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 id="2147483707" r:id="rId2"/>
    <p:sldMasterId id="2147483720" r:id="rId3"/>
    <p:sldMasterId id="2147483732" r:id="rId4"/>
  </p:sldMasterIdLst>
  <p:notesMasterIdLst>
    <p:notesMasterId r:id="rId28"/>
  </p:notesMasterIdLst>
  <p:sldIdLst>
    <p:sldId id="314" r:id="rId5"/>
    <p:sldId id="265" r:id="rId6"/>
    <p:sldId id="312" r:id="rId7"/>
    <p:sldId id="317" r:id="rId8"/>
    <p:sldId id="340" r:id="rId9"/>
    <p:sldId id="341" r:id="rId10"/>
    <p:sldId id="342" r:id="rId11"/>
    <p:sldId id="318" r:id="rId12"/>
    <p:sldId id="322" r:id="rId13"/>
    <p:sldId id="326" r:id="rId14"/>
    <p:sldId id="325" r:id="rId15"/>
    <p:sldId id="329" r:id="rId16"/>
    <p:sldId id="330" r:id="rId17"/>
    <p:sldId id="332" r:id="rId18"/>
    <p:sldId id="333" r:id="rId19"/>
    <p:sldId id="334" r:id="rId20"/>
    <p:sldId id="335" r:id="rId21"/>
    <p:sldId id="336" r:id="rId22"/>
    <p:sldId id="320" r:id="rId23"/>
    <p:sldId id="346" r:id="rId24"/>
    <p:sldId id="337" r:id="rId25"/>
    <p:sldId id="347" r:id="rId26"/>
    <p:sldId id="339" r:id="rId27"/>
  </p:sldIdLst>
  <p:sldSz cx="12192000" cy="6858000"/>
  <p:notesSz cx="6858000" cy="9144000"/>
  <p:embeddedFontLst>
    <p:embeddedFont>
      <p:font typeface="等线" panose="02010600030101010101" pitchFamily="2" charset="-122"/>
      <p:regular r:id="rId29"/>
      <p:bold r:id="rId30"/>
    </p:embeddedFont>
    <p:embeddedFont>
      <p:font typeface="等线 Light" panose="02010600030101010101" pitchFamily="2" charset="-122"/>
      <p:regular r:id="rId31"/>
    </p:embeddedFont>
    <p:embeddedFont>
      <p:font typeface="#9Slide07 HoneyCream" panose="020B0604020202020204" charset="0"/>
      <p:regular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SVN-Newton" panose="02040603050506020204" pitchFamily="18" charset="0"/>
      <p:regular r:id="rId39"/>
    </p:embeddedFont>
    <p:embeddedFont>
      <p:font typeface="UTM A&amp;S Graceland" panose="02040603050506020204" pitchFamily="18" charset="0"/>
      <p:regular r:id="rId40"/>
    </p:embeddedFont>
    <p:embeddedFont>
      <p:font typeface="UTM Amerika Sans" panose="02040603050506020204" pitchFamily="18" charset="0"/>
      <p:regular r:id="rId41"/>
    </p:embeddedFont>
    <p:embeddedFont>
      <p:font typeface="UTM Aristote" panose="02040603050506020204" pitchFamily="18" charset="0"/>
      <p:regular r:id="rId42"/>
    </p:embeddedFont>
    <p:embeddedFont>
      <p:font typeface="UTM Avenida" panose="02040603050506020204" pitchFamily="18" charset="0"/>
      <p:regular r:id="rId43"/>
    </p:embeddedFont>
    <p:embeddedFont>
      <p:font typeface="UTM Azuki" panose="02040603050506020204" pitchFamily="18" charset="0"/>
      <p:regular r:id="rId44"/>
    </p:embeddedFont>
    <p:embeddedFont>
      <p:font typeface="UTM Beautiful Caps" panose="02040603050506020204" pitchFamily="18" charset="0"/>
      <p:regular r:id="rId45"/>
    </p:embeddedFont>
    <p:embeddedFont>
      <p:font typeface="UTM ThuPhap Thien An" panose="02040603050506020204" pitchFamily="18" charset="0"/>
      <p:regular r:id="rId46"/>
    </p:embeddedFont>
  </p:embeddedFontLst>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94660"/>
  </p:normalViewPr>
  <p:slideViewPr>
    <p:cSldViewPr snapToGrid="0" showGuides="1">
      <p:cViewPr varScale="1">
        <p:scale>
          <a:sx n="70" d="100"/>
          <a:sy n="70" d="100"/>
        </p:scale>
        <p:origin x="714" y="66"/>
      </p:cViewPr>
      <p:guideLst>
        <p:guide orient="horz" pos="2160"/>
        <p:guide pos="3840"/>
      </p:guideLst>
    </p:cSldViewPr>
  </p:slideViewPr>
  <p:notesTextViewPr>
    <p:cViewPr>
      <p:scale>
        <a:sx n="1" d="1"/>
        <a:sy n="1" d="1"/>
      </p:scale>
      <p:origin x="0" y="0"/>
    </p:cViewPr>
  </p:notesTextViewPr>
  <p:sorterViewPr>
    <p:cViewPr>
      <p:scale>
        <a:sx n="200" d="100"/>
        <a:sy n="200" d="100"/>
      </p:scale>
      <p:origin x="0" y="-270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1.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6.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B66FE8-1EEB-4826-9559-09BC5FCED5FF}" type="datetimeFigureOut">
              <a:rPr lang="zh-CN" altLang="en-US" smtClean="0"/>
              <a:t>2023/7/23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545196-EDC7-41C3-8389-4C6FE8429634}" type="slidenum">
              <a:rPr lang="zh-CN" altLang="en-US" smtClean="0"/>
              <a:t>‹#›</a:t>
            </a:fld>
            <a:endParaRPr lang="zh-CN" altLang="en-US"/>
          </a:p>
        </p:txBody>
      </p:sp>
    </p:spTree>
    <p:extLst>
      <p:ext uri="{BB962C8B-B14F-4D97-AF65-F5344CB8AC3E}">
        <p14:creationId xmlns:p14="http://schemas.microsoft.com/office/powerpoint/2010/main" val="1400667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545196-EDC7-41C3-8389-4C6FE8429634}" type="slidenum">
              <a:rPr lang="zh-CN" altLang="en-US" smtClean="0"/>
              <a:t>1</a:t>
            </a:fld>
            <a:endParaRPr lang="zh-CN" altLang="en-US"/>
          </a:p>
        </p:txBody>
      </p:sp>
    </p:spTree>
    <p:extLst>
      <p:ext uri="{BB962C8B-B14F-4D97-AF65-F5344CB8AC3E}">
        <p14:creationId xmlns:p14="http://schemas.microsoft.com/office/powerpoint/2010/main" val="3725519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宋体" panose="02010600030101010101" pitchFamily="2" charset="-122"/>
              <a:cs typeface="+mn-cs"/>
            </a:endParaRPr>
          </a:p>
        </p:txBody>
      </p:sp>
    </p:spTree>
    <p:extLst>
      <p:ext uri="{BB962C8B-B14F-4D97-AF65-F5344CB8AC3E}">
        <p14:creationId xmlns:p14="http://schemas.microsoft.com/office/powerpoint/2010/main" val="1399121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宋体" panose="02010600030101010101" pitchFamily="2" charset="-122"/>
              <a:cs typeface="+mn-cs"/>
            </a:endParaRPr>
          </a:p>
        </p:txBody>
      </p:sp>
    </p:spTree>
    <p:extLst>
      <p:ext uri="{BB962C8B-B14F-4D97-AF65-F5344CB8AC3E}">
        <p14:creationId xmlns:p14="http://schemas.microsoft.com/office/powerpoint/2010/main" val="1383290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CF3715-199A-4C21-A6D5-0695ED278C74}" type="slidenum">
              <a:rPr lang="zh-CN" altLang="en-US" smtClean="0"/>
              <a:t>2</a:t>
            </a:fld>
            <a:endParaRPr lang="zh-CN" altLang="en-US"/>
          </a:p>
        </p:txBody>
      </p:sp>
    </p:spTree>
    <p:extLst>
      <p:ext uri="{BB962C8B-B14F-4D97-AF65-F5344CB8AC3E}">
        <p14:creationId xmlns:p14="http://schemas.microsoft.com/office/powerpoint/2010/main" val="1422929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50977F6-0D6D-4C7A-A80D-06661ADB065F}" type="slidenum">
              <a:rPr lang="zh-CN" altLang="en-US" smtClean="0"/>
              <a:t>3</a:t>
            </a:fld>
            <a:endParaRPr lang="zh-CN" altLang="en-US"/>
          </a:p>
        </p:txBody>
      </p:sp>
    </p:spTree>
    <p:extLst>
      <p:ext uri="{BB962C8B-B14F-4D97-AF65-F5344CB8AC3E}">
        <p14:creationId xmlns:p14="http://schemas.microsoft.com/office/powerpoint/2010/main" val="1143242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80720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宋体" panose="02010600030101010101" pitchFamily="2" charset="-122"/>
              <a:cs typeface="+mn-cs"/>
            </a:endParaRPr>
          </a:p>
        </p:txBody>
      </p:sp>
    </p:spTree>
    <p:extLst>
      <p:ext uri="{BB962C8B-B14F-4D97-AF65-F5344CB8AC3E}">
        <p14:creationId xmlns:p14="http://schemas.microsoft.com/office/powerpoint/2010/main" val="59753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45196-EDC7-41C3-8389-4C6FE842963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75470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宋体" panose="02010600030101010101" pitchFamily="2" charset="-122"/>
              <a:cs typeface="+mn-cs"/>
            </a:endParaRPr>
          </a:p>
        </p:txBody>
      </p:sp>
    </p:spTree>
    <p:extLst>
      <p:ext uri="{BB962C8B-B14F-4D97-AF65-F5344CB8AC3E}">
        <p14:creationId xmlns:p14="http://schemas.microsoft.com/office/powerpoint/2010/main" val="3504831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377"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3858419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27A1A15F-C1A7-45C2-8241-1CA8D69F6986}" type="slidenum">
              <a:rPr kumimoji="0" lang="zh-CN" altLang="en-US" sz="1200" b="0" i="0" u="none" strike="noStrike" kern="1200" cap="none" spc="0" normalizeH="0" baseline="0" noProof="0" smtClean="0">
                <a:ln>
                  <a:noFill/>
                </a:ln>
                <a:solidFill>
                  <a:prstClr val="black"/>
                </a:solidFill>
                <a:effectLst/>
                <a:uLnTx/>
                <a:uFillTx/>
                <a:latin typeface="等线"/>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宋体" panose="02010600030101010101" pitchFamily="2" charset="-122"/>
              <a:cs typeface="+mn-cs"/>
            </a:endParaRPr>
          </a:p>
        </p:txBody>
      </p:sp>
    </p:spTree>
    <p:extLst>
      <p:ext uri="{BB962C8B-B14F-4D97-AF65-F5344CB8AC3E}">
        <p14:creationId xmlns:p14="http://schemas.microsoft.com/office/powerpoint/2010/main" val="961804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197300969"/>
      </p:ext>
    </p:extLst>
  </p:cSld>
  <p:clrMapOvr>
    <a:masterClrMapping/>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875027438"/>
      </p:ext>
    </p:extLst>
  </p:cSld>
  <p:clrMapOvr>
    <a:masterClrMapping/>
  </p:clrMapOvr>
  <p:transition spd="slow">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179736379"/>
      </p:ext>
    </p:extLst>
  </p:cSld>
  <p:clrMapOvr>
    <a:masterClrMapping/>
  </p:clrMapOvr>
  <p:transition spd="slow">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77599380"/>
      </p:ext>
    </p:extLst>
  </p:cSld>
  <p:clrMapOvr>
    <a:masterClrMapping/>
  </p:clrMapOvr>
  <p:transition spd="slow">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388376715"/>
      </p:ext>
    </p:extLst>
  </p:cSld>
  <p:clrMapOvr>
    <a:masterClrMapping/>
  </p:clrMapOvr>
  <p:transition spd="slow">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4247710290"/>
      </p:ext>
    </p:extLst>
  </p:cSld>
  <p:clrMapOvr>
    <a:masterClrMapping/>
  </p:clrMapOvr>
  <p:transition spd="slow">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581302710"/>
      </p:ext>
    </p:extLst>
  </p:cSld>
  <p:clrMapOvr>
    <a:masterClrMapping/>
  </p:clrMapOvr>
  <p:transition spd="slow">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162619667"/>
      </p:ext>
    </p:extLst>
  </p:cSld>
  <p:clrMapOvr>
    <a:masterClrMapping/>
  </p:clrMapOvr>
  <p:transition spd="slow">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73217565"/>
      </p:ext>
    </p:extLst>
  </p:cSld>
  <p:clrMapOvr>
    <a:masterClrMapping/>
  </p:clrMapOvr>
  <p:transition spd="slow">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30459863"/>
      </p:ext>
    </p:extLst>
  </p:cSld>
  <p:clrMapOvr>
    <a:masterClrMapping/>
  </p:clrMapOvr>
  <p:transition spd="slow">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581497004"/>
      </p:ext>
    </p:extLst>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885558130"/>
      </p:ext>
    </p:extLst>
  </p:cSld>
  <p:clrMapOvr>
    <a:masterClrMapping/>
  </p:clrMapOvr>
  <p:transition spd="slow">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377725576"/>
      </p:ext>
    </p:extLst>
  </p:cSld>
  <p:clrMapOvr>
    <a:masterClrMapping/>
  </p:clrMapOvr>
  <p:transition spd="slow">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912812661"/>
      </p:ext>
    </p:extLst>
  </p:cSld>
  <p:clrMapOvr>
    <a:masterClrMapping/>
  </p:clrMapOvr>
  <p:transition spd="slow">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677953180"/>
      </p:ext>
    </p:extLst>
  </p:cSld>
  <p:clrMapOvr>
    <a:masterClrMapping/>
  </p:clrMapOvr>
  <p:transition spd="slow">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7"/>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7"/>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593684211"/>
      </p:ext>
    </p:extLst>
  </p:cSld>
  <p:clrMapOvr>
    <a:masterClrMapping/>
  </p:clrMapOvr>
  <p:transition spd="slow">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矩形 1"/>
          <p:cNvSpPr/>
          <p:nvPr userDrawn="1"/>
        </p:nvSpPr>
        <p:spPr>
          <a:xfrm>
            <a:off x="1" y="812799"/>
            <a:ext cx="12192000" cy="5728306"/>
          </a:xfrm>
          <a:prstGeom prst="rect">
            <a:avLst/>
          </a:prstGeom>
          <a:solidFill>
            <a:srgbClr val="F9EACD"/>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9" tIns="60944" rIns="121889" bIns="60944" rtlCol="0" anchor="ctr"/>
          <a:lstStyle/>
          <a:p>
            <a:pPr marL="0" marR="0" lvl="0" indent="0" algn="ctr" defTabSz="914194"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微软雅黑"/>
              <a:cs typeface="+mn-cs"/>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582751623"/>
      </p:ext>
    </p:extLst>
  </p:cSld>
  <p:clrMapOvr>
    <a:masterClrMapping/>
  </p:clrMapOvr>
  <p:transition spd="slow">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900277379"/>
      </p:ext>
    </p:extLst>
  </p:cSld>
  <p:clrMapOvr>
    <a:masterClrMapping/>
  </p:clrMapOvr>
  <p:transition spd="slow">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177073050"/>
      </p:ext>
    </p:extLst>
  </p:cSld>
  <p:clrMapOvr>
    <a:masterClrMapping/>
  </p:clrMapOvr>
  <p:transition spd="slow">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984550391"/>
      </p:ext>
    </p:extLst>
  </p:cSld>
  <p:clrMapOvr>
    <a:masterClrMapping/>
  </p:clrMapOvr>
  <p:transition spd="slow">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222494315"/>
      </p:ext>
    </p:extLst>
  </p:cSld>
  <p:clrMapOvr>
    <a:masterClrMapping/>
  </p:clrMapOvr>
  <p:transition spd="slow">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4202245004"/>
      </p:ext>
    </p:extLst>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909984243"/>
      </p:ext>
    </p:extLst>
  </p:cSld>
  <p:clrMapOvr>
    <a:masterClrMapping/>
  </p:clrMapOvr>
  <p:transition spd="slow">
    <p:comb/>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4091168900"/>
      </p:ext>
    </p:extLst>
  </p:cSld>
  <p:clrMapOvr>
    <a:masterClrMapping/>
  </p:clrMapOvr>
  <p:transition spd="slow">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517693664"/>
      </p:ext>
    </p:extLst>
  </p:cSld>
  <p:clrMapOvr>
    <a:masterClrMapping/>
  </p:clrMapOvr>
  <p:transition spd="slow">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427554239"/>
      </p:ext>
    </p:extLst>
  </p:cSld>
  <p:clrMapOvr>
    <a:masterClrMapping/>
  </p:clrMapOvr>
  <p:transition spd="slow">
    <p:comb/>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157498511"/>
      </p:ext>
    </p:extLst>
  </p:cSld>
  <p:clrMapOvr>
    <a:masterClrMapping/>
  </p:clrMapOvr>
  <p:transition spd="slow">
    <p:comb/>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218122043"/>
      </p:ext>
    </p:extLst>
  </p:cSld>
  <p:clrMapOvr>
    <a:masterClrMapping/>
  </p:clrMapOvr>
  <p:transition spd="slow">
    <p:comb/>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84ABFD1-4434-4624-BA09-CD203104FE2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78180-C882-434D-8289-8DF3CF4FA3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645068"/>
      </p:ext>
    </p:extLst>
  </p:cSld>
  <p:clrMapOvr>
    <a:masterClrMapping/>
  </p:clrMapOvr>
  <p:transition spd="slow">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5999"/>
            </a:lvl1pPr>
          </a:lstStyle>
          <a:p>
            <a:r>
              <a:rPr lang="zh-CN" altLang="en-US"/>
              <a:t>单击此处编辑母版标题样式</a:t>
            </a:r>
          </a:p>
        </p:txBody>
      </p:sp>
      <p:sp>
        <p:nvSpPr>
          <p:cNvPr id="3" name="副标题 2"/>
          <p:cNvSpPr>
            <a:spLocks noGrp="1"/>
          </p:cNvSpPr>
          <p:nvPr>
            <p:ph type="subTitle" idx="1"/>
          </p:nvPr>
        </p:nvSpPr>
        <p:spPr>
          <a:xfrm>
            <a:off x="1524001" y="3602037"/>
            <a:ext cx="9144000" cy="1655763"/>
          </a:xfrm>
          <a:prstGeom prst="rect">
            <a:avLst/>
          </a:prstGeom>
        </p:spPr>
        <p:txBody>
          <a:bodyPr/>
          <a:lstStyle>
            <a:lvl1pPr marL="0" indent="0" algn="ctr">
              <a:buNone/>
              <a:defRPr sz="2400"/>
            </a:lvl1pPr>
            <a:lvl2pPr marL="457098" indent="0" algn="ctr">
              <a:buNone/>
              <a:defRPr sz="2000"/>
            </a:lvl2pPr>
            <a:lvl3pPr marL="914194" indent="0" algn="ctr">
              <a:buNone/>
              <a:defRPr sz="1800"/>
            </a:lvl3pPr>
            <a:lvl4pPr marL="1371292" indent="0" algn="ctr">
              <a:buNone/>
              <a:defRPr sz="1600"/>
            </a:lvl4pPr>
            <a:lvl5pPr marL="1828388" indent="0" algn="ctr">
              <a:buNone/>
              <a:defRPr sz="1600"/>
            </a:lvl5pPr>
            <a:lvl6pPr marL="2285486" indent="0" algn="ctr">
              <a:buNone/>
              <a:defRPr sz="1600"/>
            </a:lvl6pPr>
            <a:lvl7pPr marL="2742582" indent="0" algn="ctr">
              <a:buNone/>
              <a:defRPr sz="1600"/>
            </a:lvl7pPr>
            <a:lvl8pPr marL="3199680" indent="0" algn="ctr">
              <a:buNone/>
              <a:defRPr sz="1600"/>
            </a:lvl8pPr>
            <a:lvl9pPr marL="3656777"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701942065"/>
      </p:ext>
    </p:extLst>
  </p:cSld>
  <p:clrMapOvr>
    <a:masterClrMapping/>
  </p:clrMapOvr>
  <p:transition spd="slow">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1"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79803351"/>
      </p:ext>
    </p:extLst>
  </p:cSld>
  <p:clrMapOvr>
    <a:masterClrMapping/>
  </p:clrMapOvr>
  <p:transition spd="slow">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a:prstGeom prst="rect">
            <a:avLst/>
          </a:prstGeom>
        </p:spPr>
        <p:txBody>
          <a:bodyPr anchor="b"/>
          <a:lstStyle>
            <a:lvl1pPr>
              <a:defRPr sz="5999"/>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098" indent="0">
              <a:buNone/>
              <a:defRPr sz="2000">
                <a:solidFill>
                  <a:schemeClr val="tx1">
                    <a:tint val="75000"/>
                  </a:schemeClr>
                </a:solidFill>
              </a:defRPr>
            </a:lvl2pPr>
            <a:lvl3pPr marL="914194" indent="0">
              <a:buNone/>
              <a:defRPr sz="1800">
                <a:solidFill>
                  <a:schemeClr val="tx1">
                    <a:tint val="75000"/>
                  </a:schemeClr>
                </a:solidFill>
              </a:defRPr>
            </a:lvl3pPr>
            <a:lvl4pPr marL="1371292" indent="0">
              <a:buNone/>
              <a:defRPr sz="1600">
                <a:solidFill>
                  <a:schemeClr val="tx1">
                    <a:tint val="75000"/>
                  </a:schemeClr>
                </a:solidFill>
              </a:defRPr>
            </a:lvl4pPr>
            <a:lvl5pPr marL="1828388" indent="0">
              <a:buNone/>
              <a:defRPr sz="1600">
                <a:solidFill>
                  <a:schemeClr val="tx1">
                    <a:tint val="75000"/>
                  </a:schemeClr>
                </a:solidFill>
              </a:defRPr>
            </a:lvl5pPr>
            <a:lvl6pPr marL="2285486" indent="0">
              <a:buNone/>
              <a:defRPr sz="1600">
                <a:solidFill>
                  <a:schemeClr val="tx1">
                    <a:tint val="75000"/>
                  </a:schemeClr>
                </a:solidFill>
              </a:defRPr>
            </a:lvl6pPr>
            <a:lvl7pPr marL="2742582" indent="0">
              <a:buNone/>
              <a:defRPr sz="1600">
                <a:solidFill>
                  <a:schemeClr val="tx1">
                    <a:tint val="75000"/>
                  </a:schemeClr>
                </a:solidFill>
              </a:defRPr>
            </a:lvl7pPr>
            <a:lvl8pPr marL="3199680" indent="0">
              <a:buNone/>
              <a:defRPr sz="1600">
                <a:solidFill>
                  <a:schemeClr val="tx1">
                    <a:tint val="75000"/>
                  </a:schemeClr>
                </a:solidFill>
              </a:defRPr>
            </a:lvl8pPr>
            <a:lvl9pPr marL="3656777"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789845906"/>
      </p:ext>
    </p:extLst>
  </p:cSld>
  <p:clrMapOvr>
    <a:masterClrMapping/>
  </p:clrMapOvr>
  <p:transition spd="slow">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945688168"/>
      </p:ext>
    </p:extLst>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489321873"/>
      </p:ext>
    </p:extLst>
  </p:cSld>
  <p:clrMapOvr>
    <a:masterClrMapping/>
  </p:clrMapOvr>
  <p:transition spd="slow">
    <p:comb/>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9"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90" y="1681163"/>
            <a:ext cx="5157786" cy="823912"/>
          </a:xfrm>
          <a:prstGeom prst="rect">
            <a:avLst/>
          </a:prstGeom>
        </p:spPr>
        <p:txBody>
          <a:bodyPr anchor="b"/>
          <a:lstStyle>
            <a:lvl1pPr marL="0" indent="0">
              <a:buNone/>
              <a:defRPr sz="2400" b="1"/>
            </a:lvl1pPr>
            <a:lvl2pPr marL="457098" indent="0">
              <a:buNone/>
              <a:defRPr sz="2000" b="1"/>
            </a:lvl2pPr>
            <a:lvl3pPr marL="914194" indent="0">
              <a:buNone/>
              <a:defRPr sz="1800" b="1"/>
            </a:lvl3pPr>
            <a:lvl4pPr marL="1371292" indent="0">
              <a:buNone/>
              <a:defRPr sz="1600" b="1"/>
            </a:lvl4pPr>
            <a:lvl5pPr marL="1828388" indent="0">
              <a:buNone/>
              <a:defRPr sz="1600" b="1"/>
            </a:lvl5pPr>
            <a:lvl6pPr marL="2285486" indent="0">
              <a:buNone/>
              <a:defRPr sz="1600" b="1"/>
            </a:lvl6pPr>
            <a:lvl7pPr marL="2742582" indent="0">
              <a:buNone/>
              <a:defRPr sz="1600" b="1"/>
            </a:lvl7pPr>
            <a:lvl8pPr marL="3199680" indent="0">
              <a:buNone/>
              <a:defRPr sz="1600" b="1"/>
            </a:lvl8pPr>
            <a:lvl9pPr marL="3656777"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90" y="2505075"/>
            <a:ext cx="5157786"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098" indent="0">
              <a:buNone/>
              <a:defRPr sz="2000" b="1"/>
            </a:lvl2pPr>
            <a:lvl3pPr marL="914194" indent="0">
              <a:buNone/>
              <a:defRPr sz="1800" b="1"/>
            </a:lvl3pPr>
            <a:lvl4pPr marL="1371292" indent="0">
              <a:buNone/>
              <a:defRPr sz="1600" b="1"/>
            </a:lvl4pPr>
            <a:lvl5pPr marL="1828388" indent="0">
              <a:buNone/>
              <a:defRPr sz="1600" b="1"/>
            </a:lvl5pPr>
            <a:lvl6pPr marL="2285486" indent="0">
              <a:buNone/>
              <a:defRPr sz="1600" b="1"/>
            </a:lvl6pPr>
            <a:lvl7pPr marL="2742582" indent="0">
              <a:buNone/>
              <a:defRPr sz="1600" b="1"/>
            </a:lvl7pPr>
            <a:lvl8pPr marL="3199680" indent="0">
              <a:buNone/>
              <a:defRPr sz="1600" b="1"/>
            </a:lvl8pPr>
            <a:lvl9pPr marL="3656777"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8" name="页脚占位符 7"/>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4199844557"/>
      </p:ext>
    </p:extLst>
  </p:cSld>
  <p:clrMapOvr>
    <a:masterClrMapping/>
  </p:clrMapOvr>
  <p:transition spd="slow">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4266648607"/>
      </p:ext>
    </p:extLst>
  </p:cSld>
  <p:clrMapOvr>
    <a:masterClrMapping/>
  </p:clrMapOvr>
  <p:transition spd="slow">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3" name="页脚占位符 2"/>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844331974"/>
      </p:ext>
    </p:extLst>
  </p:cSld>
  <p:clrMapOvr>
    <a:masterClrMapping/>
  </p:clrMapOvr>
  <p:transition spd="slow">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内容占位符 2"/>
          <p:cNvSpPr>
            <a:spLocks noGrp="1"/>
          </p:cNvSpPr>
          <p:nvPr>
            <p:ph idx="1"/>
          </p:nvPr>
        </p:nvSpPr>
        <p:spPr>
          <a:xfrm>
            <a:off x="5183188" y="987427"/>
            <a:ext cx="6172200" cy="4873625"/>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401"/>
            <a:ext cx="3932237" cy="3811588"/>
          </a:xfrm>
          <a:prstGeom prst="rect">
            <a:avLst/>
          </a:prstGeom>
        </p:spPr>
        <p:txBody>
          <a:bodyPr/>
          <a:lstStyle>
            <a:lvl1pPr marL="0" indent="0">
              <a:buNone/>
              <a:defRPr sz="1600"/>
            </a:lvl1pPr>
            <a:lvl2pPr marL="457098" indent="0">
              <a:buNone/>
              <a:defRPr sz="1400"/>
            </a:lvl2pPr>
            <a:lvl3pPr marL="914194" indent="0">
              <a:buNone/>
              <a:defRPr sz="1200"/>
            </a:lvl3pPr>
            <a:lvl4pPr marL="1371292" indent="0">
              <a:buNone/>
              <a:defRPr sz="1000"/>
            </a:lvl4pPr>
            <a:lvl5pPr marL="1828388" indent="0">
              <a:buNone/>
              <a:defRPr sz="1000"/>
            </a:lvl5pPr>
            <a:lvl6pPr marL="2285486" indent="0">
              <a:buNone/>
              <a:defRPr sz="1000"/>
            </a:lvl6pPr>
            <a:lvl7pPr marL="2742582" indent="0">
              <a:buNone/>
              <a:defRPr sz="1000"/>
            </a:lvl7pPr>
            <a:lvl8pPr marL="3199680" indent="0">
              <a:buNone/>
              <a:defRPr sz="1000"/>
            </a:lvl8pPr>
            <a:lvl9pPr marL="3656777"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278337225"/>
      </p:ext>
    </p:extLst>
  </p:cSld>
  <p:clrMapOvr>
    <a:masterClrMapping/>
  </p:clrMapOvr>
  <p:transition spd="slow">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图片占位符 2"/>
          <p:cNvSpPr>
            <a:spLocks noGrp="1"/>
          </p:cNvSpPr>
          <p:nvPr>
            <p:ph type="pic" idx="1"/>
          </p:nvPr>
        </p:nvSpPr>
        <p:spPr>
          <a:xfrm>
            <a:off x="5183188" y="987427"/>
            <a:ext cx="6172200" cy="4873625"/>
          </a:xfrm>
          <a:prstGeom prst="rect">
            <a:avLst/>
          </a:prstGeom>
        </p:spPr>
        <p:txBody>
          <a:bodyPr/>
          <a:lstStyle>
            <a:lvl1pPr marL="0" indent="0">
              <a:buNone/>
              <a:defRPr sz="3199"/>
            </a:lvl1pPr>
            <a:lvl2pPr marL="457098" indent="0">
              <a:buNone/>
              <a:defRPr sz="2799"/>
            </a:lvl2pPr>
            <a:lvl3pPr marL="914194" indent="0">
              <a:buNone/>
              <a:defRPr sz="2400"/>
            </a:lvl3pPr>
            <a:lvl4pPr marL="1371292" indent="0">
              <a:buNone/>
              <a:defRPr sz="2000"/>
            </a:lvl4pPr>
            <a:lvl5pPr marL="1828388" indent="0">
              <a:buNone/>
              <a:defRPr sz="2000"/>
            </a:lvl5pPr>
            <a:lvl6pPr marL="2285486" indent="0">
              <a:buNone/>
              <a:defRPr sz="2000"/>
            </a:lvl6pPr>
            <a:lvl7pPr marL="2742582" indent="0">
              <a:buNone/>
              <a:defRPr sz="2000"/>
            </a:lvl7pPr>
            <a:lvl8pPr marL="3199680" indent="0">
              <a:buNone/>
              <a:defRPr sz="2000"/>
            </a:lvl8pPr>
            <a:lvl9pPr marL="3656777" indent="0">
              <a:buNone/>
              <a:defRPr sz="2000"/>
            </a:lvl9pPr>
          </a:lstStyle>
          <a:p>
            <a:endParaRPr lang="zh-CN" altLang="en-US"/>
          </a:p>
        </p:txBody>
      </p:sp>
      <p:sp>
        <p:nvSpPr>
          <p:cNvPr id="4" name="文本占位符 3"/>
          <p:cNvSpPr>
            <a:spLocks noGrp="1"/>
          </p:cNvSpPr>
          <p:nvPr>
            <p:ph type="body" sz="half" idx="2"/>
          </p:nvPr>
        </p:nvSpPr>
        <p:spPr>
          <a:xfrm>
            <a:off x="839789" y="2057401"/>
            <a:ext cx="3932237" cy="3811588"/>
          </a:xfrm>
          <a:prstGeom prst="rect">
            <a:avLst/>
          </a:prstGeom>
        </p:spPr>
        <p:txBody>
          <a:bodyPr/>
          <a:lstStyle>
            <a:lvl1pPr marL="0" indent="0">
              <a:buNone/>
              <a:defRPr sz="1600"/>
            </a:lvl1pPr>
            <a:lvl2pPr marL="457098" indent="0">
              <a:buNone/>
              <a:defRPr sz="1400"/>
            </a:lvl2pPr>
            <a:lvl3pPr marL="914194" indent="0">
              <a:buNone/>
              <a:defRPr sz="1200"/>
            </a:lvl3pPr>
            <a:lvl4pPr marL="1371292" indent="0">
              <a:buNone/>
              <a:defRPr sz="1000"/>
            </a:lvl4pPr>
            <a:lvl5pPr marL="1828388" indent="0">
              <a:buNone/>
              <a:defRPr sz="1000"/>
            </a:lvl5pPr>
            <a:lvl6pPr marL="2285486" indent="0">
              <a:buNone/>
              <a:defRPr sz="1000"/>
            </a:lvl6pPr>
            <a:lvl7pPr marL="2742582" indent="0">
              <a:buNone/>
              <a:defRPr sz="1000"/>
            </a:lvl7pPr>
            <a:lvl8pPr marL="3199680" indent="0">
              <a:buNone/>
              <a:defRPr sz="1000"/>
            </a:lvl8pPr>
            <a:lvl9pPr marL="3656777"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2753535313"/>
      </p:ext>
    </p:extLst>
  </p:cSld>
  <p:clrMapOvr>
    <a:masterClrMapping/>
  </p:clrMapOvr>
  <p:transition spd="slow">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1"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473612320"/>
      </p:ext>
    </p:extLst>
  </p:cSld>
  <p:clrMapOvr>
    <a:masterClrMapping/>
  </p:clrMapOvr>
  <p:transition spd="slow">
    <p:comb/>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7"/>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7"/>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pPr defTabSz="914194"/>
            <a:fld id="{9CE5B826-6809-49B3-9B4B-177D412235B0}" type="datetimeFigureOut">
              <a:rPr lang="zh-CN" altLang="en-US" smtClean="0">
                <a:solidFill>
                  <a:prstClr val="black">
                    <a:tint val="75000"/>
                  </a:prstClr>
                </a:solidFill>
              </a:rPr>
              <a:pPr defTabSz="914194"/>
              <a:t>2023/7/23</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pPr defTabSz="91419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defTabSz="914194"/>
            <a:fld id="{601AD0B5-09AD-499F-88BC-01FCE55CDA76}" type="slidenum">
              <a:rPr lang="zh-CN" altLang="en-US" smtClean="0">
                <a:solidFill>
                  <a:prstClr val="black">
                    <a:tint val="75000"/>
                  </a:prstClr>
                </a:solidFill>
              </a:rPr>
              <a:pPr defTabSz="914194"/>
              <a:t>‹#›</a:t>
            </a:fld>
            <a:endParaRPr lang="zh-CN"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1430550334"/>
      </p:ext>
    </p:extLst>
  </p:cSld>
  <p:clrMapOvr>
    <a:masterClrMapping/>
  </p:clrMapOvr>
  <p:transition spd="slow">
    <p:comb/>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矩形 1"/>
          <p:cNvSpPr/>
          <p:nvPr userDrawn="1"/>
        </p:nvSpPr>
        <p:spPr>
          <a:xfrm>
            <a:off x="1" y="812799"/>
            <a:ext cx="12192000" cy="5728306"/>
          </a:xfrm>
          <a:prstGeom prst="rect">
            <a:avLst/>
          </a:prstGeom>
          <a:solidFill>
            <a:srgbClr val="F9EACD"/>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9" tIns="60944" rIns="121889" bIns="60944" rtlCol="0" anchor="ctr"/>
          <a:lstStyle/>
          <a:p>
            <a:pPr marL="0" marR="0" lvl="0" indent="0" algn="ctr" defTabSz="914194"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微软雅黑"/>
              <a:cs typeface="+mn-cs"/>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729174307"/>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499502977"/>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639846806"/>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861280953"/>
      </p:ext>
    </p:extLst>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484598756"/>
      </p:ext>
    </p:extLst>
  </p:cSld>
  <p:clrMapOvr>
    <a:masterClrMapping/>
  </p:clrMapOvr>
  <p:transition spd="slow">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53B49D-33C9-4993-91F6-C178FD57AE57}"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5A72477-3830-495C-B304-8FC9C9A7CD9C}" type="slidenum">
              <a:rPr lang="zh-CN" altLang="en-US" smtClean="0"/>
              <a:t>‹#›</a:t>
            </a:fld>
            <a:endParaRPr lang="zh-CN"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spTree>
    <p:extLst>
      <p:ext uri="{BB962C8B-B14F-4D97-AF65-F5344CB8AC3E}">
        <p14:creationId xmlns:p14="http://schemas.microsoft.com/office/powerpoint/2010/main" val="3116598347"/>
      </p:ext>
    </p:extLst>
  </p:cSld>
  <p:clrMapOvr>
    <a:masterClrMapping/>
  </p:clrMapOvr>
  <p:transition spd="slow">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4.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4.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434711" cy="6994525"/>
          </a:xfrm>
          <a:prstGeom prst="rect">
            <a:avLst/>
          </a:prstGeom>
        </p:spPr>
      </p:pic>
    </p:spTree>
    <p:extLst>
      <p:ext uri="{BB962C8B-B14F-4D97-AF65-F5344CB8AC3E}">
        <p14:creationId xmlns:p14="http://schemas.microsoft.com/office/powerpoint/2010/main" val="846190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43543" y="-61555"/>
            <a:ext cx="1988457" cy="369332"/>
          </a:xfrm>
          <a:prstGeom prst="rect">
            <a:avLst/>
          </a:prstGeom>
          <a:noFill/>
        </p:spPr>
        <p:txBody>
          <a:bodyPr wrap="square" rtlCol="0">
            <a:spAutoFit/>
          </a:bodyPr>
          <a:lstStyle/>
          <a:p>
            <a:r>
              <a:rPr lang="en-US" sz="1800" b="1" dirty="0" err="1">
                <a:solidFill>
                  <a:schemeClr val="bg2">
                    <a:lumMod val="75000"/>
                  </a:schemeClr>
                </a:solidFill>
                <a:latin typeface="UTM Avenida" panose="02040603050506020204" pitchFamily="18" charset="0"/>
              </a:rPr>
              <a:t>Măng</a:t>
            </a:r>
            <a:r>
              <a:rPr lang="en-US" sz="1800" b="1" baseline="0" dirty="0">
                <a:solidFill>
                  <a:schemeClr val="bg2">
                    <a:lumMod val="75000"/>
                  </a:schemeClr>
                </a:solidFill>
                <a:latin typeface="UTM Avenida" panose="02040603050506020204" pitchFamily="18" charset="0"/>
              </a:rPr>
              <a:t> Non team</a:t>
            </a:r>
            <a:endParaRPr lang="en-US" sz="1800" b="1" dirty="0">
              <a:solidFill>
                <a:schemeClr val="bg2">
                  <a:lumMod val="75000"/>
                </a:schemeClr>
              </a:solidFill>
              <a:latin typeface="UTM Avenida" panose="02040603050506020204" pitchFamily="18" charset="0"/>
            </a:endParaRPr>
          </a:p>
        </p:txBody>
      </p:sp>
      <p:sp>
        <p:nvSpPr>
          <p:cNvPr id="8" name="TextBox 7"/>
          <p:cNvSpPr txBox="1"/>
          <p:nvPr userDrawn="1"/>
        </p:nvSpPr>
        <p:spPr>
          <a:xfrm>
            <a:off x="11643682" y="6488668"/>
            <a:ext cx="678946" cy="369332"/>
          </a:xfrm>
          <a:prstGeom prst="rect">
            <a:avLst/>
          </a:prstGeom>
          <a:noFill/>
        </p:spPr>
        <p:txBody>
          <a:bodyPr wrap="square" rtlCol="0">
            <a:spAutoFit/>
          </a:bodyPr>
          <a:lstStyle/>
          <a:p>
            <a:r>
              <a:rPr lang="en-US" sz="1800" b="1" dirty="0" err="1">
                <a:solidFill>
                  <a:schemeClr val="bg2">
                    <a:lumMod val="75000"/>
                  </a:schemeClr>
                </a:solidFill>
                <a:latin typeface="UTM Avenida" panose="02040603050506020204" pitchFamily="18" charset="0"/>
              </a:rPr>
              <a:t>Cảm</a:t>
            </a:r>
            <a:r>
              <a:rPr lang="en-US" sz="1800" b="1" baseline="0" dirty="0">
                <a:solidFill>
                  <a:schemeClr val="bg2">
                    <a:lumMod val="75000"/>
                  </a:schemeClr>
                </a:solidFill>
                <a:latin typeface="UTM Avenida" panose="02040603050506020204" pitchFamily="18" charset="0"/>
              </a:rPr>
              <a:t> </a:t>
            </a:r>
            <a:endParaRPr lang="en-US" sz="1800" b="1" dirty="0">
              <a:solidFill>
                <a:schemeClr val="bg2">
                  <a:lumMod val="75000"/>
                </a:schemeClr>
              </a:solidFill>
              <a:latin typeface="UTM Avenida" panose="02040603050506020204" pitchFamily="18" charset="0"/>
            </a:endParaRPr>
          </a:p>
        </p:txBody>
      </p:sp>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10" name="Picture 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pic>
        <p:nvPicPr>
          <p:cNvPr id="6" name="Picture 5">
            <a:extLst>
              <a:ext uri="{FF2B5EF4-FFF2-40B4-BE49-F238E27FC236}">
                <a16:creationId xmlns:a16="http://schemas.microsoft.com/office/drawing/2014/main" id="{19011331-D83D-4368-9BF8-98935920D2B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140258" y="6694905"/>
            <a:ext cx="1152128" cy="1959214"/>
          </a:xfrm>
          <a:prstGeom prst="rect">
            <a:avLst/>
          </a:prstGeom>
        </p:spPr>
      </p:pic>
      <p:sp>
        <p:nvSpPr>
          <p:cNvPr id="11" name="TextBox 3">
            <a:extLst>
              <a:ext uri="{FF2B5EF4-FFF2-40B4-BE49-F238E27FC236}">
                <a16:creationId xmlns:a16="http://schemas.microsoft.com/office/drawing/2014/main" id="{23C90DD2-01DA-47EF-8956-CD1D5567677C}"/>
              </a:ext>
            </a:extLst>
          </p:cNvPr>
          <p:cNvSpPr txBox="1"/>
          <p:nvPr userDrawn="1"/>
        </p:nvSpPr>
        <p:spPr>
          <a:xfrm>
            <a:off x="3126503" y="767451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7"/>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664C752C-E8B0-4049-A4A2-DF05791B521A}"/>
              </a:ext>
            </a:extLst>
          </p:cNvPr>
          <p:cNvSpPr txBox="1">
            <a:spLocks/>
          </p:cNvSpPr>
          <p:nvPr userDrawn="1"/>
        </p:nvSpPr>
        <p:spPr>
          <a:xfrm>
            <a:off x="10138940" y="-90042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369225213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ransition spd="slow">
    <p:comb/>
  </p:transition>
  <p:txStyles>
    <p:titleStyle>
      <a:lvl1pPr algn="l" defTabSz="914194"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48" indent="-228548" algn="l" defTabSz="914194"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46" indent="-228548" algn="l" defTabSz="91419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42" indent="-228548" algn="l" defTabSz="91419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40"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38"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34"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32"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228"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326"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94" rtl="0" eaLnBrk="1" latinLnBrk="0" hangingPunct="1">
        <a:defRPr sz="1800" kern="1200">
          <a:solidFill>
            <a:schemeClr val="tx1"/>
          </a:solidFill>
          <a:latin typeface="+mn-lt"/>
          <a:ea typeface="+mn-ea"/>
          <a:cs typeface="+mn-cs"/>
        </a:defRPr>
      </a:lvl1pPr>
      <a:lvl2pPr marL="457098" algn="l" defTabSz="914194" rtl="0" eaLnBrk="1" latinLnBrk="0" hangingPunct="1">
        <a:defRPr sz="1800" kern="1200">
          <a:solidFill>
            <a:schemeClr val="tx1"/>
          </a:solidFill>
          <a:latin typeface="+mn-lt"/>
          <a:ea typeface="+mn-ea"/>
          <a:cs typeface="+mn-cs"/>
        </a:defRPr>
      </a:lvl2pPr>
      <a:lvl3pPr marL="914194" algn="l" defTabSz="914194" rtl="0" eaLnBrk="1" latinLnBrk="0" hangingPunct="1">
        <a:defRPr sz="1800" kern="1200">
          <a:solidFill>
            <a:schemeClr val="tx1"/>
          </a:solidFill>
          <a:latin typeface="+mn-lt"/>
          <a:ea typeface="+mn-ea"/>
          <a:cs typeface="+mn-cs"/>
        </a:defRPr>
      </a:lvl3pPr>
      <a:lvl4pPr marL="1371292" algn="l" defTabSz="914194" rtl="0" eaLnBrk="1" latinLnBrk="0" hangingPunct="1">
        <a:defRPr sz="1800" kern="1200">
          <a:solidFill>
            <a:schemeClr val="tx1"/>
          </a:solidFill>
          <a:latin typeface="+mn-lt"/>
          <a:ea typeface="+mn-ea"/>
          <a:cs typeface="+mn-cs"/>
        </a:defRPr>
      </a:lvl4pPr>
      <a:lvl5pPr marL="1828388" algn="l" defTabSz="914194" rtl="0" eaLnBrk="1" latinLnBrk="0" hangingPunct="1">
        <a:defRPr sz="1800" kern="1200">
          <a:solidFill>
            <a:schemeClr val="tx1"/>
          </a:solidFill>
          <a:latin typeface="+mn-lt"/>
          <a:ea typeface="+mn-ea"/>
          <a:cs typeface="+mn-cs"/>
        </a:defRPr>
      </a:lvl5pPr>
      <a:lvl6pPr marL="2285486" algn="l" defTabSz="914194" rtl="0" eaLnBrk="1" latinLnBrk="0" hangingPunct="1">
        <a:defRPr sz="1800" kern="1200">
          <a:solidFill>
            <a:schemeClr val="tx1"/>
          </a:solidFill>
          <a:latin typeface="+mn-lt"/>
          <a:ea typeface="+mn-ea"/>
          <a:cs typeface="+mn-cs"/>
        </a:defRPr>
      </a:lvl6pPr>
      <a:lvl7pPr marL="2742582" algn="l" defTabSz="914194" rtl="0" eaLnBrk="1" latinLnBrk="0" hangingPunct="1">
        <a:defRPr sz="1800" kern="1200">
          <a:solidFill>
            <a:schemeClr val="tx1"/>
          </a:solidFill>
          <a:latin typeface="+mn-lt"/>
          <a:ea typeface="+mn-ea"/>
          <a:cs typeface="+mn-cs"/>
        </a:defRPr>
      </a:lvl7pPr>
      <a:lvl8pPr marL="3199680" algn="l" defTabSz="914194" rtl="0" eaLnBrk="1" latinLnBrk="0" hangingPunct="1">
        <a:defRPr sz="1800" kern="1200">
          <a:solidFill>
            <a:schemeClr val="tx1"/>
          </a:solidFill>
          <a:latin typeface="+mn-lt"/>
          <a:ea typeface="+mn-ea"/>
          <a:cs typeface="+mn-cs"/>
        </a:defRPr>
      </a:lvl8pPr>
      <a:lvl9pPr marL="3656777" algn="l" defTabSz="91419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pic>
        <p:nvPicPr>
          <p:cNvPr id="4" name="Picture 3">
            <a:extLst>
              <a:ext uri="{FF2B5EF4-FFF2-40B4-BE49-F238E27FC236}">
                <a16:creationId xmlns:a16="http://schemas.microsoft.com/office/drawing/2014/main" id="{2034D84D-F042-4358-A840-9CA6FC12EF2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5" name="TextBox 3">
            <a:extLst>
              <a:ext uri="{FF2B5EF4-FFF2-40B4-BE49-F238E27FC236}">
                <a16:creationId xmlns:a16="http://schemas.microsoft.com/office/drawing/2014/main" id="{07ADED14-63BB-4955-95F1-B421CFB1F906}"/>
              </a:ext>
            </a:extLst>
          </p:cNvPr>
          <p:cNvSpPr txBox="1"/>
          <p:nvPr userDrawn="1"/>
        </p:nvSpPr>
        <p:spPr>
          <a:xfrm>
            <a:off x="3286050" y="746890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6"/>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94600D09-660A-469C-9020-5B6051C82F47}"/>
              </a:ext>
            </a:extLst>
          </p:cNvPr>
          <p:cNvSpPr txBox="1">
            <a:spLocks/>
          </p:cNvSpPr>
          <p:nvPr userDrawn="1"/>
        </p:nvSpPr>
        <p:spPr>
          <a:xfrm>
            <a:off x="10187066" y="-4445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57260639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0" y="143768"/>
            <a:ext cx="1988457" cy="307777"/>
          </a:xfrm>
          <a:prstGeom prst="rect">
            <a:avLst/>
          </a:prstGeom>
          <a:noFill/>
        </p:spPr>
        <p:txBody>
          <a:bodyPr wrap="square" rtlCol="0">
            <a:spAutoFit/>
          </a:bodyPr>
          <a:lstStyle/>
          <a:p>
            <a:r>
              <a:rPr lang="en-US" sz="1400" dirty="0" err="1">
                <a:solidFill>
                  <a:schemeClr val="bg2">
                    <a:lumMod val="75000"/>
                  </a:schemeClr>
                </a:solidFill>
                <a:latin typeface="UTM ThuPhap Thien An" panose="02040603050506020204" pitchFamily="18" charset="0"/>
              </a:rPr>
              <a:t>Măng</a:t>
            </a:r>
            <a:r>
              <a:rPr lang="en-US" sz="1400" baseline="0" dirty="0">
                <a:solidFill>
                  <a:schemeClr val="bg2">
                    <a:lumMod val="75000"/>
                  </a:schemeClr>
                </a:solidFill>
                <a:latin typeface="UTM ThuPhap Thien An" panose="02040603050506020204" pitchFamily="18" charset="0"/>
              </a:rPr>
              <a:t> Non team</a:t>
            </a:r>
            <a:endParaRPr lang="en-US" sz="1400" dirty="0">
              <a:solidFill>
                <a:schemeClr val="bg2">
                  <a:lumMod val="75000"/>
                </a:schemeClr>
              </a:solidFill>
              <a:latin typeface="UTM ThuPhap Thien An" panose="02040603050506020204" pitchFamily="18" charset="0"/>
            </a:endParaRPr>
          </a:p>
        </p:txBody>
      </p:sp>
      <p:sp>
        <p:nvSpPr>
          <p:cNvPr id="8" name="TextBox 7"/>
          <p:cNvSpPr txBox="1"/>
          <p:nvPr userDrawn="1"/>
        </p:nvSpPr>
        <p:spPr>
          <a:xfrm>
            <a:off x="11117943" y="6437868"/>
            <a:ext cx="870857" cy="338554"/>
          </a:xfrm>
          <a:prstGeom prst="rect">
            <a:avLst/>
          </a:prstGeom>
          <a:noFill/>
        </p:spPr>
        <p:txBody>
          <a:bodyPr wrap="square" rtlCol="0">
            <a:spAutoFit/>
          </a:bodyPr>
          <a:lstStyle/>
          <a:p>
            <a:r>
              <a:rPr lang="en-US" sz="1600" dirty="0" err="1">
                <a:solidFill>
                  <a:schemeClr val="bg2">
                    <a:lumMod val="75000"/>
                  </a:schemeClr>
                </a:solidFill>
                <a:latin typeface="UTM ThuPhap Thien An" panose="02040603050506020204" pitchFamily="18" charset="0"/>
              </a:rPr>
              <a:t>Cảm</a:t>
            </a:r>
            <a:r>
              <a:rPr lang="en-US" sz="1600" baseline="0" dirty="0">
                <a:solidFill>
                  <a:schemeClr val="bg2">
                    <a:lumMod val="75000"/>
                  </a:schemeClr>
                </a:solidFill>
                <a:latin typeface="UTM ThuPhap Thien An" panose="02040603050506020204" pitchFamily="18" charset="0"/>
              </a:rPr>
              <a:t> </a:t>
            </a:r>
            <a:endParaRPr lang="en-US" sz="1600" dirty="0">
              <a:solidFill>
                <a:schemeClr val="bg2">
                  <a:lumMod val="75000"/>
                </a:schemeClr>
              </a:solidFill>
              <a:latin typeface="UTM ThuPhap Thien An" panose="02040603050506020204" pitchFamily="18" charset="0"/>
            </a:endParaRPr>
          </a:p>
        </p:txBody>
      </p:sp>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879734" y="-2040363"/>
            <a:ext cx="1879734" cy="2783313"/>
          </a:xfrm>
          <a:prstGeom prst="rect">
            <a:avLst/>
          </a:prstGeom>
        </p:spPr>
      </p:pic>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614930" y="5147255"/>
            <a:ext cx="1879734" cy="2783313"/>
          </a:xfrm>
          <a:prstGeom prst="rect">
            <a:avLst/>
          </a:prstGeom>
        </p:spPr>
      </p:pic>
      <p:pic>
        <p:nvPicPr>
          <p:cNvPr id="6" name="Picture 5">
            <a:extLst>
              <a:ext uri="{FF2B5EF4-FFF2-40B4-BE49-F238E27FC236}">
                <a16:creationId xmlns:a16="http://schemas.microsoft.com/office/drawing/2014/main" id="{A017DD81-7C28-4D80-889F-CB87A962481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1" name="TextBox 3">
            <a:extLst>
              <a:ext uri="{FF2B5EF4-FFF2-40B4-BE49-F238E27FC236}">
                <a16:creationId xmlns:a16="http://schemas.microsoft.com/office/drawing/2014/main" id="{6C09EDD9-AAD0-4295-98E2-B39AE028A2F0}"/>
              </a:ext>
            </a:extLst>
          </p:cNvPr>
          <p:cNvSpPr txBox="1"/>
          <p:nvPr userDrawn="1"/>
        </p:nvSpPr>
        <p:spPr>
          <a:xfrm>
            <a:off x="3534544" y="767451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6"/>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547EF144-B828-4CBE-81D4-8E76865B3902}"/>
              </a:ext>
            </a:extLst>
          </p:cNvPr>
          <p:cNvSpPr txBox="1">
            <a:spLocks/>
          </p:cNvSpPr>
          <p:nvPr userDrawn="1"/>
        </p:nvSpPr>
        <p:spPr>
          <a:xfrm>
            <a:off x="10138940" y="-90042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304966221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spd="slow">
    <p:comb/>
  </p:transition>
  <p:txStyles>
    <p:titleStyle>
      <a:lvl1pPr algn="l" defTabSz="914194"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48" indent="-228548" algn="l" defTabSz="914194"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46" indent="-228548" algn="l" defTabSz="91419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42" indent="-228548" algn="l" defTabSz="91419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40"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38"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34"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32"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228"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326" indent="-228548" algn="l" defTabSz="9141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94" rtl="0" eaLnBrk="1" latinLnBrk="0" hangingPunct="1">
        <a:defRPr sz="1800" kern="1200">
          <a:solidFill>
            <a:schemeClr val="tx1"/>
          </a:solidFill>
          <a:latin typeface="+mn-lt"/>
          <a:ea typeface="+mn-ea"/>
          <a:cs typeface="+mn-cs"/>
        </a:defRPr>
      </a:lvl1pPr>
      <a:lvl2pPr marL="457098" algn="l" defTabSz="914194" rtl="0" eaLnBrk="1" latinLnBrk="0" hangingPunct="1">
        <a:defRPr sz="1800" kern="1200">
          <a:solidFill>
            <a:schemeClr val="tx1"/>
          </a:solidFill>
          <a:latin typeface="+mn-lt"/>
          <a:ea typeface="+mn-ea"/>
          <a:cs typeface="+mn-cs"/>
        </a:defRPr>
      </a:lvl2pPr>
      <a:lvl3pPr marL="914194" algn="l" defTabSz="914194" rtl="0" eaLnBrk="1" latinLnBrk="0" hangingPunct="1">
        <a:defRPr sz="1800" kern="1200">
          <a:solidFill>
            <a:schemeClr val="tx1"/>
          </a:solidFill>
          <a:latin typeface="+mn-lt"/>
          <a:ea typeface="+mn-ea"/>
          <a:cs typeface="+mn-cs"/>
        </a:defRPr>
      </a:lvl3pPr>
      <a:lvl4pPr marL="1371292" algn="l" defTabSz="914194" rtl="0" eaLnBrk="1" latinLnBrk="0" hangingPunct="1">
        <a:defRPr sz="1800" kern="1200">
          <a:solidFill>
            <a:schemeClr val="tx1"/>
          </a:solidFill>
          <a:latin typeface="+mn-lt"/>
          <a:ea typeface="+mn-ea"/>
          <a:cs typeface="+mn-cs"/>
        </a:defRPr>
      </a:lvl4pPr>
      <a:lvl5pPr marL="1828388" algn="l" defTabSz="914194" rtl="0" eaLnBrk="1" latinLnBrk="0" hangingPunct="1">
        <a:defRPr sz="1800" kern="1200">
          <a:solidFill>
            <a:schemeClr val="tx1"/>
          </a:solidFill>
          <a:latin typeface="+mn-lt"/>
          <a:ea typeface="+mn-ea"/>
          <a:cs typeface="+mn-cs"/>
        </a:defRPr>
      </a:lvl5pPr>
      <a:lvl6pPr marL="2285486" algn="l" defTabSz="914194" rtl="0" eaLnBrk="1" latinLnBrk="0" hangingPunct="1">
        <a:defRPr sz="1800" kern="1200">
          <a:solidFill>
            <a:schemeClr val="tx1"/>
          </a:solidFill>
          <a:latin typeface="+mn-lt"/>
          <a:ea typeface="+mn-ea"/>
          <a:cs typeface="+mn-cs"/>
        </a:defRPr>
      </a:lvl6pPr>
      <a:lvl7pPr marL="2742582" algn="l" defTabSz="914194" rtl="0" eaLnBrk="1" latinLnBrk="0" hangingPunct="1">
        <a:defRPr sz="1800" kern="1200">
          <a:solidFill>
            <a:schemeClr val="tx1"/>
          </a:solidFill>
          <a:latin typeface="+mn-lt"/>
          <a:ea typeface="+mn-ea"/>
          <a:cs typeface="+mn-cs"/>
        </a:defRPr>
      </a:lvl7pPr>
      <a:lvl8pPr marL="3199680" algn="l" defTabSz="914194" rtl="0" eaLnBrk="1" latinLnBrk="0" hangingPunct="1">
        <a:defRPr sz="1800" kern="1200">
          <a:solidFill>
            <a:schemeClr val="tx1"/>
          </a:solidFill>
          <a:latin typeface="+mn-lt"/>
          <a:ea typeface="+mn-ea"/>
          <a:cs typeface="+mn-cs"/>
        </a:defRPr>
      </a:lvl8pPr>
      <a:lvl9pPr marL="3656777" algn="l" defTabSz="91419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4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Layout" Target="../slideLayouts/slideLayout47.xml"/><Relationship Id="rId5" Type="http://schemas.openxmlformats.org/officeDocument/2006/relationships/image" Target="../media/image26.jp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28.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9.png"/><Relationship Id="rId1" Type="http://schemas.openxmlformats.org/officeDocument/2006/relationships/slideLayout" Target="../slideLayouts/slideLayout47.xml"/><Relationship Id="rId6" Type="http://schemas.openxmlformats.org/officeDocument/2006/relationships/image" Target="../media/image16.png"/><Relationship Id="rId5" Type="http://schemas.microsoft.com/office/2007/relationships/hdphoto" Target="../media/hdphoto5.wdp"/><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g"/><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9.png"/><Relationship Id="rId3" Type="http://schemas.openxmlformats.org/officeDocument/2006/relationships/slideLayout" Target="../slideLayouts/slideLayout25.xml"/><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3.png"/><Relationship Id="rId11" Type="http://schemas.openxmlformats.org/officeDocument/2006/relationships/image" Target="../media/image38.png"/><Relationship Id="rId5" Type="http://schemas.microsoft.com/office/2007/relationships/hdphoto" Target="../media/hdphoto6.wdp"/><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9.png"/><Relationship Id="rId3" Type="http://schemas.openxmlformats.org/officeDocument/2006/relationships/slideLayout" Target="../slideLayouts/slideLayout25.xml"/><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3.png"/><Relationship Id="rId11" Type="http://schemas.openxmlformats.org/officeDocument/2006/relationships/image" Target="../media/image38.png"/><Relationship Id="rId5" Type="http://schemas.microsoft.com/office/2007/relationships/hdphoto" Target="../media/hdphoto6.wdp"/><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7.xml"/><Relationship Id="rId5" Type="http://schemas.openxmlformats.org/officeDocument/2006/relationships/image" Target="../media/image23.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4.xml"/><Relationship Id="rId5" Type="http://schemas.openxmlformats.org/officeDocument/2006/relationships/image" Target="../media/image18.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4.xml"/><Relationship Id="rId5" Type="http://schemas.openxmlformats.org/officeDocument/2006/relationships/image" Target="../media/image18.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4.xml"/><Relationship Id="rId5" Type="http://schemas.openxmlformats.org/officeDocument/2006/relationships/image" Target="../media/image18.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xml"/><Relationship Id="rId7" Type="http://schemas.openxmlformats.org/officeDocument/2006/relationships/image" Target="../media/image7.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26"/>
          <p:cNvSpPr txBox="1"/>
          <p:nvPr/>
        </p:nvSpPr>
        <p:spPr>
          <a:xfrm rot="490088">
            <a:off x="81498" y="3592231"/>
            <a:ext cx="1528267" cy="923330"/>
          </a:xfrm>
          <a:prstGeom prst="rect">
            <a:avLst/>
          </a:prstGeom>
          <a:solidFill>
            <a:schemeClr val="accent4">
              <a:lumMod val="40000"/>
              <a:lumOff val="60000"/>
            </a:schemeClr>
          </a:solidFill>
          <a:ln w="57150">
            <a:solidFill>
              <a:schemeClr val="tx1"/>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5400" b="1" i="0" u="none" strike="noStrike" kern="1200" cap="none" spc="0" normalizeH="0" baseline="0" noProof="0" dirty="0">
              <a:ln>
                <a:noFill/>
              </a:ln>
              <a:solidFill>
                <a:srgbClr val="C00000"/>
              </a:solidFill>
              <a:effectLst/>
              <a:uLnTx/>
              <a:uFillTx/>
              <a:latin typeface="UTM Aristote" panose="02040603050506020204" pitchFamily="18" charset="0"/>
              <a:ea typeface="inpin heiti" panose="00000500000000000000" pitchFamily="2" charset="-122"/>
              <a:sym typeface="inpin heiti" panose="00000500000000000000" pitchFamily="2" charset="-122"/>
            </a:endParaRPr>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t="3504" b="74603"/>
          <a:stretch/>
        </p:blipFill>
        <p:spPr>
          <a:xfrm>
            <a:off x="-119636" y="-265455"/>
            <a:ext cx="12484418" cy="2995592"/>
          </a:xfrm>
          <a:prstGeom prst="rect">
            <a:avLst/>
          </a:prstGeom>
        </p:spPr>
      </p:pic>
      <p:sp>
        <p:nvSpPr>
          <p:cNvPr id="15" name="椭圆 14"/>
          <p:cNvSpPr/>
          <p:nvPr/>
        </p:nvSpPr>
        <p:spPr>
          <a:xfrm>
            <a:off x="4319721" y="-649991"/>
            <a:ext cx="3351893" cy="3073535"/>
          </a:xfrm>
          <a:prstGeom prst="ellipse">
            <a:avLst/>
          </a:prstGeom>
          <a:solidFill>
            <a:schemeClr val="bg1">
              <a:alpha val="38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rotWithShape="1">
          <a:blip r:embed="rId4">
            <a:extLst>
              <a:ext uri="{28A0092B-C50C-407E-A947-70E740481C1C}">
                <a14:useLocalDpi xmlns:a14="http://schemas.microsoft.com/office/drawing/2010/main" val="0"/>
              </a:ext>
            </a:extLst>
          </a:blip>
          <a:srcRect l="18597" t="72560" r="30585"/>
          <a:stretch/>
        </p:blipFill>
        <p:spPr>
          <a:xfrm>
            <a:off x="-211462" y="5018278"/>
            <a:ext cx="6050559" cy="1839722"/>
          </a:xfrm>
          <a:prstGeom prst="rect">
            <a:avLst/>
          </a:prstGeom>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865" y="1236843"/>
            <a:ext cx="1950179" cy="2050822"/>
          </a:xfrm>
          <a:prstGeom prst="rect">
            <a:avLst/>
          </a:prstGeom>
        </p:spPr>
      </p:pic>
      <p:sp>
        <p:nvSpPr>
          <p:cNvPr id="5" name="文本框 4"/>
          <p:cNvSpPr txBox="1"/>
          <p:nvPr/>
        </p:nvSpPr>
        <p:spPr>
          <a:xfrm>
            <a:off x="2280102" y="1123734"/>
            <a:ext cx="7117990" cy="2215991"/>
          </a:xfrm>
          <a:prstGeom prst="rect">
            <a:avLst/>
          </a:prstGeom>
          <a:noFill/>
        </p:spPr>
        <p:txBody>
          <a:bodyPr wrap="square" rtlCol="0">
            <a:spAutoFit/>
          </a:bodyPr>
          <a:lstStyle/>
          <a:p>
            <a:pPr algn="ctr"/>
            <a:r>
              <a:rPr lang="en-US" altLang="zh-CN" sz="13800" b="1" spc="-300" dirty="0" err="1">
                <a:gradFill>
                  <a:gsLst>
                    <a:gs pos="53000">
                      <a:schemeClr val="tx1">
                        <a:lumMod val="95000"/>
                        <a:lumOff val="5000"/>
                      </a:schemeClr>
                    </a:gs>
                    <a:gs pos="100000">
                      <a:srgbClr val="FF0000"/>
                    </a:gs>
                  </a:gsLst>
                  <a:lin ang="13500000" scaled="1"/>
                </a:gradFill>
                <a:latin typeface="UTM Beautiful Caps" panose="02040603050506020204" pitchFamily="18" charset="0"/>
                <a:ea typeface="叶根友毛笔行书简体" panose="02010601030101010101" pitchFamily="2" charset="-122"/>
              </a:rPr>
              <a:t>Lịch</a:t>
            </a:r>
            <a:r>
              <a:rPr lang="en-US" altLang="zh-CN" sz="13800" b="1" spc="-300" dirty="0">
                <a:gradFill>
                  <a:gsLst>
                    <a:gs pos="53000">
                      <a:schemeClr val="tx1">
                        <a:lumMod val="95000"/>
                        <a:lumOff val="5000"/>
                      </a:schemeClr>
                    </a:gs>
                    <a:gs pos="100000">
                      <a:srgbClr val="FF0000"/>
                    </a:gs>
                  </a:gsLst>
                  <a:lin ang="13500000" scaled="1"/>
                </a:gradFill>
                <a:latin typeface="UTM Beautiful Caps" panose="02040603050506020204" pitchFamily="18" charset="0"/>
                <a:ea typeface="叶根友毛笔行书简体" panose="02010601030101010101" pitchFamily="2" charset="-122"/>
              </a:rPr>
              <a:t> </a:t>
            </a:r>
            <a:r>
              <a:rPr lang="en-US" altLang="zh-CN" sz="13800" b="1" spc="-300" dirty="0" err="1">
                <a:gradFill>
                  <a:gsLst>
                    <a:gs pos="53000">
                      <a:schemeClr val="tx1">
                        <a:lumMod val="95000"/>
                        <a:lumOff val="5000"/>
                      </a:schemeClr>
                    </a:gs>
                    <a:gs pos="100000">
                      <a:srgbClr val="FF0000"/>
                    </a:gs>
                  </a:gsLst>
                  <a:lin ang="13500000" scaled="1"/>
                </a:gradFill>
                <a:latin typeface="UTM Beautiful Caps" panose="02040603050506020204" pitchFamily="18" charset="0"/>
                <a:ea typeface="叶根友毛笔行书简体" panose="02010601030101010101" pitchFamily="2" charset="-122"/>
              </a:rPr>
              <a:t>sử</a:t>
            </a:r>
            <a:r>
              <a:rPr lang="en-US" altLang="zh-CN" sz="13800" b="1" spc="-300" dirty="0">
                <a:gradFill>
                  <a:gsLst>
                    <a:gs pos="53000">
                      <a:schemeClr val="tx1">
                        <a:lumMod val="95000"/>
                        <a:lumOff val="5000"/>
                      </a:schemeClr>
                    </a:gs>
                    <a:gs pos="100000">
                      <a:srgbClr val="FF0000"/>
                    </a:gs>
                  </a:gsLst>
                  <a:lin ang="13500000" scaled="1"/>
                </a:gradFill>
                <a:latin typeface="UTM Beautiful Caps" panose="02040603050506020204" pitchFamily="18" charset="0"/>
                <a:ea typeface="叶根友毛笔行书简体" panose="02010601030101010101" pitchFamily="2" charset="-122"/>
              </a:rPr>
              <a:t> 4:</a:t>
            </a:r>
            <a:endParaRPr lang="zh-CN" altLang="en-US" sz="6600" b="1" dirty="0">
              <a:latin typeface="UTM Beautiful Caps" panose="02040603050506020204" pitchFamily="18" charset="0"/>
            </a:endParaRPr>
          </a:p>
        </p:txBody>
      </p:sp>
      <p:sp>
        <p:nvSpPr>
          <p:cNvPr id="14" name="文本框 26"/>
          <p:cNvSpPr txBox="1"/>
          <p:nvPr/>
        </p:nvSpPr>
        <p:spPr>
          <a:xfrm rot="21243849">
            <a:off x="1768787" y="3592472"/>
            <a:ext cx="2052280" cy="923330"/>
          </a:xfrm>
          <a:prstGeom prst="rect">
            <a:avLst/>
          </a:prstGeom>
          <a:solidFill>
            <a:schemeClr val="accent4">
              <a:lumMod val="40000"/>
              <a:lumOff val="60000"/>
            </a:schemeClr>
          </a:solidFill>
          <a:ln w="57150">
            <a:solidFill>
              <a:schemeClr val="tx1"/>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C00000"/>
                </a:solidFill>
                <a:effectLst/>
                <a:uLnTx/>
                <a:uFillTx/>
                <a:latin typeface="UTM Aristote" panose="02040603050506020204" pitchFamily="18" charset="0"/>
                <a:ea typeface="inpin heiti" panose="00000500000000000000" pitchFamily="2" charset="-122"/>
                <a:sym typeface="inpin heiti" panose="00000500000000000000" pitchFamily="2" charset="-122"/>
              </a:rPr>
              <a:t>Bài</a:t>
            </a:r>
            <a:endParaRPr kumimoji="0" lang="zh-CN" altLang="en-US" sz="5400" b="1" i="0" u="none" strike="noStrike" kern="1200" cap="none" spc="0" normalizeH="0" baseline="0" noProof="0" dirty="0">
              <a:ln>
                <a:noFill/>
              </a:ln>
              <a:solidFill>
                <a:srgbClr val="C00000"/>
              </a:solidFill>
              <a:effectLst/>
              <a:uLnTx/>
              <a:uFillTx/>
              <a:latin typeface="UTM Aristote" panose="02040603050506020204" pitchFamily="18" charset="0"/>
              <a:ea typeface="inpin heiti" panose="00000500000000000000" pitchFamily="2" charset="-122"/>
              <a:sym typeface="inpin heiti" panose="00000500000000000000" pitchFamily="2" charset="-122"/>
            </a:endParaRPr>
          </a:p>
        </p:txBody>
      </p:sp>
      <p:sp>
        <p:nvSpPr>
          <p:cNvPr id="16" name="文本框 27"/>
          <p:cNvSpPr txBox="1"/>
          <p:nvPr/>
        </p:nvSpPr>
        <p:spPr>
          <a:xfrm rot="227732">
            <a:off x="3960648" y="3572312"/>
            <a:ext cx="2323632" cy="923330"/>
          </a:xfrm>
          <a:prstGeom prst="rect">
            <a:avLst/>
          </a:prstGeom>
          <a:solidFill>
            <a:schemeClr val="accent4">
              <a:lumMod val="40000"/>
              <a:lumOff val="60000"/>
            </a:schemeClr>
          </a:solidFill>
          <a:ln w="57150">
            <a:solidFill>
              <a:schemeClr val="tx1"/>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002060"/>
                </a:solidFill>
                <a:effectLst/>
                <a:uLnTx/>
                <a:uFillTx/>
                <a:latin typeface="UTM Aristote" panose="02040603050506020204" pitchFamily="18" charset="0"/>
                <a:ea typeface="inpin heiti" panose="00000500000000000000" pitchFamily="2" charset="-122"/>
                <a:sym typeface="inpin heiti" panose="00000500000000000000" pitchFamily="2" charset="-122"/>
              </a:rPr>
              <a:t>20:</a:t>
            </a:r>
            <a:endParaRPr kumimoji="0" lang="zh-CN" altLang="en-US" sz="5400" b="1" i="0" u="none" strike="noStrike" kern="1200" cap="none" spc="0" normalizeH="0" baseline="0" noProof="0" dirty="0">
              <a:ln>
                <a:noFill/>
              </a:ln>
              <a:solidFill>
                <a:srgbClr val="002060"/>
              </a:solidFill>
              <a:effectLst/>
              <a:uLnTx/>
              <a:uFillTx/>
              <a:latin typeface="UTM Aristote" panose="02040603050506020204" pitchFamily="18" charset="0"/>
              <a:ea typeface="inpin heiti" panose="00000500000000000000" pitchFamily="2" charset="-122"/>
              <a:sym typeface="inpin heiti" panose="00000500000000000000" pitchFamily="2" charset="-122"/>
            </a:endParaRPr>
          </a:p>
        </p:txBody>
      </p:sp>
      <p:sp>
        <p:nvSpPr>
          <p:cNvPr id="17" name="文本框 28"/>
          <p:cNvSpPr txBox="1"/>
          <p:nvPr/>
        </p:nvSpPr>
        <p:spPr>
          <a:xfrm rot="21402128">
            <a:off x="6409983" y="3599279"/>
            <a:ext cx="2117324" cy="923330"/>
          </a:xfrm>
          <a:prstGeom prst="rect">
            <a:avLst/>
          </a:prstGeom>
          <a:solidFill>
            <a:schemeClr val="accent4">
              <a:lumMod val="40000"/>
              <a:lumOff val="60000"/>
            </a:schemeClr>
          </a:solidFill>
          <a:ln w="57150">
            <a:solidFill>
              <a:schemeClr val="tx1"/>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5400" b="1" dirty="0" err="1">
                <a:solidFill>
                  <a:schemeClr val="accent6">
                    <a:lumMod val="50000"/>
                  </a:schemeClr>
                </a:solidFill>
                <a:latin typeface="UTM Aristote" panose="02040603050506020204" pitchFamily="18" charset="0"/>
                <a:ea typeface="inpin heiti" panose="00000500000000000000" pitchFamily="2" charset="-122"/>
                <a:sym typeface="inpin heiti" panose="00000500000000000000" pitchFamily="2" charset="-122"/>
              </a:rPr>
              <a:t>Ôn</a:t>
            </a:r>
            <a:endParaRPr kumimoji="0" lang="zh-CN" altLang="en-US" sz="5400" b="1" i="0" u="none" strike="noStrike" kern="1200" cap="none" spc="0" normalizeH="0" baseline="0" noProof="0" dirty="0">
              <a:ln>
                <a:noFill/>
              </a:ln>
              <a:solidFill>
                <a:schemeClr val="accent6">
                  <a:lumMod val="50000"/>
                </a:schemeClr>
              </a:solidFill>
              <a:effectLst/>
              <a:uLnTx/>
              <a:uFillTx/>
              <a:latin typeface="UTM Aristote" panose="02040603050506020204" pitchFamily="18" charset="0"/>
              <a:ea typeface="inpin heiti" panose="00000500000000000000" pitchFamily="2" charset="-122"/>
              <a:sym typeface="inpin heiti" panose="00000500000000000000" pitchFamily="2" charset="-122"/>
            </a:endParaRPr>
          </a:p>
        </p:txBody>
      </p:sp>
      <p:sp>
        <p:nvSpPr>
          <p:cNvPr id="19" name="文本框 28"/>
          <p:cNvSpPr txBox="1"/>
          <p:nvPr/>
        </p:nvSpPr>
        <p:spPr>
          <a:xfrm rot="406129">
            <a:off x="8672274" y="3613880"/>
            <a:ext cx="2047834" cy="923330"/>
          </a:xfrm>
          <a:prstGeom prst="rect">
            <a:avLst/>
          </a:prstGeom>
          <a:solidFill>
            <a:schemeClr val="accent4">
              <a:lumMod val="40000"/>
              <a:lumOff val="60000"/>
            </a:schemeClr>
          </a:solidFill>
          <a:ln w="57150">
            <a:solidFill>
              <a:schemeClr val="tx1"/>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5400" b="1" dirty="0" err="1">
                <a:solidFill>
                  <a:schemeClr val="bg2">
                    <a:lumMod val="10000"/>
                  </a:schemeClr>
                </a:solidFill>
                <a:latin typeface="UTM Aristote" panose="02040603050506020204" pitchFamily="18" charset="0"/>
                <a:ea typeface="inpin heiti" panose="00000500000000000000" pitchFamily="2" charset="-122"/>
                <a:sym typeface="inpin heiti" panose="00000500000000000000" pitchFamily="2" charset="-122"/>
              </a:rPr>
              <a:t>t</a:t>
            </a:r>
            <a:r>
              <a:rPr kumimoji="0" lang="en-US" altLang="zh-CN" sz="5400" b="1" i="0" u="none" strike="noStrike" kern="1200" cap="none" spc="0" normalizeH="0" baseline="0" noProof="0" dirty="0" err="1">
                <a:ln>
                  <a:noFill/>
                </a:ln>
                <a:solidFill>
                  <a:schemeClr val="bg2">
                    <a:lumMod val="10000"/>
                  </a:schemeClr>
                </a:solidFill>
                <a:effectLst/>
                <a:uLnTx/>
                <a:uFillTx/>
                <a:latin typeface="UTM Aristote" panose="02040603050506020204" pitchFamily="18" charset="0"/>
                <a:ea typeface="inpin heiti" panose="00000500000000000000" pitchFamily="2" charset="-122"/>
                <a:sym typeface="inpin heiti" panose="00000500000000000000" pitchFamily="2" charset="-122"/>
              </a:rPr>
              <a:t>ập</a:t>
            </a:r>
            <a:endParaRPr kumimoji="0" lang="zh-CN" altLang="en-US" sz="5400" b="1" i="0" u="none" strike="noStrike" kern="1200" cap="none" spc="0" normalizeH="0" baseline="0" noProof="0" dirty="0">
              <a:ln>
                <a:noFill/>
              </a:ln>
              <a:solidFill>
                <a:schemeClr val="bg2">
                  <a:lumMod val="10000"/>
                </a:schemeClr>
              </a:solidFill>
              <a:effectLst/>
              <a:uLnTx/>
              <a:uFillTx/>
              <a:latin typeface="UTM Aristote" panose="02040603050506020204" pitchFamily="18" charset="0"/>
              <a:ea typeface="inpin heiti" panose="00000500000000000000" pitchFamily="2" charset="-122"/>
              <a:sym typeface="inpin heiti" panose="00000500000000000000" pitchFamily="2" charset="-122"/>
            </a:endParaRPr>
          </a:p>
        </p:txBody>
      </p:sp>
      <p:sp>
        <p:nvSpPr>
          <p:cNvPr id="12" name="文本框 26"/>
          <p:cNvSpPr txBox="1"/>
          <p:nvPr/>
        </p:nvSpPr>
        <p:spPr>
          <a:xfrm rot="21227385">
            <a:off x="10864211" y="3652197"/>
            <a:ext cx="1578585" cy="923330"/>
          </a:xfrm>
          <a:prstGeom prst="rect">
            <a:avLst/>
          </a:prstGeom>
          <a:solidFill>
            <a:schemeClr val="accent4">
              <a:lumMod val="40000"/>
              <a:lumOff val="60000"/>
            </a:schemeClr>
          </a:solidFill>
          <a:ln w="57150">
            <a:solidFill>
              <a:schemeClr val="tx1"/>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5400" b="1" i="0" u="none" strike="noStrike" kern="1200" cap="none" spc="0" normalizeH="0" baseline="0" noProof="0" dirty="0">
              <a:ln>
                <a:noFill/>
              </a:ln>
              <a:solidFill>
                <a:srgbClr val="C00000"/>
              </a:solidFill>
              <a:effectLst/>
              <a:uLnTx/>
              <a:uFillTx/>
              <a:latin typeface="UTM Aristote" panose="02040603050506020204" pitchFamily="18" charset="0"/>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1203506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p:val>
                                            <p:strVal val="4/3*#ppt_w"/>
                                          </p:val>
                                        </p:tav>
                                        <p:tav tm="100000">
                                          <p:val>
                                            <p:strVal val="#ppt_w"/>
                                          </p:val>
                                        </p:tav>
                                      </p:tavLst>
                                    </p:anim>
                                    <p:anim calcmode="lin" valueType="num">
                                      <p:cBhvr>
                                        <p:cTn id="8" dur="5000" fill="hold"/>
                                        <p:tgtEl>
                                          <p:spTgt spid="10"/>
                                        </p:tgtEl>
                                        <p:attrNameLst>
                                          <p:attrName>ppt_h</p:attrName>
                                        </p:attrNameLst>
                                      </p:cBhvr>
                                      <p:tavLst>
                                        <p:tav tm="0">
                                          <p:val>
                                            <p:strVal val="4/3*#ppt_h"/>
                                          </p:val>
                                        </p:tav>
                                        <p:tav tm="100000">
                                          <p:val>
                                            <p:strVal val="#ppt_h"/>
                                          </p:val>
                                        </p:tav>
                                      </p:tavLst>
                                    </p:anim>
                                  </p:childTnLst>
                                </p:cTn>
                              </p:par>
                              <p:par>
                                <p:cTn id="9" presetID="2" presetClass="entr" presetSubtype="6"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10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2" presetClass="entr" presetSubtype="8" fill="hold" grpId="0" nodeType="withEffect">
                                  <p:stCondLst>
                                    <p:cond delay="400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par>
                          <p:cTn id="20" fill="hold">
                            <p:stCondLst>
                              <p:cond delay="5000"/>
                            </p:stCondLst>
                            <p:childTnLst>
                              <p:par>
                                <p:cTn id="21" presetID="2"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0-#ppt_h/2"/>
                                          </p:val>
                                        </p:tav>
                                        <p:tav tm="100000">
                                          <p:val>
                                            <p:strVal val="#ppt_y"/>
                                          </p:val>
                                        </p:tav>
                                      </p:tavLst>
                                    </p:anim>
                                  </p:childTnLst>
                                </p:cTn>
                              </p:par>
                            </p:childTnLst>
                          </p:cTn>
                        </p:par>
                        <p:par>
                          <p:cTn id="25" fill="hold">
                            <p:stCondLst>
                              <p:cond delay="6000"/>
                            </p:stCondLst>
                            <p:childTnLst>
                              <p:par>
                                <p:cTn id="26" presetID="2" presetClass="entr" presetSubtype="1"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childTnLst>
                          </p:cTn>
                        </p:par>
                        <p:par>
                          <p:cTn id="30" fill="hold">
                            <p:stCondLst>
                              <p:cond delay="6500"/>
                            </p:stCondLst>
                            <p:childTnLst>
                              <p:par>
                                <p:cTn id="31" presetID="2" presetClass="entr" presetSubtype="1"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childTnLst>
                          </p:cTn>
                        </p:par>
                        <p:par>
                          <p:cTn id="35" fill="hold">
                            <p:stCondLst>
                              <p:cond delay="7000"/>
                            </p:stCondLst>
                            <p:childTnLst>
                              <p:par>
                                <p:cTn id="36" presetID="2" presetClass="entr" presetSubtype="1"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0-#ppt_h/2"/>
                                          </p:val>
                                        </p:tav>
                                        <p:tav tm="100000">
                                          <p:val>
                                            <p:strVal val="#ppt_y"/>
                                          </p:val>
                                        </p:tav>
                                      </p:tavLst>
                                    </p:anim>
                                  </p:childTnLst>
                                </p:cTn>
                              </p:par>
                            </p:childTnLst>
                          </p:cTn>
                        </p:par>
                        <p:par>
                          <p:cTn id="40" fill="hold">
                            <p:stCondLst>
                              <p:cond delay="7500"/>
                            </p:stCondLst>
                            <p:childTnLst>
                              <p:par>
                                <p:cTn id="41" presetID="2"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0-#ppt_h/2"/>
                                          </p:val>
                                        </p:tav>
                                        <p:tav tm="100000">
                                          <p:val>
                                            <p:strVal val="#ppt_y"/>
                                          </p:val>
                                        </p:tav>
                                      </p:tavLst>
                                    </p:anim>
                                  </p:childTnLst>
                                </p:cTn>
                              </p:par>
                            </p:childTnLst>
                          </p:cTn>
                        </p:par>
                        <p:par>
                          <p:cTn id="45" fill="hold">
                            <p:stCondLst>
                              <p:cond delay="8000"/>
                            </p:stCondLst>
                            <p:childTnLst>
                              <p:par>
                                <p:cTn id="46" presetID="2" presetClass="entr" presetSubtype="1"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p:bldP spid="14" grpId="0" animBg="1"/>
      <p:bldP spid="16" grpId="0" animBg="1"/>
      <p:bldP spid="17" grpId="0" animBg="1"/>
      <p:bldP spid="19"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Administrator\Desktop\png\素材CNN-sccnn.com_201406210812-恢复的.psd_0002_图层-3-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210" y="2164261"/>
            <a:ext cx="9613898" cy="3953038"/>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1975" y="1468834"/>
            <a:ext cx="608457" cy="5180074"/>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48480" y="1464270"/>
            <a:ext cx="608457" cy="5180074"/>
          </a:xfrm>
          <a:prstGeom prst="rect">
            <a:avLst/>
          </a:prstGeom>
          <a:noFill/>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6" descr="C:\Users\Administrator\Desktop\png\素材CNN-sccnn.com_201406210812-恢复的.psd_0000_矢量智能对象.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422" y="3874753"/>
            <a:ext cx="1492115" cy="16480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52707" y="2868357"/>
            <a:ext cx="8957235" cy="2862322"/>
          </a:xfrm>
          <a:prstGeom prst="rect">
            <a:avLst/>
          </a:prstGeom>
          <a:noFill/>
        </p:spPr>
        <p:txBody>
          <a:bodyPr wrap="square" lIns="91440" tIns="45720" rIns="91440" bIns="45720">
            <a:spAutoFit/>
          </a:bodyPr>
          <a:lstStyle/>
          <a:p>
            <a:pPr algn="ct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Em</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hãy</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quan</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sát</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băng</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thời</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gian</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Và</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điền</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nội</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dung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từng</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giai</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đoạn</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tương</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 </a:t>
            </a:r>
            <a:r>
              <a:rPr lang="en-US" altLang="zh-CN" sz="6000" spc="-300" dirty="0" err="1">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ứng</a:t>
            </a:r>
            <a:r>
              <a:rPr lang="en-US" altLang="zh-CN" sz="6000" spc="-300" dirty="0">
                <a:gradFill>
                  <a:gsLst>
                    <a:gs pos="53000">
                      <a:prstClr val="black">
                        <a:lumMod val="95000"/>
                        <a:lumOff val="5000"/>
                      </a:prstClr>
                    </a:gs>
                    <a:gs pos="100000">
                      <a:srgbClr val="FF0000"/>
                    </a:gs>
                  </a:gsLst>
                  <a:lin ang="13500000" scaled="1"/>
                </a:gradFill>
                <a:latin typeface="UTM Azuki" panose="02040603050506020204" pitchFamily="18" charset="0"/>
                <a:ea typeface="叶根友毛笔行书简体" panose="02010601030101010101" pitchFamily="2" charset="-122"/>
              </a:rPr>
              <a:t>.</a:t>
            </a:r>
            <a:endParaRPr lang="zh-CN" altLang="en-US" sz="6000" dirty="0">
              <a:solidFill>
                <a:prstClr val="black"/>
              </a:solidFill>
              <a:latin typeface="UTM Azuki" panose="02040603050506020204" pitchFamily="18" charset="0"/>
              <a:ea typeface="宋体" panose="02010600030101010101" pitchFamily="2" charset="-122"/>
            </a:endParaRPr>
          </a:p>
        </p:txBody>
      </p:sp>
      <p:pic>
        <p:nvPicPr>
          <p:cNvPr id="12"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4875"/>
            <a:ext cx="4333366" cy="1587777"/>
          </a:xfrm>
          <a:prstGeom prst="rect">
            <a:avLst/>
          </a:prstGeom>
        </p:spPr>
      </p:pic>
      <p:pic>
        <p:nvPicPr>
          <p:cNvPr id="1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423482"/>
            <a:ext cx="4333366" cy="1587777"/>
          </a:xfrm>
          <a:prstGeom prst="rect">
            <a:avLst/>
          </a:prstGeom>
        </p:spPr>
      </p:pic>
      <p:pic>
        <p:nvPicPr>
          <p:cNvPr id="11"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5378607"/>
            <a:ext cx="4333366" cy="1587777"/>
          </a:xfrm>
          <a:prstGeom prst="rect">
            <a:avLst/>
          </a:prstGeom>
        </p:spPr>
      </p:pic>
    </p:spTree>
    <p:extLst>
      <p:ext uri="{BB962C8B-B14F-4D97-AF65-F5344CB8AC3E}">
        <p14:creationId xmlns:p14="http://schemas.microsoft.com/office/powerpoint/2010/main" val="387416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800" decel="100000"/>
                                        <p:tgtEl>
                                          <p:spTgt spid="7"/>
                                        </p:tgtEl>
                                      </p:cBhvr>
                                    </p:animEffect>
                                    <p:anim calcmode="lin" valueType="num">
                                      <p:cBhvr>
                                        <p:cTn id="29" dur="800" decel="100000" fill="hold"/>
                                        <p:tgtEl>
                                          <p:spTgt spid="7"/>
                                        </p:tgtEl>
                                        <p:attrNameLst>
                                          <p:attrName>style.rotation</p:attrName>
                                        </p:attrNameLst>
                                      </p:cBhvr>
                                      <p:tavLst>
                                        <p:tav tm="0">
                                          <p:val>
                                            <p:fltVal val="-90"/>
                                          </p:val>
                                        </p:tav>
                                        <p:tav tm="100000">
                                          <p:val>
                                            <p:fltVal val="0"/>
                                          </p:val>
                                        </p:tav>
                                      </p:tavLst>
                                    </p:anim>
                                    <p:anim calcmode="lin" valueType="num">
                                      <p:cBhvr>
                                        <p:cTn id="30" dur="800" decel="100000" fill="hold"/>
                                        <p:tgtEl>
                                          <p:spTgt spid="7"/>
                                        </p:tgtEl>
                                        <p:attrNameLst>
                                          <p:attrName>ppt_x</p:attrName>
                                        </p:attrNameLst>
                                      </p:cBhvr>
                                      <p:tavLst>
                                        <p:tav tm="0">
                                          <p:val>
                                            <p:strVal val="#ppt_x+0.4"/>
                                          </p:val>
                                        </p:tav>
                                        <p:tav tm="100000">
                                          <p:val>
                                            <p:strVal val="#ppt_x-0.05"/>
                                          </p:val>
                                        </p:tav>
                                      </p:tavLst>
                                    </p:anim>
                                    <p:anim calcmode="lin" valueType="num">
                                      <p:cBhvr>
                                        <p:cTn id="31" dur="800" decel="100000" fill="hold"/>
                                        <p:tgtEl>
                                          <p:spTgt spid="7"/>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800" decel="100000"/>
                                        <p:tgtEl>
                                          <p:spTgt spid="8"/>
                                        </p:tgtEl>
                                      </p:cBhvr>
                                    </p:animEffect>
                                    <p:anim calcmode="lin" valueType="num">
                                      <p:cBhvr>
                                        <p:cTn id="37" dur="800" decel="100000" fill="hold"/>
                                        <p:tgtEl>
                                          <p:spTgt spid="8"/>
                                        </p:tgtEl>
                                        <p:attrNameLst>
                                          <p:attrName>style.rotation</p:attrName>
                                        </p:attrNameLst>
                                      </p:cBhvr>
                                      <p:tavLst>
                                        <p:tav tm="0">
                                          <p:val>
                                            <p:fltVal val="-90"/>
                                          </p:val>
                                        </p:tav>
                                        <p:tav tm="100000">
                                          <p:val>
                                            <p:fltVal val="0"/>
                                          </p:val>
                                        </p:tav>
                                      </p:tavLst>
                                    </p:anim>
                                    <p:anim calcmode="lin" valueType="num">
                                      <p:cBhvr>
                                        <p:cTn id="38" dur="800" decel="100000" fill="hold"/>
                                        <p:tgtEl>
                                          <p:spTgt spid="8"/>
                                        </p:tgtEl>
                                        <p:attrNameLst>
                                          <p:attrName>ppt_x</p:attrName>
                                        </p:attrNameLst>
                                      </p:cBhvr>
                                      <p:tavLst>
                                        <p:tav tm="0">
                                          <p:val>
                                            <p:strVal val="#ppt_x+0.4"/>
                                          </p:val>
                                        </p:tav>
                                        <p:tav tm="100000">
                                          <p:val>
                                            <p:strVal val="#ppt_x-0.05"/>
                                          </p:val>
                                        </p:tav>
                                      </p:tavLst>
                                    </p:anim>
                                    <p:anim calcmode="lin" valueType="num">
                                      <p:cBhvr>
                                        <p:cTn id="39" dur="800" decel="100000" fill="hold"/>
                                        <p:tgtEl>
                                          <p:spTgt spid="8"/>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2" presetID="3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800" decel="100000"/>
                                        <p:tgtEl>
                                          <p:spTgt spid="9"/>
                                        </p:tgtEl>
                                      </p:cBhvr>
                                    </p:animEffect>
                                    <p:anim calcmode="lin" valueType="num">
                                      <p:cBhvr>
                                        <p:cTn id="45" dur="800" decel="100000" fill="hold"/>
                                        <p:tgtEl>
                                          <p:spTgt spid="9"/>
                                        </p:tgtEl>
                                        <p:attrNameLst>
                                          <p:attrName>style.rotation</p:attrName>
                                        </p:attrNameLst>
                                      </p:cBhvr>
                                      <p:tavLst>
                                        <p:tav tm="0">
                                          <p:val>
                                            <p:fltVal val="-90"/>
                                          </p:val>
                                        </p:tav>
                                        <p:tav tm="100000">
                                          <p:val>
                                            <p:fltVal val="0"/>
                                          </p:val>
                                        </p:tav>
                                      </p:tavLst>
                                    </p:anim>
                                    <p:anim calcmode="lin" valueType="num">
                                      <p:cBhvr>
                                        <p:cTn id="46" dur="800" decel="100000" fill="hold"/>
                                        <p:tgtEl>
                                          <p:spTgt spid="9"/>
                                        </p:tgtEl>
                                        <p:attrNameLst>
                                          <p:attrName>ppt_x</p:attrName>
                                        </p:attrNameLst>
                                      </p:cBhvr>
                                      <p:tavLst>
                                        <p:tav tm="0">
                                          <p:val>
                                            <p:strVal val="#ppt_x+0.4"/>
                                          </p:val>
                                        </p:tav>
                                        <p:tav tm="100000">
                                          <p:val>
                                            <p:strVal val="#ppt_x-0.05"/>
                                          </p:val>
                                        </p:tav>
                                      </p:tavLst>
                                    </p:anim>
                                    <p:anim calcmode="lin" valueType="num">
                                      <p:cBhvr>
                                        <p:cTn id="47" dur="800" decel="100000" fill="hold"/>
                                        <p:tgtEl>
                                          <p:spTgt spid="9"/>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0" presetID="42" presetClass="exit" presetSubtype="0" fill="hold" nodeType="withEffect">
                                  <p:stCondLst>
                                    <p:cond delay="1400"/>
                                  </p:stCondLst>
                                  <p:childTnLst>
                                    <p:animEffect transition="out" filter="fade">
                                      <p:cBhvr>
                                        <p:cTn id="51" dur="1000"/>
                                        <p:tgtEl>
                                          <p:spTgt spid="9"/>
                                        </p:tgtEl>
                                      </p:cBhvr>
                                    </p:animEffect>
                                    <p:anim calcmode="lin" valueType="num">
                                      <p:cBhvr>
                                        <p:cTn id="52" dur="1000"/>
                                        <p:tgtEl>
                                          <p:spTgt spid="9"/>
                                        </p:tgtEl>
                                        <p:attrNameLst>
                                          <p:attrName>ppt_x</p:attrName>
                                        </p:attrNameLst>
                                      </p:cBhvr>
                                      <p:tavLst>
                                        <p:tav tm="0">
                                          <p:val>
                                            <p:strVal val="ppt_x"/>
                                          </p:val>
                                        </p:tav>
                                        <p:tav tm="100000">
                                          <p:val>
                                            <p:strVal val="ppt_x"/>
                                          </p:val>
                                        </p:tav>
                                      </p:tavLst>
                                    </p:anim>
                                    <p:anim calcmode="lin" valueType="num">
                                      <p:cBhvr>
                                        <p:cTn id="53" dur="1000"/>
                                        <p:tgtEl>
                                          <p:spTgt spid="9"/>
                                        </p:tgtEl>
                                        <p:attrNameLst>
                                          <p:attrName>ppt_y</p:attrName>
                                        </p:attrNameLst>
                                      </p:cBhvr>
                                      <p:tavLst>
                                        <p:tav tm="0">
                                          <p:val>
                                            <p:strVal val="ppt_y"/>
                                          </p:val>
                                        </p:tav>
                                        <p:tav tm="100000">
                                          <p:val>
                                            <p:strVal val="ppt_y+.1"/>
                                          </p:val>
                                        </p:tav>
                                      </p:tavLst>
                                    </p:anim>
                                    <p:set>
                                      <p:cBhvr>
                                        <p:cTn id="54" dur="1" fill="hold">
                                          <p:stCondLst>
                                            <p:cond delay="999"/>
                                          </p:stCondLst>
                                        </p:cTn>
                                        <p:tgtEl>
                                          <p:spTgt spid="9"/>
                                        </p:tgtEl>
                                        <p:attrNameLst>
                                          <p:attrName>style.visibility</p:attrName>
                                        </p:attrNameLst>
                                      </p:cBhvr>
                                      <p:to>
                                        <p:strVal val="hidden"/>
                                      </p:to>
                                    </p:set>
                                  </p:childTnLst>
                                </p:cTn>
                              </p:par>
                              <p:par>
                                <p:cTn id="55" presetID="63" presetClass="path" presetSubtype="0" accel="50000" decel="50000" fill="hold" nodeType="withEffect">
                                  <p:stCondLst>
                                    <p:cond delay="2300"/>
                                  </p:stCondLst>
                                  <p:childTnLst>
                                    <p:animMotion origin="layout" path="M -3.88889E-6 -3.33333E-6 L 0.76268 -3.33333E-6 " pathEditMode="relative" rAng="0" ptsTypes="AA">
                                      <p:cBhvr>
                                        <p:cTn id="56" dur="2000" fill="hold"/>
                                        <p:tgtEl>
                                          <p:spTgt spid="8"/>
                                        </p:tgtEl>
                                        <p:attrNameLst>
                                          <p:attrName>ppt_x</p:attrName>
                                          <p:attrName>ppt_y</p:attrName>
                                        </p:attrNameLst>
                                      </p:cBhvr>
                                      <p:rCtr x="38125" y="0"/>
                                    </p:animMotion>
                                  </p:childTnLst>
                                </p:cTn>
                              </p:par>
                              <p:par>
                                <p:cTn id="57" presetID="22" presetClass="entr" presetSubtype="2" fill="hold" nodeType="withEffect">
                                  <p:stCondLst>
                                    <p:cond delay="2600"/>
                                  </p:stCondLst>
                                  <p:childTnLst>
                                    <p:set>
                                      <p:cBhvr>
                                        <p:cTn id="58" dur="1" fill="hold">
                                          <p:stCondLst>
                                            <p:cond delay="0"/>
                                          </p:stCondLst>
                                        </p:cTn>
                                        <p:tgtEl>
                                          <p:spTgt spid="6"/>
                                        </p:tgtEl>
                                        <p:attrNameLst>
                                          <p:attrName>style.visibility</p:attrName>
                                        </p:attrNameLst>
                                      </p:cBhvr>
                                      <p:to>
                                        <p:strVal val="visible"/>
                                      </p:to>
                                    </p:set>
                                    <p:animEffect transition="in" filter="wipe(right)">
                                      <p:cBhvr>
                                        <p:cTn id="59" dur="1500"/>
                                        <p:tgtEl>
                                          <p:spTgt spid="6"/>
                                        </p:tgtEl>
                                      </p:cBhvr>
                                    </p:animEffect>
                                  </p:childTnLst>
                                </p:cTn>
                              </p:par>
                              <p:par>
                                <p:cTn id="60" presetID="63" presetClass="path" presetSubtype="0" accel="50000" decel="50000" fill="hold" nodeType="withEffect">
                                  <p:stCondLst>
                                    <p:cond delay="2300"/>
                                  </p:stCondLst>
                                  <p:childTnLst>
                                    <p:animMotion origin="layout" path="M 4.44444E-6 -6.17284E-7 L 0.75538 0.00494 " pathEditMode="relative" rAng="0" ptsTypes="AA">
                                      <p:cBhvr>
                                        <p:cTn id="61" dur="2000" fill="hold"/>
                                        <p:tgtEl>
                                          <p:spTgt spid="6"/>
                                        </p:tgtEl>
                                        <p:attrNameLst>
                                          <p:attrName>ppt_x</p:attrName>
                                          <p:attrName>ppt_y</p:attrName>
                                        </p:attrNameLst>
                                      </p:cBhvr>
                                      <p:rCtr x="37760" y="247"/>
                                    </p:animMotion>
                                  </p:childTnLst>
                                </p:cTn>
                              </p:par>
                            </p:childTnLst>
                          </p:cTn>
                        </p:par>
                        <p:par>
                          <p:cTn id="62" fill="hold">
                            <p:stCondLst>
                              <p:cond delay="5300"/>
                            </p:stCondLst>
                            <p:childTnLst>
                              <p:par>
                                <p:cTn id="63" presetID="10" presetClass="entr" presetSubtype="0" fill="hold" grpId="0" nodeType="after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fade">
                                      <p:cBhvr>
                                        <p:cTn id="6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A02\AppData\Local\Temp\360zip$Temp\360$0\huan (3).jp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445" y="672784"/>
            <a:ext cx="1930492" cy="186670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59631" y="1125535"/>
            <a:ext cx="815225" cy="738631"/>
          </a:xfrm>
          <a:prstGeom prst="rect">
            <a:avLst/>
          </a:prstGeom>
          <a:noFill/>
        </p:spPr>
        <p:txBody>
          <a:bodyPr wrap="none" lIns="121889" tIns="60944" rIns="121889" bIns="60944" rtlCol="0">
            <a:spAutoFit/>
          </a:bodyPr>
          <a:lstStyle/>
          <a:p>
            <a:pPr defTabSz="914194"/>
            <a:r>
              <a:rPr lang="en-US" altLang="zh-CN" sz="4000" b="1" i="1" dirty="0">
                <a:solidFill>
                  <a:prstClr val="black"/>
                </a:solidFill>
                <a:latin typeface="方正黑体简体" panose="03000509000000000000" pitchFamily="65" charset="-122"/>
                <a:ea typeface="方正黑体简体" panose="03000509000000000000" pitchFamily="65" charset="-122"/>
              </a:rPr>
              <a:t>938</a:t>
            </a:r>
            <a:endParaRPr lang="zh-CN" altLang="en-US" sz="4000" b="1" i="1" dirty="0">
              <a:solidFill>
                <a:prstClr val="black"/>
              </a:solidFill>
              <a:latin typeface="方正黑体简体" panose="03000509000000000000" pitchFamily="65" charset="-122"/>
              <a:ea typeface="方正黑体简体" panose="03000509000000000000" pitchFamily="65" charset="-122"/>
            </a:endParaRPr>
          </a:p>
        </p:txBody>
      </p:sp>
      <p:pic>
        <p:nvPicPr>
          <p:cNvPr id="12" name="Picture 2" descr="D:\png\0101000028865661_0007_图层-2-副本-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3452" y="1348544"/>
            <a:ext cx="758456" cy="6233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A02\AppData\Local\Temp\360zip$Temp\360$0\huan (3).jp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57447" y="672784"/>
            <a:ext cx="1930492" cy="186670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D:\png\0101000028865661_0007_图层-2-副本-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1420" y="1355350"/>
            <a:ext cx="913012" cy="62335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02\AppData\Local\Temp\360zip$Temp\360$0\huan (3).jp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97449" y="672784"/>
            <a:ext cx="1930492" cy="186670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D:\png\0101000028865661_0007_图层-2-副本-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3944" y="1384307"/>
            <a:ext cx="856200" cy="62335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02\AppData\Local\Temp\360zip$Temp\360$0\huan (3).jp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37451" y="672784"/>
            <a:ext cx="1930492" cy="186670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D:\png\0101000028865661_0007_图层-2-副本-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6468" y="1369579"/>
            <a:ext cx="960668" cy="6233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A02\AppData\Local\Temp\360zip$Temp\360$0\huan (3).jp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177452" y="672784"/>
            <a:ext cx="1930492" cy="186670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914352" y="1108751"/>
            <a:ext cx="983540" cy="738631"/>
          </a:xfrm>
          <a:prstGeom prst="rect">
            <a:avLst/>
          </a:prstGeom>
          <a:noFill/>
        </p:spPr>
        <p:txBody>
          <a:bodyPr wrap="none" lIns="121889" tIns="60944" rIns="121889" bIns="60944" rtlCol="0">
            <a:spAutoFit/>
          </a:bodyPr>
          <a:lstStyle/>
          <a:p>
            <a:pPr defTabSz="914194"/>
            <a:r>
              <a:rPr lang="en-US" altLang="zh-CN" sz="4000" b="1" dirty="0">
                <a:solidFill>
                  <a:prstClr val="black"/>
                </a:solidFill>
                <a:latin typeface="方正黑体简体" panose="03000509000000000000" pitchFamily="65" charset="-122"/>
                <a:ea typeface="方正黑体简体" panose="03000509000000000000" pitchFamily="65" charset="-122"/>
              </a:rPr>
              <a:t>1009</a:t>
            </a:r>
            <a:endParaRPr lang="zh-CN" altLang="en-US" sz="4000" b="1" dirty="0">
              <a:solidFill>
                <a:prstClr val="black"/>
              </a:solidFill>
              <a:latin typeface="方正黑体简体" panose="03000509000000000000" pitchFamily="65" charset="-122"/>
              <a:ea typeface="方正黑体简体" panose="03000509000000000000" pitchFamily="65" charset="-122"/>
            </a:endParaRPr>
          </a:p>
        </p:txBody>
      </p:sp>
      <p:sp>
        <p:nvSpPr>
          <p:cNvPr id="23" name="TextBox 22"/>
          <p:cNvSpPr txBox="1"/>
          <p:nvPr/>
        </p:nvSpPr>
        <p:spPr>
          <a:xfrm>
            <a:off x="5527142" y="1131963"/>
            <a:ext cx="981937" cy="738631"/>
          </a:xfrm>
          <a:prstGeom prst="rect">
            <a:avLst/>
          </a:prstGeom>
          <a:noFill/>
        </p:spPr>
        <p:txBody>
          <a:bodyPr wrap="none" lIns="121889" tIns="60944" rIns="121889" bIns="60944" rtlCol="0">
            <a:spAutoFit/>
          </a:bodyPr>
          <a:lstStyle/>
          <a:p>
            <a:pPr defTabSz="914194"/>
            <a:r>
              <a:rPr lang="en-US" altLang="zh-CN" sz="4000" b="1" dirty="0">
                <a:solidFill>
                  <a:prstClr val="black"/>
                </a:solidFill>
                <a:latin typeface="方正黑体简体" panose="03000509000000000000" pitchFamily="65" charset="-122"/>
                <a:ea typeface="方正黑体简体" panose="03000509000000000000" pitchFamily="65" charset="-122"/>
              </a:rPr>
              <a:t>1226</a:t>
            </a:r>
            <a:endParaRPr lang="zh-CN" altLang="en-US" sz="4000" b="1" dirty="0">
              <a:solidFill>
                <a:prstClr val="black"/>
              </a:solidFill>
              <a:latin typeface="方正黑体简体" panose="03000509000000000000" pitchFamily="65" charset="-122"/>
              <a:ea typeface="方正黑体简体" panose="03000509000000000000" pitchFamily="65" charset="-122"/>
            </a:endParaRPr>
          </a:p>
        </p:txBody>
      </p:sp>
      <p:sp>
        <p:nvSpPr>
          <p:cNvPr id="24" name="TextBox 23"/>
          <p:cNvSpPr txBox="1"/>
          <p:nvPr/>
        </p:nvSpPr>
        <p:spPr>
          <a:xfrm>
            <a:off x="8048306" y="1152294"/>
            <a:ext cx="983540" cy="738631"/>
          </a:xfrm>
          <a:prstGeom prst="rect">
            <a:avLst/>
          </a:prstGeom>
          <a:noFill/>
        </p:spPr>
        <p:txBody>
          <a:bodyPr wrap="none" lIns="121889" tIns="60944" rIns="121889" bIns="60944" rtlCol="0">
            <a:spAutoFit/>
          </a:bodyPr>
          <a:lstStyle/>
          <a:p>
            <a:pPr defTabSz="914194"/>
            <a:r>
              <a:rPr lang="en-US" altLang="zh-CN" sz="4000" b="1" dirty="0">
                <a:solidFill>
                  <a:prstClr val="black"/>
                </a:solidFill>
                <a:latin typeface="方正黑体简体" panose="03000509000000000000" pitchFamily="65" charset="-122"/>
                <a:ea typeface="方正黑体简体" panose="03000509000000000000" pitchFamily="65" charset="-122"/>
              </a:rPr>
              <a:t>1400</a:t>
            </a:r>
            <a:endParaRPr lang="zh-CN" altLang="en-US" sz="4000" b="1" dirty="0">
              <a:solidFill>
                <a:prstClr val="black"/>
              </a:solidFill>
              <a:latin typeface="方正黑体简体" panose="03000509000000000000" pitchFamily="65" charset="-122"/>
              <a:ea typeface="方正黑体简体" panose="03000509000000000000" pitchFamily="65" charset="-122"/>
            </a:endParaRPr>
          </a:p>
        </p:txBody>
      </p:sp>
      <p:sp>
        <p:nvSpPr>
          <p:cNvPr id="25" name="TextBox 24"/>
          <p:cNvSpPr txBox="1"/>
          <p:nvPr/>
        </p:nvSpPr>
        <p:spPr>
          <a:xfrm>
            <a:off x="10314580" y="1033405"/>
            <a:ext cx="1502392" cy="1354185"/>
          </a:xfrm>
          <a:prstGeom prst="rect">
            <a:avLst/>
          </a:prstGeom>
          <a:noFill/>
        </p:spPr>
        <p:txBody>
          <a:bodyPr wrap="square" lIns="121889" tIns="60944" rIns="121889" bIns="60944" rtlCol="0">
            <a:spAutoFit/>
          </a:bodyPr>
          <a:lstStyle/>
          <a:p>
            <a:pPr algn="ctr" defTabSz="914194"/>
            <a:r>
              <a:rPr lang="en-US" altLang="zh-CN" sz="4000" b="1" dirty="0" err="1">
                <a:solidFill>
                  <a:prstClr val="black"/>
                </a:solidFill>
                <a:latin typeface="方正黑体简体" panose="03000509000000000000" pitchFamily="65" charset="-122"/>
                <a:ea typeface="方正黑体简体" panose="03000509000000000000" pitchFamily="65" charset="-122"/>
              </a:rPr>
              <a:t>Thế</a:t>
            </a:r>
            <a:r>
              <a:rPr lang="en-US" altLang="zh-CN" sz="4000" b="1" dirty="0">
                <a:solidFill>
                  <a:prstClr val="black"/>
                </a:solidFill>
                <a:latin typeface="方正黑体简体" panose="03000509000000000000" pitchFamily="65" charset="-122"/>
                <a:ea typeface="方正黑体简体" panose="03000509000000000000" pitchFamily="65" charset="-122"/>
              </a:rPr>
              <a:t> </a:t>
            </a:r>
            <a:r>
              <a:rPr lang="en-US" altLang="zh-CN" sz="4000" b="1" dirty="0" err="1">
                <a:solidFill>
                  <a:prstClr val="black"/>
                </a:solidFill>
                <a:latin typeface="方正黑体简体" panose="03000509000000000000" pitchFamily="65" charset="-122"/>
                <a:ea typeface="方正黑体简体" panose="03000509000000000000" pitchFamily="65" charset="-122"/>
              </a:rPr>
              <a:t>kỉ</a:t>
            </a:r>
            <a:r>
              <a:rPr lang="en-US" altLang="zh-CN" sz="4000" b="1" dirty="0">
                <a:solidFill>
                  <a:prstClr val="black"/>
                </a:solidFill>
                <a:latin typeface="方正黑体简体" panose="03000509000000000000" pitchFamily="65" charset="-122"/>
                <a:ea typeface="方正黑体简体" panose="03000509000000000000" pitchFamily="65" charset="-122"/>
              </a:rPr>
              <a:t> XV</a:t>
            </a:r>
            <a:endParaRPr lang="zh-CN" altLang="en-US" sz="4000" b="1" dirty="0">
              <a:solidFill>
                <a:prstClr val="black"/>
              </a:solidFill>
              <a:latin typeface="方正黑体简体" panose="03000509000000000000" pitchFamily="65" charset="-122"/>
              <a:ea typeface="方正黑体简体" panose="03000509000000000000" pitchFamily="65" charset="-122"/>
            </a:endParaRPr>
          </a:p>
        </p:txBody>
      </p:sp>
      <p:pic>
        <p:nvPicPr>
          <p:cNvPr id="26"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4079"/>
            <a:ext cx="4333366" cy="1154510"/>
          </a:xfrm>
          <a:prstGeom prst="rect">
            <a:avLst/>
          </a:prstGeom>
        </p:spPr>
      </p:pic>
      <p:pic>
        <p:nvPicPr>
          <p:cNvPr id="27"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7858634" y="39203"/>
            <a:ext cx="4333366" cy="1154510"/>
          </a:xfrm>
          <a:prstGeom prst="rect">
            <a:avLst/>
          </a:prstGeom>
        </p:spPr>
      </p:pic>
      <p:grpSp>
        <p:nvGrpSpPr>
          <p:cNvPr id="30" name="组合 46"/>
          <p:cNvGrpSpPr/>
          <p:nvPr/>
        </p:nvGrpSpPr>
        <p:grpSpPr>
          <a:xfrm>
            <a:off x="-154397" y="2320977"/>
            <a:ext cx="13873367" cy="1213825"/>
            <a:chOff x="317500" y="190500"/>
            <a:chExt cx="3568700" cy="685800"/>
          </a:xfrm>
        </p:grpSpPr>
        <p:pic>
          <p:nvPicPr>
            <p:cNvPr id="31" name="Picture 4" descr="C:\Users\Thinkpad\Desktop\245.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32" name="矩形 48"/>
            <p:cNvSpPr/>
            <p:nvPr userDrawn="1"/>
          </p:nvSpPr>
          <p:spPr>
            <a:xfrm>
              <a:off x="484286" y="362240"/>
              <a:ext cx="2142212" cy="365171"/>
            </a:xfrm>
            <a:prstGeom prst="rect">
              <a:avLst/>
            </a:prstGeom>
          </p:spPr>
          <p:txBody>
            <a:bodyPr wrap="none">
              <a:spAutoFit/>
            </a:bodyPr>
            <a:lstStyle/>
            <a:p>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Năm</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938-1009: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Buổi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đầu</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độc</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lập</a:t>
              </a:r>
              <a:endParaRPr lang="zh-CN" altLang="en-US" sz="3600" dirty="0">
                <a:solidFill>
                  <a:schemeClr val="bg1"/>
                </a:solidFill>
                <a:latin typeface="UTM Azuki" panose="02040603050506020204" pitchFamily="18" charset="0"/>
                <a:ea typeface="方正华隶简体" pitchFamily="65" charset="-122"/>
                <a:cs typeface="Times New Roman" panose="02020603050405020304" pitchFamily="18" charset="0"/>
              </a:endParaRPr>
            </a:p>
          </p:txBody>
        </p:sp>
      </p:grpSp>
      <p:pic>
        <p:nvPicPr>
          <p:cNvPr id="33" name="Picture 272" descr="2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492" y="2447690"/>
            <a:ext cx="1305806" cy="997727"/>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组合 46"/>
          <p:cNvGrpSpPr/>
          <p:nvPr/>
        </p:nvGrpSpPr>
        <p:grpSpPr>
          <a:xfrm>
            <a:off x="-154397" y="3303513"/>
            <a:ext cx="13796682" cy="1213825"/>
            <a:chOff x="317500" y="88225"/>
            <a:chExt cx="3568700" cy="685800"/>
          </a:xfrm>
        </p:grpSpPr>
        <p:pic>
          <p:nvPicPr>
            <p:cNvPr id="35" name="Picture 4" descr="C:\Users\Thinkpad\Desktop\245.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a:off x="317500" y="88225"/>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36" name="矩形 48"/>
            <p:cNvSpPr/>
            <p:nvPr userDrawn="1"/>
          </p:nvSpPr>
          <p:spPr>
            <a:xfrm>
              <a:off x="485213" y="232113"/>
              <a:ext cx="2232682" cy="365171"/>
            </a:xfrm>
            <a:prstGeom prst="rect">
              <a:avLst/>
            </a:prstGeom>
          </p:spPr>
          <p:txBody>
            <a:bodyPr wrap="none">
              <a:spAutoFit/>
            </a:bodyPr>
            <a:lstStyle/>
            <a:p>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Năm</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1009-1226: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Nước</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Đại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Việt</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thời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Lý</a:t>
              </a:r>
              <a:endParaRPr lang="zh-CN" altLang="en-US" sz="3600" dirty="0">
                <a:solidFill>
                  <a:schemeClr val="bg1"/>
                </a:solidFill>
                <a:latin typeface="UTM Azuki" panose="02040603050506020204" pitchFamily="18" charset="0"/>
                <a:ea typeface="方正华隶简体" pitchFamily="65" charset="-122"/>
                <a:cs typeface="Times New Roman" panose="02020603050405020304" pitchFamily="18" charset="0"/>
              </a:endParaRPr>
            </a:p>
          </p:txBody>
        </p:sp>
      </p:grpSp>
      <p:pic>
        <p:nvPicPr>
          <p:cNvPr id="37" name="Picture 272" descr="2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492" y="3250290"/>
            <a:ext cx="1305806" cy="997727"/>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组合 46"/>
          <p:cNvGrpSpPr/>
          <p:nvPr/>
        </p:nvGrpSpPr>
        <p:grpSpPr>
          <a:xfrm>
            <a:off x="-231083" y="4209442"/>
            <a:ext cx="13796682" cy="1213825"/>
            <a:chOff x="319517" y="82517"/>
            <a:chExt cx="3568700" cy="685800"/>
          </a:xfrm>
        </p:grpSpPr>
        <p:pic>
          <p:nvPicPr>
            <p:cNvPr id="39" name="Picture 4" descr="C:\Users\Thinkpad\Desktop\245.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a:off x="319517" y="82517"/>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48"/>
            <p:cNvSpPr/>
            <p:nvPr userDrawn="1"/>
          </p:nvSpPr>
          <p:spPr>
            <a:xfrm>
              <a:off x="493840" y="226405"/>
              <a:ext cx="2360329" cy="365171"/>
            </a:xfrm>
            <a:prstGeom prst="rect">
              <a:avLst/>
            </a:prstGeom>
          </p:spPr>
          <p:txBody>
            <a:bodyPr wrap="none">
              <a:spAutoFit/>
            </a:bodyPr>
            <a:lstStyle/>
            <a:p>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Năm</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1226-1400: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Nước</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Đại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Việt</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thời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Trần</a:t>
              </a:r>
              <a:endParaRPr lang="zh-CN" altLang="en-US" sz="3600" dirty="0">
                <a:solidFill>
                  <a:schemeClr val="bg1"/>
                </a:solidFill>
                <a:latin typeface="UTM Azuki" panose="02040603050506020204" pitchFamily="18" charset="0"/>
                <a:ea typeface="方正华隶简体" pitchFamily="65" charset="-122"/>
                <a:cs typeface="Times New Roman" panose="02020603050405020304" pitchFamily="18" charset="0"/>
              </a:endParaRPr>
            </a:p>
          </p:txBody>
        </p:sp>
      </p:grpSp>
      <p:pic>
        <p:nvPicPr>
          <p:cNvPr id="41" name="Picture 272" descr="2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4232826"/>
            <a:ext cx="1305806" cy="997727"/>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组合 46"/>
          <p:cNvGrpSpPr/>
          <p:nvPr/>
        </p:nvGrpSpPr>
        <p:grpSpPr>
          <a:xfrm>
            <a:off x="-192740" y="5253937"/>
            <a:ext cx="13796682" cy="1213825"/>
            <a:chOff x="319517" y="82517"/>
            <a:chExt cx="3568700" cy="685800"/>
          </a:xfrm>
        </p:grpSpPr>
        <p:pic>
          <p:nvPicPr>
            <p:cNvPr id="43" name="Picture 4" descr="C:\Users\Thinkpad\Desktop\245.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a:off x="319517" y="82517"/>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44" name="矩形 48"/>
            <p:cNvSpPr/>
            <p:nvPr userDrawn="1"/>
          </p:nvSpPr>
          <p:spPr>
            <a:xfrm>
              <a:off x="473300" y="221469"/>
              <a:ext cx="2201814" cy="365171"/>
            </a:xfrm>
            <a:prstGeom prst="rect">
              <a:avLst/>
            </a:prstGeom>
          </p:spPr>
          <p:txBody>
            <a:bodyPr wrap="none">
              <a:spAutoFit/>
            </a:bodyPr>
            <a:lstStyle/>
            <a:p>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Thế</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kỉ</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XV: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Nước</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Đại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Việt</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buổi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đầu</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thời</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Hậu</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 </a:t>
              </a:r>
              <a:r>
                <a:rPr lang="en-US" altLang="zh-CN" sz="3600" dirty="0" err="1">
                  <a:solidFill>
                    <a:schemeClr val="bg1"/>
                  </a:solidFill>
                  <a:latin typeface="UTM Azuki" panose="02040603050506020204" pitchFamily="18" charset="0"/>
                  <a:ea typeface="方正华隶简体" pitchFamily="65" charset="-122"/>
                  <a:cs typeface="Times New Roman" panose="02020603050405020304" pitchFamily="18" charset="0"/>
                </a:rPr>
                <a:t>Lê</a:t>
              </a:r>
              <a:endParaRPr lang="zh-CN" altLang="en-US" sz="3600" dirty="0">
                <a:solidFill>
                  <a:schemeClr val="bg1"/>
                </a:solidFill>
                <a:latin typeface="UTM Azuki" panose="02040603050506020204" pitchFamily="18" charset="0"/>
                <a:ea typeface="方正华隶简体" pitchFamily="65" charset="-122"/>
                <a:cs typeface="Times New Roman" panose="02020603050405020304" pitchFamily="18" charset="0"/>
              </a:endParaRPr>
            </a:p>
          </p:txBody>
        </p:sp>
      </p:grpSp>
      <p:pic>
        <p:nvPicPr>
          <p:cNvPr id="45" name="Picture 272" descr="2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43" y="5277321"/>
            <a:ext cx="1305806" cy="997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573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22" presetClass="entr" presetSubtype="8"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600"/>
                                        <p:tgtEl>
                                          <p:spTgt spid="9"/>
                                        </p:tgtEl>
                                      </p:cBhvr>
                                    </p:animEffect>
                                  </p:childTnLst>
                                </p:cTn>
                              </p:par>
                            </p:childTnLst>
                          </p:cTn>
                        </p:par>
                        <p:par>
                          <p:cTn id="23" fill="hold">
                            <p:stCondLst>
                              <p:cond delay="2100"/>
                            </p:stCondLst>
                            <p:childTnLst>
                              <p:par>
                                <p:cTn id="24" presetID="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par>
                                <p:cTn id="28" presetID="22" presetClass="entr" presetSubtype="8" fill="hold" nodeType="withEffect">
                                  <p:stCondLst>
                                    <p:cond delay="150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par>
                                <p:cTn id="31" presetID="22" presetClass="entr" presetSubtype="8" fill="hold" grpId="0" nodeType="withEffect">
                                  <p:stCondLst>
                                    <p:cond delay="150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600"/>
                                        <p:tgtEl>
                                          <p:spTgt spid="22"/>
                                        </p:tgtEl>
                                      </p:cBhvr>
                                    </p:animEffect>
                                  </p:childTnLst>
                                </p:cTn>
                              </p:par>
                            </p:childTnLst>
                          </p:cTn>
                        </p:par>
                        <p:par>
                          <p:cTn id="34" fill="hold">
                            <p:stCondLst>
                              <p:cond delay="4200"/>
                            </p:stCondLst>
                            <p:childTnLst>
                              <p:par>
                                <p:cTn id="35" presetID="2" presetClass="entr" presetSubtype="8"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0-#ppt_w/2"/>
                                          </p:val>
                                        </p:tav>
                                        <p:tav tm="100000">
                                          <p:val>
                                            <p:strVal val="#ppt_x"/>
                                          </p:val>
                                        </p:tav>
                                      </p:tavLst>
                                    </p:anim>
                                    <p:anim calcmode="lin" valueType="num">
                                      <p:cBhvr additive="base">
                                        <p:cTn id="38" dur="500" fill="hold"/>
                                        <p:tgtEl>
                                          <p:spTgt spid="14"/>
                                        </p:tgtEl>
                                        <p:attrNameLst>
                                          <p:attrName>ppt_y</p:attrName>
                                        </p:attrNameLst>
                                      </p:cBhvr>
                                      <p:tavLst>
                                        <p:tav tm="0">
                                          <p:val>
                                            <p:strVal val="#ppt_y"/>
                                          </p:val>
                                        </p:tav>
                                        <p:tav tm="100000">
                                          <p:val>
                                            <p:strVal val="#ppt_y"/>
                                          </p:val>
                                        </p:tav>
                                      </p:tavLst>
                                    </p:anim>
                                  </p:childTnLst>
                                </p:cTn>
                              </p:par>
                              <p:par>
                                <p:cTn id="39" presetID="22" presetClass="entr" presetSubtype="8" fill="hold" nodeType="withEffect">
                                  <p:stCondLst>
                                    <p:cond delay="150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par>
                                <p:cTn id="42" presetID="22" presetClass="entr" presetSubtype="8" fill="hold" grpId="0" nodeType="withEffect">
                                  <p:stCondLst>
                                    <p:cond delay="150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600"/>
                                        <p:tgtEl>
                                          <p:spTgt spid="23"/>
                                        </p:tgtEl>
                                      </p:cBhvr>
                                    </p:animEffect>
                                  </p:childTnLst>
                                </p:cTn>
                              </p:par>
                            </p:childTnLst>
                          </p:cTn>
                        </p:par>
                        <p:par>
                          <p:cTn id="45" fill="hold">
                            <p:stCondLst>
                              <p:cond delay="6300"/>
                            </p:stCondLst>
                            <p:childTnLst>
                              <p:par>
                                <p:cTn id="46" presetID="2" presetClass="entr" presetSubtype="8"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0-#ppt_w/2"/>
                                          </p:val>
                                        </p:tav>
                                        <p:tav tm="100000">
                                          <p:val>
                                            <p:strVal val="#ppt_x"/>
                                          </p:val>
                                        </p:tav>
                                      </p:tavLst>
                                    </p:anim>
                                    <p:anim calcmode="lin" valueType="num">
                                      <p:cBhvr additive="base">
                                        <p:cTn id="49" dur="500" fill="hold"/>
                                        <p:tgtEl>
                                          <p:spTgt spid="17"/>
                                        </p:tgtEl>
                                        <p:attrNameLst>
                                          <p:attrName>ppt_y</p:attrName>
                                        </p:attrNameLst>
                                      </p:cBhvr>
                                      <p:tavLst>
                                        <p:tav tm="0">
                                          <p:val>
                                            <p:strVal val="#ppt_y"/>
                                          </p:val>
                                        </p:tav>
                                        <p:tav tm="100000">
                                          <p:val>
                                            <p:strVal val="#ppt_y"/>
                                          </p:val>
                                        </p:tav>
                                      </p:tavLst>
                                    </p:anim>
                                  </p:childTnLst>
                                </p:cTn>
                              </p:par>
                              <p:par>
                                <p:cTn id="50" presetID="22" presetClass="entr" presetSubtype="8" fill="hold" nodeType="withEffect">
                                  <p:stCondLst>
                                    <p:cond delay="150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par>
                                <p:cTn id="53" presetID="22" presetClass="entr" presetSubtype="8" fill="hold" grpId="0" nodeType="withEffect">
                                  <p:stCondLst>
                                    <p:cond delay="150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600"/>
                                        <p:tgtEl>
                                          <p:spTgt spid="24"/>
                                        </p:tgtEl>
                                      </p:cBhvr>
                                    </p:animEffect>
                                  </p:childTnLst>
                                </p:cTn>
                              </p:par>
                            </p:childTnLst>
                          </p:cTn>
                        </p:par>
                        <p:par>
                          <p:cTn id="56" fill="hold">
                            <p:stCondLst>
                              <p:cond delay="8400"/>
                            </p:stCondLst>
                            <p:childTnLst>
                              <p:par>
                                <p:cTn id="57" presetID="2" presetClass="entr" presetSubtype="8" fill="hold" nodeType="after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500" fill="hold"/>
                                        <p:tgtEl>
                                          <p:spTgt spid="19"/>
                                        </p:tgtEl>
                                        <p:attrNameLst>
                                          <p:attrName>ppt_x</p:attrName>
                                        </p:attrNameLst>
                                      </p:cBhvr>
                                      <p:tavLst>
                                        <p:tav tm="0">
                                          <p:val>
                                            <p:strVal val="0-#ppt_w/2"/>
                                          </p:val>
                                        </p:tav>
                                        <p:tav tm="100000">
                                          <p:val>
                                            <p:strVal val="#ppt_x"/>
                                          </p:val>
                                        </p:tav>
                                      </p:tavLst>
                                    </p:anim>
                                    <p:anim calcmode="lin" valueType="num">
                                      <p:cBhvr additive="base">
                                        <p:cTn id="60" dur="500" fill="hold"/>
                                        <p:tgtEl>
                                          <p:spTgt spid="19"/>
                                        </p:tgtEl>
                                        <p:attrNameLst>
                                          <p:attrName>ppt_y</p:attrName>
                                        </p:attrNameLst>
                                      </p:cBhvr>
                                      <p:tavLst>
                                        <p:tav tm="0">
                                          <p:val>
                                            <p:strVal val="#ppt_y"/>
                                          </p:val>
                                        </p:tav>
                                        <p:tav tm="100000">
                                          <p:val>
                                            <p:strVal val="#ppt_y"/>
                                          </p:val>
                                        </p:tav>
                                      </p:tavLst>
                                    </p:anim>
                                  </p:childTnLst>
                                </p:cTn>
                              </p:par>
                              <p:par>
                                <p:cTn id="61" presetID="22" presetClass="entr" presetSubtype="8" fill="hold" nodeType="withEffect">
                                  <p:stCondLst>
                                    <p:cond delay="150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500"/>
                                        <p:tgtEl>
                                          <p:spTgt spid="20"/>
                                        </p:tgtEl>
                                      </p:cBhvr>
                                    </p:animEffect>
                                  </p:childTnLst>
                                </p:cTn>
                              </p:par>
                              <p:par>
                                <p:cTn id="64" presetID="22" presetClass="entr" presetSubtype="8" fill="hold" grpId="0" nodeType="withEffect">
                                  <p:stCondLst>
                                    <p:cond delay="1500"/>
                                  </p:stCondLst>
                                  <p:childTnLst>
                                    <p:set>
                                      <p:cBhvr>
                                        <p:cTn id="65" dur="1" fill="hold">
                                          <p:stCondLst>
                                            <p:cond delay="0"/>
                                          </p:stCondLst>
                                        </p:cTn>
                                        <p:tgtEl>
                                          <p:spTgt spid="25"/>
                                        </p:tgtEl>
                                        <p:attrNameLst>
                                          <p:attrName>style.visibility</p:attrName>
                                        </p:attrNameLst>
                                      </p:cBhvr>
                                      <p:to>
                                        <p:strVal val="visible"/>
                                      </p:to>
                                    </p:set>
                                    <p:animEffect transition="in" filter="wipe(left)">
                                      <p:cBhvr>
                                        <p:cTn id="66" dur="600"/>
                                        <p:tgtEl>
                                          <p:spTgt spid="25"/>
                                        </p:tgtEl>
                                      </p:cBhvr>
                                    </p:animEffect>
                                  </p:childTnLst>
                                </p:cTn>
                              </p:par>
                            </p:childTnLst>
                          </p:cTn>
                        </p:par>
                        <p:par>
                          <p:cTn id="67" fill="hold">
                            <p:stCondLst>
                              <p:cond delay="10500"/>
                            </p:stCondLst>
                            <p:childTnLst>
                              <p:par>
                                <p:cTn id="68" presetID="10" presetClass="entr" presetSubtype="0" fill="hold" nodeType="after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63" presetClass="path" presetSubtype="0" accel="50000" decel="50000" fill="hold" nodeType="clickEffect">
                                  <p:stCondLst>
                                    <p:cond delay="0"/>
                                  </p:stCondLst>
                                  <p:childTnLst>
                                    <p:animMotion origin="layout" path="M 8.33333E-7 3.7037E-7 L 0.57695 0.00972 " pathEditMode="relative" rAng="0" ptsTypes="AA">
                                      <p:cBhvr>
                                        <p:cTn id="74" dur="3500" fill="hold"/>
                                        <p:tgtEl>
                                          <p:spTgt spid="33"/>
                                        </p:tgtEl>
                                        <p:attrNameLst>
                                          <p:attrName>ppt_x</p:attrName>
                                          <p:attrName>ppt_y</p:attrName>
                                        </p:attrNameLst>
                                      </p:cBhvr>
                                      <p:rCtr x="28841" y="486"/>
                                    </p:animMotion>
                                  </p:childTnLst>
                                </p:cTn>
                              </p:par>
                              <p:par>
                                <p:cTn id="75" presetID="22" presetClass="entr" presetSubtype="8" fill="hold" nodeType="with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wipe(left)">
                                      <p:cBhvr>
                                        <p:cTn id="77" dur="3500"/>
                                        <p:tgtEl>
                                          <p:spTgt spid="30"/>
                                        </p:tgtEl>
                                      </p:cBhvr>
                                    </p:animEffect>
                                  </p:childTnLst>
                                </p:cTn>
                              </p:par>
                            </p:childTnLst>
                          </p:cTn>
                        </p:par>
                        <p:par>
                          <p:cTn id="78" fill="hold">
                            <p:stCondLst>
                              <p:cond delay="3500"/>
                            </p:stCondLst>
                            <p:childTnLst>
                              <p:par>
                                <p:cTn id="79" presetID="10" presetClass="exit" presetSubtype="0" fill="hold" nodeType="afterEffect">
                                  <p:stCondLst>
                                    <p:cond delay="0"/>
                                  </p:stCondLst>
                                  <p:childTnLst>
                                    <p:animEffect transition="out" filter="fade">
                                      <p:cBhvr>
                                        <p:cTn id="80" dur="500"/>
                                        <p:tgtEl>
                                          <p:spTgt spid="33"/>
                                        </p:tgtEl>
                                      </p:cBhvr>
                                    </p:animEffect>
                                    <p:set>
                                      <p:cBhvr>
                                        <p:cTn id="81" dur="1" fill="hold">
                                          <p:stCondLst>
                                            <p:cond delay="499"/>
                                          </p:stCondLst>
                                        </p:cTn>
                                        <p:tgtEl>
                                          <p:spTgt spid="33"/>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fade">
                                      <p:cBhvr>
                                        <p:cTn id="86" dur="500"/>
                                        <p:tgtEl>
                                          <p:spTgt spid="37"/>
                                        </p:tgtEl>
                                      </p:cBhvr>
                                    </p:animEffect>
                                  </p:childTnLst>
                                </p:cTn>
                              </p:par>
                            </p:childTnLst>
                          </p:cTn>
                        </p:par>
                        <p:par>
                          <p:cTn id="87" fill="hold">
                            <p:stCondLst>
                              <p:cond delay="500"/>
                            </p:stCondLst>
                            <p:childTnLst>
                              <p:par>
                                <p:cTn id="88" presetID="63" presetClass="path" presetSubtype="0" accel="50000" decel="50000" fill="hold" nodeType="afterEffect">
                                  <p:stCondLst>
                                    <p:cond delay="0"/>
                                  </p:stCondLst>
                                  <p:childTnLst>
                                    <p:animMotion origin="layout" path="M 8.33333E-7 2.22222E-6 L 0.64427 0.00949 " pathEditMode="relative" rAng="0" ptsTypes="AA">
                                      <p:cBhvr>
                                        <p:cTn id="89" dur="3500" fill="hold"/>
                                        <p:tgtEl>
                                          <p:spTgt spid="37"/>
                                        </p:tgtEl>
                                        <p:attrNameLst>
                                          <p:attrName>ppt_x</p:attrName>
                                          <p:attrName>ppt_y</p:attrName>
                                        </p:attrNameLst>
                                      </p:cBhvr>
                                      <p:rCtr x="32214" y="463"/>
                                    </p:animMotion>
                                  </p:childTnLst>
                                </p:cTn>
                              </p:par>
                              <p:par>
                                <p:cTn id="90" presetID="22" presetClass="entr" presetSubtype="8" fill="hold" nodeType="with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wipe(left)">
                                      <p:cBhvr>
                                        <p:cTn id="92" dur="3500"/>
                                        <p:tgtEl>
                                          <p:spTgt spid="34"/>
                                        </p:tgtEl>
                                      </p:cBhvr>
                                    </p:animEffect>
                                  </p:childTnLst>
                                </p:cTn>
                              </p:par>
                            </p:childTnLst>
                          </p:cTn>
                        </p:par>
                        <p:par>
                          <p:cTn id="93" fill="hold">
                            <p:stCondLst>
                              <p:cond delay="4000"/>
                            </p:stCondLst>
                            <p:childTnLst>
                              <p:par>
                                <p:cTn id="94" presetID="10" presetClass="exit" presetSubtype="0" fill="hold" nodeType="afterEffect">
                                  <p:stCondLst>
                                    <p:cond delay="0"/>
                                  </p:stCondLst>
                                  <p:childTnLst>
                                    <p:animEffect transition="out" filter="fade">
                                      <p:cBhvr>
                                        <p:cTn id="95" dur="500"/>
                                        <p:tgtEl>
                                          <p:spTgt spid="37"/>
                                        </p:tgtEl>
                                      </p:cBhvr>
                                    </p:animEffect>
                                    <p:set>
                                      <p:cBhvr>
                                        <p:cTn id="96" dur="1" fill="hold">
                                          <p:stCondLst>
                                            <p:cond delay="499"/>
                                          </p:stCondLst>
                                        </p:cTn>
                                        <p:tgtEl>
                                          <p:spTgt spid="37"/>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par>
                          <p:cTn id="102" fill="hold">
                            <p:stCondLst>
                              <p:cond delay="500"/>
                            </p:stCondLst>
                            <p:childTnLst>
                              <p:par>
                                <p:cTn id="103" presetID="63" presetClass="path" presetSubtype="0" accel="50000" decel="50000" fill="hold" nodeType="afterEffect">
                                  <p:stCondLst>
                                    <p:cond delay="0"/>
                                  </p:stCondLst>
                                  <p:childTnLst>
                                    <p:animMotion origin="layout" path="M 4.375E-6 -4.81481E-6 L 0.66211 0.01181 " pathEditMode="relative" rAng="0" ptsTypes="AA">
                                      <p:cBhvr>
                                        <p:cTn id="104" dur="3500" fill="hold"/>
                                        <p:tgtEl>
                                          <p:spTgt spid="41"/>
                                        </p:tgtEl>
                                        <p:attrNameLst>
                                          <p:attrName>ppt_x</p:attrName>
                                          <p:attrName>ppt_y</p:attrName>
                                        </p:attrNameLst>
                                      </p:cBhvr>
                                      <p:rCtr x="33099" y="579"/>
                                    </p:animMotion>
                                  </p:childTnLst>
                                </p:cTn>
                              </p:par>
                              <p:par>
                                <p:cTn id="105" presetID="22" presetClass="entr" presetSubtype="8" fill="hold" nodeType="withEffect">
                                  <p:stCondLst>
                                    <p:cond delay="0"/>
                                  </p:stCondLst>
                                  <p:childTnLst>
                                    <p:set>
                                      <p:cBhvr>
                                        <p:cTn id="106" dur="1" fill="hold">
                                          <p:stCondLst>
                                            <p:cond delay="0"/>
                                          </p:stCondLst>
                                        </p:cTn>
                                        <p:tgtEl>
                                          <p:spTgt spid="38"/>
                                        </p:tgtEl>
                                        <p:attrNameLst>
                                          <p:attrName>style.visibility</p:attrName>
                                        </p:attrNameLst>
                                      </p:cBhvr>
                                      <p:to>
                                        <p:strVal val="visible"/>
                                      </p:to>
                                    </p:set>
                                    <p:animEffect transition="in" filter="wipe(left)">
                                      <p:cBhvr>
                                        <p:cTn id="107" dur="3500"/>
                                        <p:tgtEl>
                                          <p:spTgt spid="38"/>
                                        </p:tgtEl>
                                      </p:cBhvr>
                                    </p:animEffect>
                                  </p:childTnLst>
                                </p:cTn>
                              </p:par>
                            </p:childTnLst>
                          </p:cTn>
                        </p:par>
                        <p:par>
                          <p:cTn id="108" fill="hold">
                            <p:stCondLst>
                              <p:cond delay="4000"/>
                            </p:stCondLst>
                            <p:childTnLst>
                              <p:par>
                                <p:cTn id="109" presetID="10" presetClass="exit" presetSubtype="0" fill="hold" nodeType="afterEffect">
                                  <p:stCondLst>
                                    <p:cond delay="0"/>
                                  </p:stCondLst>
                                  <p:childTnLst>
                                    <p:animEffect transition="out" filter="fade">
                                      <p:cBhvr>
                                        <p:cTn id="110" dur="500"/>
                                        <p:tgtEl>
                                          <p:spTgt spid="41"/>
                                        </p:tgtEl>
                                      </p:cBhvr>
                                    </p:animEffect>
                                    <p:set>
                                      <p:cBhvr>
                                        <p:cTn id="111" dur="1" fill="hold">
                                          <p:stCondLst>
                                            <p:cond delay="499"/>
                                          </p:stCondLst>
                                        </p:cTn>
                                        <p:tgtEl>
                                          <p:spTgt spid="41"/>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fade">
                                      <p:cBhvr>
                                        <p:cTn id="116" dur="500"/>
                                        <p:tgtEl>
                                          <p:spTgt spid="45"/>
                                        </p:tgtEl>
                                      </p:cBhvr>
                                    </p:animEffect>
                                  </p:childTnLst>
                                </p:cTn>
                              </p:par>
                            </p:childTnLst>
                          </p:cTn>
                        </p:par>
                        <p:par>
                          <p:cTn id="117" fill="hold">
                            <p:stCondLst>
                              <p:cond delay="500"/>
                            </p:stCondLst>
                            <p:childTnLst>
                              <p:par>
                                <p:cTn id="118" presetID="63" presetClass="path" presetSubtype="0" accel="50000" decel="50000" fill="hold" nodeType="afterEffect">
                                  <p:stCondLst>
                                    <p:cond delay="0"/>
                                  </p:stCondLst>
                                  <p:childTnLst>
                                    <p:animMotion origin="layout" path="M -6.25E-7 3.7037E-7 L 0.76563 -0.0088 " pathEditMode="relative" rAng="0" ptsTypes="AA">
                                      <p:cBhvr>
                                        <p:cTn id="119" dur="3500" fill="hold"/>
                                        <p:tgtEl>
                                          <p:spTgt spid="45"/>
                                        </p:tgtEl>
                                        <p:attrNameLst>
                                          <p:attrName>ppt_x</p:attrName>
                                          <p:attrName>ppt_y</p:attrName>
                                        </p:attrNameLst>
                                      </p:cBhvr>
                                      <p:rCtr x="38281" y="-440"/>
                                    </p:animMotion>
                                  </p:childTnLst>
                                </p:cTn>
                              </p:par>
                              <p:par>
                                <p:cTn id="120" presetID="22" presetClass="entr" presetSubtype="8" fill="hold" nodeType="withEffect">
                                  <p:stCondLst>
                                    <p:cond delay="0"/>
                                  </p:stCondLst>
                                  <p:childTnLst>
                                    <p:set>
                                      <p:cBhvr>
                                        <p:cTn id="121" dur="1" fill="hold">
                                          <p:stCondLst>
                                            <p:cond delay="0"/>
                                          </p:stCondLst>
                                        </p:cTn>
                                        <p:tgtEl>
                                          <p:spTgt spid="42"/>
                                        </p:tgtEl>
                                        <p:attrNameLst>
                                          <p:attrName>style.visibility</p:attrName>
                                        </p:attrNameLst>
                                      </p:cBhvr>
                                      <p:to>
                                        <p:strVal val="visible"/>
                                      </p:to>
                                    </p:set>
                                    <p:animEffect transition="in" filter="wipe(left)">
                                      <p:cBhvr>
                                        <p:cTn id="122" dur="3500"/>
                                        <p:tgtEl>
                                          <p:spTgt spid="42"/>
                                        </p:tgtEl>
                                      </p:cBhvr>
                                    </p:animEffect>
                                  </p:childTnLst>
                                </p:cTn>
                              </p:par>
                            </p:childTnLst>
                          </p:cTn>
                        </p:par>
                        <p:par>
                          <p:cTn id="123" fill="hold">
                            <p:stCondLst>
                              <p:cond delay="4000"/>
                            </p:stCondLst>
                            <p:childTnLst>
                              <p:par>
                                <p:cTn id="124" presetID="10" presetClass="exit" presetSubtype="0" fill="hold" nodeType="afterEffect">
                                  <p:stCondLst>
                                    <p:cond delay="0"/>
                                  </p:stCondLst>
                                  <p:childTnLst>
                                    <p:animEffect transition="out" filter="fade">
                                      <p:cBhvr>
                                        <p:cTn id="125" dur="500"/>
                                        <p:tgtEl>
                                          <p:spTgt spid="45"/>
                                        </p:tgtEl>
                                      </p:cBhvr>
                                    </p:animEffect>
                                    <p:set>
                                      <p:cBhvr>
                                        <p:cTn id="126"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23"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079"/>
            <a:ext cx="4333366" cy="1154510"/>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7858634" y="39203"/>
            <a:ext cx="4333366" cy="1154510"/>
          </a:xfrm>
          <a:prstGeom prst="rect">
            <a:avLst/>
          </a:prstGeom>
        </p:spPr>
      </p:pic>
      <p:pic>
        <p:nvPicPr>
          <p:cNvPr id="4"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03490"/>
            <a:ext cx="4333366" cy="1154510"/>
          </a:xfrm>
          <a:prstGeom prst="rect">
            <a:avLst/>
          </a:prstGeom>
        </p:spPr>
      </p:pic>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7858634" y="5658614"/>
            <a:ext cx="4333366" cy="1154510"/>
          </a:xfrm>
          <a:prstGeom prst="rect">
            <a:avLst/>
          </a:prstGeom>
        </p:spPr>
      </p:pic>
      <p:grpSp>
        <p:nvGrpSpPr>
          <p:cNvPr id="9" name="Group 8"/>
          <p:cNvGrpSpPr/>
          <p:nvPr/>
        </p:nvGrpSpPr>
        <p:grpSpPr>
          <a:xfrm>
            <a:off x="-116114" y="1515417"/>
            <a:ext cx="12075885" cy="2536623"/>
            <a:chOff x="-116114" y="1515417"/>
            <a:chExt cx="12075885" cy="2536623"/>
          </a:xfrm>
        </p:grpSpPr>
        <p:pic>
          <p:nvPicPr>
            <p:cNvPr id="6"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114" y="1515417"/>
              <a:ext cx="2656115" cy="2536623"/>
            </a:xfrm>
            <a:prstGeom prst="rect">
              <a:avLst/>
            </a:prstGeom>
          </p:spPr>
        </p:pic>
        <p:sp>
          <p:nvSpPr>
            <p:cNvPr id="7" name="文本框 4"/>
            <p:cNvSpPr txBox="1"/>
            <p:nvPr/>
          </p:nvSpPr>
          <p:spPr>
            <a:xfrm>
              <a:off x="2801257" y="1895333"/>
              <a:ext cx="9158514"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300" normalizeH="0" baseline="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Thảo</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luận</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nhóm</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lập</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bảng</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thống</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kê</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những</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sự</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kiện</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nổi</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bật</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từ</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buổi</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đầu</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độc</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lập</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đến</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thời</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Hậu</a:t>
              </a:r>
              <a:r>
                <a:rPr kumimoji="0" lang="en-US" altLang="zh-CN" sz="40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Lê</a:t>
              </a:r>
              <a:r>
                <a:rPr lang="en-US" altLang="zh-CN" sz="4000" spc="-300" dirty="0">
                  <a:gradFill>
                    <a:gsLst>
                      <a:gs pos="53000">
                        <a:prstClr val="black">
                          <a:lumMod val="95000"/>
                          <a:lumOff val="5000"/>
                        </a:prstClr>
                      </a:gs>
                      <a:gs pos="100000">
                        <a:srgbClr val="FF0000"/>
                      </a:gs>
                    </a:gsLst>
                    <a:lin ang="13500000" scaled="1"/>
                  </a:gradFill>
                  <a:latin typeface="UTM Aristote" panose="02040603050506020204" pitchFamily="18" charset="0"/>
                  <a:ea typeface="叶根友毛笔行书简体" panose="02010601030101010101" pitchFamily="2" charset="-122"/>
                </a:rPr>
                <a:t>.</a:t>
              </a:r>
              <a:endParaRPr kumimoji="0" lang="zh-CN" altLang="en-US" i="0" u="none" strike="noStrike" kern="1200" cap="none" spc="0" normalizeH="0" baseline="0" noProof="0" dirty="0">
                <a:ln>
                  <a:noFill/>
                </a:ln>
                <a:solidFill>
                  <a:prstClr val="black"/>
                </a:solidFill>
                <a:effectLst/>
                <a:uLnTx/>
                <a:uFillTx/>
                <a:latin typeface="UTM Aristote" panose="02040603050506020204" pitchFamily="18" charset="0"/>
                <a:ea typeface="宋体" panose="02010600030101010101" pitchFamily="2" charset="-122"/>
              </a:endParaRPr>
            </a:p>
          </p:txBody>
        </p:sp>
      </p:grpSp>
      <p:pic>
        <p:nvPicPr>
          <p:cNvPr id="8" name="图片 17"/>
          <p:cNvPicPr>
            <a:picLocks noChangeAspect="1"/>
          </p:cNvPicPr>
          <p:nvPr/>
        </p:nvPicPr>
        <p:blipFill rotWithShape="1">
          <a:blip r:embed="rId4">
            <a:extLst>
              <a:ext uri="{28A0092B-C50C-407E-A947-70E740481C1C}">
                <a14:useLocalDpi xmlns:a14="http://schemas.microsoft.com/office/drawing/2010/main" val="0"/>
              </a:ext>
            </a:extLst>
          </a:blip>
          <a:srcRect l="18597" t="72560" r="30585"/>
          <a:stretch/>
        </p:blipFill>
        <p:spPr>
          <a:xfrm>
            <a:off x="2402560" y="4428511"/>
            <a:ext cx="6516914" cy="1981521"/>
          </a:xfrm>
          <a:prstGeom prst="rect">
            <a:avLst/>
          </a:prstGeom>
        </p:spPr>
      </p:pic>
    </p:spTree>
    <p:extLst>
      <p:ext uri="{BB962C8B-B14F-4D97-AF65-F5344CB8AC3E}">
        <p14:creationId xmlns:p14="http://schemas.microsoft.com/office/powerpoint/2010/main" val="21190402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 calcmode="lin" valueType="num">
                                      <p:cBhvr>
                                        <p:cTn id="35" dur="1000" fill="hold"/>
                                        <p:tgtEl>
                                          <p:spTgt spid="9"/>
                                        </p:tgtEl>
                                        <p:attrNameLst>
                                          <p:attrName>style.rotation</p:attrName>
                                        </p:attrNameLst>
                                      </p:cBhvr>
                                      <p:tavLst>
                                        <p:tav tm="0">
                                          <p:val>
                                            <p:fltVal val="90"/>
                                          </p:val>
                                        </p:tav>
                                        <p:tav tm="100000">
                                          <p:val>
                                            <p:fltVal val="0"/>
                                          </p:val>
                                        </p:tav>
                                      </p:tavLst>
                                    </p:anim>
                                    <p:animEffect transition="in" filter="fade">
                                      <p:cBhvr>
                                        <p:cTn id="3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3830" y="174553"/>
            <a:ext cx="11858170" cy="584775"/>
          </a:xfrm>
          <a:prstGeom prst="rect">
            <a:avLst/>
          </a:prstGeom>
        </p:spPr>
        <p:txBody>
          <a:bodyPr wrap="square">
            <a:spAutoFit/>
          </a:bodyPr>
          <a:lstStyle/>
          <a:p>
            <a:pPr lvl="0" algn="just">
              <a:defRPr/>
            </a:pPr>
            <a:r>
              <a:rPr lang="en-US" altLang="zh-CN" sz="3200" spc="-300" dirty="0" err="1">
                <a:solidFill>
                  <a:schemeClr val="bg1"/>
                </a:solidFill>
                <a:latin typeface="UTM Aristote" panose="02040603050506020204" pitchFamily="18" charset="0"/>
                <a:ea typeface="叶根友毛笔行书简体" panose="02010601030101010101" pitchFamily="2" charset="-122"/>
              </a:rPr>
              <a:t>Những</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sự</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kiện</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nổi</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bật</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từ</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buổi</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đầu</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độc</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lập</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đến</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thời</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Hậu</a:t>
            </a:r>
            <a:r>
              <a:rPr lang="en-US" altLang="zh-CN" sz="3200" spc="-300" dirty="0">
                <a:solidFill>
                  <a:schemeClr val="bg1"/>
                </a:solidFill>
                <a:latin typeface="UTM Aristote" panose="02040603050506020204" pitchFamily="18" charset="0"/>
                <a:ea typeface="叶根友毛笔行书简体" panose="02010601030101010101" pitchFamily="2" charset="-122"/>
              </a:rPr>
              <a:t> </a:t>
            </a:r>
            <a:r>
              <a:rPr lang="en-US" altLang="zh-CN" sz="3200" spc="-300" dirty="0" err="1">
                <a:solidFill>
                  <a:schemeClr val="bg1"/>
                </a:solidFill>
                <a:latin typeface="UTM Aristote" panose="02040603050506020204" pitchFamily="18" charset="0"/>
                <a:ea typeface="叶根友毛笔行书简体" panose="02010601030101010101" pitchFamily="2" charset="-122"/>
              </a:rPr>
              <a:t>Lê</a:t>
            </a:r>
            <a:r>
              <a:rPr lang="en-US" altLang="zh-CN" sz="3200" spc="-300" dirty="0">
                <a:solidFill>
                  <a:schemeClr val="bg1"/>
                </a:solidFill>
                <a:latin typeface="UTM Aristote" panose="02040603050506020204" pitchFamily="18" charset="0"/>
                <a:ea typeface="叶根友毛笔行书简体" panose="02010601030101010101" pitchFamily="2" charset="-122"/>
              </a:rPr>
              <a:t>.</a:t>
            </a:r>
            <a:endParaRPr lang="zh-CN" altLang="en-US" sz="3200" dirty="0">
              <a:solidFill>
                <a:schemeClr val="bg1"/>
              </a:solidFill>
              <a:latin typeface="UTM Aristote" panose="02040603050506020204" pitchFamily="18" charset="0"/>
              <a:ea typeface="宋体" panose="02010600030101010101" pitchFamily="2" charset="-122"/>
            </a:endParaRPr>
          </a:p>
        </p:txBody>
      </p:sp>
      <p:graphicFrame>
        <p:nvGraphicFramePr>
          <p:cNvPr id="9" name="Table 8"/>
          <p:cNvGraphicFramePr>
            <a:graphicFrameLocks noGrp="1"/>
          </p:cNvGraphicFramePr>
          <p:nvPr>
            <p:extLst>
              <p:ext uri="{D42A27DB-BD31-4B8C-83A1-F6EECF244321}">
                <p14:modId xmlns:p14="http://schemas.microsoft.com/office/powerpoint/2010/main" val="2832871090"/>
              </p:ext>
            </p:extLst>
          </p:nvPr>
        </p:nvGraphicFramePr>
        <p:xfrm>
          <a:off x="116115" y="1030517"/>
          <a:ext cx="11814628" cy="4876800"/>
        </p:xfrm>
        <a:graphic>
          <a:graphicData uri="http://schemas.openxmlformats.org/drawingml/2006/table">
            <a:tbl>
              <a:tblPr firstRow="1" bandRow="1">
                <a:tableStyleId>{5940675A-B579-460E-94D1-54222C63F5DA}</a:tableStyleId>
              </a:tblPr>
              <a:tblGrid>
                <a:gridCol w="1103085">
                  <a:extLst>
                    <a:ext uri="{9D8B030D-6E8A-4147-A177-3AD203B41FA5}">
                      <a16:colId xmlns:a16="http://schemas.microsoft.com/office/drawing/2014/main" val="4128757721"/>
                    </a:ext>
                  </a:extLst>
                </a:gridCol>
                <a:gridCol w="5363546">
                  <a:extLst>
                    <a:ext uri="{9D8B030D-6E8A-4147-A177-3AD203B41FA5}">
                      <a16:colId xmlns:a16="http://schemas.microsoft.com/office/drawing/2014/main" val="4170451350"/>
                    </a:ext>
                  </a:extLst>
                </a:gridCol>
                <a:gridCol w="1976767">
                  <a:extLst>
                    <a:ext uri="{9D8B030D-6E8A-4147-A177-3AD203B41FA5}">
                      <a16:colId xmlns:a16="http://schemas.microsoft.com/office/drawing/2014/main" val="2672453927"/>
                    </a:ext>
                  </a:extLst>
                </a:gridCol>
                <a:gridCol w="3371230">
                  <a:extLst>
                    <a:ext uri="{9D8B030D-6E8A-4147-A177-3AD203B41FA5}">
                      <a16:colId xmlns:a16="http://schemas.microsoft.com/office/drawing/2014/main" val="152107810"/>
                    </a:ext>
                  </a:extLst>
                </a:gridCol>
              </a:tblGrid>
              <a:tr h="975360">
                <a:tc>
                  <a:txBody>
                    <a:bodyPr/>
                    <a:lstStyle/>
                    <a:p>
                      <a:pPr algn="ctr"/>
                      <a:r>
                        <a:rPr lang="en-US" sz="3600" dirty="0">
                          <a:latin typeface="UTM ThuPhap Thien An" panose="02040603050506020204" pitchFamily="18" charset="0"/>
                        </a:rPr>
                        <a:t>STT</a:t>
                      </a:r>
                    </a:p>
                  </a:txBody>
                  <a:tcPr anchor="ctr"/>
                </a:tc>
                <a:tc>
                  <a:txBody>
                    <a:bodyPr/>
                    <a:lstStyle/>
                    <a:p>
                      <a:pPr algn="ctr"/>
                      <a:r>
                        <a:rPr lang="en-US" sz="3600" dirty="0" err="1">
                          <a:latin typeface="UTM ThuPhap Thien An" panose="02040603050506020204" pitchFamily="18" charset="0"/>
                        </a:rPr>
                        <a:t>Tên</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sự</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kiện</a:t>
                      </a:r>
                      <a:endParaRPr lang="en-US" sz="3600" dirty="0">
                        <a:latin typeface="UTM ThuPhap Thien An" panose="02040603050506020204" pitchFamily="18" charset="0"/>
                      </a:endParaRPr>
                    </a:p>
                  </a:txBody>
                  <a:tcPr anchor="ctr"/>
                </a:tc>
                <a:tc>
                  <a:txBody>
                    <a:bodyPr/>
                    <a:lstStyle/>
                    <a:p>
                      <a:pPr algn="ctr"/>
                      <a:r>
                        <a:rPr lang="en-US" sz="3600" dirty="0" err="1">
                          <a:latin typeface="UTM ThuPhap Thien An" panose="02040603050506020204" pitchFamily="18" charset="0"/>
                        </a:rPr>
                        <a:t>Thời</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gian</a:t>
                      </a:r>
                      <a:endParaRPr lang="en-US" sz="3600" dirty="0">
                        <a:latin typeface="UTM ThuPhap Thien An" panose="02040603050506020204" pitchFamily="18" charset="0"/>
                      </a:endParaRPr>
                    </a:p>
                  </a:txBody>
                  <a:tcPr anchor="ctr"/>
                </a:tc>
                <a:tc>
                  <a:txBody>
                    <a:bodyPr/>
                    <a:lstStyle/>
                    <a:p>
                      <a:pPr algn="ctr"/>
                      <a:r>
                        <a:rPr lang="en-US" sz="3600" dirty="0" err="1">
                          <a:latin typeface="UTM ThuPhap Thien An" panose="02040603050506020204" pitchFamily="18" charset="0"/>
                        </a:rPr>
                        <a:t>Địa</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điểm</a:t>
                      </a:r>
                      <a:endParaRPr lang="en-US" sz="3600" dirty="0">
                        <a:latin typeface="UTM ThuPhap Thien An" panose="02040603050506020204" pitchFamily="18" charset="0"/>
                      </a:endParaRPr>
                    </a:p>
                  </a:txBody>
                  <a:tcPr anchor="ctr"/>
                </a:tc>
                <a:extLst>
                  <a:ext uri="{0D108BD9-81ED-4DB2-BD59-A6C34878D82A}">
                    <a16:rowId xmlns:a16="http://schemas.microsoft.com/office/drawing/2014/main" val="3013552661"/>
                  </a:ext>
                </a:extLst>
              </a:tr>
              <a:tr h="97536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94430317"/>
                  </a:ext>
                </a:extLst>
              </a:tr>
              <a:tr h="97536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60681053"/>
                  </a:ext>
                </a:extLst>
              </a:tr>
              <a:tr h="97536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90011957"/>
                  </a:ext>
                </a:extLst>
              </a:tr>
              <a:tr h="97536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203604557"/>
                  </a:ext>
                </a:extLst>
              </a:tr>
            </a:tbl>
          </a:graphicData>
        </a:graphic>
      </p:graphicFrame>
      <p:pic>
        <p:nvPicPr>
          <p:cNvPr id="4"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03490"/>
            <a:ext cx="4333366" cy="1154510"/>
          </a:xfrm>
          <a:prstGeom prst="rect">
            <a:avLst/>
          </a:prstGeom>
        </p:spPr>
      </p:pic>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7858634" y="5658614"/>
            <a:ext cx="4333366" cy="1154510"/>
          </a:xfrm>
          <a:prstGeom prst="rect">
            <a:avLst/>
          </a:prstGeom>
        </p:spPr>
      </p:pic>
      <p:sp>
        <p:nvSpPr>
          <p:cNvPr id="11" name="TextBox 10"/>
          <p:cNvSpPr txBox="1"/>
          <p:nvPr/>
        </p:nvSpPr>
        <p:spPr>
          <a:xfrm>
            <a:off x="401519" y="2173051"/>
            <a:ext cx="275772" cy="707886"/>
          </a:xfrm>
          <a:prstGeom prst="rect">
            <a:avLst/>
          </a:prstGeom>
          <a:noFill/>
        </p:spPr>
        <p:txBody>
          <a:bodyPr wrap="square" rtlCol="0">
            <a:spAutoFit/>
          </a:bodyPr>
          <a:lstStyle/>
          <a:p>
            <a:r>
              <a:rPr lang="en-US" sz="4000" dirty="0">
                <a:latin typeface="UTM Azuki" panose="02040603050506020204" pitchFamily="18" charset="0"/>
              </a:rPr>
              <a:t>1</a:t>
            </a:r>
          </a:p>
        </p:txBody>
      </p:sp>
      <p:sp>
        <p:nvSpPr>
          <p:cNvPr id="12" name="TextBox 11"/>
          <p:cNvSpPr txBox="1"/>
          <p:nvPr/>
        </p:nvSpPr>
        <p:spPr>
          <a:xfrm>
            <a:off x="401519" y="3141487"/>
            <a:ext cx="275772" cy="707886"/>
          </a:xfrm>
          <a:prstGeom prst="rect">
            <a:avLst/>
          </a:prstGeom>
          <a:noFill/>
        </p:spPr>
        <p:txBody>
          <a:bodyPr wrap="square" rtlCol="0">
            <a:spAutoFit/>
          </a:bodyPr>
          <a:lstStyle/>
          <a:p>
            <a:r>
              <a:rPr lang="en-US" sz="4000" dirty="0">
                <a:latin typeface="UTM Azuki" panose="02040603050506020204" pitchFamily="18" charset="0"/>
              </a:rPr>
              <a:t>2</a:t>
            </a:r>
          </a:p>
        </p:txBody>
      </p:sp>
      <p:sp>
        <p:nvSpPr>
          <p:cNvPr id="13" name="TextBox 12"/>
          <p:cNvSpPr txBox="1"/>
          <p:nvPr/>
        </p:nvSpPr>
        <p:spPr>
          <a:xfrm>
            <a:off x="401519" y="4109923"/>
            <a:ext cx="275772" cy="707886"/>
          </a:xfrm>
          <a:prstGeom prst="rect">
            <a:avLst/>
          </a:prstGeom>
          <a:noFill/>
        </p:spPr>
        <p:txBody>
          <a:bodyPr wrap="square" rtlCol="0">
            <a:spAutoFit/>
          </a:bodyPr>
          <a:lstStyle/>
          <a:p>
            <a:r>
              <a:rPr lang="en-US" sz="4000" dirty="0">
                <a:latin typeface="UTM Azuki" panose="02040603050506020204" pitchFamily="18" charset="0"/>
              </a:rPr>
              <a:t>3</a:t>
            </a:r>
          </a:p>
        </p:txBody>
      </p:sp>
      <p:sp>
        <p:nvSpPr>
          <p:cNvPr id="14" name="TextBox 13"/>
          <p:cNvSpPr txBox="1"/>
          <p:nvPr/>
        </p:nvSpPr>
        <p:spPr>
          <a:xfrm>
            <a:off x="401519" y="5078358"/>
            <a:ext cx="275772" cy="707886"/>
          </a:xfrm>
          <a:prstGeom prst="rect">
            <a:avLst/>
          </a:prstGeom>
          <a:noFill/>
        </p:spPr>
        <p:txBody>
          <a:bodyPr wrap="square" rtlCol="0">
            <a:spAutoFit/>
          </a:bodyPr>
          <a:lstStyle/>
          <a:p>
            <a:r>
              <a:rPr lang="en-US" sz="4000" dirty="0">
                <a:latin typeface="UTM Azuki" panose="02040603050506020204" pitchFamily="18" charset="0"/>
              </a:rPr>
              <a:t>4</a:t>
            </a:r>
          </a:p>
        </p:txBody>
      </p:sp>
      <p:sp>
        <p:nvSpPr>
          <p:cNvPr id="15" name="Rectangle 14"/>
          <p:cNvSpPr/>
          <p:nvPr/>
        </p:nvSpPr>
        <p:spPr>
          <a:xfrm>
            <a:off x="1514239" y="2110630"/>
            <a:ext cx="4918949" cy="646331"/>
          </a:xfrm>
          <a:prstGeom prst="rect">
            <a:avLst/>
          </a:prstGeom>
        </p:spPr>
        <p:txBody>
          <a:bodyPr wrap="square">
            <a:spAutoFit/>
          </a:bodyPr>
          <a:lstStyle/>
          <a:p>
            <a:pPr algn="just"/>
            <a:r>
              <a:rPr lang="nl-NL" sz="3600" dirty="0">
                <a:latin typeface="UTM Azuki" panose="02040603050506020204" pitchFamily="18" charset="0"/>
                <a:ea typeface="Times New Roman" panose="02020603050405020304" pitchFamily="18" charset="0"/>
              </a:rPr>
              <a:t>ĐBL dẹp loạn 12 sứ quân</a:t>
            </a:r>
            <a:endParaRPr lang="en-US" sz="3600" dirty="0">
              <a:latin typeface="UTM Azuki" panose="02040603050506020204" pitchFamily="18" charset="0"/>
            </a:endParaRPr>
          </a:p>
        </p:txBody>
      </p:sp>
      <p:sp>
        <p:nvSpPr>
          <p:cNvPr id="16" name="Rectangle 15"/>
          <p:cNvSpPr/>
          <p:nvPr/>
        </p:nvSpPr>
        <p:spPr>
          <a:xfrm>
            <a:off x="6989485" y="2125521"/>
            <a:ext cx="869149"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968</a:t>
            </a:r>
            <a:endParaRPr lang="en-US" sz="3600" dirty="0">
              <a:latin typeface="UTM Azuki" panose="02040603050506020204" pitchFamily="18" charset="0"/>
            </a:endParaRPr>
          </a:p>
        </p:txBody>
      </p:sp>
      <p:sp>
        <p:nvSpPr>
          <p:cNvPr id="17" name="Rectangle 16"/>
          <p:cNvSpPr/>
          <p:nvPr/>
        </p:nvSpPr>
        <p:spPr>
          <a:xfrm>
            <a:off x="8508011" y="2125521"/>
            <a:ext cx="3422732"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Hoa Lư, Ninh Bình</a:t>
            </a:r>
            <a:endParaRPr lang="en-US" sz="3600" dirty="0">
              <a:latin typeface="UTM Azuki" panose="02040603050506020204" pitchFamily="18" charset="0"/>
            </a:endParaRPr>
          </a:p>
        </p:txBody>
      </p:sp>
      <p:sp>
        <p:nvSpPr>
          <p:cNvPr id="18" name="Rectangle 17"/>
          <p:cNvSpPr/>
          <p:nvPr/>
        </p:nvSpPr>
        <p:spPr>
          <a:xfrm>
            <a:off x="1355859" y="3074616"/>
            <a:ext cx="4887877"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Cuộc k/c chống Tống lần 1</a:t>
            </a:r>
            <a:endParaRPr lang="en-US" sz="3600" dirty="0">
              <a:latin typeface="UTM Azuki" panose="02040603050506020204" pitchFamily="18" charset="0"/>
            </a:endParaRPr>
          </a:p>
        </p:txBody>
      </p:sp>
      <p:sp>
        <p:nvSpPr>
          <p:cNvPr id="19" name="Rectangle 18"/>
          <p:cNvSpPr/>
          <p:nvPr/>
        </p:nvSpPr>
        <p:spPr>
          <a:xfrm>
            <a:off x="6973090" y="3074616"/>
            <a:ext cx="784189"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981</a:t>
            </a:r>
            <a:endParaRPr lang="en-US" sz="3600" dirty="0">
              <a:latin typeface="UTM Azuki" panose="02040603050506020204" pitchFamily="18" charset="0"/>
            </a:endParaRPr>
          </a:p>
        </p:txBody>
      </p:sp>
      <p:sp>
        <p:nvSpPr>
          <p:cNvPr id="20" name="Rectangle 19"/>
          <p:cNvSpPr/>
          <p:nvPr/>
        </p:nvSpPr>
        <p:spPr>
          <a:xfrm>
            <a:off x="8486633" y="3040503"/>
            <a:ext cx="3568606"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Sông BĐ, Lạng Sơn</a:t>
            </a:r>
            <a:endParaRPr lang="en-US" sz="3600" dirty="0">
              <a:latin typeface="UTM Azuki" panose="02040603050506020204" pitchFamily="18" charset="0"/>
            </a:endParaRPr>
          </a:p>
        </p:txBody>
      </p:sp>
      <p:sp>
        <p:nvSpPr>
          <p:cNvPr id="21" name="Rectangle 20"/>
          <p:cNvSpPr/>
          <p:nvPr/>
        </p:nvSpPr>
        <p:spPr>
          <a:xfrm>
            <a:off x="1280671" y="4022608"/>
            <a:ext cx="5407249"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Nhà Lý rời đô ra Thăng Long</a:t>
            </a:r>
            <a:endParaRPr lang="en-US" sz="3600" dirty="0">
              <a:latin typeface="UTM Azuki" panose="02040603050506020204" pitchFamily="18" charset="0"/>
            </a:endParaRPr>
          </a:p>
        </p:txBody>
      </p:sp>
      <p:sp>
        <p:nvSpPr>
          <p:cNvPr id="22" name="Rectangle 21"/>
          <p:cNvSpPr/>
          <p:nvPr/>
        </p:nvSpPr>
        <p:spPr>
          <a:xfrm>
            <a:off x="6973089" y="4038602"/>
            <a:ext cx="986167"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1010</a:t>
            </a:r>
            <a:endParaRPr lang="en-US" sz="3600" dirty="0">
              <a:latin typeface="UTM Azuki" panose="02040603050506020204" pitchFamily="18" charset="0"/>
            </a:endParaRPr>
          </a:p>
        </p:txBody>
      </p:sp>
      <p:sp>
        <p:nvSpPr>
          <p:cNvPr id="23" name="Rectangle 22"/>
          <p:cNvSpPr/>
          <p:nvPr/>
        </p:nvSpPr>
        <p:spPr>
          <a:xfrm>
            <a:off x="8562636" y="3761602"/>
            <a:ext cx="3313481" cy="1200329"/>
          </a:xfrm>
          <a:prstGeom prst="rect">
            <a:avLst/>
          </a:prstGeom>
        </p:spPr>
        <p:txBody>
          <a:bodyPr wrap="square">
            <a:spAutoFit/>
          </a:bodyPr>
          <a:lstStyle/>
          <a:p>
            <a:pPr algn="just"/>
            <a:r>
              <a:rPr lang="nl-NL" sz="3600" dirty="0">
                <a:latin typeface="UTM Azuki" panose="02040603050506020204" pitchFamily="18" charset="0"/>
                <a:ea typeface="Times New Roman" panose="02020603050405020304" pitchFamily="18" charset="0"/>
              </a:rPr>
              <a:t>Hoa Lư (Thăng Long)</a:t>
            </a:r>
            <a:endParaRPr lang="en-US" sz="3600" dirty="0">
              <a:latin typeface="UTM Azuki" panose="02040603050506020204" pitchFamily="18" charset="0"/>
            </a:endParaRPr>
          </a:p>
        </p:txBody>
      </p:sp>
      <p:sp>
        <p:nvSpPr>
          <p:cNvPr id="24" name="Rectangle 23"/>
          <p:cNvSpPr/>
          <p:nvPr/>
        </p:nvSpPr>
        <p:spPr>
          <a:xfrm>
            <a:off x="1355858" y="4981505"/>
            <a:ext cx="4977645"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Cuộc k/c chống Tống lần 2</a:t>
            </a:r>
            <a:endParaRPr lang="en-US" sz="3600" dirty="0">
              <a:latin typeface="UTM Azuki" panose="02040603050506020204" pitchFamily="18" charset="0"/>
            </a:endParaRPr>
          </a:p>
        </p:txBody>
      </p:sp>
      <p:sp>
        <p:nvSpPr>
          <p:cNvPr id="25" name="Rectangle 24"/>
          <p:cNvSpPr/>
          <p:nvPr/>
        </p:nvSpPr>
        <p:spPr>
          <a:xfrm>
            <a:off x="6485977" y="5059284"/>
            <a:ext cx="2138727" cy="584775"/>
          </a:xfrm>
          <a:prstGeom prst="rect">
            <a:avLst/>
          </a:prstGeom>
        </p:spPr>
        <p:txBody>
          <a:bodyPr wrap="none">
            <a:spAutoFit/>
          </a:bodyPr>
          <a:lstStyle/>
          <a:p>
            <a:r>
              <a:rPr lang="nl-NL" sz="3200" dirty="0">
                <a:latin typeface="UTM Azuki" panose="02040603050506020204" pitchFamily="18" charset="0"/>
                <a:ea typeface="Times New Roman" panose="02020603050405020304" pitchFamily="18" charset="0"/>
              </a:rPr>
              <a:t>1075 - 1077</a:t>
            </a:r>
            <a:endParaRPr lang="en-US" sz="3200" dirty="0">
              <a:latin typeface="UTM Azuki" panose="02040603050506020204" pitchFamily="18" charset="0"/>
            </a:endParaRPr>
          </a:p>
        </p:txBody>
      </p:sp>
      <p:sp>
        <p:nvSpPr>
          <p:cNvPr id="26" name="Rectangle 25"/>
          <p:cNvSpPr/>
          <p:nvPr/>
        </p:nvSpPr>
        <p:spPr>
          <a:xfrm>
            <a:off x="8561095" y="5005005"/>
            <a:ext cx="3336170" cy="646331"/>
          </a:xfrm>
          <a:prstGeom prst="rect">
            <a:avLst/>
          </a:prstGeom>
        </p:spPr>
        <p:txBody>
          <a:bodyPr wrap="none">
            <a:spAutoFit/>
          </a:bodyPr>
          <a:lstStyle/>
          <a:p>
            <a:r>
              <a:rPr lang="nl-NL" sz="3600" dirty="0">
                <a:latin typeface="UTM Azuki" panose="02040603050506020204" pitchFamily="18" charset="0"/>
                <a:ea typeface="Times New Roman" panose="02020603050405020304" pitchFamily="18" charset="0"/>
              </a:rPr>
              <a:t>Sông Như Nguyệt</a:t>
            </a:r>
            <a:endParaRPr lang="en-US" sz="3600" dirty="0">
              <a:latin typeface="UTM Azuki" panose="02040603050506020204" pitchFamily="18" charset="0"/>
            </a:endParaRPr>
          </a:p>
        </p:txBody>
      </p:sp>
    </p:spTree>
    <p:extLst>
      <p:ext uri="{BB962C8B-B14F-4D97-AF65-F5344CB8AC3E}">
        <p14:creationId xmlns:p14="http://schemas.microsoft.com/office/powerpoint/2010/main" val="4025994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7"/>
                                        </p:tgtEl>
                                        <p:attrNameLst>
                                          <p:attrName>style.visibility</p:attrName>
                                        </p:attrNameLst>
                                      </p:cBhvr>
                                      <p:to>
                                        <p:strVal val="visible"/>
                                      </p:to>
                                    </p:set>
                                    <p:anim calcmode="lin" valueType="num">
                                      <p:cBhvr>
                                        <p:cTn id="18" dur="25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7"/>
                                        </p:tgtEl>
                                        <p:attrNameLst>
                                          <p:attrName>ppt_y</p:attrName>
                                        </p:attrNameLst>
                                      </p:cBhvr>
                                      <p:tavLst>
                                        <p:tav tm="0">
                                          <p:val>
                                            <p:strVal val="#ppt_y"/>
                                          </p:val>
                                        </p:tav>
                                        <p:tav tm="100000">
                                          <p:val>
                                            <p:strVal val="#ppt_y"/>
                                          </p:val>
                                        </p:tav>
                                      </p:tavLst>
                                    </p:anim>
                                    <p:anim calcmode="lin" valueType="num">
                                      <p:cBhvr>
                                        <p:cTn id="20" dur="25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2" dur="250" tmFilter="0,0; .5, 1; 1, 1"/>
                                        <p:tgtEl>
                                          <p:spTgt spid="7"/>
                                        </p:tgtEl>
                                      </p:cBhvr>
                                    </p:animEffect>
                                  </p:childTnLst>
                                </p:cTn>
                              </p:par>
                              <p:par>
                                <p:cTn id="23" presetID="26"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Effect transition="in" filter="fade">
                                      <p:cBhvr>
                                        <p:cTn id="51" dur="500"/>
                                        <p:tgtEl>
                                          <p:spTgt spid="16">
                                            <p:txEl>
                                              <p:pRg st="0" end="0"/>
                                            </p:txEl>
                                          </p:spTgt>
                                        </p:tgtEl>
                                      </p:cBhvr>
                                    </p:animEffect>
                                  </p:childTnLst>
                                </p:cTn>
                              </p:par>
                            </p:childTnLst>
                          </p:cTn>
                        </p:par>
                        <p:par>
                          <p:cTn id="52" fill="hold">
                            <p:stCondLst>
                              <p:cond delay="1500"/>
                            </p:stCondLst>
                            <p:childTnLst>
                              <p:par>
                                <p:cTn id="53" presetID="10"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500"/>
                                        <p:tgtEl>
                                          <p:spTgt spid="12"/>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childTnLst>
                          </p:cTn>
                        </p:par>
                        <p:par>
                          <p:cTn id="65" fill="hold">
                            <p:stCondLst>
                              <p:cond delay="1000"/>
                            </p:stCondLst>
                            <p:childTnLst>
                              <p:par>
                                <p:cTn id="66" presetID="10" presetClass="entr" presetSubtype="0"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par>
                          <p:cTn id="69" fill="hold">
                            <p:stCondLst>
                              <p:cond delay="1500"/>
                            </p:stCondLst>
                            <p:childTnLst>
                              <p:par>
                                <p:cTn id="70" presetID="10" presetClass="entr" presetSubtype="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500"/>
                                        <p:tgtEl>
                                          <p:spTgt spid="13"/>
                                        </p:tgtEl>
                                      </p:cBhvr>
                                    </p:animEffec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500"/>
                                        <p:tgtEl>
                                          <p:spTgt spid="21"/>
                                        </p:tgtEl>
                                      </p:cBhvr>
                                    </p:animEffect>
                                  </p:childTnLst>
                                </p:cTn>
                              </p:par>
                            </p:childTnLst>
                          </p:cTn>
                        </p:par>
                        <p:par>
                          <p:cTn id="82" fill="hold">
                            <p:stCondLst>
                              <p:cond delay="1000"/>
                            </p:stCondLst>
                            <p:childTnLst>
                              <p:par>
                                <p:cTn id="83" presetID="10" presetClass="entr" presetSubtype="0" fill="hold" grpId="0" nodeType="after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fade">
                                      <p:cBhvr>
                                        <p:cTn id="85" dur="500"/>
                                        <p:tgtEl>
                                          <p:spTgt spid="22"/>
                                        </p:tgtEl>
                                      </p:cBhvr>
                                    </p:animEffect>
                                  </p:childTnLst>
                                </p:cTn>
                              </p:par>
                            </p:childTnLst>
                          </p:cTn>
                        </p:par>
                        <p:par>
                          <p:cTn id="86" fill="hold">
                            <p:stCondLst>
                              <p:cond delay="1500"/>
                            </p:stCondLst>
                            <p:childTnLst>
                              <p:par>
                                <p:cTn id="87" presetID="10" presetClass="entr" presetSubtype="0" fill="hold" grpId="0" nodeType="after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4"/>
                                        </p:tgtEl>
                                        <p:attrNameLst>
                                          <p:attrName>style.visibility</p:attrName>
                                        </p:attrNameLst>
                                      </p:cBhvr>
                                      <p:to>
                                        <p:strVal val="visible"/>
                                      </p:to>
                                    </p:set>
                                    <p:animEffect transition="in" filter="fade">
                                      <p:cBhvr>
                                        <p:cTn id="94" dur="500"/>
                                        <p:tgtEl>
                                          <p:spTgt spid="14"/>
                                        </p:tgtEl>
                                      </p:cBhvr>
                                    </p:animEffect>
                                  </p:childTnLst>
                                </p:cTn>
                              </p:par>
                            </p:childTnLst>
                          </p:cTn>
                        </p:par>
                        <p:par>
                          <p:cTn id="95" fill="hold">
                            <p:stCondLst>
                              <p:cond delay="500"/>
                            </p:stCondLst>
                            <p:childTnLst>
                              <p:par>
                                <p:cTn id="96" presetID="10" presetClass="entr" presetSubtype="0" fill="hold" grpId="0" nodeType="after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fade">
                                      <p:cBhvr>
                                        <p:cTn id="98" dur="500"/>
                                        <p:tgtEl>
                                          <p:spTgt spid="24"/>
                                        </p:tgtEl>
                                      </p:cBhvr>
                                    </p:animEffect>
                                  </p:childTnLst>
                                </p:cTn>
                              </p:par>
                            </p:childTnLst>
                          </p:cTn>
                        </p:par>
                        <p:par>
                          <p:cTn id="99" fill="hold">
                            <p:stCondLst>
                              <p:cond delay="1000"/>
                            </p:stCondLst>
                            <p:childTnLst>
                              <p:par>
                                <p:cTn id="100" presetID="10" presetClass="entr" presetSubtype="0" fill="hold" grpId="0" nodeType="after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fade">
                                      <p:cBhvr>
                                        <p:cTn id="102" dur="500"/>
                                        <p:tgtEl>
                                          <p:spTgt spid="25"/>
                                        </p:tgtEl>
                                      </p:cBhvr>
                                    </p:animEffect>
                                  </p:childTnLst>
                                </p:cTn>
                              </p:par>
                            </p:childTnLst>
                          </p:cTn>
                        </p:par>
                        <p:par>
                          <p:cTn id="103" fill="hold">
                            <p:stCondLst>
                              <p:cond delay="1500"/>
                            </p:stCondLst>
                            <p:childTnLst>
                              <p:par>
                                <p:cTn id="104" presetID="10" presetClass="entr" presetSubtype="0" fill="hold" grpId="0" nodeType="afterEffect">
                                  <p:stCondLst>
                                    <p:cond delay="0"/>
                                  </p:stCondLst>
                                  <p:childTnLst>
                                    <p:set>
                                      <p:cBhvr>
                                        <p:cTn id="105" dur="1" fill="hold">
                                          <p:stCondLst>
                                            <p:cond delay="0"/>
                                          </p:stCondLst>
                                        </p:cTn>
                                        <p:tgtEl>
                                          <p:spTgt spid="26"/>
                                        </p:tgtEl>
                                        <p:attrNameLst>
                                          <p:attrName>style.visibility</p:attrName>
                                        </p:attrNameLst>
                                      </p:cBhvr>
                                      <p:to>
                                        <p:strVal val="visible"/>
                                      </p:to>
                                    </p:set>
                                    <p:animEffect transition="in" filter="fade">
                                      <p:cBhvr>
                                        <p:cTn id="10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P spid="14" grpId="0"/>
      <p:bldP spid="15" grpId="0"/>
      <p:bldP spid="17" grpId="0"/>
      <p:bldP spid="18" grpId="0"/>
      <p:bldP spid="19" grpId="0"/>
      <p:bldP spid="20" grpId="0"/>
      <p:bldP spid="21" grpId="0"/>
      <p:bldP spid="22" grpId="0"/>
      <p:bldP spid="23" grpId="0"/>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3830" y="174553"/>
            <a:ext cx="11858170"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Những</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sự</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kiện</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nổi</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bật</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từ</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buổi</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đầu</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độc</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lập</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đến</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thời</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Hậu</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 </a:t>
            </a:r>
            <a:r>
              <a:rPr kumimoji="0" lang="en-US" altLang="zh-CN" sz="3200" b="0" i="0" u="none" strike="noStrike" kern="1200" cap="none" spc="-300" normalizeH="0" baseline="0" noProof="0" dirty="0" err="1">
                <a:ln>
                  <a:noFill/>
                </a:ln>
                <a:solidFill>
                  <a:prstClr val="white"/>
                </a:solidFill>
                <a:effectLst/>
                <a:uLnTx/>
                <a:uFillTx/>
                <a:latin typeface="UTM Aristote" panose="02040603050506020204" pitchFamily="18" charset="0"/>
                <a:ea typeface="叶根友毛笔行书简体" panose="02010601030101010101" pitchFamily="2" charset="-122"/>
                <a:cs typeface="+mn-cs"/>
              </a:rPr>
              <a:t>Lê</a:t>
            </a:r>
            <a:r>
              <a:rPr kumimoji="0" lang="en-US" altLang="zh-CN" sz="3200" b="0" i="0" u="none" strike="noStrike" kern="1200" cap="none" spc="-300" normalizeH="0" baseline="0" noProof="0" dirty="0">
                <a:ln>
                  <a:noFill/>
                </a:ln>
                <a:solidFill>
                  <a:prstClr val="white"/>
                </a:solidFill>
                <a:effectLst/>
                <a:uLnTx/>
                <a:uFillTx/>
                <a:latin typeface="UTM Aristote" panose="02040603050506020204" pitchFamily="18" charset="0"/>
                <a:ea typeface="叶根友毛笔行书简体" panose="02010601030101010101" pitchFamily="2" charset="-122"/>
                <a:cs typeface="+mn-cs"/>
              </a:rPr>
              <a:t>.</a:t>
            </a:r>
            <a:endParaRPr kumimoji="0" lang="zh-CN" altLang="en-US" sz="3200" b="0" i="0" u="none" strike="noStrike" kern="1200" cap="none" spc="0" normalizeH="0" baseline="0" noProof="0" dirty="0">
              <a:ln>
                <a:noFill/>
              </a:ln>
              <a:solidFill>
                <a:prstClr val="white"/>
              </a:solidFill>
              <a:effectLst/>
              <a:uLnTx/>
              <a:uFillTx/>
              <a:latin typeface="UTM Aristote" panose="02040603050506020204" pitchFamily="18" charset="0"/>
              <a:ea typeface="宋体" panose="02010600030101010101" pitchFamily="2" charset="-122"/>
              <a:cs typeface="+mn-cs"/>
            </a:endParaRPr>
          </a:p>
        </p:txBody>
      </p:sp>
      <p:graphicFrame>
        <p:nvGraphicFramePr>
          <p:cNvPr id="9" name="Table 8"/>
          <p:cNvGraphicFramePr>
            <a:graphicFrameLocks noGrp="1"/>
          </p:cNvGraphicFramePr>
          <p:nvPr>
            <p:extLst>
              <p:ext uri="{D42A27DB-BD31-4B8C-83A1-F6EECF244321}">
                <p14:modId xmlns:p14="http://schemas.microsoft.com/office/powerpoint/2010/main" val="1326425557"/>
              </p:ext>
            </p:extLst>
          </p:nvPr>
        </p:nvGraphicFramePr>
        <p:xfrm>
          <a:off x="135951" y="945835"/>
          <a:ext cx="11814628" cy="4876800"/>
        </p:xfrm>
        <a:graphic>
          <a:graphicData uri="http://schemas.openxmlformats.org/drawingml/2006/table">
            <a:tbl>
              <a:tblPr firstRow="1" bandRow="1">
                <a:tableStyleId>{5940675A-B579-460E-94D1-54222C63F5DA}</a:tableStyleId>
              </a:tblPr>
              <a:tblGrid>
                <a:gridCol w="1103085">
                  <a:extLst>
                    <a:ext uri="{9D8B030D-6E8A-4147-A177-3AD203B41FA5}">
                      <a16:colId xmlns:a16="http://schemas.microsoft.com/office/drawing/2014/main" val="4128757721"/>
                    </a:ext>
                  </a:extLst>
                </a:gridCol>
                <a:gridCol w="5363546">
                  <a:extLst>
                    <a:ext uri="{9D8B030D-6E8A-4147-A177-3AD203B41FA5}">
                      <a16:colId xmlns:a16="http://schemas.microsoft.com/office/drawing/2014/main" val="4170451350"/>
                    </a:ext>
                  </a:extLst>
                </a:gridCol>
                <a:gridCol w="1976767">
                  <a:extLst>
                    <a:ext uri="{9D8B030D-6E8A-4147-A177-3AD203B41FA5}">
                      <a16:colId xmlns:a16="http://schemas.microsoft.com/office/drawing/2014/main" val="2672453927"/>
                    </a:ext>
                  </a:extLst>
                </a:gridCol>
                <a:gridCol w="3371230">
                  <a:extLst>
                    <a:ext uri="{9D8B030D-6E8A-4147-A177-3AD203B41FA5}">
                      <a16:colId xmlns:a16="http://schemas.microsoft.com/office/drawing/2014/main" val="152107810"/>
                    </a:ext>
                  </a:extLst>
                </a:gridCol>
              </a:tblGrid>
              <a:tr h="975360">
                <a:tc>
                  <a:txBody>
                    <a:bodyPr/>
                    <a:lstStyle/>
                    <a:p>
                      <a:pPr algn="ctr"/>
                      <a:r>
                        <a:rPr lang="en-US" sz="3600" dirty="0">
                          <a:latin typeface="UTM ThuPhap Thien An" panose="02040603050506020204" pitchFamily="18" charset="0"/>
                        </a:rPr>
                        <a:t>STT</a:t>
                      </a:r>
                    </a:p>
                  </a:txBody>
                  <a:tcPr anchor="ctr"/>
                </a:tc>
                <a:tc>
                  <a:txBody>
                    <a:bodyPr/>
                    <a:lstStyle/>
                    <a:p>
                      <a:pPr algn="ctr"/>
                      <a:r>
                        <a:rPr lang="en-US" sz="3600" dirty="0" err="1">
                          <a:latin typeface="UTM ThuPhap Thien An" panose="02040603050506020204" pitchFamily="18" charset="0"/>
                        </a:rPr>
                        <a:t>Tên</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sự</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kiện</a:t>
                      </a:r>
                      <a:endParaRPr lang="en-US" sz="3600" dirty="0">
                        <a:latin typeface="UTM ThuPhap Thien An" panose="02040603050506020204" pitchFamily="18" charset="0"/>
                      </a:endParaRPr>
                    </a:p>
                  </a:txBody>
                  <a:tcPr anchor="ctr"/>
                </a:tc>
                <a:tc>
                  <a:txBody>
                    <a:bodyPr/>
                    <a:lstStyle/>
                    <a:p>
                      <a:pPr algn="ctr"/>
                      <a:r>
                        <a:rPr lang="en-US" sz="3600" dirty="0" err="1">
                          <a:latin typeface="UTM ThuPhap Thien An" panose="02040603050506020204" pitchFamily="18" charset="0"/>
                        </a:rPr>
                        <a:t>Thời</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gian</a:t>
                      </a:r>
                      <a:endParaRPr lang="en-US" sz="3600" dirty="0">
                        <a:latin typeface="UTM ThuPhap Thien An" panose="02040603050506020204" pitchFamily="18" charset="0"/>
                      </a:endParaRPr>
                    </a:p>
                  </a:txBody>
                  <a:tcPr anchor="ctr"/>
                </a:tc>
                <a:tc>
                  <a:txBody>
                    <a:bodyPr/>
                    <a:lstStyle/>
                    <a:p>
                      <a:pPr algn="ctr"/>
                      <a:r>
                        <a:rPr lang="en-US" sz="3600" dirty="0" err="1">
                          <a:latin typeface="UTM ThuPhap Thien An" panose="02040603050506020204" pitchFamily="18" charset="0"/>
                        </a:rPr>
                        <a:t>Địa</a:t>
                      </a:r>
                      <a:r>
                        <a:rPr lang="en-US" sz="3600" baseline="0" dirty="0">
                          <a:latin typeface="UTM ThuPhap Thien An" panose="02040603050506020204" pitchFamily="18" charset="0"/>
                        </a:rPr>
                        <a:t> </a:t>
                      </a:r>
                      <a:r>
                        <a:rPr lang="en-US" sz="3600" baseline="0" dirty="0" err="1">
                          <a:latin typeface="UTM ThuPhap Thien An" panose="02040603050506020204" pitchFamily="18" charset="0"/>
                        </a:rPr>
                        <a:t>điểm</a:t>
                      </a:r>
                      <a:endParaRPr lang="en-US" sz="3600" dirty="0">
                        <a:latin typeface="UTM ThuPhap Thien An" panose="02040603050506020204" pitchFamily="18" charset="0"/>
                      </a:endParaRPr>
                    </a:p>
                  </a:txBody>
                  <a:tcPr anchor="ctr"/>
                </a:tc>
                <a:extLst>
                  <a:ext uri="{0D108BD9-81ED-4DB2-BD59-A6C34878D82A}">
                    <a16:rowId xmlns:a16="http://schemas.microsoft.com/office/drawing/2014/main" val="3013552661"/>
                  </a:ext>
                </a:extLst>
              </a:tr>
              <a:tr h="97536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94430317"/>
                  </a:ext>
                </a:extLst>
              </a:tr>
              <a:tr h="97536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60681053"/>
                  </a:ext>
                </a:extLst>
              </a:tr>
              <a:tr h="97536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90011957"/>
                  </a:ext>
                </a:extLst>
              </a:tr>
              <a:tr h="97536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203604557"/>
                  </a:ext>
                </a:extLst>
              </a:tr>
            </a:tbl>
          </a:graphicData>
        </a:graphic>
      </p:graphicFrame>
      <p:pic>
        <p:nvPicPr>
          <p:cNvPr id="4"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03490"/>
            <a:ext cx="4333366" cy="1154510"/>
          </a:xfrm>
          <a:prstGeom prst="rect">
            <a:avLst/>
          </a:prstGeom>
        </p:spPr>
      </p:pic>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7858634" y="5658614"/>
            <a:ext cx="4333366" cy="1154510"/>
          </a:xfrm>
          <a:prstGeom prst="rect">
            <a:avLst/>
          </a:prstGeom>
        </p:spPr>
      </p:pic>
      <p:sp>
        <p:nvSpPr>
          <p:cNvPr id="11" name="TextBox 10"/>
          <p:cNvSpPr txBox="1"/>
          <p:nvPr/>
        </p:nvSpPr>
        <p:spPr>
          <a:xfrm>
            <a:off x="411437" y="2040175"/>
            <a:ext cx="2757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UTM Azuki" panose="02040603050506020204" pitchFamily="18" charset="0"/>
                <a:ea typeface="微软雅黑"/>
              </a:rPr>
              <a:t>5</a:t>
            </a:r>
            <a:endParaRPr kumimoji="0" lang="en-US" sz="40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12" name="TextBox 11"/>
          <p:cNvSpPr txBox="1"/>
          <p:nvPr/>
        </p:nvSpPr>
        <p:spPr>
          <a:xfrm>
            <a:off x="411437" y="3008611"/>
            <a:ext cx="2757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UTM Azuki" panose="02040603050506020204" pitchFamily="18" charset="0"/>
                <a:ea typeface="微软雅黑"/>
              </a:rPr>
              <a:t>6</a:t>
            </a:r>
            <a:endParaRPr kumimoji="0" lang="en-US" sz="40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13" name="TextBox 12"/>
          <p:cNvSpPr txBox="1"/>
          <p:nvPr/>
        </p:nvSpPr>
        <p:spPr>
          <a:xfrm>
            <a:off x="411437" y="3977047"/>
            <a:ext cx="2757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UTM Azuki" panose="02040603050506020204" pitchFamily="18" charset="0"/>
                <a:ea typeface="微软雅黑"/>
              </a:rPr>
              <a:t>7</a:t>
            </a:r>
            <a:endParaRPr kumimoji="0" lang="en-US" sz="40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14" name="TextBox 13"/>
          <p:cNvSpPr txBox="1"/>
          <p:nvPr/>
        </p:nvSpPr>
        <p:spPr>
          <a:xfrm>
            <a:off x="411437" y="4945482"/>
            <a:ext cx="2757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UTM Azuki" panose="02040603050506020204" pitchFamily="18" charset="0"/>
                <a:ea typeface="微软雅黑"/>
              </a:rPr>
              <a:t>8</a:t>
            </a:r>
            <a:endParaRPr kumimoji="0" lang="en-US" sz="40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15" name="Rectangle 14"/>
          <p:cNvSpPr/>
          <p:nvPr/>
        </p:nvSpPr>
        <p:spPr>
          <a:xfrm>
            <a:off x="1189497" y="1943939"/>
            <a:ext cx="4918949"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Nhà</a:t>
            </a:r>
            <a:r>
              <a:rPr kumimoji="0" lang="nl-NL" sz="3600" b="0" i="0" u="none" strike="noStrike" kern="1200" cap="none" spc="0" normalizeH="0" noProof="0" dirty="0">
                <a:ln>
                  <a:noFill/>
                </a:ln>
                <a:solidFill>
                  <a:prstClr val="black"/>
                </a:solidFill>
                <a:effectLst/>
                <a:uLnTx/>
                <a:uFillTx/>
                <a:latin typeface="UTM Azuki" panose="02040603050506020204" pitchFamily="18" charset="0"/>
                <a:ea typeface="Times New Roman" panose="02020603050405020304" pitchFamily="18" charset="0"/>
                <a:cs typeface="+mn-cs"/>
              </a:rPr>
              <a:t> Trần thành lập</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16" name="Rectangle 15"/>
          <p:cNvSpPr/>
          <p:nvPr/>
        </p:nvSpPr>
        <p:spPr>
          <a:xfrm>
            <a:off x="6819567" y="2040175"/>
            <a:ext cx="103906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1226</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18" name="Rectangle 17"/>
          <p:cNvSpPr/>
          <p:nvPr/>
        </p:nvSpPr>
        <p:spPr>
          <a:xfrm>
            <a:off x="1125926" y="2731347"/>
            <a:ext cx="5430367" cy="1200329"/>
          </a:xfrm>
          <a:prstGeom prst="rect">
            <a:avLst/>
          </a:prstGeom>
        </p:spPr>
        <p:txBody>
          <a:bodyPr wrap="square">
            <a:spAutoFit/>
          </a:bodyPr>
          <a:lstStyle/>
          <a:p>
            <a:pPr lvl="0" algn="just"/>
            <a:r>
              <a:rPr lang="nl-NL" sz="3600" dirty="0">
                <a:solidFill>
                  <a:prstClr val="black"/>
                </a:solidFill>
                <a:latin typeface="UTM Azuki" panose="02040603050506020204" pitchFamily="18" charset="0"/>
                <a:ea typeface="Times New Roman" panose="02020603050405020304" pitchFamily="18" charset="0"/>
              </a:rPr>
              <a:t>Cuộc k/c chống quân Mông Nguyên</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endParaRPr>
          </a:p>
        </p:txBody>
      </p:sp>
      <p:sp>
        <p:nvSpPr>
          <p:cNvPr id="20" name="Rectangle 19"/>
          <p:cNvSpPr/>
          <p:nvPr/>
        </p:nvSpPr>
        <p:spPr>
          <a:xfrm>
            <a:off x="8561095" y="2907182"/>
            <a:ext cx="3389484" cy="95410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Thành</a:t>
            </a:r>
            <a:r>
              <a:rPr kumimoji="0" lang="nl-NL" sz="2800" b="0" i="0" u="none" strike="noStrike" kern="1200" cap="none" spc="0" normalizeH="0" noProof="0" dirty="0">
                <a:ln>
                  <a:noFill/>
                </a:ln>
                <a:solidFill>
                  <a:prstClr val="black"/>
                </a:solidFill>
                <a:effectLst/>
                <a:uLnTx/>
                <a:uFillTx/>
                <a:latin typeface="UTM Azuki" panose="02040603050506020204" pitchFamily="18" charset="0"/>
                <a:ea typeface="Times New Roman" panose="02020603050405020304" pitchFamily="18" charset="0"/>
                <a:cs typeface="+mn-cs"/>
              </a:rPr>
              <a:t> Thăng Long, sông BĐ</a:t>
            </a:r>
            <a:endParaRPr kumimoji="0" lang="en-US" sz="28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21" name="Rectangle 20"/>
          <p:cNvSpPr/>
          <p:nvPr/>
        </p:nvSpPr>
        <p:spPr>
          <a:xfrm>
            <a:off x="1189497" y="4072753"/>
            <a:ext cx="3381054"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Nhà</a:t>
            </a:r>
            <a:r>
              <a:rPr kumimoji="0" lang="nl-NL" sz="3600" b="0" i="0" u="none" strike="noStrike" kern="1200" cap="none" spc="0" normalizeH="0" noProof="0" dirty="0">
                <a:ln>
                  <a:noFill/>
                </a:ln>
                <a:solidFill>
                  <a:prstClr val="black"/>
                </a:solidFill>
                <a:effectLst/>
                <a:uLnTx/>
                <a:uFillTx/>
                <a:latin typeface="UTM Azuki" panose="02040603050506020204" pitchFamily="18" charset="0"/>
                <a:ea typeface="Times New Roman" panose="02020603050405020304" pitchFamily="18" charset="0"/>
                <a:cs typeface="+mn-cs"/>
              </a:rPr>
              <a:t> Hồ thành lập</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22" name="Rectangle 21"/>
          <p:cNvSpPr/>
          <p:nvPr/>
        </p:nvSpPr>
        <p:spPr>
          <a:xfrm>
            <a:off x="6819567" y="3982404"/>
            <a:ext cx="107753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1400</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23" name="Rectangle 22"/>
          <p:cNvSpPr/>
          <p:nvPr/>
        </p:nvSpPr>
        <p:spPr>
          <a:xfrm>
            <a:off x="9046168" y="3989141"/>
            <a:ext cx="3313481"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Thanh Hoá</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24" name="Rectangle 23"/>
          <p:cNvSpPr/>
          <p:nvPr/>
        </p:nvSpPr>
        <p:spPr>
          <a:xfrm>
            <a:off x="1302161" y="4930737"/>
            <a:ext cx="407675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Chiến</a:t>
            </a:r>
            <a:r>
              <a:rPr kumimoji="0" lang="nl-NL" sz="3600" b="0" i="0" u="none" strike="noStrike" kern="1200" cap="none" spc="0" normalizeH="0" noProof="0" dirty="0">
                <a:ln>
                  <a:noFill/>
                </a:ln>
                <a:solidFill>
                  <a:prstClr val="black"/>
                </a:solidFill>
                <a:effectLst/>
                <a:uLnTx/>
                <a:uFillTx/>
                <a:latin typeface="UTM Azuki" panose="02040603050506020204" pitchFamily="18" charset="0"/>
                <a:ea typeface="Times New Roman" panose="02020603050405020304" pitchFamily="18" charset="0"/>
                <a:cs typeface="+mn-cs"/>
              </a:rPr>
              <a:t> thắng Chi Lăng</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25" name="Rectangle 24"/>
          <p:cNvSpPr/>
          <p:nvPr/>
        </p:nvSpPr>
        <p:spPr>
          <a:xfrm>
            <a:off x="6825841" y="4886426"/>
            <a:ext cx="114646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UTM Azuki" panose="02040603050506020204" pitchFamily="18" charset="0"/>
                <a:ea typeface="Times New Roman" panose="02020603050405020304" pitchFamily="18" charset="0"/>
                <a:cs typeface="+mn-cs"/>
              </a:rPr>
              <a:t>1428 </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
        <p:nvSpPr>
          <p:cNvPr id="26" name="Rectangle 25"/>
          <p:cNvSpPr/>
          <p:nvPr/>
        </p:nvSpPr>
        <p:spPr>
          <a:xfrm>
            <a:off x="9046168" y="4833138"/>
            <a:ext cx="232467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solidFill>
                  <a:prstClr val="black"/>
                </a:solidFill>
                <a:latin typeface="UTM Azuki" panose="02040603050506020204" pitchFamily="18" charset="0"/>
                <a:ea typeface="微软雅黑"/>
              </a:rPr>
              <a:t>Ải Chi Lăng</a:t>
            </a:r>
            <a:endParaRPr kumimoji="0" lang="en-US" sz="3600" b="0" i="0" u="none" strike="noStrike" kern="1200" cap="none" spc="0" normalizeH="0" baseline="0" noProof="0" dirty="0">
              <a:ln>
                <a:noFill/>
              </a:ln>
              <a:solidFill>
                <a:prstClr val="black"/>
              </a:solidFill>
              <a:effectLst/>
              <a:uLnTx/>
              <a:uFillTx/>
              <a:latin typeface="UTM Azuki" panose="02040603050506020204" pitchFamily="18" charset="0"/>
              <a:ea typeface="微软雅黑"/>
              <a:cs typeface="+mn-cs"/>
            </a:endParaRPr>
          </a:p>
        </p:txBody>
      </p:sp>
    </p:spTree>
    <p:extLst>
      <p:ext uri="{BB962C8B-B14F-4D97-AF65-F5344CB8AC3E}">
        <p14:creationId xmlns:p14="http://schemas.microsoft.com/office/powerpoint/2010/main" val="37109976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7"/>
                                        </p:tgtEl>
                                        <p:attrNameLst>
                                          <p:attrName>style.visibility</p:attrName>
                                        </p:attrNameLst>
                                      </p:cBhvr>
                                      <p:to>
                                        <p:strVal val="visible"/>
                                      </p:to>
                                    </p:set>
                                    <p:anim calcmode="lin" valueType="num">
                                      <p:cBhvr>
                                        <p:cTn id="18" dur="25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7"/>
                                        </p:tgtEl>
                                        <p:attrNameLst>
                                          <p:attrName>ppt_y</p:attrName>
                                        </p:attrNameLst>
                                      </p:cBhvr>
                                      <p:tavLst>
                                        <p:tav tm="0">
                                          <p:val>
                                            <p:strVal val="#ppt_y"/>
                                          </p:val>
                                        </p:tav>
                                        <p:tav tm="100000">
                                          <p:val>
                                            <p:strVal val="#ppt_y"/>
                                          </p:val>
                                        </p:tav>
                                      </p:tavLst>
                                    </p:anim>
                                    <p:anim calcmode="lin" valueType="num">
                                      <p:cBhvr>
                                        <p:cTn id="20" dur="25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2" dur="250" tmFilter="0,0; .5, 1; 1, 1"/>
                                        <p:tgtEl>
                                          <p:spTgt spid="7"/>
                                        </p:tgtEl>
                                      </p:cBhvr>
                                    </p:animEffect>
                                  </p:childTnLst>
                                </p:cTn>
                              </p:par>
                            </p:childTnLst>
                          </p:cTn>
                        </p:par>
                        <p:par>
                          <p:cTn id="23" fill="hold">
                            <p:stCondLst>
                              <p:cond delay="2350"/>
                            </p:stCondLst>
                            <p:childTnLst>
                              <p:par>
                                <p:cTn id="24" presetID="53" presetClass="entr" presetSubtype="16"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750" fill="hold"/>
                                        <p:tgtEl>
                                          <p:spTgt spid="9"/>
                                        </p:tgtEl>
                                        <p:attrNameLst>
                                          <p:attrName>ppt_w</p:attrName>
                                        </p:attrNameLst>
                                      </p:cBhvr>
                                      <p:tavLst>
                                        <p:tav tm="0">
                                          <p:val>
                                            <p:fltVal val="0"/>
                                          </p:val>
                                        </p:tav>
                                        <p:tav tm="100000">
                                          <p:val>
                                            <p:strVal val="#ppt_w"/>
                                          </p:val>
                                        </p:tav>
                                      </p:tavLst>
                                    </p:anim>
                                    <p:anim calcmode="lin" valueType="num">
                                      <p:cBhvr>
                                        <p:cTn id="27" dur="750" fill="hold"/>
                                        <p:tgtEl>
                                          <p:spTgt spid="9"/>
                                        </p:tgtEl>
                                        <p:attrNameLst>
                                          <p:attrName>ppt_h</p:attrName>
                                        </p:attrNameLst>
                                      </p:cBhvr>
                                      <p:tavLst>
                                        <p:tav tm="0">
                                          <p:val>
                                            <p:fltVal val="0"/>
                                          </p:val>
                                        </p:tav>
                                        <p:tav tm="100000">
                                          <p:val>
                                            <p:strVal val="#ppt_h"/>
                                          </p:val>
                                        </p:tav>
                                      </p:tavLst>
                                    </p:anim>
                                    <p:animEffect transition="in" filter="fade">
                                      <p:cBhvr>
                                        <p:cTn id="28" dur="75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par>
                          <p:cTn id="68" fill="hold">
                            <p:stCondLst>
                              <p:cond delay="1500"/>
                            </p:stCondLst>
                            <p:childTnLst>
                              <p:par>
                                <p:cTn id="69" presetID="10" presetClass="entr" presetSubtype="0"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500"/>
                                        <p:tgtEl>
                                          <p:spTgt spid="14"/>
                                        </p:tgtEl>
                                      </p:cBhvr>
                                    </p:animEffect>
                                  </p:childTnLst>
                                </p:cTn>
                              </p:par>
                            </p:childTnLst>
                          </p:cTn>
                        </p:par>
                        <p:par>
                          <p:cTn id="77" fill="hold">
                            <p:stCondLst>
                              <p:cond delay="500"/>
                            </p:stCondLst>
                            <p:childTnLst>
                              <p:par>
                                <p:cTn id="78" presetID="10" presetClass="entr" presetSubtype="0" fill="hold" grpId="0" nodeType="after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500"/>
                                        <p:tgtEl>
                                          <p:spTgt spid="24"/>
                                        </p:tgtEl>
                                      </p:cBhvr>
                                    </p:animEffect>
                                  </p:childTnLst>
                                </p:cTn>
                              </p:par>
                            </p:childTnLst>
                          </p:cTn>
                        </p:par>
                        <p:par>
                          <p:cTn id="81" fill="hold">
                            <p:stCondLst>
                              <p:cond delay="1000"/>
                            </p:stCondLst>
                            <p:childTnLst>
                              <p:par>
                                <p:cTn id="82" presetID="10" presetClass="entr" presetSubtype="0" fill="hold" grpId="0" nodeType="after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500"/>
                                        <p:tgtEl>
                                          <p:spTgt spid="25"/>
                                        </p:tgtEl>
                                      </p:cBhvr>
                                    </p:animEffect>
                                  </p:childTnLst>
                                </p:cTn>
                              </p:par>
                            </p:childTnLst>
                          </p:cTn>
                        </p:par>
                        <p:par>
                          <p:cTn id="85" fill="hold">
                            <p:stCondLst>
                              <p:cond delay="1500"/>
                            </p:stCondLst>
                            <p:childTnLst>
                              <p:par>
                                <p:cTn id="86" presetID="10" presetClass="entr" presetSubtype="0" fill="hold" grpId="0" nodeType="after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fade">
                                      <p:cBhvr>
                                        <p:cTn id="8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P spid="14" grpId="0"/>
      <p:bldP spid="15" grpId="0"/>
      <p:bldP spid="16" grpId="0"/>
      <p:bldP spid="18" grpId="0"/>
      <p:bldP spid="20" grpId="0"/>
      <p:bldP spid="21" grpId="0"/>
      <p:bldP spid="22" grpId="0"/>
      <p:bldP spid="23" grpId="0"/>
      <p:bldP spid="2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7858634" y="5746378"/>
            <a:ext cx="4333366" cy="1154510"/>
          </a:xfrm>
          <a:prstGeom prst="rect">
            <a:avLst/>
          </a:prstGeom>
        </p:spPr>
      </p:pic>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16590" y="654433"/>
            <a:ext cx="5260524" cy="35396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Rectangle 2"/>
          <p:cNvSpPr/>
          <p:nvPr/>
        </p:nvSpPr>
        <p:spPr>
          <a:xfrm>
            <a:off x="517939" y="4494831"/>
            <a:ext cx="5081840"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solidFill>
                  <a:srgbClr val="C00000"/>
                </a:solidFill>
                <a:latin typeface="UTM Azuki" panose="02040603050506020204" pitchFamily="18" charset="0"/>
                <a:ea typeface="微软雅黑"/>
              </a:rPr>
              <a:t>Đinh Bộ Lĩnh đánh trận giả</a:t>
            </a:r>
            <a:endParaRPr kumimoji="0" lang="en-US" sz="3600" b="0" i="0" u="none" strike="noStrike" kern="1200" cap="none" spc="0" normalizeH="0" baseline="0" noProof="0" dirty="0">
              <a:ln>
                <a:noFill/>
              </a:ln>
              <a:solidFill>
                <a:srgbClr val="C00000"/>
              </a:solidFill>
              <a:effectLst/>
              <a:uLnTx/>
              <a:uFillTx/>
              <a:latin typeface="UTM Azuki" panose="02040603050506020204" pitchFamily="18" charset="0"/>
              <a:ea typeface="微软雅黑"/>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6970" y="683462"/>
            <a:ext cx="5555343" cy="44577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p:cNvSpPr/>
          <p:nvPr/>
        </p:nvSpPr>
        <p:spPr>
          <a:xfrm>
            <a:off x="7858634" y="5256832"/>
            <a:ext cx="319189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solidFill>
                  <a:srgbClr val="C00000"/>
                </a:solidFill>
                <a:latin typeface="UTM Azuki" panose="02040603050506020204" pitchFamily="18" charset="0"/>
                <a:ea typeface="微软雅黑"/>
              </a:rPr>
              <a:t>Lê Hoàn lên ngôi</a:t>
            </a:r>
            <a:endParaRPr kumimoji="0" lang="en-US" sz="3600" b="0" i="0" u="none" strike="noStrike" kern="1200" cap="none" spc="0" normalizeH="0" baseline="0" noProof="0" dirty="0">
              <a:ln>
                <a:noFill/>
              </a:ln>
              <a:solidFill>
                <a:srgbClr val="C00000"/>
              </a:solidFill>
              <a:effectLst/>
              <a:uLnTx/>
              <a:uFillTx/>
              <a:latin typeface="UTM Azuki" panose="02040603050506020204" pitchFamily="18" charset="0"/>
              <a:ea typeface="微软雅黑"/>
            </a:endParaRPr>
          </a:p>
        </p:txBody>
      </p:sp>
      <p:pic>
        <p:nvPicPr>
          <p:cNvPr id="6"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85"/>
            <a:ext cx="4333366" cy="1154510"/>
          </a:xfrm>
          <a:prstGeom prst="rect">
            <a:avLst/>
          </a:prstGeom>
        </p:spPr>
      </p:pic>
      <p:pic>
        <p:nvPicPr>
          <p:cNvPr id="7"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7858634" y="-48561"/>
            <a:ext cx="4333366" cy="1154510"/>
          </a:xfrm>
          <a:prstGeom prst="rect">
            <a:avLst/>
          </a:prstGeom>
        </p:spPr>
      </p:pic>
      <p:pic>
        <p:nvPicPr>
          <p:cNvPr id="8"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03490"/>
            <a:ext cx="4333366" cy="1154510"/>
          </a:xfrm>
          <a:prstGeom prst="rect">
            <a:avLst/>
          </a:prstGeom>
        </p:spPr>
      </p:pic>
    </p:spTree>
    <p:extLst>
      <p:ext uri="{BB962C8B-B14F-4D97-AF65-F5344CB8AC3E}">
        <p14:creationId xmlns:p14="http://schemas.microsoft.com/office/powerpoint/2010/main" val="41612649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80">
                                          <p:stCondLst>
                                            <p:cond delay="0"/>
                                          </p:stCondLst>
                                        </p:cTn>
                                        <p:tgtEl>
                                          <p:spTgt spid="4"/>
                                        </p:tgtEl>
                                      </p:cBhvr>
                                    </p:animEffect>
                                    <p:anim calcmode="lin" valueType="num">
                                      <p:cBhvr>
                                        <p:cTn id="4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gtEl>
                                      </p:cBhvr>
                                      <p:to x="100000" y="60000"/>
                                    </p:animScale>
                                    <p:animScale>
                                      <p:cBhvr>
                                        <p:cTn id="48" dur="166" decel="50000">
                                          <p:stCondLst>
                                            <p:cond delay="676"/>
                                          </p:stCondLst>
                                        </p:cTn>
                                        <p:tgtEl>
                                          <p:spTgt spid="4"/>
                                        </p:tgtEl>
                                      </p:cBhvr>
                                      <p:to x="100000" y="100000"/>
                                    </p:animScale>
                                    <p:animScale>
                                      <p:cBhvr>
                                        <p:cTn id="49" dur="26">
                                          <p:stCondLst>
                                            <p:cond delay="1312"/>
                                          </p:stCondLst>
                                        </p:cTn>
                                        <p:tgtEl>
                                          <p:spTgt spid="4"/>
                                        </p:tgtEl>
                                      </p:cBhvr>
                                      <p:to x="100000" y="80000"/>
                                    </p:animScale>
                                    <p:animScale>
                                      <p:cBhvr>
                                        <p:cTn id="50" dur="166" decel="50000">
                                          <p:stCondLst>
                                            <p:cond delay="1338"/>
                                          </p:stCondLst>
                                        </p:cTn>
                                        <p:tgtEl>
                                          <p:spTgt spid="4"/>
                                        </p:tgtEl>
                                      </p:cBhvr>
                                      <p:to x="100000" y="100000"/>
                                    </p:animScale>
                                    <p:animScale>
                                      <p:cBhvr>
                                        <p:cTn id="51" dur="26">
                                          <p:stCondLst>
                                            <p:cond delay="1642"/>
                                          </p:stCondLst>
                                        </p:cTn>
                                        <p:tgtEl>
                                          <p:spTgt spid="4"/>
                                        </p:tgtEl>
                                      </p:cBhvr>
                                      <p:to x="100000" y="90000"/>
                                    </p:animScale>
                                    <p:animScale>
                                      <p:cBhvr>
                                        <p:cTn id="52" dur="166" decel="50000">
                                          <p:stCondLst>
                                            <p:cond delay="1668"/>
                                          </p:stCondLst>
                                        </p:cTn>
                                        <p:tgtEl>
                                          <p:spTgt spid="4"/>
                                        </p:tgtEl>
                                      </p:cBhvr>
                                      <p:to x="100000" y="100000"/>
                                    </p:animScale>
                                    <p:animScale>
                                      <p:cBhvr>
                                        <p:cTn id="53" dur="26">
                                          <p:stCondLst>
                                            <p:cond delay="1808"/>
                                          </p:stCondLst>
                                        </p:cTn>
                                        <p:tgtEl>
                                          <p:spTgt spid="4"/>
                                        </p:tgtEl>
                                      </p:cBhvr>
                                      <p:to x="100000" y="95000"/>
                                    </p:animScale>
                                    <p:animScale>
                                      <p:cBhvr>
                                        <p:cTn id="54" dur="166" decel="50000">
                                          <p:stCondLst>
                                            <p:cond delay="1834"/>
                                          </p:stCondLst>
                                        </p:cTn>
                                        <p:tgtEl>
                                          <p:spTgt spid="4"/>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580">
                                          <p:stCondLst>
                                            <p:cond delay="0"/>
                                          </p:stCondLst>
                                        </p:cTn>
                                        <p:tgtEl>
                                          <p:spTgt spid="5"/>
                                        </p:tgtEl>
                                      </p:cBhvr>
                                    </p:animEffect>
                                    <p:anim calcmode="lin" valueType="num">
                                      <p:cBhvr>
                                        <p:cTn id="5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3" dur="26">
                                          <p:stCondLst>
                                            <p:cond delay="650"/>
                                          </p:stCondLst>
                                        </p:cTn>
                                        <p:tgtEl>
                                          <p:spTgt spid="5"/>
                                        </p:tgtEl>
                                      </p:cBhvr>
                                      <p:to x="100000" y="60000"/>
                                    </p:animScale>
                                    <p:animScale>
                                      <p:cBhvr>
                                        <p:cTn id="64" dur="166" decel="50000">
                                          <p:stCondLst>
                                            <p:cond delay="676"/>
                                          </p:stCondLst>
                                        </p:cTn>
                                        <p:tgtEl>
                                          <p:spTgt spid="5"/>
                                        </p:tgtEl>
                                      </p:cBhvr>
                                      <p:to x="100000" y="100000"/>
                                    </p:animScale>
                                    <p:animScale>
                                      <p:cBhvr>
                                        <p:cTn id="65" dur="26">
                                          <p:stCondLst>
                                            <p:cond delay="1312"/>
                                          </p:stCondLst>
                                        </p:cTn>
                                        <p:tgtEl>
                                          <p:spTgt spid="5"/>
                                        </p:tgtEl>
                                      </p:cBhvr>
                                      <p:to x="100000" y="80000"/>
                                    </p:animScale>
                                    <p:animScale>
                                      <p:cBhvr>
                                        <p:cTn id="66" dur="166" decel="50000">
                                          <p:stCondLst>
                                            <p:cond delay="1338"/>
                                          </p:stCondLst>
                                        </p:cTn>
                                        <p:tgtEl>
                                          <p:spTgt spid="5"/>
                                        </p:tgtEl>
                                      </p:cBhvr>
                                      <p:to x="100000" y="100000"/>
                                    </p:animScale>
                                    <p:animScale>
                                      <p:cBhvr>
                                        <p:cTn id="67" dur="26">
                                          <p:stCondLst>
                                            <p:cond delay="1642"/>
                                          </p:stCondLst>
                                        </p:cTn>
                                        <p:tgtEl>
                                          <p:spTgt spid="5"/>
                                        </p:tgtEl>
                                      </p:cBhvr>
                                      <p:to x="100000" y="90000"/>
                                    </p:animScale>
                                    <p:animScale>
                                      <p:cBhvr>
                                        <p:cTn id="68" dur="166" decel="50000">
                                          <p:stCondLst>
                                            <p:cond delay="1668"/>
                                          </p:stCondLst>
                                        </p:cTn>
                                        <p:tgtEl>
                                          <p:spTgt spid="5"/>
                                        </p:tgtEl>
                                      </p:cBhvr>
                                      <p:to x="100000" y="100000"/>
                                    </p:animScale>
                                    <p:animScale>
                                      <p:cBhvr>
                                        <p:cTn id="69" dur="26">
                                          <p:stCondLst>
                                            <p:cond delay="1808"/>
                                          </p:stCondLst>
                                        </p:cTn>
                                        <p:tgtEl>
                                          <p:spTgt spid="5"/>
                                        </p:tgtEl>
                                      </p:cBhvr>
                                      <p:to x="100000" y="95000"/>
                                    </p:animScale>
                                    <p:animScale>
                                      <p:cBhvr>
                                        <p:cTn id="7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496662" y="1008110"/>
            <a:ext cx="4667250" cy="435142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7858634" y="5746378"/>
            <a:ext cx="4333366" cy="115451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85"/>
            <a:ext cx="4333366" cy="1154510"/>
          </a:xfrm>
          <a:prstGeom prst="rect">
            <a:avLst/>
          </a:prstGeom>
        </p:spPr>
      </p:pic>
      <p:pic>
        <p:nvPicPr>
          <p:cNvPr id="4"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7858634" y="-48561"/>
            <a:ext cx="4333366" cy="1154510"/>
          </a:xfrm>
          <a:prstGeom prst="rect">
            <a:avLst/>
          </a:prstGeom>
        </p:spPr>
      </p:pic>
      <p:pic>
        <p:nvPicPr>
          <p:cNvPr id="5"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569" y="5794072"/>
            <a:ext cx="4333366" cy="1154510"/>
          </a:xfrm>
          <a:prstGeom prst="rect">
            <a:avLst/>
          </a:prstGeom>
        </p:spPr>
      </p:pic>
      <p:sp>
        <p:nvSpPr>
          <p:cNvPr id="8" name="Rectangle 7"/>
          <p:cNvSpPr/>
          <p:nvPr/>
        </p:nvSpPr>
        <p:spPr>
          <a:xfrm>
            <a:off x="1026050" y="5423212"/>
            <a:ext cx="330731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solidFill>
                  <a:srgbClr val="C00000"/>
                </a:solidFill>
                <a:latin typeface="UTM Azuki" panose="02040603050506020204" pitchFamily="18" charset="0"/>
                <a:ea typeface="微软雅黑"/>
              </a:rPr>
              <a:t>Tượng Lý Thái Tổ</a:t>
            </a:r>
            <a:endParaRPr kumimoji="0" lang="en-US" sz="3600" b="0" i="0" u="none" strike="noStrike" kern="1200" cap="none" spc="0" normalizeH="0" baseline="0" noProof="0" dirty="0">
              <a:ln>
                <a:noFill/>
              </a:ln>
              <a:solidFill>
                <a:srgbClr val="C00000"/>
              </a:solidFill>
              <a:effectLst/>
              <a:uLnTx/>
              <a:uFillTx/>
              <a:latin typeface="UTM Azuki" panose="02040603050506020204" pitchFamily="18" charset="0"/>
              <a:ea typeface="微软雅黑"/>
            </a:endParaRPr>
          </a:p>
        </p:txBody>
      </p:sp>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r="-208" b="8383"/>
          <a:stretch/>
        </p:blipFill>
        <p:spPr>
          <a:xfrm>
            <a:off x="5660574" y="899992"/>
            <a:ext cx="5974387" cy="378812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a:off x="7129307" y="4776881"/>
            <a:ext cx="319991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solidFill>
                  <a:srgbClr val="C00000"/>
                </a:solidFill>
                <a:latin typeface="UTM Azuki" panose="02040603050506020204" pitchFamily="18" charset="0"/>
                <a:ea typeface="微软雅黑"/>
              </a:rPr>
              <a:t>Nhà Trần đắp đê</a:t>
            </a:r>
            <a:endParaRPr kumimoji="0" lang="en-US" sz="3600" b="0" i="0" u="none" strike="noStrike" kern="1200" cap="none" spc="0" normalizeH="0" baseline="0" noProof="0" dirty="0">
              <a:ln>
                <a:noFill/>
              </a:ln>
              <a:solidFill>
                <a:srgbClr val="C00000"/>
              </a:solidFill>
              <a:effectLst/>
              <a:uLnTx/>
              <a:uFillTx/>
              <a:latin typeface="UTM Azuki" panose="02040603050506020204" pitchFamily="18" charset="0"/>
              <a:ea typeface="微软雅黑"/>
            </a:endParaRPr>
          </a:p>
        </p:txBody>
      </p:sp>
    </p:spTree>
    <p:extLst>
      <p:ext uri="{BB962C8B-B14F-4D97-AF65-F5344CB8AC3E}">
        <p14:creationId xmlns:p14="http://schemas.microsoft.com/office/powerpoint/2010/main" val="1643205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80">
                                          <p:stCondLst>
                                            <p:cond delay="0"/>
                                          </p:stCondLst>
                                        </p:cTn>
                                        <p:tgtEl>
                                          <p:spTgt spid="7"/>
                                        </p:tgtEl>
                                      </p:cBhvr>
                                    </p:animEffect>
                                    <p:anim calcmode="lin" valueType="num">
                                      <p:cBhvr>
                                        <p:cTn id="3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5" dur="26">
                                          <p:stCondLst>
                                            <p:cond delay="650"/>
                                          </p:stCondLst>
                                        </p:cTn>
                                        <p:tgtEl>
                                          <p:spTgt spid="7"/>
                                        </p:tgtEl>
                                      </p:cBhvr>
                                      <p:to x="100000" y="60000"/>
                                    </p:animScale>
                                    <p:animScale>
                                      <p:cBhvr>
                                        <p:cTn id="36" dur="166" decel="50000">
                                          <p:stCondLst>
                                            <p:cond delay="676"/>
                                          </p:stCondLst>
                                        </p:cTn>
                                        <p:tgtEl>
                                          <p:spTgt spid="7"/>
                                        </p:tgtEl>
                                      </p:cBhvr>
                                      <p:to x="100000" y="100000"/>
                                    </p:animScale>
                                    <p:animScale>
                                      <p:cBhvr>
                                        <p:cTn id="37" dur="26">
                                          <p:stCondLst>
                                            <p:cond delay="1312"/>
                                          </p:stCondLst>
                                        </p:cTn>
                                        <p:tgtEl>
                                          <p:spTgt spid="7"/>
                                        </p:tgtEl>
                                      </p:cBhvr>
                                      <p:to x="100000" y="80000"/>
                                    </p:animScale>
                                    <p:animScale>
                                      <p:cBhvr>
                                        <p:cTn id="38" dur="166" decel="50000">
                                          <p:stCondLst>
                                            <p:cond delay="1338"/>
                                          </p:stCondLst>
                                        </p:cTn>
                                        <p:tgtEl>
                                          <p:spTgt spid="7"/>
                                        </p:tgtEl>
                                      </p:cBhvr>
                                      <p:to x="100000" y="100000"/>
                                    </p:animScale>
                                    <p:animScale>
                                      <p:cBhvr>
                                        <p:cTn id="39" dur="26">
                                          <p:stCondLst>
                                            <p:cond delay="1642"/>
                                          </p:stCondLst>
                                        </p:cTn>
                                        <p:tgtEl>
                                          <p:spTgt spid="7"/>
                                        </p:tgtEl>
                                      </p:cBhvr>
                                      <p:to x="100000" y="90000"/>
                                    </p:animScale>
                                    <p:animScale>
                                      <p:cBhvr>
                                        <p:cTn id="40" dur="166" decel="50000">
                                          <p:stCondLst>
                                            <p:cond delay="1668"/>
                                          </p:stCondLst>
                                        </p:cTn>
                                        <p:tgtEl>
                                          <p:spTgt spid="7"/>
                                        </p:tgtEl>
                                      </p:cBhvr>
                                      <p:to x="100000" y="100000"/>
                                    </p:animScale>
                                    <p:animScale>
                                      <p:cBhvr>
                                        <p:cTn id="41" dur="26">
                                          <p:stCondLst>
                                            <p:cond delay="1808"/>
                                          </p:stCondLst>
                                        </p:cTn>
                                        <p:tgtEl>
                                          <p:spTgt spid="7"/>
                                        </p:tgtEl>
                                      </p:cBhvr>
                                      <p:to x="100000" y="95000"/>
                                    </p:animScale>
                                    <p:animScale>
                                      <p:cBhvr>
                                        <p:cTn id="42" dur="166" decel="50000">
                                          <p:stCondLst>
                                            <p:cond delay="1834"/>
                                          </p:stCondLst>
                                        </p:cTn>
                                        <p:tgtEl>
                                          <p:spTgt spid="7"/>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580">
                                          <p:stCondLst>
                                            <p:cond delay="0"/>
                                          </p:stCondLst>
                                        </p:cTn>
                                        <p:tgtEl>
                                          <p:spTgt spid="8"/>
                                        </p:tgtEl>
                                      </p:cBhvr>
                                    </p:animEffect>
                                    <p:anim calcmode="lin" valueType="num">
                                      <p:cBhvr>
                                        <p:cTn id="4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1" dur="26">
                                          <p:stCondLst>
                                            <p:cond delay="650"/>
                                          </p:stCondLst>
                                        </p:cTn>
                                        <p:tgtEl>
                                          <p:spTgt spid="8"/>
                                        </p:tgtEl>
                                      </p:cBhvr>
                                      <p:to x="100000" y="60000"/>
                                    </p:animScale>
                                    <p:animScale>
                                      <p:cBhvr>
                                        <p:cTn id="52" dur="166" decel="50000">
                                          <p:stCondLst>
                                            <p:cond delay="676"/>
                                          </p:stCondLst>
                                        </p:cTn>
                                        <p:tgtEl>
                                          <p:spTgt spid="8"/>
                                        </p:tgtEl>
                                      </p:cBhvr>
                                      <p:to x="100000" y="100000"/>
                                    </p:animScale>
                                    <p:animScale>
                                      <p:cBhvr>
                                        <p:cTn id="53" dur="26">
                                          <p:stCondLst>
                                            <p:cond delay="1312"/>
                                          </p:stCondLst>
                                        </p:cTn>
                                        <p:tgtEl>
                                          <p:spTgt spid="8"/>
                                        </p:tgtEl>
                                      </p:cBhvr>
                                      <p:to x="100000" y="80000"/>
                                    </p:animScale>
                                    <p:animScale>
                                      <p:cBhvr>
                                        <p:cTn id="54" dur="166" decel="50000">
                                          <p:stCondLst>
                                            <p:cond delay="1338"/>
                                          </p:stCondLst>
                                        </p:cTn>
                                        <p:tgtEl>
                                          <p:spTgt spid="8"/>
                                        </p:tgtEl>
                                      </p:cBhvr>
                                      <p:to x="100000" y="100000"/>
                                    </p:animScale>
                                    <p:animScale>
                                      <p:cBhvr>
                                        <p:cTn id="55" dur="26">
                                          <p:stCondLst>
                                            <p:cond delay="1642"/>
                                          </p:stCondLst>
                                        </p:cTn>
                                        <p:tgtEl>
                                          <p:spTgt spid="8"/>
                                        </p:tgtEl>
                                      </p:cBhvr>
                                      <p:to x="100000" y="90000"/>
                                    </p:animScale>
                                    <p:animScale>
                                      <p:cBhvr>
                                        <p:cTn id="56" dur="166" decel="50000">
                                          <p:stCondLst>
                                            <p:cond delay="1668"/>
                                          </p:stCondLst>
                                        </p:cTn>
                                        <p:tgtEl>
                                          <p:spTgt spid="8"/>
                                        </p:tgtEl>
                                      </p:cBhvr>
                                      <p:to x="100000" y="100000"/>
                                    </p:animScale>
                                    <p:animScale>
                                      <p:cBhvr>
                                        <p:cTn id="57" dur="26">
                                          <p:stCondLst>
                                            <p:cond delay="1808"/>
                                          </p:stCondLst>
                                        </p:cTn>
                                        <p:tgtEl>
                                          <p:spTgt spid="8"/>
                                        </p:tgtEl>
                                      </p:cBhvr>
                                      <p:to x="100000" y="95000"/>
                                    </p:animScale>
                                    <p:animScale>
                                      <p:cBhvr>
                                        <p:cTn id="58" dur="166" decel="50000">
                                          <p:stCondLst>
                                            <p:cond delay="1834"/>
                                          </p:stCondLst>
                                        </p:cTn>
                                        <p:tgtEl>
                                          <p:spTgt spid="8"/>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1000" fill="hold"/>
                                        <p:tgtEl>
                                          <p:spTgt spid="9"/>
                                        </p:tgtEl>
                                        <p:attrNameLst>
                                          <p:attrName>ppt_w</p:attrName>
                                        </p:attrNameLst>
                                      </p:cBhvr>
                                      <p:tavLst>
                                        <p:tav tm="0">
                                          <p:val>
                                            <p:fltVal val="0"/>
                                          </p:val>
                                        </p:tav>
                                        <p:tav tm="100000">
                                          <p:val>
                                            <p:strVal val="#ppt_w"/>
                                          </p:val>
                                        </p:tav>
                                      </p:tavLst>
                                    </p:anim>
                                    <p:anim calcmode="lin" valueType="num">
                                      <p:cBhvr>
                                        <p:cTn id="64" dur="1000" fill="hold"/>
                                        <p:tgtEl>
                                          <p:spTgt spid="9"/>
                                        </p:tgtEl>
                                        <p:attrNameLst>
                                          <p:attrName>ppt_h</p:attrName>
                                        </p:attrNameLst>
                                      </p:cBhvr>
                                      <p:tavLst>
                                        <p:tav tm="0">
                                          <p:val>
                                            <p:fltVal val="0"/>
                                          </p:val>
                                        </p:tav>
                                        <p:tav tm="100000">
                                          <p:val>
                                            <p:strVal val="#ppt_h"/>
                                          </p:val>
                                        </p:tav>
                                      </p:tavLst>
                                    </p:anim>
                                    <p:anim calcmode="lin" valueType="num">
                                      <p:cBhvr>
                                        <p:cTn id="65" dur="1000" fill="hold"/>
                                        <p:tgtEl>
                                          <p:spTgt spid="9"/>
                                        </p:tgtEl>
                                        <p:attrNameLst>
                                          <p:attrName>style.rotation</p:attrName>
                                        </p:attrNameLst>
                                      </p:cBhvr>
                                      <p:tavLst>
                                        <p:tav tm="0">
                                          <p:val>
                                            <p:fltVal val="90"/>
                                          </p:val>
                                        </p:tav>
                                        <p:tav tm="100000">
                                          <p:val>
                                            <p:fltVal val="0"/>
                                          </p:val>
                                        </p:tav>
                                      </p:tavLst>
                                    </p:anim>
                                    <p:animEffect transition="in" filter="fade">
                                      <p:cBhvr>
                                        <p:cTn id="66" dur="1000"/>
                                        <p:tgtEl>
                                          <p:spTgt spid="9"/>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p:cTn id="69" dur="1000" fill="hold"/>
                                        <p:tgtEl>
                                          <p:spTgt spid="10"/>
                                        </p:tgtEl>
                                        <p:attrNameLst>
                                          <p:attrName>ppt_w</p:attrName>
                                        </p:attrNameLst>
                                      </p:cBhvr>
                                      <p:tavLst>
                                        <p:tav tm="0">
                                          <p:val>
                                            <p:fltVal val="0"/>
                                          </p:val>
                                        </p:tav>
                                        <p:tav tm="100000">
                                          <p:val>
                                            <p:strVal val="#ppt_w"/>
                                          </p:val>
                                        </p:tav>
                                      </p:tavLst>
                                    </p:anim>
                                    <p:anim calcmode="lin" valueType="num">
                                      <p:cBhvr>
                                        <p:cTn id="70" dur="1000" fill="hold"/>
                                        <p:tgtEl>
                                          <p:spTgt spid="10"/>
                                        </p:tgtEl>
                                        <p:attrNameLst>
                                          <p:attrName>ppt_h</p:attrName>
                                        </p:attrNameLst>
                                      </p:cBhvr>
                                      <p:tavLst>
                                        <p:tav tm="0">
                                          <p:val>
                                            <p:fltVal val="0"/>
                                          </p:val>
                                        </p:tav>
                                        <p:tav tm="100000">
                                          <p:val>
                                            <p:strVal val="#ppt_h"/>
                                          </p:val>
                                        </p:tav>
                                      </p:tavLst>
                                    </p:anim>
                                    <p:anim calcmode="lin" valueType="num">
                                      <p:cBhvr>
                                        <p:cTn id="71" dur="1000" fill="hold"/>
                                        <p:tgtEl>
                                          <p:spTgt spid="10"/>
                                        </p:tgtEl>
                                        <p:attrNameLst>
                                          <p:attrName>style.rotation</p:attrName>
                                        </p:attrNameLst>
                                      </p:cBhvr>
                                      <p:tavLst>
                                        <p:tav tm="0">
                                          <p:val>
                                            <p:fltVal val="90"/>
                                          </p:val>
                                        </p:tav>
                                        <p:tav tm="100000">
                                          <p:val>
                                            <p:fltVal val="0"/>
                                          </p:val>
                                        </p:tav>
                                      </p:tavLst>
                                    </p:anim>
                                    <p:animEffect transition="in" filter="fade">
                                      <p:cBhvr>
                                        <p:cTn id="7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562592" y="886559"/>
            <a:ext cx="5094613" cy="55531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Rectangle 8"/>
          <p:cNvSpPr/>
          <p:nvPr/>
        </p:nvSpPr>
        <p:spPr>
          <a:xfrm>
            <a:off x="2110796" y="5649128"/>
            <a:ext cx="3294492"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solidFill>
                  <a:srgbClr val="C00000"/>
                </a:solidFill>
                <a:latin typeface="UTM Azuki" panose="02040603050506020204" pitchFamily="18" charset="0"/>
                <a:ea typeface="微软雅黑"/>
              </a:rPr>
              <a:t>Lược đồ Chi Lăng</a:t>
            </a:r>
            <a:endParaRPr kumimoji="0" lang="en-US" sz="3600" b="0" i="0" u="none" strike="noStrike" kern="1200" cap="none" spc="0" normalizeH="0" baseline="0" noProof="0" dirty="0">
              <a:ln>
                <a:noFill/>
              </a:ln>
              <a:solidFill>
                <a:srgbClr val="C00000"/>
              </a:solidFill>
              <a:effectLst/>
              <a:uLnTx/>
              <a:uFillTx/>
              <a:latin typeface="UTM Azuki" panose="02040603050506020204" pitchFamily="18" charset="0"/>
              <a:ea typeface="微软雅黑"/>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6371444" y="1150825"/>
            <a:ext cx="4753216" cy="377154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5746378"/>
            <a:ext cx="4333366" cy="1154510"/>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685"/>
            <a:ext cx="4333366" cy="1154510"/>
          </a:xfrm>
          <a:prstGeom prst="rect">
            <a:avLst/>
          </a:prstGeom>
        </p:spPr>
      </p:pic>
      <p:pic>
        <p:nvPicPr>
          <p:cNvPr id="4"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48561"/>
            <a:ext cx="4333366" cy="1154510"/>
          </a:xfrm>
          <a:prstGeom prst="rect">
            <a:avLst/>
          </a:prstGeom>
        </p:spPr>
      </p:pic>
      <p:pic>
        <p:nvPicPr>
          <p:cNvPr id="5"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59586"/>
            <a:ext cx="4557486" cy="1154510"/>
          </a:xfrm>
          <a:prstGeom prst="rect">
            <a:avLst/>
          </a:prstGeom>
        </p:spPr>
      </p:pic>
      <p:sp>
        <p:nvSpPr>
          <p:cNvPr id="7" name="Rectangle 6"/>
          <p:cNvSpPr/>
          <p:nvPr/>
        </p:nvSpPr>
        <p:spPr>
          <a:xfrm>
            <a:off x="7606717" y="5073136"/>
            <a:ext cx="297228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4000" dirty="0">
                <a:solidFill>
                  <a:srgbClr val="C00000"/>
                </a:solidFill>
                <a:latin typeface="UTM Azuki" panose="02040603050506020204" pitchFamily="18" charset="0"/>
                <a:ea typeface="微软雅黑"/>
              </a:rPr>
              <a:t>Thành nhà Hồ</a:t>
            </a:r>
            <a:endParaRPr kumimoji="0" lang="en-US" sz="4000" b="0" i="0" u="none" strike="noStrike" kern="1200" cap="none" spc="0" normalizeH="0" baseline="0" noProof="0" dirty="0">
              <a:ln>
                <a:noFill/>
              </a:ln>
              <a:solidFill>
                <a:srgbClr val="C00000"/>
              </a:solidFill>
              <a:effectLst/>
              <a:uLnTx/>
              <a:uFillTx/>
              <a:latin typeface="UTM Azuki" panose="02040603050506020204" pitchFamily="18" charset="0"/>
              <a:ea typeface="微软雅黑"/>
            </a:endParaRPr>
          </a:p>
        </p:txBody>
      </p:sp>
    </p:spTree>
    <p:extLst>
      <p:ext uri="{BB962C8B-B14F-4D97-AF65-F5344CB8AC3E}">
        <p14:creationId xmlns:p14="http://schemas.microsoft.com/office/powerpoint/2010/main" val="4196726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750" fill="hold"/>
                                        <p:tgtEl>
                                          <p:spTgt spid="6"/>
                                        </p:tgtEl>
                                        <p:attrNameLst>
                                          <p:attrName>ppt_w</p:attrName>
                                        </p:attrNameLst>
                                      </p:cBhvr>
                                      <p:tavLst>
                                        <p:tav tm="0">
                                          <p:val>
                                            <p:fltVal val="0"/>
                                          </p:val>
                                        </p:tav>
                                        <p:tav tm="100000">
                                          <p:val>
                                            <p:strVal val="#ppt_w"/>
                                          </p:val>
                                        </p:tav>
                                      </p:tavLst>
                                    </p:anim>
                                    <p:anim calcmode="lin" valueType="num">
                                      <p:cBhvr>
                                        <p:cTn id="42" dur="750" fill="hold"/>
                                        <p:tgtEl>
                                          <p:spTgt spid="6"/>
                                        </p:tgtEl>
                                        <p:attrNameLst>
                                          <p:attrName>ppt_h</p:attrName>
                                        </p:attrNameLst>
                                      </p:cBhvr>
                                      <p:tavLst>
                                        <p:tav tm="0">
                                          <p:val>
                                            <p:fltVal val="0"/>
                                          </p:val>
                                        </p:tav>
                                        <p:tav tm="100000">
                                          <p:val>
                                            <p:strVal val="#ppt_h"/>
                                          </p:val>
                                        </p:tav>
                                      </p:tavLst>
                                    </p:anim>
                                    <p:animEffect transition="in" filter="fade">
                                      <p:cBhvr>
                                        <p:cTn id="43" dur="750"/>
                                        <p:tgtEl>
                                          <p:spTgt spid="6"/>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p:cTn id="46" dur="750" fill="hold"/>
                                        <p:tgtEl>
                                          <p:spTgt spid="7"/>
                                        </p:tgtEl>
                                        <p:attrNameLst>
                                          <p:attrName>ppt_w</p:attrName>
                                        </p:attrNameLst>
                                      </p:cBhvr>
                                      <p:tavLst>
                                        <p:tav tm="0">
                                          <p:val>
                                            <p:fltVal val="0"/>
                                          </p:val>
                                        </p:tav>
                                        <p:tav tm="100000">
                                          <p:val>
                                            <p:strVal val="#ppt_w"/>
                                          </p:val>
                                        </p:tav>
                                      </p:tavLst>
                                    </p:anim>
                                    <p:anim calcmode="lin" valueType="num">
                                      <p:cBhvr>
                                        <p:cTn id="47" dur="750" fill="hold"/>
                                        <p:tgtEl>
                                          <p:spTgt spid="7"/>
                                        </p:tgtEl>
                                        <p:attrNameLst>
                                          <p:attrName>ppt_h</p:attrName>
                                        </p:attrNameLst>
                                      </p:cBhvr>
                                      <p:tavLst>
                                        <p:tav tm="0">
                                          <p:val>
                                            <p:fltVal val="0"/>
                                          </p:val>
                                        </p:tav>
                                        <p:tav tm="100000">
                                          <p:val>
                                            <p:strVal val="#ppt_h"/>
                                          </p:val>
                                        </p:tav>
                                      </p:tavLst>
                                    </p:anim>
                                    <p:animEffect transition="in" filter="fade">
                                      <p:cBhvr>
                                        <p:cTn id="4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624" y="824355"/>
            <a:ext cx="11551023" cy="5628383"/>
          </a:xfrm>
          <a:prstGeom prst="rect">
            <a:avLst/>
          </a:prstGeom>
          <a:ln>
            <a:noFill/>
          </a:ln>
          <a:effectLst>
            <a:softEdge rad="112500"/>
          </a:effectLst>
        </p:spPr>
      </p:pic>
      <p:pic>
        <p:nvPicPr>
          <p:cNvPr id="2"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85"/>
            <a:ext cx="4333366" cy="1154510"/>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858634" y="-48561"/>
            <a:ext cx="4333366" cy="1154510"/>
          </a:xfrm>
          <a:prstGeom prst="rect">
            <a:avLst/>
          </a:prstGeom>
        </p:spPr>
      </p:pic>
      <p:pic>
        <p:nvPicPr>
          <p:cNvPr id="4"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03490"/>
            <a:ext cx="4333366" cy="1154510"/>
          </a:xfrm>
          <a:prstGeom prst="rect">
            <a:avLst/>
          </a:prstGeom>
        </p:spPr>
      </p:pic>
      <p:pic>
        <p:nvPicPr>
          <p:cNvPr id="5"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858634" y="5658614"/>
            <a:ext cx="4333366" cy="1154510"/>
          </a:xfrm>
          <a:prstGeom prst="rect">
            <a:avLst/>
          </a:prstGeom>
        </p:spPr>
      </p:pic>
    </p:spTree>
    <p:extLst>
      <p:ext uri="{BB962C8B-B14F-4D97-AF65-F5344CB8AC3E}">
        <p14:creationId xmlns:p14="http://schemas.microsoft.com/office/powerpoint/2010/main" val="261865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3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3"/>
          <p:cNvGrpSpPr/>
          <p:nvPr/>
        </p:nvGrpSpPr>
        <p:grpSpPr>
          <a:xfrm>
            <a:off x="2201453" y="34720"/>
            <a:ext cx="7773995" cy="3334052"/>
            <a:chOff x="5094514" y="0"/>
            <a:chExt cx="2380343" cy="1342769"/>
          </a:xfrm>
        </p:grpSpPr>
        <p:grpSp>
          <p:nvGrpSpPr>
            <p:cNvPr id="11" name="组合 14"/>
            <p:cNvGrpSpPr/>
            <p:nvPr/>
          </p:nvGrpSpPr>
          <p:grpSpPr>
            <a:xfrm>
              <a:off x="5094514" y="0"/>
              <a:ext cx="2380343" cy="1342769"/>
              <a:chOff x="5021943" y="0"/>
              <a:chExt cx="3309257" cy="1000757"/>
            </a:xfrm>
          </p:grpSpPr>
          <p:sp>
            <p:nvSpPr>
              <p:cNvPr id="13" name="流程图: 离页连接符 16"/>
              <p:cNvSpPr/>
              <p:nvPr/>
            </p:nvSpPr>
            <p:spPr>
              <a:xfrm>
                <a:off x="5021943" y="0"/>
                <a:ext cx="3309257" cy="1000757"/>
              </a:xfrm>
              <a:prstGeom prst="flowChartOffpageConnector">
                <a:avLst/>
              </a:prstGeom>
              <a:solidFill>
                <a:srgbClr val="E97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4" name="流程图: 离页连接符 17"/>
              <p:cNvSpPr/>
              <p:nvPr/>
            </p:nvSpPr>
            <p:spPr>
              <a:xfrm>
                <a:off x="5148942" y="0"/>
                <a:ext cx="3055257" cy="923945"/>
              </a:xfrm>
              <a:prstGeom prst="flowChartOffpageConnector">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12" name="矩形 15"/>
            <p:cNvSpPr/>
            <p:nvPr/>
          </p:nvSpPr>
          <p:spPr>
            <a:xfrm>
              <a:off x="5202533" y="128577"/>
              <a:ext cx="2194304" cy="104122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Trò</a:t>
              </a:r>
              <a:r>
                <a:rPr kumimoji="0" lang="en-US" altLang="zh-CN" sz="5400" b="1" i="0" u="none" strike="noStrike" kern="1200" cap="none" spc="0" normalizeH="0" baseline="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 </a:t>
              </a:r>
              <a:r>
                <a:rPr kumimoji="0" lang="en-US" altLang="zh-CN" sz="5400" b="1" i="0" u="none" strike="noStrike" kern="1200" cap="none" spc="0" normalizeH="0" baseline="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chơi</a:t>
              </a:r>
              <a:endParaRPr kumimoji="0" lang="en-US" altLang="zh-CN" sz="5400" b="1" i="0" u="none" strike="noStrike" kern="1200" cap="none" spc="0" normalizeH="0" baseline="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Nhà</a:t>
              </a:r>
              <a:r>
                <a:rPr kumimoji="0" lang="en-US" altLang="zh-CN" sz="5400" b="1" i="0" u="none" strike="noStrike" kern="1200" cap="none" spc="0" normalizeH="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 du </a:t>
              </a:r>
              <a:r>
                <a:rPr kumimoji="0" lang="en-US" altLang="zh-CN" sz="5400" b="1" i="0" u="none" strike="noStrike" kern="1200" cap="none" spc="0" normalizeH="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hành</a:t>
              </a:r>
              <a:r>
                <a:rPr kumimoji="0" lang="en-US" altLang="zh-CN" sz="5400" b="1" i="0" u="none" strike="noStrike" kern="1200" cap="none" spc="0" normalizeH="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 </a:t>
              </a:r>
              <a:r>
                <a:rPr kumimoji="0" lang="en-US" altLang="zh-CN" sz="5400" b="1" i="0" u="none" strike="noStrike" kern="1200" cap="none" spc="0" normalizeH="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vượt</a:t>
              </a:r>
              <a:r>
                <a:rPr kumimoji="0" lang="en-US" altLang="zh-CN" sz="5400" b="1" i="0" u="none" strike="noStrike" kern="1200" cap="none" spc="0" normalizeH="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 </a:t>
              </a:r>
              <a:r>
                <a:rPr kumimoji="0" lang="en-US" altLang="zh-CN" sz="5400" b="1" i="0" u="none" strike="noStrike" kern="1200" cap="none" spc="0" normalizeH="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thời</a:t>
              </a:r>
              <a:r>
                <a:rPr kumimoji="0" lang="en-US" altLang="zh-CN" sz="5400" b="1" i="0" u="none" strike="noStrike" kern="1200" cap="none" spc="0" normalizeH="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 </a:t>
              </a:r>
              <a:r>
                <a:rPr kumimoji="0" lang="en-US" altLang="zh-CN" sz="5400" b="1" i="0" u="none" strike="noStrike" kern="1200" cap="none" spc="0" normalizeH="0" noProof="0" dirty="0" err="1">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rPr>
                <a:t>gian</a:t>
              </a:r>
              <a:endParaRPr kumimoji="0" lang="zh-CN" altLang="en-US" sz="5400" b="1" i="0" u="none" strike="noStrike" kern="1200" cap="none" spc="0" normalizeH="0" baseline="0" noProof="0" dirty="0">
                <a:ln>
                  <a:noFill/>
                </a:ln>
                <a:solidFill>
                  <a:schemeClr val="bg1"/>
                </a:solidFill>
                <a:effectLst>
                  <a:glow rad="228600">
                    <a:srgbClr val="ED7D31">
                      <a:satMod val="175000"/>
                      <a:alpha val="40000"/>
                    </a:srgbClr>
                  </a:glow>
                  <a:reflection blurRad="6350" stA="55000" endA="300" endPos="45500" dir="5400000" sy="-100000" algn="bl" rotWithShape="0"/>
                </a:effectLst>
                <a:uLnTx/>
                <a:uFillTx/>
                <a:latin typeface="UTM Amerika Sans" panose="02040603050506020204" pitchFamily="18" charset="0"/>
                <a:ea typeface="inpin heiti" panose="00000500000000000000" pitchFamily="2" charset="-122"/>
                <a:cs typeface="+mn-cs"/>
                <a:sym typeface="inpin heiti" panose="00000500000000000000" pitchFamily="2" charset="-122"/>
              </a:endParaRPr>
            </a:p>
          </p:txBody>
        </p:sp>
      </p:gr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4688" b="92500" l="10000" r="93594">
                        <a14:foregroundMark x1="32656" y1="19844" x2="27500" y2="36563"/>
                        <a14:foregroundMark x1="43281" y1="13125" x2="50625" y2="14531"/>
                      </a14:backgroundRemoval>
                    </a14:imgEffect>
                  </a14:imgLayer>
                </a14:imgProps>
              </a:ext>
              <a:ext uri="{28A0092B-C50C-407E-A947-70E740481C1C}">
                <a14:useLocalDpi xmlns:a14="http://schemas.microsoft.com/office/drawing/2010/main" val="0"/>
              </a:ext>
            </a:extLst>
          </a:blip>
          <a:stretch>
            <a:fillRect/>
          </a:stretch>
        </p:blipFill>
        <p:spPr>
          <a:xfrm>
            <a:off x="719793" y="1573795"/>
            <a:ext cx="5715462" cy="5715462"/>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9304" y="3138301"/>
            <a:ext cx="4224390" cy="3455418"/>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4" y="190084"/>
            <a:ext cx="2891608" cy="2204426"/>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770605">
            <a:off x="9576028" y="-11746"/>
            <a:ext cx="2533240" cy="253324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3741" y="3455781"/>
            <a:ext cx="331397" cy="322440"/>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3917" y="5279695"/>
            <a:ext cx="297648" cy="289603"/>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22837" y="5790254"/>
            <a:ext cx="331397" cy="322440"/>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61540" y="6504160"/>
            <a:ext cx="184095" cy="179119"/>
          </a:xfrm>
          <a:prstGeom prst="rect">
            <a:avLst/>
          </a:prstGeom>
        </p:spPr>
      </p:pic>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9218" y="6031293"/>
            <a:ext cx="149047" cy="145018"/>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209" y="243064"/>
            <a:ext cx="154884" cy="150698"/>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1369377" y="3954197"/>
            <a:ext cx="206848" cy="201257"/>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1555536" y="5368041"/>
            <a:ext cx="206848" cy="2012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739224" y="4885629"/>
            <a:ext cx="206848" cy="201257"/>
          </a:xfrm>
          <a:prstGeom prst="rect">
            <a:avLst/>
          </a:prstGeom>
        </p:spPr>
      </p:pic>
      <p:pic>
        <p:nvPicPr>
          <p:cNvPr id="2" name="y2meta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59974" y="6378479"/>
            <a:ext cx="609600" cy="609600"/>
          </a:xfrm>
          <a:prstGeom prst="rect">
            <a:avLst/>
          </a:prstGeom>
        </p:spPr>
      </p:pic>
    </p:spTree>
    <p:extLst>
      <p:ext uri="{BB962C8B-B14F-4D97-AF65-F5344CB8AC3E}">
        <p14:creationId xmlns:p14="http://schemas.microsoft.com/office/powerpoint/2010/main" val="2056647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mediacall" presetSubtype="0" fill="hold" nodeType="afterEffect">
                                  <p:stCondLst>
                                    <p:cond delay="0"/>
                                  </p:stCondLst>
                                  <p:childTnLst>
                                    <p:cmd type="call" cmd="togglePause">
                                      <p:cBhvr>
                                        <p:cTn id="12" dur="1" fill="hold"/>
                                        <p:tgtEl>
                                          <p:spTgt spid="2"/>
                                        </p:tgtEl>
                                      </p:cBhvr>
                                    </p:cmd>
                                  </p:childTnLst>
                                </p:cTn>
                              </p:par>
                              <p:par>
                                <p:cTn id="13" presetID="8" presetClass="emph" presetSubtype="0" repeatCount="indefinite" fill="hold" nodeType="withEffect">
                                  <p:stCondLst>
                                    <p:cond delay="0"/>
                                  </p:stCondLst>
                                  <p:childTnLst>
                                    <p:animRot by="21600000">
                                      <p:cBhvr>
                                        <p:cTn id="14" dur="2000" fill="hold"/>
                                        <p:tgtEl>
                                          <p:spTgt spid="17"/>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000" fill="hold"/>
                                        <p:tgtEl>
                                          <p:spTgt spid="16"/>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2000" fill="hold"/>
                                        <p:tgtEl>
                                          <p:spTgt spid="20"/>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2000" fill="hold"/>
                                        <p:tgtEl>
                                          <p:spTgt spid="19"/>
                                        </p:tgtEl>
                                        <p:attrNameLst>
                                          <p:attrName>r</p:attrName>
                                        </p:attrNameLst>
                                      </p:cBhvr>
                                    </p:animRot>
                                  </p:childTnLst>
                                </p:cTn>
                              </p:par>
                              <p:par>
                                <p:cTn id="21" presetID="8" presetClass="emph" presetSubtype="0" repeatCount="indefinite" fill="hold" nodeType="withEffect">
                                  <p:stCondLst>
                                    <p:cond delay="0"/>
                                  </p:stCondLst>
                                  <p:childTnLst>
                                    <p:animRot by="21600000">
                                      <p:cBhvr>
                                        <p:cTn id="22" dur="2000" fill="hold"/>
                                        <p:tgtEl>
                                          <p:spTgt spid="18"/>
                                        </p:tgtEl>
                                        <p:attrNameLst>
                                          <p:attrName>r</p:attrName>
                                        </p:attrNameLst>
                                      </p:cBhvr>
                                    </p:animRot>
                                  </p:childTnLst>
                                </p:cTn>
                              </p:par>
                              <p:par>
                                <p:cTn id="23" presetID="8" presetClass="emph" presetSubtype="0" repeatCount="indefinite" fill="hold" nodeType="withEffect">
                                  <p:stCondLst>
                                    <p:cond delay="0"/>
                                  </p:stCondLst>
                                  <p:childTnLst>
                                    <p:animRot by="21600000">
                                      <p:cBhvr>
                                        <p:cTn id="24" dur="2000" fill="hold"/>
                                        <p:tgtEl>
                                          <p:spTgt spid="23"/>
                                        </p:tgtEl>
                                        <p:attrNameLst>
                                          <p:attrName>r</p:attrName>
                                        </p:attrNameLst>
                                      </p:cBhvr>
                                    </p:animRot>
                                  </p:childTnLst>
                                </p:cTn>
                              </p:par>
                              <p:par>
                                <p:cTn id="25" presetID="8" presetClass="emph" presetSubtype="0" repeatCount="indefinite" fill="hold" nodeType="withEffect">
                                  <p:stCondLst>
                                    <p:cond delay="0"/>
                                  </p:stCondLst>
                                  <p:childTnLst>
                                    <p:animRot by="21600000">
                                      <p:cBhvr>
                                        <p:cTn id="26" dur="2000" fill="hold"/>
                                        <p:tgtEl>
                                          <p:spTgt spid="24"/>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2000" fill="hold"/>
                                        <p:tgtEl>
                                          <p:spTgt spid="22"/>
                                        </p:tgtEl>
                                        <p:attrNameLst>
                                          <p:attrName>r</p:attrName>
                                        </p:attrNameLst>
                                      </p:cBhvr>
                                    </p:animRot>
                                  </p:childTnLst>
                                </p:cTn>
                              </p:par>
                              <p:par>
                                <p:cTn id="29" presetID="10" presetClass="path" presetSubtype="0" accel="50000" decel="50000" fill="hold" nodeType="withEffect">
                                  <p:stCondLst>
                                    <p:cond delay="0"/>
                                  </p:stCondLst>
                                  <p:childTnLst>
                                    <p:animMotion origin="layout" path="M 0 0 L 0.073 -0.073 L 0.177 -0.073 L 0.25 0 L 0.25 0.104 L 0.177 0.177 L 0.073 0.177 L 0 0.104 L 0 0 Z" pathEditMode="relative" ptsTypes="">
                                      <p:cBhvr>
                                        <p:cTn id="30" dur="2000" fill="hold"/>
                                        <p:tgtEl>
                                          <p:spTgt spid="6"/>
                                        </p:tgtEl>
                                        <p:attrNameLst>
                                          <p:attrName>ppt_x</p:attrName>
                                          <p:attrName>ppt_y</p:attrName>
                                        </p:attrNameLst>
                                      </p:cBhvr>
                                    </p:animMotion>
                                  </p:childTnLst>
                                </p:cTn>
                              </p:par>
                              <p:par>
                                <p:cTn id="31" presetID="39" presetClass="path" presetSubtype="0" accel="50000" decel="50000" fill="hold" nodeType="withEffect">
                                  <p:stCondLst>
                                    <p:cond delay="0"/>
                                  </p:stCondLst>
                                  <p:childTnLst>
                                    <p:animMotion origin="layout" path="M 0.24948 -0.03102 C 0.24805 -0.06597 0.21901 -0.08935 0.18516 -0.08519 C 0.15026 -0.08079 0.12331 -0.05046 0.12474 -0.01551 C 0.12618 0.01944 0.09922 0.04977 0.06433 0.05417 C 0.03047 0.05833 0.00144 0.03495 -3.33333E-6 3.7037E-7 " pathEditMode="relative" rAng="10560000" ptsTypes="AAAAA">
                                      <p:cBhvr>
                                        <p:cTn id="32" dur="2000" fill="hold"/>
                                        <p:tgtEl>
                                          <p:spTgt spid="15"/>
                                        </p:tgtEl>
                                        <p:attrNameLst>
                                          <p:attrName>ppt_x</p:attrName>
                                          <p:attrName>ppt_y</p:attrName>
                                        </p:attrNameLst>
                                      </p:cBhvr>
                                      <p:rCtr x="-12474" y="1551"/>
                                    </p:animMotion>
                                  </p:childTnLst>
                                </p:cTn>
                              </p:par>
                              <p:par>
                                <p:cTn id="33" presetID="59" presetClass="path" presetSubtype="0" accel="50000" decel="50000" fill="hold" nodeType="withEffect">
                                  <p:stCondLst>
                                    <p:cond delay="0"/>
                                  </p:stCondLst>
                                  <p:childTnLst>
                                    <p:animMotion origin="layout" path="M 2.08333E-6 -7.40741E-7 C 2.08333E-6 -0.03495 0.02799 -0.06204 0.06198 -0.06204 C 0.097 -0.06204 0.125 -0.03495 0.125 -7.40741E-7 C 0.125 0.03495 0.15299 0.06204 0.18802 0.06204 C 0.222 0.06204 0.25 0.03495 0.25 -7.40741E-7 " pathEditMode="relative" rAng="0" ptsTypes="AAAAA">
                                      <p:cBhvr>
                                        <p:cTn id="34" dur="2000" fill="hold"/>
                                        <p:tgtEl>
                                          <p:spTgt spid="5"/>
                                        </p:tgtEl>
                                        <p:attrNameLst>
                                          <p:attrName>ppt_x</p:attrName>
                                          <p:attrName>ppt_y</p:attrName>
                                        </p:attrNameLst>
                                      </p:cBhvr>
                                      <p:rCtr x="12500" y="0"/>
                                    </p:animMotion>
                                  </p:childTnLst>
                                </p:cTn>
                              </p:par>
                              <p:par>
                                <p:cTn id="35" presetID="53" presetClass="entr" presetSubtype="16"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fltVal val="0"/>
                                          </p:val>
                                        </p:tav>
                                        <p:tav tm="100000">
                                          <p:val>
                                            <p:strVal val="#ppt_w"/>
                                          </p:val>
                                        </p:tav>
                                      </p:tavLst>
                                    </p:anim>
                                    <p:anim calcmode="lin" valueType="num">
                                      <p:cBhvr>
                                        <p:cTn id="38" dur="1000" fill="hold"/>
                                        <p:tgtEl>
                                          <p:spTgt spid="4"/>
                                        </p:tgtEl>
                                        <p:attrNameLst>
                                          <p:attrName>ppt_h</p:attrName>
                                        </p:attrNameLst>
                                      </p:cBhvr>
                                      <p:tavLst>
                                        <p:tav tm="0">
                                          <p:val>
                                            <p:fltVal val="0"/>
                                          </p:val>
                                        </p:tav>
                                        <p:tav tm="100000">
                                          <p:val>
                                            <p:strVal val="#ppt_h"/>
                                          </p:val>
                                        </p:tav>
                                      </p:tavLst>
                                    </p:anim>
                                    <p:animEffect transition="in" filter="fade">
                                      <p:cBhvr>
                                        <p:cTn id="3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5"/>
          <p:cNvSpPr/>
          <p:nvPr/>
        </p:nvSpPr>
        <p:spPr>
          <a:xfrm>
            <a:off x="418013" y="1771753"/>
            <a:ext cx="9753600" cy="5078313"/>
          </a:xfrm>
          <a:prstGeom prst="rect">
            <a:avLst/>
          </a:prstGeom>
          <a:solidFill>
            <a:schemeClr val="bg1">
              <a:alpha val="84000"/>
            </a:schemeClr>
          </a:solidFill>
          <a:ln w="3175">
            <a:solidFill>
              <a:schemeClr val="accent2">
                <a:lumMod val="50000"/>
              </a:schemeClr>
            </a:solidFill>
            <a:prstDash val="dash"/>
          </a:ln>
          <a:effectLst>
            <a:glow rad="63500">
              <a:schemeClr val="accent6">
                <a:satMod val="175000"/>
                <a:alpha val="40000"/>
              </a:schemeClr>
            </a:glow>
          </a:effectLst>
        </p:spPr>
        <p:txBody>
          <a:bodyPr wrap="square">
            <a:spAutoFit/>
          </a:bodyPr>
          <a:lstStyle/>
          <a:p>
            <a:pPr marL="571500" indent="-571500" algn="just">
              <a:buFontTx/>
              <a:buChar char="-"/>
            </a:pPr>
            <a:r>
              <a:rPr lang="vi-VN"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Củng cố KT và các sự kiện lịch sử từ nước ta buổi đầu độc lập đến thời Hậu Lê (thế kỉ XV)</a:t>
            </a:r>
            <a:endParaRPr lang="en-US"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endParaRPr>
          </a:p>
          <a:p>
            <a:pPr marL="571500" indent="-571500" algn="just">
              <a:buFontTx/>
              <a:buChar char="-"/>
            </a:pPr>
            <a:r>
              <a:rPr lang="en-US"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 </a:t>
            </a:r>
            <a:r>
              <a:rPr lang="vi-VN"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Biết thống kê những sự kiện lịch sử tiêu biểu của lịch sử nước ta từ buổi đầu độc lập đến thời Hậu Lê (thế kỉ XV) (tên sự kiện, thời gian xảy ra sự kiện).</a:t>
            </a:r>
            <a:r>
              <a:rPr lang="en-US"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 </a:t>
            </a:r>
            <a:r>
              <a:rPr lang="vi-VN"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Kể lại một trong những sự kiện lịch sử tiêu biểu từ buổi đầu độc lập đến thời Hậu Lê (thế kỉ XV)</a:t>
            </a:r>
            <a:r>
              <a:rPr lang="en-US"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a:t>
            </a:r>
          </a:p>
          <a:p>
            <a:pPr marL="571500" indent="-571500" algn="just">
              <a:buFontTx/>
              <a:buChar char="-"/>
            </a:pPr>
            <a:r>
              <a:rPr lang="vi-VN" altLang="zh-CN" sz="3600" dirty="0">
                <a:gradFill>
                  <a:gsLst>
                    <a:gs pos="26000">
                      <a:schemeClr val="tx1">
                        <a:lumMod val="95000"/>
                        <a:lumOff val="5000"/>
                      </a:schemeClr>
                    </a:gs>
                    <a:gs pos="86000">
                      <a:srgbClr val="FF0000"/>
                    </a:gs>
                  </a:gsLst>
                  <a:lin ang="13500000" scaled="1"/>
                </a:gradFill>
                <a:latin typeface="UTM Azuki" panose="02040603050506020204" pitchFamily="18" charset="0"/>
                <a:ea typeface="方正字迹-吕建德字体" panose="02010600010101010101" pitchFamily="2" charset="-122"/>
              </a:rPr>
              <a:t>Có ý thức tôn trọng lịch sử</a:t>
            </a:r>
          </a:p>
        </p:txBody>
      </p:sp>
      <p:grpSp>
        <p:nvGrpSpPr>
          <p:cNvPr id="3" name="组合 46"/>
          <p:cNvGrpSpPr/>
          <p:nvPr/>
        </p:nvGrpSpPr>
        <p:grpSpPr>
          <a:xfrm>
            <a:off x="2646763" y="212137"/>
            <a:ext cx="10241651" cy="1584113"/>
            <a:chOff x="317500" y="190500"/>
            <a:chExt cx="3568700" cy="685800"/>
          </a:xfrm>
        </p:grpSpPr>
        <p:pic>
          <p:nvPicPr>
            <p:cNvPr id="4" name="Picture 4" descr="C:\Users\Thinkpad\Desktop\2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8"/>
            <p:cNvSpPr/>
            <p:nvPr userDrawn="1"/>
          </p:nvSpPr>
          <p:spPr>
            <a:xfrm>
              <a:off x="520690" y="260138"/>
              <a:ext cx="2138473" cy="479678"/>
            </a:xfrm>
            <a:prstGeom prst="rect">
              <a:avLst/>
            </a:prstGeom>
          </p:spPr>
          <p:txBody>
            <a:bodyPr wrap="none">
              <a:spAutoFit/>
            </a:bodyPr>
            <a:lstStyle/>
            <a:p>
              <a:r>
                <a:rPr lang="en-US" altLang="zh-CN" sz="6600" dirty="0" err="1">
                  <a:solidFill>
                    <a:schemeClr val="bg1"/>
                  </a:solidFill>
                  <a:latin typeface="UTM A&amp;S Graceland" panose="02040603050506020204" pitchFamily="18" charset="0"/>
                  <a:ea typeface="方正华隶简体" pitchFamily="65" charset="-122"/>
                </a:rPr>
                <a:t>Yêu</a:t>
              </a:r>
              <a:r>
                <a:rPr lang="en-US" altLang="zh-CN" sz="6600" baseline="0" dirty="0">
                  <a:solidFill>
                    <a:schemeClr val="bg1"/>
                  </a:solidFill>
                  <a:latin typeface="UTM A&amp;S Graceland" panose="02040603050506020204" pitchFamily="18" charset="0"/>
                  <a:ea typeface="方正华隶简体" pitchFamily="65" charset="-122"/>
                </a:rPr>
                <a:t> </a:t>
              </a:r>
              <a:r>
                <a:rPr lang="en-US" altLang="zh-CN" sz="6600" baseline="0" dirty="0" err="1">
                  <a:solidFill>
                    <a:schemeClr val="bg1"/>
                  </a:solidFill>
                  <a:latin typeface="UTM A&amp;S Graceland" panose="02040603050506020204" pitchFamily="18" charset="0"/>
                  <a:ea typeface="方正华隶简体" pitchFamily="65" charset="-122"/>
                </a:rPr>
                <a:t>cầu</a:t>
              </a:r>
              <a:r>
                <a:rPr lang="en-US" altLang="zh-CN" sz="6600" baseline="0" dirty="0">
                  <a:solidFill>
                    <a:schemeClr val="bg1"/>
                  </a:solidFill>
                  <a:latin typeface="UTM A&amp;S Graceland" panose="02040603050506020204" pitchFamily="18" charset="0"/>
                  <a:ea typeface="方正华隶简体" pitchFamily="65" charset="-122"/>
                </a:rPr>
                <a:t> </a:t>
              </a:r>
              <a:r>
                <a:rPr lang="en-US" altLang="zh-CN" sz="6600" baseline="0" dirty="0" err="1">
                  <a:solidFill>
                    <a:schemeClr val="bg1"/>
                  </a:solidFill>
                  <a:latin typeface="UTM A&amp;S Graceland" panose="02040603050506020204" pitchFamily="18" charset="0"/>
                  <a:ea typeface="方正华隶简体" pitchFamily="65" charset="-122"/>
                </a:rPr>
                <a:t>cần</a:t>
              </a:r>
              <a:r>
                <a:rPr lang="en-US" altLang="zh-CN" sz="6600" baseline="0" dirty="0">
                  <a:solidFill>
                    <a:schemeClr val="bg1"/>
                  </a:solidFill>
                  <a:latin typeface="UTM A&amp;S Graceland" panose="02040603050506020204" pitchFamily="18" charset="0"/>
                  <a:ea typeface="方正华隶简体" pitchFamily="65" charset="-122"/>
                </a:rPr>
                <a:t> </a:t>
              </a:r>
              <a:r>
                <a:rPr lang="en-US" altLang="zh-CN" sz="6600" baseline="0" dirty="0" err="1">
                  <a:solidFill>
                    <a:schemeClr val="bg1"/>
                  </a:solidFill>
                  <a:latin typeface="UTM A&amp;S Graceland" panose="02040603050506020204" pitchFamily="18" charset="0"/>
                  <a:ea typeface="方正华隶简体" pitchFamily="65" charset="-122"/>
                </a:rPr>
                <a:t>đạt</a:t>
              </a:r>
              <a:endParaRPr lang="zh-CN" altLang="en-US" sz="6600" dirty="0">
                <a:solidFill>
                  <a:schemeClr val="bg1"/>
                </a:solidFill>
                <a:latin typeface="UTM A&amp;S Graceland" panose="02040603050506020204" pitchFamily="18" charset="0"/>
                <a:ea typeface="方正华隶简体" pitchFamily="65" charset="-122"/>
              </a:endParaRPr>
            </a:p>
          </p:txBody>
        </p:sp>
      </p:grpSp>
      <p:pic>
        <p:nvPicPr>
          <p:cNvPr id="6" name="Picture 272" descr="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2015" y="0"/>
            <a:ext cx="2426453" cy="18539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Thinkpad\Desktop\图片1.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7589" y="4972180"/>
            <a:ext cx="1580756" cy="510648"/>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705" y="-11656"/>
            <a:ext cx="1698170" cy="1785807"/>
          </a:xfrm>
          <a:prstGeom prst="rect">
            <a:avLst/>
          </a:prstGeom>
        </p:spPr>
      </p:pic>
    </p:spTree>
    <p:extLst>
      <p:ext uri="{BB962C8B-B14F-4D97-AF65-F5344CB8AC3E}">
        <p14:creationId xmlns:p14="http://schemas.microsoft.com/office/powerpoint/2010/main" val="2156284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63" presetClass="path" presetSubtype="0" accel="50000" decel="50000" fill="hold" nodeType="afterEffect">
                                  <p:stCondLst>
                                    <p:cond delay="0"/>
                                  </p:stCondLst>
                                  <p:childTnLst>
                                    <p:animMotion origin="layout" path="M -3.95833E-6 4.81481E-6 L 0.38763 4.81481E-6 " pathEditMode="relative" rAng="0" ptsTypes="AA">
                                      <p:cBhvr>
                                        <p:cTn id="14" dur="3500" fill="hold"/>
                                        <p:tgtEl>
                                          <p:spTgt spid="6"/>
                                        </p:tgtEl>
                                        <p:attrNameLst>
                                          <p:attrName>ppt_x</p:attrName>
                                          <p:attrName>ppt_y</p:attrName>
                                        </p:attrNameLst>
                                      </p:cBhvr>
                                      <p:rCtr x="19375" y="0"/>
                                    </p:animMotion>
                                  </p:childTnLst>
                                </p:cTn>
                              </p:par>
                              <p:par>
                                <p:cTn id="15" presetID="22" presetClass="entr" presetSubtype="8"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3500"/>
                                        <p:tgtEl>
                                          <p:spTgt spid="3"/>
                                        </p:tgtEl>
                                      </p:cBhvr>
                                    </p:animEffect>
                                  </p:childTnLst>
                                </p:cTn>
                              </p:par>
                            </p:childTnLst>
                          </p:cTn>
                        </p:par>
                        <p:par>
                          <p:cTn id="18" fill="hold">
                            <p:stCondLst>
                              <p:cond delay="4000"/>
                            </p:stCondLst>
                            <p:childTnLst>
                              <p:par>
                                <p:cTn id="19" presetID="10" presetClass="exit" presetSubtype="0" fill="hold" nodeType="after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par>
                          <p:cTn id="22" fill="hold">
                            <p:stCondLst>
                              <p:cond delay="4500"/>
                            </p:stCondLst>
                            <p:childTnLst>
                              <p:par>
                                <p:cTn id="23" presetID="42"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250"/>
                                        <p:tgtEl>
                                          <p:spTgt spid="2"/>
                                        </p:tgtEl>
                                      </p:cBhvr>
                                    </p:animEffect>
                                    <p:anim calcmode="lin" valueType="num">
                                      <p:cBhvr>
                                        <p:cTn id="26" dur="1250" fill="hold"/>
                                        <p:tgtEl>
                                          <p:spTgt spid="2"/>
                                        </p:tgtEl>
                                        <p:attrNameLst>
                                          <p:attrName>ppt_x</p:attrName>
                                        </p:attrNameLst>
                                      </p:cBhvr>
                                      <p:tavLst>
                                        <p:tav tm="0">
                                          <p:val>
                                            <p:strVal val="#ppt_x"/>
                                          </p:val>
                                        </p:tav>
                                        <p:tav tm="100000">
                                          <p:val>
                                            <p:strVal val="#ppt_x"/>
                                          </p:val>
                                        </p:tav>
                                      </p:tavLst>
                                    </p:anim>
                                    <p:anim calcmode="lin" valueType="num">
                                      <p:cBhvr>
                                        <p:cTn id="27" dur="1250" fill="hold"/>
                                        <p:tgtEl>
                                          <p:spTgt spid="2"/>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2500"/>
                                        <p:tgtEl>
                                          <p:spTgt spid="7"/>
                                        </p:tgtEl>
                                      </p:cBhvr>
                                    </p:animEffect>
                                    <p:anim calcmode="lin" valueType="num">
                                      <p:cBhvr>
                                        <p:cTn id="31" dur="2500" fill="hold"/>
                                        <p:tgtEl>
                                          <p:spTgt spid="7"/>
                                        </p:tgtEl>
                                        <p:attrNameLst>
                                          <p:attrName>ppt_x</p:attrName>
                                        </p:attrNameLst>
                                      </p:cBhvr>
                                      <p:tavLst>
                                        <p:tav tm="0">
                                          <p:val>
                                            <p:strVal val="#ppt_x"/>
                                          </p:val>
                                        </p:tav>
                                        <p:tav tm="100000">
                                          <p:val>
                                            <p:strVal val="#ppt_x"/>
                                          </p:val>
                                        </p:tav>
                                      </p:tavLst>
                                    </p:anim>
                                    <p:anim calcmode="lin" valueType="num">
                                      <p:cBhvr>
                                        <p:cTn id="32" dur="2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4688" b="92500" l="10000" r="93594">
                        <a14:foregroundMark x1="32656" y1="19844" x2="27500" y2="36563"/>
                        <a14:foregroundMark x1="43281" y1="13125" x2="50625" y2="14531"/>
                      </a14:backgroundRemoval>
                    </a14:imgEffect>
                  </a14:imgLayer>
                </a14:imgProps>
              </a:ext>
              <a:ext uri="{28A0092B-C50C-407E-A947-70E740481C1C}">
                <a14:useLocalDpi xmlns:a14="http://schemas.microsoft.com/office/drawing/2010/main" val="0"/>
              </a:ext>
            </a:extLst>
          </a:blip>
          <a:stretch>
            <a:fillRect/>
          </a:stretch>
        </p:blipFill>
        <p:spPr>
          <a:xfrm>
            <a:off x="719793" y="1573795"/>
            <a:ext cx="5715462" cy="5715462"/>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9304" y="3138301"/>
            <a:ext cx="4224390" cy="3455418"/>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4" y="190084"/>
            <a:ext cx="2891608" cy="2204426"/>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770605">
            <a:off x="9576028" y="-11746"/>
            <a:ext cx="2533240" cy="253324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3741" y="3455781"/>
            <a:ext cx="331397" cy="322440"/>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3917" y="5279695"/>
            <a:ext cx="297648" cy="289603"/>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22837" y="5790254"/>
            <a:ext cx="331397" cy="322440"/>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61540" y="6504160"/>
            <a:ext cx="184095" cy="179119"/>
          </a:xfrm>
          <a:prstGeom prst="rect">
            <a:avLst/>
          </a:prstGeom>
        </p:spPr>
      </p:pic>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9218" y="6031293"/>
            <a:ext cx="149047" cy="145018"/>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209" y="243064"/>
            <a:ext cx="154884" cy="150698"/>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1369377" y="3954197"/>
            <a:ext cx="206848" cy="201257"/>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1555536" y="5368041"/>
            <a:ext cx="206848" cy="2012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739224" y="4885629"/>
            <a:ext cx="206848" cy="201257"/>
          </a:xfrm>
          <a:prstGeom prst="rect">
            <a:avLst/>
          </a:prstGeom>
        </p:spPr>
      </p:pic>
      <p:pic>
        <p:nvPicPr>
          <p:cNvPr id="2" name="y2meta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59974" y="6378479"/>
            <a:ext cx="609600" cy="609600"/>
          </a:xfrm>
          <a:prstGeom prst="rect">
            <a:avLst/>
          </a:prstGeom>
        </p:spPr>
      </p:pic>
      <p:sp>
        <p:nvSpPr>
          <p:cNvPr id="25" name="矩形 15"/>
          <p:cNvSpPr/>
          <p:nvPr/>
        </p:nvSpPr>
        <p:spPr>
          <a:xfrm>
            <a:off x="2940920" y="217669"/>
            <a:ext cx="6445421" cy="25545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Hãy</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đóng</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vai</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là</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một</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nhà</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du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hành</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vũ</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trụ</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trở</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về</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quá</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khứ</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để</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kể</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lại</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một</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trong</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những</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sự</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kiện</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tiêu</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biểu</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 </a:t>
            </a:r>
            <a:r>
              <a:rPr kumimoji="0" lang="en-US" altLang="zh-CN" sz="4000" b="1" i="0" u="none" strike="noStrike" kern="1200" cap="none" spc="0" normalizeH="0" noProof="0" dirty="0" err="1">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trên</a:t>
            </a:r>
            <a:r>
              <a:rPr kumimoji="0" lang="en-US" altLang="zh-CN" sz="4000" b="1" i="0" u="none" strike="noStrike" kern="1200" cap="none" spc="0" normalizeH="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rPr>
              <a:t>.</a:t>
            </a:r>
            <a:endParaRPr kumimoji="0" lang="zh-CN" altLang="en-US" sz="4000" b="1" i="0" u="none" strike="noStrike" kern="1200" cap="none" spc="0" normalizeH="0" baseline="0" noProof="0" dirty="0">
              <a:ln>
                <a:noFill/>
              </a:ln>
              <a:solidFill>
                <a:prstClr val="white"/>
              </a:solidFill>
              <a:effectLst>
                <a:glow rad="63500">
                  <a:schemeClr val="accent1">
                    <a:satMod val="175000"/>
                    <a:alpha val="40000"/>
                  </a:schemeClr>
                </a:glow>
                <a:reflection blurRad="6350" stA="55000" endA="300" endPos="45500" dir="5400000" sy="-100000" algn="bl" rotWithShape="0"/>
              </a:effectLst>
              <a:uLnTx/>
              <a:uFillTx/>
              <a:latin typeface="UTM Azuki" panose="02040603050506020204" pitchFamily="18" charset="0"/>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1511176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17"/>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000" fill="hold"/>
                                        <p:tgtEl>
                                          <p:spTgt spid="16"/>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2000" fill="hold"/>
                                        <p:tgtEl>
                                          <p:spTgt spid="20"/>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2000" fill="hold"/>
                                        <p:tgtEl>
                                          <p:spTgt spid="19"/>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2000" fill="hold"/>
                                        <p:tgtEl>
                                          <p:spTgt spid="18"/>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000" fill="hold"/>
                                        <p:tgtEl>
                                          <p:spTgt spid="23"/>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2000" fill="hold"/>
                                        <p:tgtEl>
                                          <p:spTgt spid="24"/>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2000" fill="hold"/>
                                        <p:tgtEl>
                                          <p:spTgt spid="22"/>
                                        </p:tgtEl>
                                        <p:attrNameLst>
                                          <p:attrName>r</p:attrName>
                                        </p:attrNameLst>
                                      </p:cBhvr>
                                    </p:animRot>
                                  </p:childTnLst>
                                </p:cTn>
                              </p:par>
                              <p:par>
                                <p:cTn id="21" presetID="10" presetClass="path" presetSubtype="0" accel="50000" decel="50000" fill="hold" nodeType="withEffect">
                                  <p:stCondLst>
                                    <p:cond delay="0"/>
                                  </p:stCondLst>
                                  <p:childTnLst>
                                    <p:animMotion origin="layout" path="M 0 0 L 0.073 -0.073 L 0.177 -0.073 L 0.25 0 L 0.25 0.104 L 0.177 0.177 L 0.073 0.177 L 0 0.104 L 0 0 Z" pathEditMode="relative" ptsTypes="">
                                      <p:cBhvr>
                                        <p:cTn id="22" dur="2000" fill="hold"/>
                                        <p:tgtEl>
                                          <p:spTgt spid="6"/>
                                        </p:tgtEl>
                                        <p:attrNameLst>
                                          <p:attrName>ppt_x</p:attrName>
                                          <p:attrName>ppt_y</p:attrName>
                                        </p:attrNameLst>
                                      </p:cBhvr>
                                    </p:animMotion>
                                  </p:childTnLst>
                                </p:cTn>
                              </p:par>
                              <p:par>
                                <p:cTn id="23" presetID="39" presetClass="path" presetSubtype="0" accel="50000" decel="50000" fill="hold" nodeType="withEffect">
                                  <p:stCondLst>
                                    <p:cond delay="0"/>
                                  </p:stCondLst>
                                  <p:childTnLst>
                                    <p:animMotion origin="layout" path="M 0.24948 -0.03102 C 0.24805 -0.06597 0.21901 -0.08935 0.18516 -0.08519 C 0.15026 -0.08079 0.12331 -0.05046 0.12474 -0.01551 C 0.12618 0.01944 0.09922 0.04977 0.06433 0.05417 C 0.03047 0.05833 0.00144 0.03495 -3.33333E-6 3.7037E-7 " pathEditMode="relative" rAng="10560000" ptsTypes="AAAAA">
                                      <p:cBhvr>
                                        <p:cTn id="24" dur="2000" fill="hold"/>
                                        <p:tgtEl>
                                          <p:spTgt spid="15"/>
                                        </p:tgtEl>
                                        <p:attrNameLst>
                                          <p:attrName>ppt_x</p:attrName>
                                          <p:attrName>ppt_y</p:attrName>
                                        </p:attrNameLst>
                                      </p:cBhvr>
                                      <p:rCtr x="-12474" y="1551"/>
                                    </p:animMotion>
                                  </p:childTnLst>
                                </p:cTn>
                              </p:par>
                              <p:par>
                                <p:cTn id="25" presetID="59" presetClass="path" presetSubtype="0" accel="50000" decel="50000" fill="hold" nodeType="withEffect">
                                  <p:stCondLst>
                                    <p:cond delay="0"/>
                                  </p:stCondLst>
                                  <p:childTnLst>
                                    <p:animMotion origin="layout" path="M 2.08333E-6 -7.40741E-7 C 2.08333E-6 -0.03495 0.02799 -0.06204 0.06198 -0.06204 C 0.097 -0.06204 0.125 -0.03495 0.125 -7.40741E-7 C 0.125 0.03495 0.15299 0.06204 0.18802 0.06204 C 0.222 0.06204 0.25 0.03495 0.25 -7.40741E-7 " pathEditMode="relative" rAng="0" ptsTypes="AAAAA">
                                      <p:cBhvr>
                                        <p:cTn id="26" dur="2000" fill="hold"/>
                                        <p:tgtEl>
                                          <p:spTgt spid="5"/>
                                        </p:tgtEl>
                                        <p:attrNameLst>
                                          <p:attrName>ppt_x</p:attrName>
                                          <p:attrName>ppt_y</p:attrName>
                                        </p:attrNameLst>
                                      </p:cBhvr>
                                      <p:rCtr x="12500" y="0"/>
                                    </p:animMotion>
                                  </p:childTnLst>
                                </p:cTn>
                              </p:par>
                              <p:par>
                                <p:cTn id="27" presetID="53" presetClass="entr" presetSubtype="16"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fltVal val="0"/>
                                          </p:val>
                                        </p:tav>
                                        <p:tav tm="100000">
                                          <p:val>
                                            <p:strVal val="#ppt_w"/>
                                          </p:val>
                                        </p:tav>
                                      </p:tavLst>
                                    </p:anim>
                                    <p:anim calcmode="lin" valueType="num">
                                      <p:cBhvr>
                                        <p:cTn id="30" dur="1000" fill="hold"/>
                                        <p:tgtEl>
                                          <p:spTgt spid="4"/>
                                        </p:tgtEl>
                                        <p:attrNameLst>
                                          <p:attrName>ppt_h</p:attrName>
                                        </p:attrNameLst>
                                      </p:cBhvr>
                                      <p:tavLst>
                                        <p:tav tm="0">
                                          <p:val>
                                            <p:fltVal val="0"/>
                                          </p:val>
                                        </p:tav>
                                        <p:tav tm="100000">
                                          <p:val>
                                            <p:strVal val="#ppt_h"/>
                                          </p:val>
                                        </p:tav>
                                      </p:tavLst>
                                    </p:anim>
                                    <p:animEffect transition="in" filter="fade">
                                      <p:cBhvr>
                                        <p:cTn id="31" dur="1000"/>
                                        <p:tgtEl>
                                          <p:spTgt spid="4"/>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750" fill="hold"/>
                                        <p:tgtEl>
                                          <p:spTgt spid="25"/>
                                        </p:tgtEl>
                                        <p:attrNameLst>
                                          <p:attrName>ppt_w</p:attrName>
                                        </p:attrNameLst>
                                      </p:cBhvr>
                                      <p:tavLst>
                                        <p:tav tm="0">
                                          <p:val>
                                            <p:fltVal val="0"/>
                                          </p:val>
                                        </p:tav>
                                        <p:tav tm="100000">
                                          <p:val>
                                            <p:strVal val="#ppt_w"/>
                                          </p:val>
                                        </p:tav>
                                      </p:tavLst>
                                    </p:anim>
                                    <p:anim calcmode="lin" valueType="num">
                                      <p:cBhvr>
                                        <p:cTn id="35" dur="750" fill="hold"/>
                                        <p:tgtEl>
                                          <p:spTgt spid="25"/>
                                        </p:tgtEl>
                                        <p:attrNameLst>
                                          <p:attrName>ppt_h</p:attrName>
                                        </p:attrNameLst>
                                      </p:cBhvr>
                                      <p:tavLst>
                                        <p:tav tm="0">
                                          <p:val>
                                            <p:fltVal val="0"/>
                                          </p:val>
                                        </p:tav>
                                        <p:tav tm="100000">
                                          <p:val>
                                            <p:strVal val="#ppt_h"/>
                                          </p:val>
                                        </p:tav>
                                      </p:tavLst>
                                    </p:anim>
                                    <p:animEffect transition="in" filter="fade">
                                      <p:cBhvr>
                                        <p:cTn id="36"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childTnLst>
        </p:cTn>
      </p:par>
    </p:tnLst>
    <p:bldLst>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Administrator\Desktop\png\素材CNN-sccnn.com_201406210812-恢复的.psd_0002_图层-3-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210" y="2164261"/>
            <a:ext cx="9613898" cy="3953038"/>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1975" y="1468834"/>
            <a:ext cx="608457" cy="5180074"/>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48480" y="1464270"/>
            <a:ext cx="608457" cy="5180074"/>
          </a:xfrm>
          <a:prstGeom prst="rect">
            <a:avLst/>
          </a:prstGeom>
          <a:noFill/>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6" descr="C:\Users\Administrator\Desktop\png\素材CNN-sccnn.com_201406210812-恢复的.psd_0000_矢量智能对象.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422" y="3874753"/>
            <a:ext cx="1492115" cy="16480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86062" y="2766757"/>
            <a:ext cx="6835397" cy="221599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0" i="0" u="none" strike="noStrike" kern="1200" cap="none" spc="0" normalizeH="0" baseline="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Vận</a:t>
            </a:r>
            <a:r>
              <a:rPr kumimoji="0" lang="en-US" sz="138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138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dụng</a:t>
            </a:r>
            <a:endParaRPr kumimoji="0" lang="en-US" sz="13800" b="0" i="0" u="none" strike="noStrike" kern="1200" cap="none" spc="0" normalizeH="0" baseline="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endParaRPr>
          </a:p>
        </p:txBody>
      </p:sp>
      <p:pic>
        <p:nvPicPr>
          <p:cNvPr id="12"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4875"/>
            <a:ext cx="4333366" cy="1587777"/>
          </a:xfrm>
          <a:prstGeom prst="rect">
            <a:avLst/>
          </a:prstGeom>
        </p:spPr>
      </p:pic>
      <p:pic>
        <p:nvPicPr>
          <p:cNvPr id="1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00" y="5367839"/>
            <a:ext cx="4333366" cy="1587777"/>
          </a:xfrm>
          <a:prstGeom prst="rect">
            <a:avLst/>
          </a:prstGeom>
        </p:spPr>
      </p:pic>
      <p:pic>
        <p:nvPicPr>
          <p:cNvPr id="11"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775734" y="5322964"/>
            <a:ext cx="4333366" cy="1587777"/>
          </a:xfrm>
          <a:prstGeom prst="rect">
            <a:avLst/>
          </a:prstGeom>
        </p:spPr>
      </p:pic>
    </p:spTree>
    <p:extLst>
      <p:ext uri="{BB962C8B-B14F-4D97-AF65-F5344CB8AC3E}">
        <p14:creationId xmlns:p14="http://schemas.microsoft.com/office/powerpoint/2010/main" val="40078633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800" decel="100000"/>
                                        <p:tgtEl>
                                          <p:spTgt spid="7"/>
                                        </p:tgtEl>
                                      </p:cBhvr>
                                    </p:animEffect>
                                    <p:anim calcmode="lin" valueType="num">
                                      <p:cBhvr>
                                        <p:cTn id="29" dur="800" decel="100000" fill="hold"/>
                                        <p:tgtEl>
                                          <p:spTgt spid="7"/>
                                        </p:tgtEl>
                                        <p:attrNameLst>
                                          <p:attrName>style.rotation</p:attrName>
                                        </p:attrNameLst>
                                      </p:cBhvr>
                                      <p:tavLst>
                                        <p:tav tm="0">
                                          <p:val>
                                            <p:fltVal val="-90"/>
                                          </p:val>
                                        </p:tav>
                                        <p:tav tm="100000">
                                          <p:val>
                                            <p:fltVal val="0"/>
                                          </p:val>
                                        </p:tav>
                                      </p:tavLst>
                                    </p:anim>
                                    <p:anim calcmode="lin" valueType="num">
                                      <p:cBhvr>
                                        <p:cTn id="30" dur="800" decel="100000" fill="hold"/>
                                        <p:tgtEl>
                                          <p:spTgt spid="7"/>
                                        </p:tgtEl>
                                        <p:attrNameLst>
                                          <p:attrName>ppt_x</p:attrName>
                                        </p:attrNameLst>
                                      </p:cBhvr>
                                      <p:tavLst>
                                        <p:tav tm="0">
                                          <p:val>
                                            <p:strVal val="#ppt_x+0.4"/>
                                          </p:val>
                                        </p:tav>
                                        <p:tav tm="100000">
                                          <p:val>
                                            <p:strVal val="#ppt_x-0.05"/>
                                          </p:val>
                                        </p:tav>
                                      </p:tavLst>
                                    </p:anim>
                                    <p:anim calcmode="lin" valueType="num">
                                      <p:cBhvr>
                                        <p:cTn id="31" dur="800" decel="100000" fill="hold"/>
                                        <p:tgtEl>
                                          <p:spTgt spid="7"/>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800" decel="100000"/>
                                        <p:tgtEl>
                                          <p:spTgt spid="8"/>
                                        </p:tgtEl>
                                      </p:cBhvr>
                                    </p:animEffect>
                                    <p:anim calcmode="lin" valueType="num">
                                      <p:cBhvr>
                                        <p:cTn id="37" dur="800" decel="100000" fill="hold"/>
                                        <p:tgtEl>
                                          <p:spTgt spid="8"/>
                                        </p:tgtEl>
                                        <p:attrNameLst>
                                          <p:attrName>style.rotation</p:attrName>
                                        </p:attrNameLst>
                                      </p:cBhvr>
                                      <p:tavLst>
                                        <p:tav tm="0">
                                          <p:val>
                                            <p:fltVal val="-90"/>
                                          </p:val>
                                        </p:tav>
                                        <p:tav tm="100000">
                                          <p:val>
                                            <p:fltVal val="0"/>
                                          </p:val>
                                        </p:tav>
                                      </p:tavLst>
                                    </p:anim>
                                    <p:anim calcmode="lin" valueType="num">
                                      <p:cBhvr>
                                        <p:cTn id="38" dur="800" decel="100000" fill="hold"/>
                                        <p:tgtEl>
                                          <p:spTgt spid="8"/>
                                        </p:tgtEl>
                                        <p:attrNameLst>
                                          <p:attrName>ppt_x</p:attrName>
                                        </p:attrNameLst>
                                      </p:cBhvr>
                                      <p:tavLst>
                                        <p:tav tm="0">
                                          <p:val>
                                            <p:strVal val="#ppt_x+0.4"/>
                                          </p:val>
                                        </p:tav>
                                        <p:tav tm="100000">
                                          <p:val>
                                            <p:strVal val="#ppt_x-0.05"/>
                                          </p:val>
                                        </p:tav>
                                      </p:tavLst>
                                    </p:anim>
                                    <p:anim calcmode="lin" valueType="num">
                                      <p:cBhvr>
                                        <p:cTn id="39" dur="800" decel="100000" fill="hold"/>
                                        <p:tgtEl>
                                          <p:spTgt spid="8"/>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2" presetID="3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800" decel="100000"/>
                                        <p:tgtEl>
                                          <p:spTgt spid="9"/>
                                        </p:tgtEl>
                                      </p:cBhvr>
                                    </p:animEffect>
                                    <p:anim calcmode="lin" valueType="num">
                                      <p:cBhvr>
                                        <p:cTn id="45" dur="800" decel="100000" fill="hold"/>
                                        <p:tgtEl>
                                          <p:spTgt spid="9"/>
                                        </p:tgtEl>
                                        <p:attrNameLst>
                                          <p:attrName>style.rotation</p:attrName>
                                        </p:attrNameLst>
                                      </p:cBhvr>
                                      <p:tavLst>
                                        <p:tav tm="0">
                                          <p:val>
                                            <p:fltVal val="-90"/>
                                          </p:val>
                                        </p:tav>
                                        <p:tav tm="100000">
                                          <p:val>
                                            <p:fltVal val="0"/>
                                          </p:val>
                                        </p:tav>
                                      </p:tavLst>
                                    </p:anim>
                                    <p:anim calcmode="lin" valueType="num">
                                      <p:cBhvr>
                                        <p:cTn id="46" dur="800" decel="100000" fill="hold"/>
                                        <p:tgtEl>
                                          <p:spTgt spid="9"/>
                                        </p:tgtEl>
                                        <p:attrNameLst>
                                          <p:attrName>ppt_x</p:attrName>
                                        </p:attrNameLst>
                                      </p:cBhvr>
                                      <p:tavLst>
                                        <p:tav tm="0">
                                          <p:val>
                                            <p:strVal val="#ppt_x+0.4"/>
                                          </p:val>
                                        </p:tav>
                                        <p:tav tm="100000">
                                          <p:val>
                                            <p:strVal val="#ppt_x-0.05"/>
                                          </p:val>
                                        </p:tav>
                                      </p:tavLst>
                                    </p:anim>
                                    <p:anim calcmode="lin" valueType="num">
                                      <p:cBhvr>
                                        <p:cTn id="47" dur="800" decel="100000" fill="hold"/>
                                        <p:tgtEl>
                                          <p:spTgt spid="9"/>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0" presetID="42" presetClass="exit" presetSubtype="0" fill="hold" nodeType="withEffect">
                                  <p:stCondLst>
                                    <p:cond delay="1400"/>
                                  </p:stCondLst>
                                  <p:childTnLst>
                                    <p:animEffect transition="out" filter="fade">
                                      <p:cBhvr>
                                        <p:cTn id="51" dur="1000"/>
                                        <p:tgtEl>
                                          <p:spTgt spid="9"/>
                                        </p:tgtEl>
                                      </p:cBhvr>
                                    </p:animEffect>
                                    <p:anim calcmode="lin" valueType="num">
                                      <p:cBhvr>
                                        <p:cTn id="52" dur="1000"/>
                                        <p:tgtEl>
                                          <p:spTgt spid="9"/>
                                        </p:tgtEl>
                                        <p:attrNameLst>
                                          <p:attrName>ppt_x</p:attrName>
                                        </p:attrNameLst>
                                      </p:cBhvr>
                                      <p:tavLst>
                                        <p:tav tm="0">
                                          <p:val>
                                            <p:strVal val="ppt_x"/>
                                          </p:val>
                                        </p:tav>
                                        <p:tav tm="100000">
                                          <p:val>
                                            <p:strVal val="ppt_x"/>
                                          </p:val>
                                        </p:tav>
                                      </p:tavLst>
                                    </p:anim>
                                    <p:anim calcmode="lin" valueType="num">
                                      <p:cBhvr>
                                        <p:cTn id="53" dur="1000"/>
                                        <p:tgtEl>
                                          <p:spTgt spid="9"/>
                                        </p:tgtEl>
                                        <p:attrNameLst>
                                          <p:attrName>ppt_y</p:attrName>
                                        </p:attrNameLst>
                                      </p:cBhvr>
                                      <p:tavLst>
                                        <p:tav tm="0">
                                          <p:val>
                                            <p:strVal val="ppt_y"/>
                                          </p:val>
                                        </p:tav>
                                        <p:tav tm="100000">
                                          <p:val>
                                            <p:strVal val="ppt_y+.1"/>
                                          </p:val>
                                        </p:tav>
                                      </p:tavLst>
                                    </p:anim>
                                    <p:set>
                                      <p:cBhvr>
                                        <p:cTn id="54" dur="1" fill="hold">
                                          <p:stCondLst>
                                            <p:cond delay="999"/>
                                          </p:stCondLst>
                                        </p:cTn>
                                        <p:tgtEl>
                                          <p:spTgt spid="9"/>
                                        </p:tgtEl>
                                        <p:attrNameLst>
                                          <p:attrName>style.visibility</p:attrName>
                                        </p:attrNameLst>
                                      </p:cBhvr>
                                      <p:to>
                                        <p:strVal val="hidden"/>
                                      </p:to>
                                    </p:set>
                                  </p:childTnLst>
                                </p:cTn>
                              </p:par>
                              <p:par>
                                <p:cTn id="55" presetID="63" presetClass="path" presetSubtype="0" accel="50000" decel="50000" fill="hold" nodeType="withEffect">
                                  <p:stCondLst>
                                    <p:cond delay="2300"/>
                                  </p:stCondLst>
                                  <p:childTnLst>
                                    <p:animMotion origin="layout" path="M -3.88889E-6 -3.33333E-6 L 0.76268 -3.33333E-6 " pathEditMode="relative" rAng="0" ptsTypes="AA">
                                      <p:cBhvr>
                                        <p:cTn id="56" dur="2000" fill="hold"/>
                                        <p:tgtEl>
                                          <p:spTgt spid="8"/>
                                        </p:tgtEl>
                                        <p:attrNameLst>
                                          <p:attrName>ppt_x</p:attrName>
                                          <p:attrName>ppt_y</p:attrName>
                                        </p:attrNameLst>
                                      </p:cBhvr>
                                      <p:rCtr x="38125" y="0"/>
                                    </p:animMotion>
                                  </p:childTnLst>
                                </p:cTn>
                              </p:par>
                              <p:par>
                                <p:cTn id="57" presetID="22" presetClass="entr" presetSubtype="2" fill="hold" nodeType="withEffect">
                                  <p:stCondLst>
                                    <p:cond delay="2600"/>
                                  </p:stCondLst>
                                  <p:childTnLst>
                                    <p:set>
                                      <p:cBhvr>
                                        <p:cTn id="58" dur="1" fill="hold">
                                          <p:stCondLst>
                                            <p:cond delay="0"/>
                                          </p:stCondLst>
                                        </p:cTn>
                                        <p:tgtEl>
                                          <p:spTgt spid="6"/>
                                        </p:tgtEl>
                                        <p:attrNameLst>
                                          <p:attrName>style.visibility</p:attrName>
                                        </p:attrNameLst>
                                      </p:cBhvr>
                                      <p:to>
                                        <p:strVal val="visible"/>
                                      </p:to>
                                    </p:set>
                                    <p:animEffect transition="in" filter="wipe(right)">
                                      <p:cBhvr>
                                        <p:cTn id="59" dur="1500"/>
                                        <p:tgtEl>
                                          <p:spTgt spid="6"/>
                                        </p:tgtEl>
                                      </p:cBhvr>
                                    </p:animEffect>
                                  </p:childTnLst>
                                </p:cTn>
                              </p:par>
                              <p:par>
                                <p:cTn id="60" presetID="63" presetClass="path" presetSubtype="0" accel="50000" decel="50000" fill="hold" nodeType="withEffect">
                                  <p:stCondLst>
                                    <p:cond delay="2300"/>
                                  </p:stCondLst>
                                  <p:childTnLst>
                                    <p:animMotion origin="layout" path="M 4.44444E-6 -6.17284E-7 L 0.75538 0.00494 " pathEditMode="relative" rAng="0" ptsTypes="AA">
                                      <p:cBhvr>
                                        <p:cTn id="61" dur="2000" fill="hold"/>
                                        <p:tgtEl>
                                          <p:spTgt spid="6"/>
                                        </p:tgtEl>
                                        <p:attrNameLst>
                                          <p:attrName>ppt_x</p:attrName>
                                          <p:attrName>ppt_y</p:attrName>
                                        </p:attrNameLst>
                                      </p:cBhvr>
                                      <p:rCtr x="37760" y="247"/>
                                    </p:animMotion>
                                  </p:childTnLst>
                                </p:cTn>
                              </p:par>
                              <p:par>
                                <p:cTn id="62" presetID="38" presetClass="entr" presetSubtype="0" accel="50000" fill="hold" grpId="0" nodeType="withEffect">
                                  <p:stCondLst>
                                    <p:cond delay="2300"/>
                                  </p:stCondLst>
                                  <p:iterate type="lt">
                                    <p:tmPct val="50000"/>
                                  </p:iterate>
                                  <p:childTnLst>
                                    <p:set>
                                      <p:cBhvr>
                                        <p:cTn id="63" dur="1" fill="hold">
                                          <p:stCondLst>
                                            <p:cond delay="0"/>
                                          </p:stCondLst>
                                        </p:cTn>
                                        <p:tgtEl>
                                          <p:spTgt spid="2"/>
                                        </p:tgtEl>
                                        <p:attrNameLst>
                                          <p:attrName>style.visibility</p:attrName>
                                        </p:attrNameLst>
                                      </p:cBhvr>
                                      <p:to>
                                        <p:strVal val="visible"/>
                                      </p:to>
                                    </p:set>
                                    <p:set>
                                      <p:cBhvr>
                                        <p:cTn id="64" dur="341" fill="hold">
                                          <p:stCondLst>
                                            <p:cond delay="0"/>
                                          </p:stCondLst>
                                        </p:cTn>
                                        <p:tgtEl>
                                          <p:spTgt spid="2"/>
                                        </p:tgtEl>
                                        <p:attrNameLst>
                                          <p:attrName>style.rotation</p:attrName>
                                        </p:attrNameLst>
                                      </p:cBhvr>
                                      <p:to>
                                        <p:strVal val="-45.0"/>
                                      </p:to>
                                    </p:set>
                                    <p:anim calcmode="lin" valueType="num">
                                      <p:cBhvr>
                                        <p:cTn id="65" dur="341" fill="hold">
                                          <p:stCondLst>
                                            <p:cond delay="341"/>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66" dur="341"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67" dur="117" decel="50000" autoRev="1" fill="hold">
                                          <p:stCondLst>
                                            <p:cond delay="341"/>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68" dur="102" fill="hold">
                                          <p:stCondLst>
                                            <p:cond delay="64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079"/>
            <a:ext cx="4333366" cy="1154510"/>
          </a:xfrm>
          <a:prstGeom prst="rect">
            <a:avLst/>
          </a:prstGeom>
        </p:spPr>
      </p:pic>
      <p:pic>
        <p:nvPicPr>
          <p:cNvPr id="2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858634" y="39203"/>
            <a:ext cx="4333366" cy="1154510"/>
          </a:xfrm>
          <a:prstGeom prst="rect">
            <a:avLst/>
          </a:prstGeom>
        </p:spPr>
      </p:pic>
      <p:grpSp>
        <p:nvGrpSpPr>
          <p:cNvPr id="30" name="组合 46"/>
          <p:cNvGrpSpPr/>
          <p:nvPr/>
        </p:nvGrpSpPr>
        <p:grpSpPr>
          <a:xfrm>
            <a:off x="-178227" y="1448217"/>
            <a:ext cx="13873367" cy="1561621"/>
            <a:chOff x="317500" y="190500"/>
            <a:chExt cx="3568700" cy="685800"/>
          </a:xfrm>
        </p:grpSpPr>
        <p:pic>
          <p:nvPicPr>
            <p:cNvPr id="31" name="Picture 4" descr="C:\Users\Thinkpad\Desktop\245.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317500" y="190500"/>
              <a:ext cx="3568700" cy="685800"/>
            </a:xfrm>
            <a:prstGeom prst="rect">
              <a:avLst/>
            </a:prstGeom>
            <a:noFill/>
            <a:extLst>
              <a:ext uri="{909E8E84-426E-40DD-AFC4-6F175D3DCCD1}">
                <a14:hiddenFill xmlns:a14="http://schemas.microsoft.com/office/drawing/2010/main">
                  <a:solidFill>
                    <a:srgbClr val="FFFFFF"/>
                  </a:solidFill>
                </a14:hiddenFill>
              </a:ext>
            </a:extLst>
          </p:spPr>
        </p:pic>
        <p:sp>
          <p:nvSpPr>
            <p:cNvPr id="32" name="矩形 48"/>
            <p:cNvSpPr/>
            <p:nvPr userDrawn="1"/>
          </p:nvSpPr>
          <p:spPr>
            <a:xfrm>
              <a:off x="490416" y="386101"/>
              <a:ext cx="2213972" cy="36517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Kể</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lại</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các</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sự</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kiện</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lịch</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sử</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cho</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người</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thân</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nghe</a:t>
              </a:r>
              <a:r>
                <a:rPr kumimoji="0" lang="en-US" altLang="zh-CN" sz="3600" b="0" i="0" u="none" strike="noStrike" kern="1200" cap="none" spc="0" normalizeH="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rPr>
                <a:t>.</a:t>
              </a:r>
              <a:endParaRPr kumimoji="0" lang="zh-CN" altLang="en-US" sz="3600" b="0" i="0" u="none" strike="noStrike" kern="1200" cap="none" spc="0" normalizeH="0" baseline="0" noProof="0" dirty="0">
                <a:ln>
                  <a:noFill/>
                </a:ln>
                <a:solidFill>
                  <a:prstClr val="white"/>
                </a:solidFill>
                <a:effectLst/>
                <a:uLnTx/>
                <a:uFillTx/>
                <a:latin typeface="UTM Azuki" panose="02040603050506020204" pitchFamily="18" charset="0"/>
                <a:ea typeface="方正华隶简体" pitchFamily="65" charset="-122"/>
                <a:cs typeface="Times New Roman" panose="02020603050405020304" pitchFamily="18" charset="0"/>
              </a:endParaRPr>
            </a:p>
          </p:txBody>
        </p:sp>
      </p:grpSp>
      <p:pic>
        <p:nvPicPr>
          <p:cNvPr id="33" name="Picture 272" descr="2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6889" y="1448217"/>
            <a:ext cx="1305806" cy="997727"/>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组合 46"/>
          <p:cNvGrpSpPr/>
          <p:nvPr/>
        </p:nvGrpSpPr>
        <p:grpSpPr>
          <a:xfrm>
            <a:off x="-101541" y="3088246"/>
            <a:ext cx="13796682" cy="2998032"/>
            <a:chOff x="341090" y="18509"/>
            <a:chExt cx="3568700" cy="803248"/>
          </a:xfrm>
        </p:grpSpPr>
        <p:pic>
          <p:nvPicPr>
            <p:cNvPr id="35" name="Picture 4" descr="C:\Users\Thinkpad\Desktop\245.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341090" y="18509"/>
              <a:ext cx="3568700" cy="803248"/>
            </a:xfrm>
            <a:prstGeom prst="rect">
              <a:avLst/>
            </a:prstGeom>
            <a:noFill/>
            <a:extLst>
              <a:ext uri="{909E8E84-426E-40DD-AFC4-6F175D3DCCD1}">
                <a14:hiddenFill xmlns:a14="http://schemas.microsoft.com/office/drawing/2010/main">
                  <a:solidFill>
                    <a:srgbClr val="FFFFFF"/>
                  </a:solidFill>
                </a14:hiddenFill>
              </a:ext>
            </a:extLst>
          </p:spPr>
        </p:pic>
        <p:sp>
          <p:nvSpPr>
            <p:cNvPr id="36" name="矩形 48"/>
            <p:cNvSpPr/>
            <p:nvPr/>
          </p:nvSpPr>
          <p:spPr>
            <a:xfrm>
              <a:off x="562748" y="247668"/>
              <a:ext cx="2327509" cy="32159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Tìm</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thêm</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những</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câu</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chuyện</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về</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các</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nhân</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vật</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lịch</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sử</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như</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Nguyễn</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Trãi</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Đinh</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Bộ</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Lĩnh</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Lê</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 </a:t>
              </a:r>
              <a:r>
                <a:rPr lang="en-US" altLang="zh-CN" sz="3600" dirty="0">
                  <a:solidFill>
                    <a:schemeClr val="bg1"/>
                  </a:solidFill>
                  <a:latin typeface="UTM Azuki" panose="02040603050506020204" pitchFamily="18" charset="0"/>
                  <a:ea typeface="方正华隶简体" pitchFamily="65" charset="-122"/>
                  <a:cs typeface="Times New Roman" panose="02020603050405020304" pitchFamily="18" charset="0"/>
                </a:rPr>
                <a:t>H</a:t>
              </a:r>
              <a:r>
                <a:rPr kumimoji="0" lang="en-US" altLang="zh-CN" sz="3600" b="0" i="0" u="none" strike="noStrike" kern="1200" cap="none" spc="0" normalizeH="0" noProof="0" dirty="0" err="1">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oàn</a:t>
              </a:r>
              <a:r>
                <a:rPr kumimoji="0" lang="en-US" altLang="zh-CN" sz="3600" b="0" i="0" u="none" strike="noStrike" kern="1200" cap="none" spc="0" normalizeH="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rPr>
                <a:t>…</a:t>
              </a:r>
              <a:endParaRPr kumimoji="0" lang="zh-CN" altLang="en-US" sz="3600" b="0" i="0" u="none" strike="noStrike" kern="1200" cap="none" spc="0" normalizeH="0" baseline="0" noProof="0" dirty="0">
                <a:ln>
                  <a:noFill/>
                </a:ln>
                <a:solidFill>
                  <a:schemeClr val="bg1"/>
                </a:solidFill>
                <a:effectLst/>
                <a:uLnTx/>
                <a:uFillTx/>
                <a:latin typeface="UTM Azuki" panose="02040603050506020204" pitchFamily="18" charset="0"/>
                <a:ea typeface="方正华隶简体" pitchFamily="65" charset="-122"/>
                <a:cs typeface="Times New Roman" panose="02020603050405020304" pitchFamily="18" charset="0"/>
              </a:endParaRPr>
            </a:p>
          </p:txBody>
        </p:sp>
      </p:grpSp>
      <p:pic>
        <p:nvPicPr>
          <p:cNvPr id="37" name="Picture 272" descr="2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492" y="3219466"/>
            <a:ext cx="1305806" cy="997727"/>
          </a:xfrm>
          <a:prstGeom prst="rect">
            <a:avLst/>
          </a:prstGeom>
          <a:noFill/>
          <a:extLst>
            <a:ext uri="{909E8E84-426E-40DD-AFC4-6F175D3DCCD1}">
              <a14:hiddenFill xmlns:a14="http://schemas.microsoft.com/office/drawing/2010/main">
                <a:solidFill>
                  <a:srgbClr val="FFFFFF"/>
                </a:solidFill>
              </a14:hiddenFill>
            </a:ext>
          </a:extLst>
        </p:spPr>
      </p:pic>
      <p:pic>
        <p:nvPicPr>
          <p:cNvPr id="46"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00" y="5367839"/>
            <a:ext cx="4333366" cy="1587777"/>
          </a:xfrm>
          <a:prstGeom prst="rect">
            <a:avLst/>
          </a:prstGeom>
        </p:spPr>
      </p:pic>
      <p:pic>
        <p:nvPicPr>
          <p:cNvPr id="4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775734" y="5322964"/>
            <a:ext cx="4333366" cy="1587777"/>
          </a:xfrm>
          <a:prstGeom prst="rect">
            <a:avLst/>
          </a:prstGeom>
        </p:spPr>
      </p:pic>
    </p:spTree>
    <p:extLst>
      <p:ext uri="{BB962C8B-B14F-4D97-AF65-F5344CB8AC3E}">
        <p14:creationId xmlns:p14="http://schemas.microsoft.com/office/powerpoint/2010/main" val="3425446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1000"/>
                                        <p:tgtEl>
                                          <p:spTgt spid="46"/>
                                        </p:tgtEl>
                                      </p:cBhvr>
                                    </p:animEffect>
                                    <p:anim calcmode="lin" valueType="num">
                                      <p:cBhvr>
                                        <p:cTn id="18" dur="1000" fill="hold"/>
                                        <p:tgtEl>
                                          <p:spTgt spid="46"/>
                                        </p:tgtEl>
                                        <p:attrNameLst>
                                          <p:attrName>ppt_x</p:attrName>
                                        </p:attrNameLst>
                                      </p:cBhvr>
                                      <p:tavLst>
                                        <p:tav tm="0">
                                          <p:val>
                                            <p:strVal val="#ppt_x"/>
                                          </p:val>
                                        </p:tav>
                                        <p:tav tm="100000">
                                          <p:val>
                                            <p:strVal val="#ppt_x"/>
                                          </p:val>
                                        </p:tav>
                                      </p:tavLst>
                                    </p:anim>
                                    <p:anim calcmode="lin" valueType="num">
                                      <p:cBhvr>
                                        <p:cTn id="19" dur="1000" fill="hold"/>
                                        <p:tgtEl>
                                          <p:spTgt spid="4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1000"/>
                                        <p:tgtEl>
                                          <p:spTgt spid="47"/>
                                        </p:tgtEl>
                                      </p:cBhvr>
                                    </p:animEffect>
                                    <p:anim calcmode="lin" valueType="num">
                                      <p:cBhvr>
                                        <p:cTn id="23" dur="1000" fill="hold"/>
                                        <p:tgtEl>
                                          <p:spTgt spid="47"/>
                                        </p:tgtEl>
                                        <p:attrNameLst>
                                          <p:attrName>ppt_x</p:attrName>
                                        </p:attrNameLst>
                                      </p:cBhvr>
                                      <p:tavLst>
                                        <p:tav tm="0">
                                          <p:val>
                                            <p:strVal val="#ppt_x"/>
                                          </p:val>
                                        </p:tav>
                                        <p:tav tm="100000">
                                          <p:val>
                                            <p:strVal val="#ppt_x"/>
                                          </p:val>
                                        </p:tav>
                                      </p:tavLst>
                                    </p:anim>
                                    <p:anim calcmode="lin" valueType="num">
                                      <p:cBhvr>
                                        <p:cTn id="24" dur="1000" fill="hold"/>
                                        <p:tgtEl>
                                          <p:spTgt spid="47"/>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63" presetClass="path" presetSubtype="0" accel="50000" decel="50000" fill="hold" nodeType="clickEffect">
                                  <p:stCondLst>
                                    <p:cond delay="0"/>
                                  </p:stCondLst>
                                  <p:childTnLst>
                                    <p:animMotion origin="layout" path="M 6.25E-7 3.7037E-6 L 0.73854 0.01597 " pathEditMode="relative" rAng="0" ptsTypes="AA">
                                      <p:cBhvr>
                                        <p:cTn id="32" dur="3500" fill="hold"/>
                                        <p:tgtEl>
                                          <p:spTgt spid="33"/>
                                        </p:tgtEl>
                                        <p:attrNameLst>
                                          <p:attrName>ppt_x</p:attrName>
                                          <p:attrName>ppt_y</p:attrName>
                                        </p:attrNameLst>
                                      </p:cBhvr>
                                      <p:rCtr x="36927" y="787"/>
                                    </p:animMotion>
                                  </p:childTnLst>
                                </p:cTn>
                              </p:par>
                              <p:par>
                                <p:cTn id="33" presetID="22" presetClass="entr" presetSubtype="8"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left)">
                                      <p:cBhvr>
                                        <p:cTn id="35" dur="3500"/>
                                        <p:tgtEl>
                                          <p:spTgt spid="30"/>
                                        </p:tgtEl>
                                      </p:cBhvr>
                                    </p:animEffect>
                                  </p:childTnLst>
                                </p:cTn>
                              </p:par>
                            </p:childTnLst>
                          </p:cTn>
                        </p:par>
                        <p:par>
                          <p:cTn id="36" fill="hold">
                            <p:stCondLst>
                              <p:cond delay="3500"/>
                            </p:stCondLst>
                            <p:childTnLst>
                              <p:par>
                                <p:cTn id="37" presetID="10" presetClass="exit" presetSubtype="0" fill="hold" nodeType="afterEffect">
                                  <p:stCondLst>
                                    <p:cond delay="0"/>
                                  </p:stCondLst>
                                  <p:childTnLst>
                                    <p:animEffect transition="out" filter="fade">
                                      <p:cBhvr>
                                        <p:cTn id="38" dur="500"/>
                                        <p:tgtEl>
                                          <p:spTgt spid="33"/>
                                        </p:tgtEl>
                                      </p:cBhvr>
                                    </p:animEffect>
                                    <p:set>
                                      <p:cBhvr>
                                        <p:cTn id="39" dur="1" fill="hold">
                                          <p:stCondLst>
                                            <p:cond delay="499"/>
                                          </p:stCondLst>
                                        </p:cTn>
                                        <p:tgtEl>
                                          <p:spTgt spid="3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500"/>
                                        <p:tgtEl>
                                          <p:spTgt spid="37"/>
                                        </p:tgtEl>
                                      </p:cBhvr>
                                    </p:animEffect>
                                  </p:childTnLst>
                                </p:cTn>
                              </p:par>
                            </p:childTnLst>
                          </p:cTn>
                        </p:par>
                        <p:par>
                          <p:cTn id="45" fill="hold">
                            <p:stCondLst>
                              <p:cond delay="500"/>
                            </p:stCondLst>
                            <p:childTnLst>
                              <p:par>
                                <p:cTn id="46" presetID="63" presetClass="path" presetSubtype="0" accel="50000" decel="50000" fill="hold" nodeType="afterEffect">
                                  <p:stCondLst>
                                    <p:cond delay="0"/>
                                  </p:stCondLst>
                                  <p:childTnLst>
                                    <p:animMotion origin="layout" path="M 8.33333E-7 3.7037E-7 L 0.88086 0.01018 " pathEditMode="relative" rAng="0" ptsTypes="AA">
                                      <p:cBhvr>
                                        <p:cTn id="47" dur="3500" fill="hold"/>
                                        <p:tgtEl>
                                          <p:spTgt spid="37"/>
                                        </p:tgtEl>
                                        <p:attrNameLst>
                                          <p:attrName>ppt_x</p:attrName>
                                          <p:attrName>ppt_y</p:attrName>
                                        </p:attrNameLst>
                                      </p:cBhvr>
                                      <p:rCtr x="44036" y="509"/>
                                    </p:animMotion>
                                  </p:childTnLst>
                                </p:cTn>
                              </p:par>
                              <p:par>
                                <p:cTn id="48" presetID="22" presetClass="entr" presetSubtype="8"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3500"/>
                                        <p:tgtEl>
                                          <p:spTgt spid="34"/>
                                        </p:tgtEl>
                                      </p:cBhvr>
                                    </p:animEffect>
                                  </p:childTnLst>
                                </p:cTn>
                              </p:par>
                            </p:childTnLst>
                          </p:cTn>
                        </p:par>
                        <p:par>
                          <p:cTn id="51" fill="hold">
                            <p:stCondLst>
                              <p:cond delay="4000"/>
                            </p:stCondLst>
                            <p:childTnLst>
                              <p:par>
                                <p:cTn id="52" presetID="10" presetClass="exit" presetSubtype="0" fill="hold" nodeType="afterEffect">
                                  <p:stCondLst>
                                    <p:cond delay="0"/>
                                  </p:stCondLst>
                                  <p:childTnLst>
                                    <p:animEffect transition="out" filter="fade">
                                      <p:cBhvr>
                                        <p:cTn id="53" dur="500"/>
                                        <p:tgtEl>
                                          <p:spTgt spid="37"/>
                                        </p:tgtEl>
                                      </p:cBhvr>
                                    </p:animEffect>
                                    <p:set>
                                      <p:cBhvr>
                                        <p:cTn id="54"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Administrator\Desktop\png\素材CNN-sccnn.com_201406210812-恢复的.psd_0002_图层-3-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210" y="2164261"/>
            <a:ext cx="9613898" cy="3953038"/>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1975" y="1468834"/>
            <a:ext cx="608457" cy="5180074"/>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48480" y="1464270"/>
            <a:ext cx="608457" cy="5180074"/>
          </a:xfrm>
          <a:prstGeom prst="rect">
            <a:avLst/>
          </a:prstGeom>
          <a:noFill/>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6" descr="C:\Users\Administrator\Desktop\png\素材CNN-sccnn.com_201406210812-恢复的.psd_0000_矢量智能对象.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422" y="3874753"/>
            <a:ext cx="1492115" cy="16480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58694" y="2164261"/>
            <a:ext cx="2861104"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Dặn</a:t>
            </a:r>
            <a:r>
              <a:rPr kumimoji="0" lang="en-US" sz="80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80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dò</a:t>
            </a:r>
            <a:endParaRPr kumimoji="0" lang="en-US" sz="8000" b="0" i="0" u="none" strike="noStrike" kern="1200" cap="none" spc="0" normalizeH="0" baseline="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endParaRPr>
          </a:p>
        </p:txBody>
      </p:sp>
      <p:pic>
        <p:nvPicPr>
          <p:cNvPr id="12"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4875"/>
            <a:ext cx="4333366" cy="1587777"/>
          </a:xfrm>
          <a:prstGeom prst="rect">
            <a:avLst/>
          </a:prstGeom>
        </p:spPr>
      </p:pic>
      <p:pic>
        <p:nvPicPr>
          <p:cNvPr id="1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00" y="5367839"/>
            <a:ext cx="4333366" cy="1587777"/>
          </a:xfrm>
          <a:prstGeom prst="rect">
            <a:avLst/>
          </a:prstGeom>
        </p:spPr>
      </p:pic>
      <p:pic>
        <p:nvPicPr>
          <p:cNvPr id="11"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775734" y="5322964"/>
            <a:ext cx="4333366" cy="1587777"/>
          </a:xfrm>
          <a:prstGeom prst="rect">
            <a:avLst/>
          </a:prstGeom>
        </p:spPr>
      </p:pic>
      <p:sp>
        <p:nvSpPr>
          <p:cNvPr id="14" name="Rectangle 13"/>
          <p:cNvSpPr/>
          <p:nvPr/>
        </p:nvSpPr>
        <p:spPr>
          <a:xfrm>
            <a:off x="2373441" y="3297857"/>
            <a:ext cx="8188728" cy="2123658"/>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Xem</a:t>
            </a:r>
            <a:r>
              <a:rPr kumimoji="0" lang="en-US" sz="6600" b="0" i="0" u="none" strike="noStrike" kern="1200" cap="none" spc="0" normalizeH="0" baseline="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baseline="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lại</a:t>
            </a:r>
            <a:r>
              <a:rPr kumimoji="0" lang="en-US" sz="66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bài</a:t>
            </a:r>
            <a:r>
              <a:rPr lang="en-US" sz="660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latin typeface="UTM ThuPhap Thien An" panose="02040603050506020204" pitchFamily="18" charset="0"/>
                <a:ea typeface="微软雅黑"/>
              </a:rPr>
              <a:t> </a:t>
            </a:r>
            <a:r>
              <a:rPr lang="en-US" sz="660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latin typeface="UTM ThuPhap Thien An" panose="02040603050506020204" pitchFamily="18" charset="0"/>
                <a:ea typeface="微软雅黑"/>
              </a:rPr>
              <a:t>và</a:t>
            </a:r>
            <a:r>
              <a:rPr kumimoji="0" lang="en-US" sz="66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chuẩn</a:t>
            </a:r>
            <a:r>
              <a:rPr kumimoji="0" lang="en-US" sz="66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bị</a:t>
            </a:r>
            <a:r>
              <a:rPr kumimoji="0" lang="en-US" sz="66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bài</a:t>
            </a:r>
            <a:r>
              <a:rPr kumimoji="0" lang="en-US" sz="66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tiếp</a:t>
            </a:r>
            <a:r>
              <a:rPr kumimoji="0" lang="en-US" sz="66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 </a:t>
            </a:r>
            <a:r>
              <a:rPr kumimoji="0" lang="en-US" sz="66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rPr>
              <a:t>theo.</a:t>
            </a:r>
            <a:endParaRPr kumimoji="0" lang="en-US" sz="6600" b="0" i="0" u="none" strike="noStrike" kern="1200" cap="none" spc="0" normalizeH="0" baseline="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cs typeface="+mn-cs"/>
            </a:endParaRPr>
          </a:p>
        </p:txBody>
      </p:sp>
    </p:spTree>
    <p:extLst>
      <p:ext uri="{BB962C8B-B14F-4D97-AF65-F5344CB8AC3E}">
        <p14:creationId xmlns:p14="http://schemas.microsoft.com/office/powerpoint/2010/main" val="37710217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800" decel="100000"/>
                                        <p:tgtEl>
                                          <p:spTgt spid="7"/>
                                        </p:tgtEl>
                                      </p:cBhvr>
                                    </p:animEffect>
                                    <p:anim calcmode="lin" valueType="num">
                                      <p:cBhvr>
                                        <p:cTn id="29" dur="800" decel="100000" fill="hold"/>
                                        <p:tgtEl>
                                          <p:spTgt spid="7"/>
                                        </p:tgtEl>
                                        <p:attrNameLst>
                                          <p:attrName>style.rotation</p:attrName>
                                        </p:attrNameLst>
                                      </p:cBhvr>
                                      <p:tavLst>
                                        <p:tav tm="0">
                                          <p:val>
                                            <p:fltVal val="-90"/>
                                          </p:val>
                                        </p:tav>
                                        <p:tav tm="100000">
                                          <p:val>
                                            <p:fltVal val="0"/>
                                          </p:val>
                                        </p:tav>
                                      </p:tavLst>
                                    </p:anim>
                                    <p:anim calcmode="lin" valueType="num">
                                      <p:cBhvr>
                                        <p:cTn id="30" dur="800" decel="100000" fill="hold"/>
                                        <p:tgtEl>
                                          <p:spTgt spid="7"/>
                                        </p:tgtEl>
                                        <p:attrNameLst>
                                          <p:attrName>ppt_x</p:attrName>
                                        </p:attrNameLst>
                                      </p:cBhvr>
                                      <p:tavLst>
                                        <p:tav tm="0">
                                          <p:val>
                                            <p:strVal val="#ppt_x+0.4"/>
                                          </p:val>
                                        </p:tav>
                                        <p:tav tm="100000">
                                          <p:val>
                                            <p:strVal val="#ppt_x-0.05"/>
                                          </p:val>
                                        </p:tav>
                                      </p:tavLst>
                                    </p:anim>
                                    <p:anim calcmode="lin" valueType="num">
                                      <p:cBhvr>
                                        <p:cTn id="31" dur="800" decel="100000" fill="hold"/>
                                        <p:tgtEl>
                                          <p:spTgt spid="7"/>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800" decel="100000"/>
                                        <p:tgtEl>
                                          <p:spTgt spid="8"/>
                                        </p:tgtEl>
                                      </p:cBhvr>
                                    </p:animEffect>
                                    <p:anim calcmode="lin" valueType="num">
                                      <p:cBhvr>
                                        <p:cTn id="37" dur="800" decel="100000" fill="hold"/>
                                        <p:tgtEl>
                                          <p:spTgt spid="8"/>
                                        </p:tgtEl>
                                        <p:attrNameLst>
                                          <p:attrName>style.rotation</p:attrName>
                                        </p:attrNameLst>
                                      </p:cBhvr>
                                      <p:tavLst>
                                        <p:tav tm="0">
                                          <p:val>
                                            <p:fltVal val="-90"/>
                                          </p:val>
                                        </p:tav>
                                        <p:tav tm="100000">
                                          <p:val>
                                            <p:fltVal val="0"/>
                                          </p:val>
                                        </p:tav>
                                      </p:tavLst>
                                    </p:anim>
                                    <p:anim calcmode="lin" valueType="num">
                                      <p:cBhvr>
                                        <p:cTn id="38" dur="800" decel="100000" fill="hold"/>
                                        <p:tgtEl>
                                          <p:spTgt spid="8"/>
                                        </p:tgtEl>
                                        <p:attrNameLst>
                                          <p:attrName>ppt_x</p:attrName>
                                        </p:attrNameLst>
                                      </p:cBhvr>
                                      <p:tavLst>
                                        <p:tav tm="0">
                                          <p:val>
                                            <p:strVal val="#ppt_x+0.4"/>
                                          </p:val>
                                        </p:tav>
                                        <p:tav tm="100000">
                                          <p:val>
                                            <p:strVal val="#ppt_x-0.05"/>
                                          </p:val>
                                        </p:tav>
                                      </p:tavLst>
                                    </p:anim>
                                    <p:anim calcmode="lin" valueType="num">
                                      <p:cBhvr>
                                        <p:cTn id="39" dur="800" decel="100000" fill="hold"/>
                                        <p:tgtEl>
                                          <p:spTgt spid="8"/>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2" presetID="3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800" decel="100000"/>
                                        <p:tgtEl>
                                          <p:spTgt spid="9"/>
                                        </p:tgtEl>
                                      </p:cBhvr>
                                    </p:animEffect>
                                    <p:anim calcmode="lin" valueType="num">
                                      <p:cBhvr>
                                        <p:cTn id="45" dur="800" decel="100000" fill="hold"/>
                                        <p:tgtEl>
                                          <p:spTgt spid="9"/>
                                        </p:tgtEl>
                                        <p:attrNameLst>
                                          <p:attrName>style.rotation</p:attrName>
                                        </p:attrNameLst>
                                      </p:cBhvr>
                                      <p:tavLst>
                                        <p:tav tm="0">
                                          <p:val>
                                            <p:fltVal val="-90"/>
                                          </p:val>
                                        </p:tav>
                                        <p:tav tm="100000">
                                          <p:val>
                                            <p:fltVal val="0"/>
                                          </p:val>
                                        </p:tav>
                                      </p:tavLst>
                                    </p:anim>
                                    <p:anim calcmode="lin" valueType="num">
                                      <p:cBhvr>
                                        <p:cTn id="46" dur="800" decel="100000" fill="hold"/>
                                        <p:tgtEl>
                                          <p:spTgt spid="9"/>
                                        </p:tgtEl>
                                        <p:attrNameLst>
                                          <p:attrName>ppt_x</p:attrName>
                                        </p:attrNameLst>
                                      </p:cBhvr>
                                      <p:tavLst>
                                        <p:tav tm="0">
                                          <p:val>
                                            <p:strVal val="#ppt_x+0.4"/>
                                          </p:val>
                                        </p:tav>
                                        <p:tav tm="100000">
                                          <p:val>
                                            <p:strVal val="#ppt_x-0.05"/>
                                          </p:val>
                                        </p:tav>
                                      </p:tavLst>
                                    </p:anim>
                                    <p:anim calcmode="lin" valueType="num">
                                      <p:cBhvr>
                                        <p:cTn id="47" dur="800" decel="100000" fill="hold"/>
                                        <p:tgtEl>
                                          <p:spTgt spid="9"/>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0" presetID="42" presetClass="exit" presetSubtype="0" fill="hold" nodeType="withEffect">
                                  <p:stCondLst>
                                    <p:cond delay="1400"/>
                                  </p:stCondLst>
                                  <p:childTnLst>
                                    <p:animEffect transition="out" filter="fade">
                                      <p:cBhvr>
                                        <p:cTn id="51" dur="1000"/>
                                        <p:tgtEl>
                                          <p:spTgt spid="9"/>
                                        </p:tgtEl>
                                      </p:cBhvr>
                                    </p:animEffect>
                                    <p:anim calcmode="lin" valueType="num">
                                      <p:cBhvr>
                                        <p:cTn id="52" dur="1000"/>
                                        <p:tgtEl>
                                          <p:spTgt spid="9"/>
                                        </p:tgtEl>
                                        <p:attrNameLst>
                                          <p:attrName>ppt_x</p:attrName>
                                        </p:attrNameLst>
                                      </p:cBhvr>
                                      <p:tavLst>
                                        <p:tav tm="0">
                                          <p:val>
                                            <p:strVal val="ppt_x"/>
                                          </p:val>
                                        </p:tav>
                                        <p:tav tm="100000">
                                          <p:val>
                                            <p:strVal val="ppt_x"/>
                                          </p:val>
                                        </p:tav>
                                      </p:tavLst>
                                    </p:anim>
                                    <p:anim calcmode="lin" valueType="num">
                                      <p:cBhvr>
                                        <p:cTn id="53" dur="1000"/>
                                        <p:tgtEl>
                                          <p:spTgt spid="9"/>
                                        </p:tgtEl>
                                        <p:attrNameLst>
                                          <p:attrName>ppt_y</p:attrName>
                                        </p:attrNameLst>
                                      </p:cBhvr>
                                      <p:tavLst>
                                        <p:tav tm="0">
                                          <p:val>
                                            <p:strVal val="ppt_y"/>
                                          </p:val>
                                        </p:tav>
                                        <p:tav tm="100000">
                                          <p:val>
                                            <p:strVal val="ppt_y+.1"/>
                                          </p:val>
                                        </p:tav>
                                      </p:tavLst>
                                    </p:anim>
                                    <p:set>
                                      <p:cBhvr>
                                        <p:cTn id="54" dur="1" fill="hold">
                                          <p:stCondLst>
                                            <p:cond delay="999"/>
                                          </p:stCondLst>
                                        </p:cTn>
                                        <p:tgtEl>
                                          <p:spTgt spid="9"/>
                                        </p:tgtEl>
                                        <p:attrNameLst>
                                          <p:attrName>style.visibility</p:attrName>
                                        </p:attrNameLst>
                                      </p:cBhvr>
                                      <p:to>
                                        <p:strVal val="hidden"/>
                                      </p:to>
                                    </p:set>
                                  </p:childTnLst>
                                </p:cTn>
                              </p:par>
                              <p:par>
                                <p:cTn id="55" presetID="63" presetClass="path" presetSubtype="0" accel="50000" decel="50000" fill="hold" nodeType="withEffect">
                                  <p:stCondLst>
                                    <p:cond delay="2300"/>
                                  </p:stCondLst>
                                  <p:childTnLst>
                                    <p:animMotion origin="layout" path="M -3.88889E-6 -3.33333E-6 L 0.76268 -3.33333E-6 " pathEditMode="relative" rAng="0" ptsTypes="AA">
                                      <p:cBhvr>
                                        <p:cTn id="56" dur="2000" fill="hold"/>
                                        <p:tgtEl>
                                          <p:spTgt spid="8"/>
                                        </p:tgtEl>
                                        <p:attrNameLst>
                                          <p:attrName>ppt_x</p:attrName>
                                          <p:attrName>ppt_y</p:attrName>
                                        </p:attrNameLst>
                                      </p:cBhvr>
                                      <p:rCtr x="38125" y="0"/>
                                    </p:animMotion>
                                  </p:childTnLst>
                                </p:cTn>
                              </p:par>
                              <p:par>
                                <p:cTn id="57" presetID="22" presetClass="entr" presetSubtype="2" fill="hold" nodeType="withEffect">
                                  <p:stCondLst>
                                    <p:cond delay="2600"/>
                                  </p:stCondLst>
                                  <p:childTnLst>
                                    <p:set>
                                      <p:cBhvr>
                                        <p:cTn id="58" dur="1" fill="hold">
                                          <p:stCondLst>
                                            <p:cond delay="0"/>
                                          </p:stCondLst>
                                        </p:cTn>
                                        <p:tgtEl>
                                          <p:spTgt spid="6"/>
                                        </p:tgtEl>
                                        <p:attrNameLst>
                                          <p:attrName>style.visibility</p:attrName>
                                        </p:attrNameLst>
                                      </p:cBhvr>
                                      <p:to>
                                        <p:strVal val="visible"/>
                                      </p:to>
                                    </p:set>
                                    <p:animEffect transition="in" filter="wipe(right)">
                                      <p:cBhvr>
                                        <p:cTn id="59" dur="1500"/>
                                        <p:tgtEl>
                                          <p:spTgt spid="6"/>
                                        </p:tgtEl>
                                      </p:cBhvr>
                                    </p:animEffect>
                                  </p:childTnLst>
                                </p:cTn>
                              </p:par>
                              <p:par>
                                <p:cTn id="60" presetID="63" presetClass="path" presetSubtype="0" accel="50000" decel="50000" fill="hold" nodeType="withEffect">
                                  <p:stCondLst>
                                    <p:cond delay="2300"/>
                                  </p:stCondLst>
                                  <p:childTnLst>
                                    <p:animMotion origin="layout" path="M 4.44444E-6 -6.17284E-7 L 0.75538 0.00494 " pathEditMode="relative" rAng="0" ptsTypes="AA">
                                      <p:cBhvr>
                                        <p:cTn id="61" dur="2000" fill="hold"/>
                                        <p:tgtEl>
                                          <p:spTgt spid="6"/>
                                        </p:tgtEl>
                                        <p:attrNameLst>
                                          <p:attrName>ppt_x</p:attrName>
                                          <p:attrName>ppt_y</p:attrName>
                                        </p:attrNameLst>
                                      </p:cBhvr>
                                      <p:rCtr x="37760" y="247"/>
                                    </p:animMotion>
                                  </p:childTnLst>
                                </p:cTn>
                              </p:par>
                              <p:par>
                                <p:cTn id="62" presetID="38" presetClass="entr" presetSubtype="0" accel="50000" fill="hold" grpId="0" nodeType="withEffect">
                                  <p:stCondLst>
                                    <p:cond delay="2300"/>
                                  </p:stCondLst>
                                  <p:iterate type="lt">
                                    <p:tmPct val="50000"/>
                                  </p:iterate>
                                  <p:childTnLst>
                                    <p:set>
                                      <p:cBhvr>
                                        <p:cTn id="63" dur="1" fill="hold">
                                          <p:stCondLst>
                                            <p:cond delay="0"/>
                                          </p:stCondLst>
                                        </p:cTn>
                                        <p:tgtEl>
                                          <p:spTgt spid="2"/>
                                        </p:tgtEl>
                                        <p:attrNameLst>
                                          <p:attrName>style.visibility</p:attrName>
                                        </p:attrNameLst>
                                      </p:cBhvr>
                                      <p:to>
                                        <p:strVal val="visible"/>
                                      </p:to>
                                    </p:set>
                                    <p:set>
                                      <p:cBhvr>
                                        <p:cTn id="64" dur="341" fill="hold">
                                          <p:stCondLst>
                                            <p:cond delay="0"/>
                                          </p:stCondLst>
                                        </p:cTn>
                                        <p:tgtEl>
                                          <p:spTgt spid="2"/>
                                        </p:tgtEl>
                                        <p:attrNameLst>
                                          <p:attrName>style.rotation</p:attrName>
                                        </p:attrNameLst>
                                      </p:cBhvr>
                                      <p:to>
                                        <p:strVal val="-45.0"/>
                                      </p:to>
                                    </p:set>
                                    <p:anim calcmode="lin" valueType="num">
                                      <p:cBhvr>
                                        <p:cTn id="65" dur="341" fill="hold">
                                          <p:stCondLst>
                                            <p:cond delay="341"/>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66" dur="341"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67" dur="117" decel="50000" autoRev="1" fill="hold">
                                          <p:stCondLst>
                                            <p:cond delay="341"/>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68" dur="102" fill="hold">
                                          <p:stCondLst>
                                            <p:cond delay="648"/>
                                          </p:stCondLst>
                                        </p:cTn>
                                        <p:tgtEl>
                                          <p:spTgt spid="2"/>
                                        </p:tgtEl>
                                        <p:attrNameLst>
                                          <p:attrName>ppt_y</p:attrName>
                                        </p:attrNameLst>
                                      </p:cBhvr>
                                      <p:tavLst>
                                        <p:tav tm="0">
                                          <p:val>
                                            <p:strVal val="#ppt_y-(0.354*#ppt_w-0.172*#ppt_h)"/>
                                          </p:val>
                                        </p:tav>
                                        <p:tav tm="100000">
                                          <p:val>
                                            <p:strVal val="#ppt_y"/>
                                          </p:val>
                                        </p:tav>
                                      </p:tavLst>
                                    </p:anim>
                                  </p:childTnLst>
                                </p:cTn>
                              </p:par>
                              <p:par>
                                <p:cTn id="69" presetID="38" presetClass="entr" presetSubtype="0" accel="50000" fill="hold" grpId="0" nodeType="withEffect">
                                  <p:stCondLst>
                                    <p:cond delay="2300"/>
                                  </p:stCondLst>
                                  <p:iterate type="lt">
                                    <p:tmPct val="50000"/>
                                  </p:iterate>
                                  <p:childTnLst>
                                    <p:set>
                                      <p:cBhvr>
                                        <p:cTn id="70" dur="1" fill="hold">
                                          <p:stCondLst>
                                            <p:cond delay="0"/>
                                          </p:stCondLst>
                                        </p:cTn>
                                        <p:tgtEl>
                                          <p:spTgt spid="14"/>
                                        </p:tgtEl>
                                        <p:attrNameLst>
                                          <p:attrName>style.visibility</p:attrName>
                                        </p:attrNameLst>
                                      </p:cBhvr>
                                      <p:to>
                                        <p:strVal val="visible"/>
                                      </p:to>
                                    </p:set>
                                    <p:set>
                                      <p:cBhvr>
                                        <p:cTn id="71" dur="227" fill="hold">
                                          <p:stCondLst>
                                            <p:cond delay="0"/>
                                          </p:stCondLst>
                                        </p:cTn>
                                        <p:tgtEl>
                                          <p:spTgt spid="14"/>
                                        </p:tgtEl>
                                        <p:attrNameLst>
                                          <p:attrName>style.rotation</p:attrName>
                                        </p:attrNameLst>
                                      </p:cBhvr>
                                      <p:to>
                                        <p:strVal val="-45.0"/>
                                      </p:to>
                                    </p:set>
                                    <p:anim calcmode="lin" valueType="num">
                                      <p:cBhvr>
                                        <p:cTn id="72" dur="227" fill="hold">
                                          <p:stCondLst>
                                            <p:cond delay="227"/>
                                          </p:stCondLst>
                                        </p:cTn>
                                        <p:tgtEl>
                                          <p:spTgt spid="14"/>
                                        </p:tgtEl>
                                        <p:attrNameLst>
                                          <p:attrName>style.rotation</p:attrName>
                                        </p:attrNameLst>
                                      </p:cBhvr>
                                      <p:tavLst>
                                        <p:tav tm="0">
                                          <p:val>
                                            <p:fltVal val="-45"/>
                                          </p:val>
                                        </p:tav>
                                        <p:tav tm="69900">
                                          <p:val>
                                            <p:fltVal val="45"/>
                                          </p:val>
                                        </p:tav>
                                        <p:tav tm="100000">
                                          <p:val>
                                            <p:fltVal val="0"/>
                                          </p:val>
                                        </p:tav>
                                      </p:tavLst>
                                    </p:anim>
                                    <p:anim calcmode="lin" valueType="num">
                                      <p:cBhvr>
                                        <p:cTn id="73" dur="227" fill="hold">
                                          <p:stCondLst>
                                            <p:cond delay="0"/>
                                          </p:stCondLst>
                                        </p:cTn>
                                        <p:tgtEl>
                                          <p:spTgt spid="14"/>
                                        </p:tgtEl>
                                        <p:attrNameLst>
                                          <p:attrName>ppt_y</p:attrName>
                                        </p:attrNameLst>
                                      </p:cBhvr>
                                      <p:tavLst>
                                        <p:tav tm="0">
                                          <p:val>
                                            <p:strVal val="#ppt_y-1"/>
                                          </p:val>
                                        </p:tav>
                                        <p:tav tm="100000">
                                          <p:val>
                                            <p:strVal val="#ppt_y-(0.354*#ppt_w-0.172*#ppt_h)"/>
                                          </p:val>
                                        </p:tav>
                                      </p:tavLst>
                                    </p:anim>
                                    <p:anim calcmode="lin" valueType="num">
                                      <p:cBhvr>
                                        <p:cTn id="74" dur="78" decel="50000" autoRev="1" fill="hold">
                                          <p:stCondLst>
                                            <p:cond delay="227"/>
                                          </p:stCondLst>
                                        </p:cTn>
                                        <p:tgtEl>
                                          <p:spTgt spid="14"/>
                                        </p:tgtEl>
                                        <p:attrNameLst>
                                          <p:attrName>ppt_y</p:attrName>
                                        </p:attrNameLst>
                                      </p:cBhvr>
                                      <p:tavLst>
                                        <p:tav tm="0">
                                          <p:val>
                                            <p:strVal val="#ppt_y-(0.354*#ppt_w-0.172*#ppt_h)"/>
                                          </p:val>
                                        </p:tav>
                                        <p:tav tm="100000">
                                          <p:val>
                                            <p:strVal val="#ppt_y-(0.354*#ppt_w-0.172*#ppt_h)-#ppt_h/2"/>
                                          </p:val>
                                        </p:tav>
                                      </p:tavLst>
                                    </p:anim>
                                    <p:anim calcmode="lin" valueType="num">
                                      <p:cBhvr>
                                        <p:cTn id="75" dur="68" fill="hold">
                                          <p:stCondLst>
                                            <p:cond delay="432"/>
                                          </p:stCondLst>
                                        </p:cTn>
                                        <p:tgtEl>
                                          <p:spTgt spid="1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SO_Shape"/>
          <p:cNvSpPr>
            <a:spLocks/>
          </p:cNvSpPr>
          <p:nvPr/>
        </p:nvSpPr>
        <p:spPr bwMode="auto">
          <a:xfrm>
            <a:off x="1878086" y="1131259"/>
            <a:ext cx="6782588" cy="1132359"/>
          </a:xfrm>
          <a:custGeom>
            <a:avLst/>
            <a:gdLst>
              <a:gd name="T0" fmla="*/ 1323566 w 373"/>
              <a:gd name="T1" fmla="*/ 135467 h 54"/>
              <a:gd name="T2" fmla="*/ 1278316 w 373"/>
              <a:gd name="T3" fmla="*/ 139230 h 54"/>
              <a:gd name="T4" fmla="*/ 1214212 w 373"/>
              <a:gd name="T5" fmla="*/ 150519 h 54"/>
              <a:gd name="T6" fmla="*/ 1055836 w 373"/>
              <a:gd name="T7" fmla="*/ 154281 h 54"/>
              <a:gd name="T8" fmla="*/ 871065 w 373"/>
              <a:gd name="T9" fmla="*/ 135467 h 54"/>
              <a:gd name="T10" fmla="*/ 803190 w 373"/>
              <a:gd name="T11" fmla="*/ 150519 h 54"/>
              <a:gd name="T12" fmla="*/ 690065 w 373"/>
              <a:gd name="T13" fmla="*/ 158044 h 54"/>
              <a:gd name="T14" fmla="*/ 659898 w 373"/>
              <a:gd name="T15" fmla="*/ 173096 h 54"/>
              <a:gd name="T16" fmla="*/ 607106 w 373"/>
              <a:gd name="T17" fmla="*/ 191911 h 54"/>
              <a:gd name="T18" fmla="*/ 573168 w 373"/>
              <a:gd name="T19" fmla="*/ 184385 h 54"/>
              <a:gd name="T20" fmla="*/ 452501 w 373"/>
              <a:gd name="T21" fmla="*/ 191911 h 54"/>
              <a:gd name="T22" fmla="*/ 422335 w 373"/>
              <a:gd name="T23" fmla="*/ 188148 h 54"/>
              <a:gd name="T24" fmla="*/ 248876 w 373"/>
              <a:gd name="T25" fmla="*/ 191911 h 54"/>
              <a:gd name="T26" fmla="*/ 241334 w 373"/>
              <a:gd name="T27" fmla="*/ 158044 h 54"/>
              <a:gd name="T28" fmla="*/ 196084 w 373"/>
              <a:gd name="T29" fmla="*/ 150519 h 54"/>
              <a:gd name="T30" fmla="*/ 105584 w 373"/>
              <a:gd name="T31" fmla="*/ 142993 h 54"/>
              <a:gd name="T32" fmla="*/ 45250 w 373"/>
              <a:gd name="T33" fmla="*/ 112889 h 54"/>
              <a:gd name="T34" fmla="*/ 33938 w 373"/>
              <a:gd name="T35" fmla="*/ 67733 h 54"/>
              <a:gd name="T36" fmla="*/ 154605 w 373"/>
              <a:gd name="T37" fmla="*/ 41393 h 54"/>
              <a:gd name="T38" fmla="*/ 233792 w 373"/>
              <a:gd name="T39" fmla="*/ 45156 h 54"/>
              <a:gd name="T40" fmla="*/ 294126 w 373"/>
              <a:gd name="T41" fmla="*/ 37630 h 54"/>
              <a:gd name="T42" fmla="*/ 358230 w 373"/>
              <a:gd name="T43" fmla="*/ 41393 h 54"/>
              <a:gd name="T44" fmla="*/ 407251 w 373"/>
              <a:gd name="T45" fmla="*/ 37630 h 54"/>
              <a:gd name="T46" fmla="*/ 463814 w 373"/>
              <a:gd name="T47" fmla="*/ 30104 h 54"/>
              <a:gd name="T48" fmla="*/ 588252 w 373"/>
              <a:gd name="T49" fmla="*/ 11289 h 54"/>
              <a:gd name="T50" fmla="*/ 633502 w 373"/>
              <a:gd name="T51" fmla="*/ 11289 h 54"/>
              <a:gd name="T52" fmla="*/ 686294 w 373"/>
              <a:gd name="T53" fmla="*/ 30104 h 54"/>
              <a:gd name="T54" fmla="*/ 731544 w 373"/>
              <a:gd name="T55" fmla="*/ 3763 h 54"/>
              <a:gd name="T56" fmla="*/ 697606 w 373"/>
              <a:gd name="T57" fmla="*/ 33867 h 54"/>
              <a:gd name="T58" fmla="*/ 901232 w 373"/>
              <a:gd name="T59" fmla="*/ 18815 h 54"/>
              <a:gd name="T60" fmla="*/ 920086 w 373"/>
              <a:gd name="T61" fmla="*/ 30104 h 54"/>
              <a:gd name="T62" fmla="*/ 1014357 w 373"/>
              <a:gd name="T63" fmla="*/ 26341 h 54"/>
              <a:gd name="T64" fmla="*/ 1097316 w 373"/>
              <a:gd name="T65" fmla="*/ 30104 h 54"/>
              <a:gd name="T66" fmla="*/ 1168962 w 373"/>
              <a:gd name="T67" fmla="*/ 30104 h 54"/>
              <a:gd name="T68" fmla="*/ 1180274 w 373"/>
              <a:gd name="T69" fmla="*/ 37630 h 54"/>
              <a:gd name="T70" fmla="*/ 1244379 w 373"/>
              <a:gd name="T71" fmla="*/ 56444 h 54"/>
              <a:gd name="T72" fmla="*/ 1327337 w 373"/>
              <a:gd name="T73" fmla="*/ 82785 h 54"/>
              <a:gd name="T74" fmla="*/ 1376358 w 373"/>
              <a:gd name="T75" fmla="*/ 90311 h 54"/>
              <a:gd name="T76" fmla="*/ 1357504 w 373"/>
              <a:gd name="T77" fmla="*/ 94074 h 54"/>
              <a:gd name="T78" fmla="*/ 1346191 w 373"/>
              <a:gd name="T79" fmla="*/ 86548 h 54"/>
              <a:gd name="T80" fmla="*/ 1334879 w 373"/>
              <a:gd name="T81" fmla="*/ 109126 h 54"/>
              <a:gd name="T82" fmla="*/ 1376358 w 373"/>
              <a:gd name="T83" fmla="*/ 120415 h 54"/>
              <a:gd name="T84" fmla="*/ 897461 w 373"/>
              <a:gd name="T85" fmla="*/ 22578 h 54"/>
              <a:gd name="T86" fmla="*/ 1316025 w 373"/>
              <a:gd name="T87" fmla="*/ 97837 h 54"/>
              <a:gd name="T88" fmla="*/ 1293400 w 373"/>
              <a:gd name="T89" fmla="*/ 60207 h 54"/>
              <a:gd name="T90" fmla="*/ 1255691 w 373"/>
              <a:gd name="T91" fmla="*/ 67733 h 54"/>
              <a:gd name="T92" fmla="*/ 1251920 w 373"/>
              <a:gd name="T93" fmla="*/ 135467 h 54"/>
              <a:gd name="T94" fmla="*/ 946482 w 373"/>
              <a:gd name="T95" fmla="*/ 22578 h 54"/>
              <a:gd name="T96" fmla="*/ 901232 w 373"/>
              <a:gd name="T97" fmla="*/ 37630 h 54"/>
              <a:gd name="T98" fmla="*/ 825815 w 373"/>
              <a:gd name="T99" fmla="*/ 18815 h 54"/>
              <a:gd name="T100" fmla="*/ 784336 w 373"/>
              <a:gd name="T101" fmla="*/ 22578 h 54"/>
              <a:gd name="T102" fmla="*/ 833357 w 373"/>
              <a:gd name="T103" fmla="*/ 22578 h 54"/>
              <a:gd name="T104" fmla="*/ 724002 w 373"/>
              <a:gd name="T105" fmla="*/ 150519 h 54"/>
              <a:gd name="T106" fmla="*/ 697606 w 373"/>
              <a:gd name="T107" fmla="*/ 150519 h 54"/>
              <a:gd name="T108" fmla="*/ 678752 w 373"/>
              <a:gd name="T109" fmla="*/ 30104 h 54"/>
              <a:gd name="T110" fmla="*/ 633502 w 373"/>
              <a:gd name="T111" fmla="*/ 176859 h 54"/>
              <a:gd name="T112" fmla="*/ 633502 w 373"/>
              <a:gd name="T113" fmla="*/ 176859 h 54"/>
              <a:gd name="T114" fmla="*/ 588252 w 373"/>
              <a:gd name="T115" fmla="*/ 173096 h 54"/>
              <a:gd name="T116" fmla="*/ 426105 w 373"/>
              <a:gd name="T117" fmla="*/ 41393 h 54"/>
              <a:gd name="T118" fmla="*/ 267730 w 373"/>
              <a:gd name="T119" fmla="*/ 154281 h 54"/>
              <a:gd name="T120" fmla="*/ 241334 w 373"/>
              <a:gd name="T121" fmla="*/ 150519 h 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3" h="54">
                <a:moveTo>
                  <a:pt x="368" y="33"/>
                </a:moveTo>
                <a:cubicBezTo>
                  <a:pt x="368" y="32"/>
                  <a:pt x="367" y="33"/>
                  <a:pt x="367" y="32"/>
                </a:cubicBezTo>
                <a:cubicBezTo>
                  <a:pt x="364" y="32"/>
                  <a:pt x="361" y="34"/>
                  <a:pt x="361" y="35"/>
                </a:cubicBezTo>
                <a:cubicBezTo>
                  <a:pt x="360" y="35"/>
                  <a:pt x="359" y="34"/>
                  <a:pt x="357" y="35"/>
                </a:cubicBezTo>
                <a:cubicBezTo>
                  <a:pt x="356" y="35"/>
                  <a:pt x="358" y="34"/>
                  <a:pt x="357" y="34"/>
                </a:cubicBezTo>
                <a:cubicBezTo>
                  <a:pt x="357" y="34"/>
                  <a:pt x="357" y="34"/>
                  <a:pt x="356" y="34"/>
                </a:cubicBezTo>
                <a:cubicBezTo>
                  <a:pt x="355" y="34"/>
                  <a:pt x="357" y="35"/>
                  <a:pt x="354" y="35"/>
                </a:cubicBezTo>
                <a:cubicBezTo>
                  <a:pt x="354" y="35"/>
                  <a:pt x="355" y="35"/>
                  <a:pt x="354" y="35"/>
                </a:cubicBezTo>
                <a:cubicBezTo>
                  <a:pt x="352" y="35"/>
                  <a:pt x="351" y="35"/>
                  <a:pt x="351" y="36"/>
                </a:cubicBezTo>
                <a:cubicBezTo>
                  <a:pt x="350" y="36"/>
                  <a:pt x="350" y="36"/>
                  <a:pt x="349" y="36"/>
                </a:cubicBezTo>
                <a:cubicBezTo>
                  <a:pt x="349" y="37"/>
                  <a:pt x="349" y="38"/>
                  <a:pt x="348" y="38"/>
                </a:cubicBezTo>
                <a:cubicBezTo>
                  <a:pt x="346" y="38"/>
                  <a:pt x="348" y="38"/>
                  <a:pt x="349" y="38"/>
                </a:cubicBezTo>
                <a:cubicBezTo>
                  <a:pt x="349" y="37"/>
                  <a:pt x="347" y="38"/>
                  <a:pt x="347" y="37"/>
                </a:cubicBezTo>
                <a:cubicBezTo>
                  <a:pt x="346" y="37"/>
                  <a:pt x="347" y="38"/>
                  <a:pt x="346" y="38"/>
                </a:cubicBezTo>
                <a:cubicBezTo>
                  <a:pt x="345" y="39"/>
                  <a:pt x="342" y="38"/>
                  <a:pt x="341" y="39"/>
                </a:cubicBezTo>
                <a:cubicBezTo>
                  <a:pt x="340" y="39"/>
                  <a:pt x="340" y="38"/>
                  <a:pt x="341" y="38"/>
                </a:cubicBezTo>
                <a:cubicBezTo>
                  <a:pt x="339" y="38"/>
                  <a:pt x="340" y="38"/>
                  <a:pt x="340" y="39"/>
                </a:cubicBezTo>
                <a:cubicBezTo>
                  <a:pt x="339" y="38"/>
                  <a:pt x="338" y="38"/>
                  <a:pt x="339" y="37"/>
                </a:cubicBezTo>
                <a:cubicBezTo>
                  <a:pt x="337" y="37"/>
                  <a:pt x="338" y="38"/>
                  <a:pt x="338" y="39"/>
                </a:cubicBezTo>
                <a:cubicBezTo>
                  <a:pt x="336" y="38"/>
                  <a:pt x="334" y="39"/>
                  <a:pt x="334" y="41"/>
                </a:cubicBezTo>
                <a:cubicBezTo>
                  <a:pt x="333" y="40"/>
                  <a:pt x="331" y="40"/>
                  <a:pt x="331" y="39"/>
                </a:cubicBezTo>
                <a:cubicBezTo>
                  <a:pt x="330" y="39"/>
                  <a:pt x="329" y="39"/>
                  <a:pt x="329" y="40"/>
                </a:cubicBezTo>
                <a:cubicBezTo>
                  <a:pt x="328" y="40"/>
                  <a:pt x="330" y="39"/>
                  <a:pt x="329" y="39"/>
                </a:cubicBezTo>
                <a:cubicBezTo>
                  <a:pt x="327" y="39"/>
                  <a:pt x="328" y="40"/>
                  <a:pt x="326" y="40"/>
                </a:cubicBezTo>
                <a:cubicBezTo>
                  <a:pt x="326" y="38"/>
                  <a:pt x="324" y="39"/>
                  <a:pt x="323" y="38"/>
                </a:cubicBezTo>
                <a:cubicBezTo>
                  <a:pt x="321" y="39"/>
                  <a:pt x="324" y="41"/>
                  <a:pt x="320" y="41"/>
                </a:cubicBezTo>
                <a:cubicBezTo>
                  <a:pt x="321" y="41"/>
                  <a:pt x="322" y="41"/>
                  <a:pt x="322" y="40"/>
                </a:cubicBezTo>
                <a:cubicBezTo>
                  <a:pt x="318" y="40"/>
                  <a:pt x="315" y="41"/>
                  <a:pt x="313" y="42"/>
                </a:cubicBezTo>
                <a:cubicBezTo>
                  <a:pt x="314" y="41"/>
                  <a:pt x="311" y="40"/>
                  <a:pt x="308" y="40"/>
                </a:cubicBezTo>
                <a:cubicBezTo>
                  <a:pt x="307" y="41"/>
                  <a:pt x="306" y="41"/>
                  <a:pt x="304" y="41"/>
                </a:cubicBezTo>
                <a:cubicBezTo>
                  <a:pt x="305" y="42"/>
                  <a:pt x="304" y="42"/>
                  <a:pt x="304" y="43"/>
                </a:cubicBezTo>
                <a:cubicBezTo>
                  <a:pt x="303" y="43"/>
                  <a:pt x="300" y="43"/>
                  <a:pt x="299" y="42"/>
                </a:cubicBezTo>
                <a:cubicBezTo>
                  <a:pt x="295" y="42"/>
                  <a:pt x="293" y="43"/>
                  <a:pt x="289" y="43"/>
                </a:cubicBezTo>
                <a:cubicBezTo>
                  <a:pt x="291" y="42"/>
                  <a:pt x="294" y="43"/>
                  <a:pt x="295" y="42"/>
                </a:cubicBezTo>
                <a:cubicBezTo>
                  <a:pt x="295" y="41"/>
                  <a:pt x="295" y="41"/>
                  <a:pt x="294" y="41"/>
                </a:cubicBezTo>
                <a:cubicBezTo>
                  <a:pt x="289" y="41"/>
                  <a:pt x="286" y="43"/>
                  <a:pt x="280" y="41"/>
                </a:cubicBezTo>
                <a:cubicBezTo>
                  <a:pt x="278" y="42"/>
                  <a:pt x="278" y="42"/>
                  <a:pt x="277" y="43"/>
                </a:cubicBezTo>
                <a:cubicBezTo>
                  <a:pt x="270" y="42"/>
                  <a:pt x="270" y="47"/>
                  <a:pt x="262" y="46"/>
                </a:cubicBezTo>
                <a:cubicBezTo>
                  <a:pt x="260" y="43"/>
                  <a:pt x="257" y="40"/>
                  <a:pt x="253" y="40"/>
                </a:cubicBezTo>
                <a:cubicBezTo>
                  <a:pt x="253" y="38"/>
                  <a:pt x="250" y="38"/>
                  <a:pt x="248" y="38"/>
                </a:cubicBezTo>
                <a:cubicBezTo>
                  <a:pt x="246" y="38"/>
                  <a:pt x="245" y="37"/>
                  <a:pt x="242" y="37"/>
                </a:cubicBezTo>
                <a:cubicBezTo>
                  <a:pt x="240" y="36"/>
                  <a:pt x="235" y="36"/>
                  <a:pt x="234" y="35"/>
                </a:cubicBezTo>
                <a:cubicBezTo>
                  <a:pt x="232" y="35"/>
                  <a:pt x="235" y="37"/>
                  <a:pt x="234" y="38"/>
                </a:cubicBezTo>
                <a:cubicBezTo>
                  <a:pt x="233" y="38"/>
                  <a:pt x="233" y="37"/>
                  <a:pt x="233" y="36"/>
                </a:cubicBezTo>
                <a:cubicBezTo>
                  <a:pt x="233" y="36"/>
                  <a:pt x="231" y="36"/>
                  <a:pt x="231" y="36"/>
                </a:cubicBezTo>
                <a:cubicBezTo>
                  <a:pt x="230" y="36"/>
                  <a:pt x="230" y="36"/>
                  <a:pt x="230" y="36"/>
                </a:cubicBezTo>
                <a:cubicBezTo>
                  <a:pt x="230" y="37"/>
                  <a:pt x="232" y="37"/>
                  <a:pt x="231" y="38"/>
                </a:cubicBezTo>
                <a:cubicBezTo>
                  <a:pt x="229" y="38"/>
                  <a:pt x="230" y="37"/>
                  <a:pt x="228" y="36"/>
                </a:cubicBezTo>
                <a:cubicBezTo>
                  <a:pt x="228" y="36"/>
                  <a:pt x="229" y="37"/>
                  <a:pt x="228" y="38"/>
                </a:cubicBezTo>
                <a:cubicBezTo>
                  <a:pt x="227" y="38"/>
                  <a:pt x="227" y="37"/>
                  <a:pt x="228" y="37"/>
                </a:cubicBezTo>
                <a:cubicBezTo>
                  <a:pt x="228" y="37"/>
                  <a:pt x="227" y="37"/>
                  <a:pt x="228" y="36"/>
                </a:cubicBezTo>
                <a:cubicBezTo>
                  <a:pt x="226" y="37"/>
                  <a:pt x="220" y="37"/>
                  <a:pt x="218" y="39"/>
                </a:cubicBezTo>
                <a:cubicBezTo>
                  <a:pt x="217" y="39"/>
                  <a:pt x="216" y="39"/>
                  <a:pt x="215" y="38"/>
                </a:cubicBezTo>
                <a:cubicBezTo>
                  <a:pt x="214" y="39"/>
                  <a:pt x="214" y="40"/>
                  <a:pt x="213" y="40"/>
                </a:cubicBezTo>
                <a:cubicBezTo>
                  <a:pt x="214" y="39"/>
                  <a:pt x="214" y="38"/>
                  <a:pt x="215" y="37"/>
                </a:cubicBezTo>
                <a:cubicBezTo>
                  <a:pt x="210" y="35"/>
                  <a:pt x="205" y="38"/>
                  <a:pt x="202" y="39"/>
                </a:cubicBezTo>
                <a:cubicBezTo>
                  <a:pt x="197" y="37"/>
                  <a:pt x="194" y="40"/>
                  <a:pt x="192" y="41"/>
                </a:cubicBezTo>
                <a:cubicBezTo>
                  <a:pt x="192" y="42"/>
                  <a:pt x="193" y="41"/>
                  <a:pt x="194" y="41"/>
                </a:cubicBezTo>
                <a:cubicBezTo>
                  <a:pt x="193" y="42"/>
                  <a:pt x="191" y="42"/>
                  <a:pt x="189" y="42"/>
                </a:cubicBezTo>
                <a:cubicBezTo>
                  <a:pt x="188" y="41"/>
                  <a:pt x="190" y="42"/>
                  <a:pt x="190" y="41"/>
                </a:cubicBezTo>
                <a:cubicBezTo>
                  <a:pt x="190" y="40"/>
                  <a:pt x="188" y="41"/>
                  <a:pt x="187" y="41"/>
                </a:cubicBezTo>
                <a:cubicBezTo>
                  <a:pt x="186" y="42"/>
                  <a:pt x="188" y="43"/>
                  <a:pt x="188" y="44"/>
                </a:cubicBezTo>
                <a:cubicBezTo>
                  <a:pt x="186" y="43"/>
                  <a:pt x="187" y="42"/>
                  <a:pt x="183" y="42"/>
                </a:cubicBezTo>
                <a:cubicBezTo>
                  <a:pt x="182" y="43"/>
                  <a:pt x="183" y="43"/>
                  <a:pt x="182" y="44"/>
                </a:cubicBezTo>
                <a:cubicBezTo>
                  <a:pt x="181" y="44"/>
                  <a:pt x="182" y="43"/>
                  <a:pt x="182" y="42"/>
                </a:cubicBezTo>
                <a:cubicBezTo>
                  <a:pt x="181" y="43"/>
                  <a:pt x="181" y="43"/>
                  <a:pt x="180" y="43"/>
                </a:cubicBezTo>
                <a:cubicBezTo>
                  <a:pt x="180" y="43"/>
                  <a:pt x="181" y="43"/>
                  <a:pt x="180" y="44"/>
                </a:cubicBezTo>
                <a:cubicBezTo>
                  <a:pt x="179" y="44"/>
                  <a:pt x="179" y="44"/>
                  <a:pt x="179" y="45"/>
                </a:cubicBezTo>
                <a:cubicBezTo>
                  <a:pt x="178" y="44"/>
                  <a:pt x="179" y="43"/>
                  <a:pt x="179" y="43"/>
                </a:cubicBezTo>
                <a:cubicBezTo>
                  <a:pt x="177" y="43"/>
                  <a:pt x="176" y="43"/>
                  <a:pt x="175" y="44"/>
                </a:cubicBezTo>
                <a:cubicBezTo>
                  <a:pt x="175" y="44"/>
                  <a:pt x="176" y="44"/>
                  <a:pt x="178" y="44"/>
                </a:cubicBezTo>
                <a:cubicBezTo>
                  <a:pt x="176" y="44"/>
                  <a:pt x="175" y="45"/>
                  <a:pt x="175" y="46"/>
                </a:cubicBezTo>
                <a:cubicBezTo>
                  <a:pt x="175" y="46"/>
                  <a:pt x="175" y="45"/>
                  <a:pt x="174" y="45"/>
                </a:cubicBezTo>
                <a:cubicBezTo>
                  <a:pt x="173" y="46"/>
                  <a:pt x="174" y="46"/>
                  <a:pt x="174" y="47"/>
                </a:cubicBezTo>
                <a:cubicBezTo>
                  <a:pt x="173" y="47"/>
                  <a:pt x="173" y="47"/>
                  <a:pt x="172" y="47"/>
                </a:cubicBezTo>
                <a:cubicBezTo>
                  <a:pt x="174" y="46"/>
                  <a:pt x="174" y="45"/>
                  <a:pt x="173" y="44"/>
                </a:cubicBezTo>
                <a:cubicBezTo>
                  <a:pt x="172" y="45"/>
                  <a:pt x="172" y="45"/>
                  <a:pt x="172" y="46"/>
                </a:cubicBezTo>
                <a:cubicBezTo>
                  <a:pt x="172" y="46"/>
                  <a:pt x="172" y="45"/>
                  <a:pt x="172" y="45"/>
                </a:cubicBezTo>
                <a:cubicBezTo>
                  <a:pt x="171" y="47"/>
                  <a:pt x="171" y="48"/>
                  <a:pt x="171" y="50"/>
                </a:cubicBezTo>
                <a:cubicBezTo>
                  <a:pt x="168" y="51"/>
                  <a:pt x="163" y="51"/>
                  <a:pt x="161" y="52"/>
                </a:cubicBezTo>
                <a:cubicBezTo>
                  <a:pt x="160" y="52"/>
                  <a:pt x="161" y="52"/>
                  <a:pt x="161" y="51"/>
                </a:cubicBezTo>
                <a:cubicBezTo>
                  <a:pt x="160" y="51"/>
                  <a:pt x="158" y="51"/>
                  <a:pt x="157" y="51"/>
                </a:cubicBezTo>
                <a:cubicBezTo>
                  <a:pt x="157" y="51"/>
                  <a:pt x="157" y="50"/>
                  <a:pt x="158" y="50"/>
                </a:cubicBezTo>
                <a:cubicBezTo>
                  <a:pt x="158" y="50"/>
                  <a:pt x="158" y="50"/>
                  <a:pt x="157" y="50"/>
                </a:cubicBezTo>
                <a:cubicBezTo>
                  <a:pt x="156" y="50"/>
                  <a:pt x="155" y="51"/>
                  <a:pt x="154" y="51"/>
                </a:cubicBezTo>
                <a:cubicBezTo>
                  <a:pt x="154" y="52"/>
                  <a:pt x="154" y="53"/>
                  <a:pt x="153" y="54"/>
                </a:cubicBezTo>
                <a:cubicBezTo>
                  <a:pt x="152" y="54"/>
                  <a:pt x="152" y="54"/>
                  <a:pt x="151" y="54"/>
                </a:cubicBezTo>
                <a:cubicBezTo>
                  <a:pt x="150" y="54"/>
                  <a:pt x="152" y="54"/>
                  <a:pt x="152" y="54"/>
                </a:cubicBezTo>
                <a:cubicBezTo>
                  <a:pt x="151" y="53"/>
                  <a:pt x="149" y="53"/>
                  <a:pt x="149" y="53"/>
                </a:cubicBezTo>
                <a:cubicBezTo>
                  <a:pt x="149" y="53"/>
                  <a:pt x="150" y="50"/>
                  <a:pt x="152" y="49"/>
                </a:cubicBezTo>
                <a:cubicBezTo>
                  <a:pt x="151" y="49"/>
                  <a:pt x="150" y="49"/>
                  <a:pt x="148" y="49"/>
                </a:cubicBezTo>
                <a:cubicBezTo>
                  <a:pt x="148" y="50"/>
                  <a:pt x="147" y="51"/>
                  <a:pt x="147" y="51"/>
                </a:cubicBezTo>
                <a:cubicBezTo>
                  <a:pt x="145" y="51"/>
                  <a:pt x="143" y="52"/>
                  <a:pt x="140" y="52"/>
                </a:cubicBezTo>
                <a:cubicBezTo>
                  <a:pt x="141" y="52"/>
                  <a:pt x="142" y="52"/>
                  <a:pt x="143" y="52"/>
                </a:cubicBezTo>
                <a:cubicBezTo>
                  <a:pt x="143" y="51"/>
                  <a:pt x="143" y="51"/>
                  <a:pt x="143" y="51"/>
                </a:cubicBezTo>
                <a:cubicBezTo>
                  <a:pt x="140" y="51"/>
                  <a:pt x="137" y="51"/>
                  <a:pt x="135" y="52"/>
                </a:cubicBezTo>
                <a:cubicBezTo>
                  <a:pt x="134" y="52"/>
                  <a:pt x="134" y="51"/>
                  <a:pt x="135" y="51"/>
                </a:cubicBezTo>
                <a:cubicBezTo>
                  <a:pt x="131" y="51"/>
                  <a:pt x="128" y="50"/>
                  <a:pt x="125" y="51"/>
                </a:cubicBezTo>
                <a:cubicBezTo>
                  <a:pt x="124" y="51"/>
                  <a:pt x="120" y="52"/>
                  <a:pt x="120" y="51"/>
                </a:cubicBezTo>
                <a:cubicBezTo>
                  <a:pt x="122" y="51"/>
                  <a:pt x="123" y="51"/>
                  <a:pt x="125" y="50"/>
                </a:cubicBezTo>
                <a:cubicBezTo>
                  <a:pt x="125" y="50"/>
                  <a:pt x="124" y="50"/>
                  <a:pt x="124" y="49"/>
                </a:cubicBezTo>
                <a:cubicBezTo>
                  <a:pt x="121" y="49"/>
                  <a:pt x="120" y="50"/>
                  <a:pt x="118" y="51"/>
                </a:cubicBezTo>
                <a:cubicBezTo>
                  <a:pt x="117" y="50"/>
                  <a:pt x="119" y="50"/>
                  <a:pt x="118" y="49"/>
                </a:cubicBezTo>
                <a:cubicBezTo>
                  <a:pt x="117" y="50"/>
                  <a:pt x="116" y="50"/>
                  <a:pt x="116" y="50"/>
                </a:cubicBezTo>
                <a:cubicBezTo>
                  <a:pt x="115" y="50"/>
                  <a:pt x="118" y="49"/>
                  <a:pt x="116" y="49"/>
                </a:cubicBezTo>
                <a:cubicBezTo>
                  <a:pt x="116" y="50"/>
                  <a:pt x="114" y="50"/>
                  <a:pt x="115" y="51"/>
                </a:cubicBezTo>
                <a:cubicBezTo>
                  <a:pt x="114" y="52"/>
                  <a:pt x="114" y="51"/>
                  <a:pt x="114" y="50"/>
                </a:cubicBezTo>
                <a:cubicBezTo>
                  <a:pt x="113" y="50"/>
                  <a:pt x="113" y="51"/>
                  <a:pt x="112" y="50"/>
                </a:cubicBezTo>
                <a:cubicBezTo>
                  <a:pt x="112" y="51"/>
                  <a:pt x="111" y="52"/>
                  <a:pt x="109" y="52"/>
                </a:cubicBezTo>
                <a:cubicBezTo>
                  <a:pt x="112" y="51"/>
                  <a:pt x="110" y="50"/>
                  <a:pt x="111" y="49"/>
                </a:cubicBezTo>
                <a:cubicBezTo>
                  <a:pt x="110" y="50"/>
                  <a:pt x="107" y="49"/>
                  <a:pt x="107" y="51"/>
                </a:cubicBezTo>
                <a:cubicBezTo>
                  <a:pt x="104" y="50"/>
                  <a:pt x="95" y="48"/>
                  <a:pt x="93" y="51"/>
                </a:cubicBezTo>
                <a:cubicBezTo>
                  <a:pt x="91" y="50"/>
                  <a:pt x="90" y="52"/>
                  <a:pt x="86" y="52"/>
                </a:cubicBezTo>
                <a:cubicBezTo>
                  <a:pt x="87" y="51"/>
                  <a:pt x="89" y="51"/>
                  <a:pt x="90" y="50"/>
                </a:cubicBezTo>
                <a:cubicBezTo>
                  <a:pt x="89" y="50"/>
                  <a:pt x="87" y="48"/>
                  <a:pt x="86" y="50"/>
                </a:cubicBezTo>
                <a:cubicBezTo>
                  <a:pt x="87" y="48"/>
                  <a:pt x="80" y="47"/>
                  <a:pt x="75" y="47"/>
                </a:cubicBezTo>
                <a:cubicBezTo>
                  <a:pt x="74" y="49"/>
                  <a:pt x="71" y="51"/>
                  <a:pt x="66" y="51"/>
                </a:cubicBezTo>
                <a:cubicBezTo>
                  <a:pt x="66" y="51"/>
                  <a:pt x="68" y="51"/>
                  <a:pt x="68" y="51"/>
                </a:cubicBezTo>
                <a:cubicBezTo>
                  <a:pt x="68" y="50"/>
                  <a:pt x="65" y="51"/>
                  <a:pt x="65" y="50"/>
                </a:cubicBezTo>
                <a:cubicBezTo>
                  <a:pt x="67" y="50"/>
                  <a:pt x="69" y="50"/>
                  <a:pt x="71" y="49"/>
                </a:cubicBezTo>
                <a:cubicBezTo>
                  <a:pt x="70" y="49"/>
                  <a:pt x="68" y="50"/>
                  <a:pt x="66" y="49"/>
                </a:cubicBezTo>
                <a:cubicBezTo>
                  <a:pt x="68" y="49"/>
                  <a:pt x="71" y="49"/>
                  <a:pt x="73" y="48"/>
                </a:cubicBezTo>
                <a:cubicBezTo>
                  <a:pt x="73" y="48"/>
                  <a:pt x="72" y="47"/>
                  <a:pt x="73" y="47"/>
                </a:cubicBezTo>
                <a:cubicBezTo>
                  <a:pt x="71" y="46"/>
                  <a:pt x="68" y="45"/>
                  <a:pt x="67" y="43"/>
                </a:cubicBezTo>
                <a:cubicBezTo>
                  <a:pt x="67" y="43"/>
                  <a:pt x="65" y="43"/>
                  <a:pt x="64" y="43"/>
                </a:cubicBezTo>
                <a:cubicBezTo>
                  <a:pt x="64" y="43"/>
                  <a:pt x="66" y="42"/>
                  <a:pt x="64" y="42"/>
                </a:cubicBezTo>
                <a:cubicBezTo>
                  <a:pt x="63" y="42"/>
                  <a:pt x="63" y="43"/>
                  <a:pt x="61" y="44"/>
                </a:cubicBezTo>
                <a:cubicBezTo>
                  <a:pt x="62" y="43"/>
                  <a:pt x="63" y="42"/>
                  <a:pt x="64" y="42"/>
                </a:cubicBezTo>
                <a:cubicBezTo>
                  <a:pt x="64" y="41"/>
                  <a:pt x="63" y="41"/>
                  <a:pt x="62" y="41"/>
                </a:cubicBezTo>
                <a:cubicBezTo>
                  <a:pt x="63" y="41"/>
                  <a:pt x="64" y="40"/>
                  <a:pt x="63" y="39"/>
                </a:cubicBezTo>
                <a:cubicBezTo>
                  <a:pt x="62" y="39"/>
                  <a:pt x="63" y="40"/>
                  <a:pt x="62" y="41"/>
                </a:cubicBezTo>
                <a:cubicBezTo>
                  <a:pt x="60" y="41"/>
                  <a:pt x="58" y="40"/>
                  <a:pt x="56" y="40"/>
                </a:cubicBezTo>
                <a:cubicBezTo>
                  <a:pt x="54" y="40"/>
                  <a:pt x="56" y="41"/>
                  <a:pt x="56" y="41"/>
                </a:cubicBezTo>
                <a:cubicBezTo>
                  <a:pt x="55" y="42"/>
                  <a:pt x="55" y="40"/>
                  <a:pt x="55" y="40"/>
                </a:cubicBezTo>
                <a:cubicBezTo>
                  <a:pt x="54" y="40"/>
                  <a:pt x="53" y="40"/>
                  <a:pt x="52" y="40"/>
                </a:cubicBezTo>
                <a:cubicBezTo>
                  <a:pt x="53" y="42"/>
                  <a:pt x="50" y="42"/>
                  <a:pt x="46" y="42"/>
                </a:cubicBezTo>
                <a:cubicBezTo>
                  <a:pt x="47" y="41"/>
                  <a:pt x="44" y="41"/>
                  <a:pt x="42" y="41"/>
                </a:cubicBezTo>
                <a:cubicBezTo>
                  <a:pt x="42" y="41"/>
                  <a:pt x="41" y="42"/>
                  <a:pt x="41" y="43"/>
                </a:cubicBezTo>
                <a:cubicBezTo>
                  <a:pt x="38" y="42"/>
                  <a:pt x="39" y="41"/>
                  <a:pt x="40" y="40"/>
                </a:cubicBezTo>
                <a:cubicBezTo>
                  <a:pt x="38" y="40"/>
                  <a:pt x="37" y="40"/>
                  <a:pt x="36" y="40"/>
                </a:cubicBezTo>
                <a:cubicBezTo>
                  <a:pt x="38" y="40"/>
                  <a:pt x="34" y="41"/>
                  <a:pt x="36" y="41"/>
                </a:cubicBezTo>
                <a:cubicBezTo>
                  <a:pt x="34" y="42"/>
                  <a:pt x="31" y="43"/>
                  <a:pt x="29" y="43"/>
                </a:cubicBezTo>
                <a:cubicBezTo>
                  <a:pt x="30" y="42"/>
                  <a:pt x="31" y="42"/>
                  <a:pt x="31" y="41"/>
                </a:cubicBezTo>
                <a:cubicBezTo>
                  <a:pt x="29" y="41"/>
                  <a:pt x="32" y="38"/>
                  <a:pt x="28" y="38"/>
                </a:cubicBezTo>
                <a:cubicBezTo>
                  <a:pt x="30" y="37"/>
                  <a:pt x="26" y="38"/>
                  <a:pt x="26" y="37"/>
                </a:cubicBezTo>
                <a:cubicBezTo>
                  <a:pt x="28" y="38"/>
                  <a:pt x="32" y="38"/>
                  <a:pt x="35" y="38"/>
                </a:cubicBezTo>
                <a:cubicBezTo>
                  <a:pt x="36" y="38"/>
                  <a:pt x="36" y="39"/>
                  <a:pt x="36" y="39"/>
                </a:cubicBezTo>
                <a:cubicBezTo>
                  <a:pt x="41" y="39"/>
                  <a:pt x="41" y="38"/>
                  <a:pt x="42" y="36"/>
                </a:cubicBezTo>
                <a:cubicBezTo>
                  <a:pt x="37" y="35"/>
                  <a:pt x="33" y="34"/>
                  <a:pt x="27" y="33"/>
                </a:cubicBezTo>
                <a:cubicBezTo>
                  <a:pt x="25" y="33"/>
                  <a:pt x="26" y="35"/>
                  <a:pt x="25" y="36"/>
                </a:cubicBezTo>
                <a:cubicBezTo>
                  <a:pt x="22" y="34"/>
                  <a:pt x="24" y="32"/>
                  <a:pt x="20" y="32"/>
                </a:cubicBezTo>
                <a:cubicBezTo>
                  <a:pt x="18" y="32"/>
                  <a:pt x="18" y="32"/>
                  <a:pt x="16" y="32"/>
                </a:cubicBezTo>
                <a:cubicBezTo>
                  <a:pt x="15" y="31"/>
                  <a:pt x="11" y="32"/>
                  <a:pt x="12" y="30"/>
                </a:cubicBezTo>
                <a:cubicBezTo>
                  <a:pt x="11" y="30"/>
                  <a:pt x="11" y="30"/>
                  <a:pt x="10" y="31"/>
                </a:cubicBezTo>
                <a:cubicBezTo>
                  <a:pt x="11" y="30"/>
                  <a:pt x="9" y="29"/>
                  <a:pt x="8" y="28"/>
                </a:cubicBezTo>
                <a:cubicBezTo>
                  <a:pt x="4" y="28"/>
                  <a:pt x="3" y="26"/>
                  <a:pt x="0" y="26"/>
                </a:cubicBezTo>
                <a:cubicBezTo>
                  <a:pt x="1" y="25"/>
                  <a:pt x="1" y="24"/>
                  <a:pt x="3" y="25"/>
                </a:cubicBezTo>
                <a:cubicBezTo>
                  <a:pt x="0" y="22"/>
                  <a:pt x="8" y="23"/>
                  <a:pt x="8" y="21"/>
                </a:cubicBezTo>
                <a:cubicBezTo>
                  <a:pt x="12" y="21"/>
                  <a:pt x="11" y="19"/>
                  <a:pt x="13" y="19"/>
                </a:cubicBezTo>
                <a:cubicBezTo>
                  <a:pt x="11" y="18"/>
                  <a:pt x="8" y="19"/>
                  <a:pt x="6" y="20"/>
                </a:cubicBezTo>
                <a:cubicBezTo>
                  <a:pt x="6" y="19"/>
                  <a:pt x="8" y="19"/>
                  <a:pt x="9" y="19"/>
                </a:cubicBezTo>
                <a:cubicBezTo>
                  <a:pt x="9" y="19"/>
                  <a:pt x="9" y="18"/>
                  <a:pt x="9" y="18"/>
                </a:cubicBezTo>
                <a:cubicBezTo>
                  <a:pt x="11" y="18"/>
                  <a:pt x="12" y="18"/>
                  <a:pt x="14" y="18"/>
                </a:cubicBezTo>
                <a:cubicBezTo>
                  <a:pt x="16" y="17"/>
                  <a:pt x="15" y="15"/>
                  <a:pt x="19" y="15"/>
                </a:cubicBezTo>
                <a:cubicBezTo>
                  <a:pt x="21" y="15"/>
                  <a:pt x="26" y="14"/>
                  <a:pt x="28" y="15"/>
                </a:cubicBezTo>
                <a:cubicBezTo>
                  <a:pt x="26" y="15"/>
                  <a:pt x="28" y="16"/>
                  <a:pt x="29" y="16"/>
                </a:cubicBezTo>
                <a:cubicBezTo>
                  <a:pt x="30" y="16"/>
                  <a:pt x="30" y="16"/>
                  <a:pt x="31" y="16"/>
                </a:cubicBezTo>
                <a:cubicBezTo>
                  <a:pt x="32" y="14"/>
                  <a:pt x="33" y="13"/>
                  <a:pt x="32" y="12"/>
                </a:cubicBezTo>
                <a:cubicBezTo>
                  <a:pt x="28" y="12"/>
                  <a:pt x="28" y="13"/>
                  <a:pt x="28" y="15"/>
                </a:cubicBezTo>
                <a:cubicBezTo>
                  <a:pt x="26" y="12"/>
                  <a:pt x="34" y="10"/>
                  <a:pt x="37" y="12"/>
                </a:cubicBezTo>
                <a:cubicBezTo>
                  <a:pt x="38" y="12"/>
                  <a:pt x="39" y="11"/>
                  <a:pt x="41" y="11"/>
                </a:cubicBezTo>
                <a:cubicBezTo>
                  <a:pt x="43" y="12"/>
                  <a:pt x="46" y="12"/>
                  <a:pt x="48" y="12"/>
                </a:cubicBezTo>
                <a:cubicBezTo>
                  <a:pt x="49" y="12"/>
                  <a:pt x="53" y="12"/>
                  <a:pt x="54" y="11"/>
                </a:cubicBezTo>
                <a:cubicBezTo>
                  <a:pt x="54" y="10"/>
                  <a:pt x="51" y="9"/>
                  <a:pt x="53" y="9"/>
                </a:cubicBezTo>
                <a:cubicBezTo>
                  <a:pt x="55" y="9"/>
                  <a:pt x="55" y="11"/>
                  <a:pt x="56" y="10"/>
                </a:cubicBezTo>
                <a:cubicBezTo>
                  <a:pt x="57" y="11"/>
                  <a:pt x="55" y="12"/>
                  <a:pt x="57" y="13"/>
                </a:cubicBezTo>
                <a:cubicBezTo>
                  <a:pt x="58" y="13"/>
                  <a:pt x="60" y="13"/>
                  <a:pt x="61" y="12"/>
                </a:cubicBezTo>
                <a:cubicBezTo>
                  <a:pt x="60" y="12"/>
                  <a:pt x="58" y="12"/>
                  <a:pt x="58" y="13"/>
                </a:cubicBezTo>
                <a:cubicBezTo>
                  <a:pt x="57" y="12"/>
                  <a:pt x="60" y="12"/>
                  <a:pt x="60" y="11"/>
                </a:cubicBezTo>
                <a:cubicBezTo>
                  <a:pt x="60" y="12"/>
                  <a:pt x="60" y="12"/>
                  <a:pt x="62" y="12"/>
                </a:cubicBezTo>
                <a:cubicBezTo>
                  <a:pt x="62" y="12"/>
                  <a:pt x="62" y="11"/>
                  <a:pt x="61" y="11"/>
                </a:cubicBezTo>
                <a:cubicBezTo>
                  <a:pt x="61" y="11"/>
                  <a:pt x="63" y="11"/>
                  <a:pt x="64" y="11"/>
                </a:cubicBezTo>
                <a:cubicBezTo>
                  <a:pt x="63" y="10"/>
                  <a:pt x="64" y="10"/>
                  <a:pt x="64" y="9"/>
                </a:cubicBezTo>
                <a:cubicBezTo>
                  <a:pt x="65" y="9"/>
                  <a:pt x="64" y="10"/>
                  <a:pt x="64" y="11"/>
                </a:cubicBezTo>
                <a:cubicBezTo>
                  <a:pt x="66" y="11"/>
                  <a:pt x="70" y="13"/>
                  <a:pt x="72" y="11"/>
                </a:cubicBezTo>
                <a:cubicBezTo>
                  <a:pt x="71" y="11"/>
                  <a:pt x="69" y="11"/>
                  <a:pt x="69" y="9"/>
                </a:cubicBezTo>
                <a:cubicBezTo>
                  <a:pt x="70" y="10"/>
                  <a:pt x="71" y="10"/>
                  <a:pt x="72" y="11"/>
                </a:cubicBezTo>
                <a:cubicBezTo>
                  <a:pt x="74" y="11"/>
                  <a:pt x="73" y="10"/>
                  <a:pt x="73" y="10"/>
                </a:cubicBezTo>
                <a:cubicBezTo>
                  <a:pt x="75" y="9"/>
                  <a:pt x="75" y="10"/>
                  <a:pt x="78" y="10"/>
                </a:cubicBezTo>
                <a:cubicBezTo>
                  <a:pt x="79" y="9"/>
                  <a:pt x="78" y="7"/>
                  <a:pt x="80" y="7"/>
                </a:cubicBezTo>
                <a:cubicBezTo>
                  <a:pt x="80" y="8"/>
                  <a:pt x="79" y="9"/>
                  <a:pt x="79" y="10"/>
                </a:cubicBezTo>
                <a:cubicBezTo>
                  <a:pt x="80" y="10"/>
                  <a:pt x="82" y="11"/>
                  <a:pt x="82" y="12"/>
                </a:cubicBezTo>
                <a:cubicBezTo>
                  <a:pt x="84" y="11"/>
                  <a:pt x="84" y="12"/>
                  <a:pt x="86" y="12"/>
                </a:cubicBezTo>
                <a:cubicBezTo>
                  <a:pt x="86" y="11"/>
                  <a:pt x="85" y="11"/>
                  <a:pt x="83" y="11"/>
                </a:cubicBezTo>
                <a:cubicBezTo>
                  <a:pt x="83" y="10"/>
                  <a:pt x="83" y="10"/>
                  <a:pt x="83" y="9"/>
                </a:cubicBezTo>
                <a:cubicBezTo>
                  <a:pt x="84" y="10"/>
                  <a:pt x="84" y="9"/>
                  <a:pt x="86" y="9"/>
                </a:cubicBezTo>
                <a:cubicBezTo>
                  <a:pt x="83" y="10"/>
                  <a:pt x="86" y="11"/>
                  <a:pt x="86" y="12"/>
                </a:cubicBezTo>
                <a:cubicBezTo>
                  <a:pt x="89" y="12"/>
                  <a:pt x="93" y="13"/>
                  <a:pt x="95" y="11"/>
                </a:cubicBezTo>
                <a:cubicBezTo>
                  <a:pt x="96" y="12"/>
                  <a:pt x="96" y="12"/>
                  <a:pt x="96" y="12"/>
                </a:cubicBezTo>
                <a:cubicBezTo>
                  <a:pt x="97" y="12"/>
                  <a:pt x="101" y="12"/>
                  <a:pt x="102" y="11"/>
                </a:cubicBezTo>
                <a:cubicBezTo>
                  <a:pt x="100" y="11"/>
                  <a:pt x="101" y="9"/>
                  <a:pt x="103" y="9"/>
                </a:cubicBezTo>
                <a:cubicBezTo>
                  <a:pt x="103" y="8"/>
                  <a:pt x="102" y="8"/>
                  <a:pt x="102" y="7"/>
                </a:cubicBezTo>
                <a:cubicBezTo>
                  <a:pt x="104" y="8"/>
                  <a:pt x="103" y="9"/>
                  <a:pt x="105" y="10"/>
                </a:cubicBezTo>
                <a:cubicBezTo>
                  <a:pt x="105" y="9"/>
                  <a:pt x="104" y="7"/>
                  <a:pt x="106" y="6"/>
                </a:cubicBezTo>
                <a:cubicBezTo>
                  <a:pt x="107" y="6"/>
                  <a:pt x="108" y="7"/>
                  <a:pt x="109" y="6"/>
                </a:cubicBezTo>
                <a:cubicBezTo>
                  <a:pt x="109" y="8"/>
                  <a:pt x="106" y="8"/>
                  <a:pt x="105" y="9"/>
                </a:cubicBezTo>
                <a:cubicBezTo>
                  <a:pt x="106" y="9"/>
                  <a:pt x="108" y="9"/>
                  <a:pt x="108" y="10"/>
                </a:cubicBezTo>
                <a:cubicBezTo>
                  <a:pt x="109" y="10"/>
                  <a:pt x="111" y="10"/>
                  <a:pt x="110" y="10"/>
                </a:cubicBezTo>
                <a:cubicBezTo>
                  <a:pt x="110" y="9"/>
                  <a:pt x="112" y="10"/>
                  <a:pt x="112" y="10"/>
                </a:cubicBezTo>
                <a:cubicBezTo>
                  <a:pt x="113" y="10"/>
                  <a:pt x="114" y="10"/>
                  <a:pt x="116" y="10"/>
                </a:cubicBezTo>
                <a:cubicBezTo>
                  <a:pt x="116" y="9"/>
                  <a:pt x="114" y="8"/>
                  <a:pt x="116" y="8"/>
                </a:cubicBezTo>
                <a:cubicBezTo>
                  <a:pt x="116" y="9"/>
                  <a:pt x="116" y="9"/>
                  <a:pt x="116" y="9"/>
                </a:cubicBezTo>
                <a:cubicBezTo>
                  <a:pt x="119" y="8"/>
                  <a:pt x="119" y="10"/>
                  <a:pt x="122" y="9"/>
                </a:cubicBezTo>
                <a:cubicBezTo>
                  <a:pt x="122" y="8"/>
                  <a:pt x="121" y="8"/>
                  <a:pt x="121" y="7"/>
                </a:cubicBezTo>
                <a:cubicBezTo>
                  <a:pt x="122" y="7"/>
                  <a:pt x="123" y="8"/>
                  <a:pt x="124" y="8"/>
                </a:cubicBezTo>
                <a:cubicBezTo>
                  <a:pt x="124" y="8"/>
                  <a:pt x="123" y="8"/>
                  <a:pt x="123" y="8"/>
                </a:cubicBezTo>
                <a:cubicBezTo>
                  <a:pt x="126" y="8"/>
                  <a:pt x="125" y="7"/>
                  <a:pt x="126" y="6"/>
                </a:cubicBezTo>
                <a:cubicBezTo>
                  <a:pt x="127" y="6"/>
                  <a:pt x="125" y="7"/>
                  <a:pt x="127" y="7"/>
                </a:cubicBezTo>
                <a:cubicBezTo>
                  <a:pt x="129" y="7"/>
                  <a:pt x="128" y="6"/>
                  <a:pt x="129" y="6"/>
                </a:cubicBezTo>
                <a:cubicBezTo>
                  <a:pt x="129" y="5"/>
                  <a:pt x="128" y="6"/>
                  <a:pt x="128" y="5"/>
                </a:cubicBezTo>
                <a:cubicBezTo>
                  <a:pt x="129" y="5"/>
                  <a:pt x="130" y="4"/>
                  <a:pt x="131" y="3"/>
                </a:cubicBezTo>
                <a:cubicBezTo>
                  <a:pt x="133" y="3"/>
                  <a:pt x="135" y="4"/>
                  <a:pt x="135" y="5"/>
                </a:cubicBezTo>
                <a:cubicBezTo>
                  <a:pt x="142" y="4"/>
                  <a:pt x="145" y="6"/>
                  <a:pt x="150" y="5"/>
                </a:cubicBezTo>
                <a:cubicBezTo>
                  <a:pt x="150" y="5"/>
                  <a:pt x="151" y="4"/>
                  <a:pt x="151" y="4"/>
                </a:cubicBezTo>
                <a:cubicBezTo>
                  <a:pt x="154" y="4"/>
                  <a:pt x="155" y="4"/>
                  <a:pt x="156" y="3"/>
                </a:cubicBezTo>
                <a:cubicBezTo>
                  <a:pt x="157" y="3"/>
                  <a:pt x="156" y="4"/>
                  <a:pt x="156" y="5"/>
                </a:cubicBezTo>
                <a:cubicBezTo>
                  <a:pt x="157" y="4"/>
                  <a:pt x="157" y="4"/>
                  <a:pt x="158" y="3"/>
                </a:cubicBezTo>
                <a:cubicBezTo>
                  <a:pt x="159" y="4"/>
                  <a:pt x="157" y="4"/>
                  <a:pt x="158" y="4"/>
                </a:cubicBezTo>
                <a:cubicBezTo>
                  <a:pt x="160" y="4"/>
                  <a:pt x="159" y="4"/>
                  <a:pt x="160" y="3"/>
                </a:cubicBezTo>
                <a:cubicBezTo>
                  <a:pt x="162" y="4"/>
                  <a:pt x="159" y="4"/>
                  <a:pt x="160" y="4"/>
                </a:cubicBezTo>
                <a:cubicBezTo>
                  <a:pt x="160" y="5"/>
                  <a:pt x="161" y="5"/>
                  <a:pt x="161" y="5"/>
                </a:cubicBezTo>
                <a:cubicBezTo>
                  <a:pt x="163" y="4"/>
                  <a:pt x="164" y="3"/>
                  <a:pt x="166" y="2"/>
                </a:cubicBezTo>
                <a:cubicBezTo>
                  <a:pt x="167" y="2"/>
                  <a:pt x="167" y="2"/>
                  <a:pt x="168" y="2"/>
                </a:cubicBezTo>
                <a:cubicBezTo>
                  <a:pt x="167" y="3"/>
                  <a:pt x="170" y="2"/>
                  <a:pt x="168" y="3"/>
                </a:cubicBezTo>
                <a:cubicBezTo>
                  <a:pt x="170" y="4"/>
                  <a:pt x="172" y="3"/>
                  <a:pt x="173" y="3"/>
                </a:cubicBezTo>
                <a:cubicBezTo>
                  <a:pt x="173" y="3"/>
                  <a:pt x="173" y="4"/>
                  <a:pt x="173" y="4"/>
                </a:cubicBezTo>
                <a:cubicBezTo>
                  <a:pt x="175" y="3"/>
                  <a:pt x="176" y="5"/>
                  <a:pt x="178" y="4"/>
                </a:cubicBezTo>
                <a:cubicBezTo>
                  <a:pt x="178" y="5"/>
                  <a:pt x="176" y="4"/>
                  <a:pt x="176" y="5"/>
                </a:cubicBezTo>
                <a:cubicBezTo>
                  <a:pt x="175" y="5"/>
                  <a:pt x="177" y="5"/>
                  <a:pt x="177" y="6"/>
                </a:cubicBezTo>
                <a:cubicBezTo>
                  <a:pt x="177" y="4"/>
                  <a:pt x="183" y="2"/>
                  <a:pt x="187" y="3"/>
                </a:cubicBezTo>
                <a:cubicBezTo>
                  <a:pt x="186" y="4"/>
                  <a:pt x="187" y="4"/>
                  <a:pt x="185" y="4"/>
                </a:cubicBezTo>
                <a:cubicBezTo>
                  <a:pt x="185" y="4"/>
                  <a:pt x="186" y="4"/>
                  <a:pt x="186" y="4"/>
                </a:cubicBezTo>
                <a:cubicBezTo>
                  <a:pt x="181" y="4"/>
                  <a:pt x="178" y="6"/>
                  <a:pt x="182" y="8"/>
                </a:cubicBezTo>
                <a:cubicBezTo>
                  <a:pt x="183" y="8"/>
                  <a:pt x="183" y="7"/>
                  <a:pt x="182" y="6"/>
                </a:cubicBezTo>
                <a:cubicBezTo>
                  <a:pt x="184" y="6"/>
                  <a:pt x="184" y="5"/>
                  <a:pt x="186" y="5"/>
                </a:cubicBezTo>
                <a:cubicBezTo>
                  <a:pt x="186" y="6"/>
                  <a:pt x="185" y="6"/>
                  <a:pt x="185" y="6"/>
                </a:cubicBezTo>
                <a:cubicBezTo>
                  <a:pt x="185" y="6"/>
                  <a:pt x="187" y="5"/>
                  <a:pt x="187" y="5"/>
                </a:cubicBezTo>
                <a:cubicBezTo>
                  <a:pt x="188" y="5"/>
                  <a:pt x="186" y="5"/>
                  <a:pt x="187" y="6"/>
                </a:cubicBezTo>
                <a:cubicBezTo>
                  <a:pt x="188" y="6"/>
                  <a:pt x="189" y="5"/>
                  <a:pt x="190" y="5"/>
                </a:cubicBezTo>
                <a:cubicBezTo>
                  <a:pt x="189" y="4"/>
                  <a:pt x="189" y="4"/>
                  <a:pt x="188" y="3"/>
                </a:cubicBezTo>
                <a:cubicBezTo>
                  <a:pt x="189" y="3"/>
                  <a:pt x="190" y="3"/>
                  <a:pt x="191" y="2"/>
                </a:cubicBezTo>
                <a:cubicBezTo>
                  <a:pt x="190" y="1"/>
                  <a:pt x="192" y="1"/>
                  <a:pt x="194" y="1"/>
                </a:cubicBezTo>
                <a:cubicBezTo>
                  <a:pt x="194" y="1"/>
                  <a:pt x="193" y="1"/>
                  <a:pt x="193" y="2"/>
                </a:cubicBezTo>
                <a:cubicBezTo>
                  <a:pt x="194" y="2"/>
                  <a:pt x="193" y="3"/>
                  <a:pt x="195" y="3"/>
                </a:cubicBezTo>
                <a:cubicBezTo>
                  <a:pt x="193" y="4"/>
                  <a:pt x="192" y="6"/>
                  <a:pt x="189" y="5"/>
                </a:cubicBezTo>
                <a:cubicBezTo>
                  <a:pt x="188" y="6"/>
                  <a:pt x="187" y="7"/>
                  <a:pt x="187" y="8"/>
                </a:cubicBezTo>
                <a:cubicBezTo>
                  <a:pt x="186" y="8"/>
                  <a:pt x="186" y="7"/>
                  <a:pt x="185" y="7"/>
                </a:cubicBezTo>
                <a:cubicBezTo>
                  <a:pt x="184" y="7"/>
                  <a:pt x="186" y="8"/>
                  <a:pt x="185" y="8"/>
                </a:cubicBezTo>
                <a:cubicBezTo>
                  <a:pt x="184" y="8"/>
                  <a:pt x="185" y="7"/>
                  <a:pt x="184" y="7"/>
                </a:cubicBezTo>
                <a:cubicBezTo>
                  <a:pt x="183" y="7"/>
                  <a:pt x="184" y="8"/>
                  <a:pt x="182" y="8"/>
                </a:cubicBezTo>
                <a:cubicBezTo>
                  <a:pt x="183" y="8"/>
                  <a:pt x="184" y="9"/>
                  <a:pt x="185" y="9"/>
                </a:cubicBezTo>
                <a:cubicBezTo>
                  <a:pt x="187" y="8"/>
                  <a:pt x="189" y="8"/>
                  <a:pt x="190" y="6"/>
                </a:cubicBezTo>
                <a:cubicBezTo>
                  <a:pt x="192" y="6"/>
                  <a:pt x="193" y="7"/>
                  <a:pt x="195" y="7"/>
                </a:cubicBezTo>
                <a:cubicBezTo>
                  <a:pt x="196" y="6"/>
                  <a:pt x="198" y="5"/>
                  <a:pt x="200" y="6"/>
                </a:cubicBezTo>
                <a:cubicBezTo>
                  <a:pt x="200" y="6"/>
                  <a:pt x="199" y="6"/>
                  <a:pt x="199" y="6"/>
                </a:cubicBezTo>
                <a:cubicBezTo>
                  <a:pt x="204" y="7"/>
                  <a:pt x="208" y="3"/>
                  <a:pt x="209" y="2"/>
                </a:cubicBezTo>
                <a:cubicBezTo>
                  <a:pt x="211" y="0"/>
                  <a:pt x="212" y="1"/>
                  <a:pt x="215" y="1"/>
                </a:cubicBezTo>
                <a:cubicBezTo>
                  <a:pt x="216" y="2"/>
                  <a:pt x="217" y="3"/>
                  <a:pt x="218" y="4"/>
                </a:cubicBezTo>
                <a:cubicBezTo>
                  <a:pt x="223" y="0"/>
                  <a:pt x="231" y="4"/>
                  <a:pt x="233" y="7"/>
                </a:cubicBezTo>
                <a:cubicBezTo>
                  <a:pt x="232" y="6"/>
                  <a:pt x="238" y="7"/>
                  <a:pt x="239" y="5"/>
                </a:cubicBezTo>
                <a:cubicBezTo>
                  <a:pt x="240" y="5"/>
                  <a:pt x="239" y="6"/>
                  <a:pt x="240" y="6"/>
                </a:cubicBezTo>
                <a:cubicBezTo>
                  <a:pt x="240" y="7"/>
                  <a:pt x="239" y="6"/>
                  <a:pt x="238" y="6"/>
                </a:cubicBezTo>
                <a:cubicBezTo>
                  <a:pt x="239" y="7"/>
                  <a:pt x="238" y="7"/>
                  <a:pt x="239" y="7"/>
                </a:cubicBezTo>
                <a:cubicBezTo>
                  <a:pt x="241" y="8"/>
                  <a:pt x="240" y="6"/>
                  <a:pt x="242" y="6"/>
                </a:cubicBezTo>
                <a:cubicBezTo>
                  <a:pt x="242" y="7"/>
                  <a:pt x="241" y="7"/>
                  <a:pt x="241" y="7"/>
                </a:cubicBezTo>
                <a:cubicBezTo>
                  <a:pt x="242" y="7"/>
                  <a:pt x="242" y="7"/>
                  <a:pt x="242" y="7"/>
                </a:cubicBezTo>
                <a:cubicBezTo>
                  <a:pt x="244" y="8"/>
                  <a:pt x="243" y="6"/>
                  <a:pt x="245" y="6"/>
                </a:cubicBezTo>
                <a:cubicBezTo>
                  <a:pt x="245" y="7"/>
                  <a:pt x="244" y="7"/>
                  <a:pt x="244" y="7"/>
                </a:cubicBezTo>
                <a:cubicBezTo>
                  <a:pt x="244" y="7"/>
                  <a:pt x="244" y="7"/>
                  <a:pt x="244" y="8"/>
                </a:cubicBezTo>
                <a:cubicBezTo>
                  <a:pt x="248" y="7"/>
                  <a:pt x="249" y="5"/>
                  <a:pt x="252" y="5"/>
                </a:cubicBezTo>
                <a:cubicBezTo>
                  <a:pt x="255" y="6"/>
                  <a:pt x="260" y="6"/>
                  <a:pt x="261" y="7"/>
                </a:cubicBezTo>
                <a:cubicBezTo>
                  <a:pt x="262" y="7"/>
                  <a:pt x="263" y="6"/>
                  <a:pt x="264" y="7"/>
                </a:cubicBezTo>
                <a:cubicBezTo>
                  <a:pt x="267" y="7"/>
                  <a:pt x="266" y="5"/>
                  <a:pt x="270" y="5"/>
                </a:cubicBezTo>
                <a:cubicBezTo>
                  <a:pt x="269" y="5"/>
                  <a:pt x="268" y="5"/>
                  <a:pt x="268" y="5"/>
                </a:cubicBezTo>
                <a:cubicBezTo>
                  <a:pt x="268" y="6"/>
                  <a:pt x="269" y="5"/>
                  <a:pt x="270" y="5"/>
                </a:cubicBezTo>
                <a:cubicBezTo>
                  <a:pt x="268" y="6"/>
                  <a:pt x="267" y="6"/>
                  <a:pt x="266" y="7"/>
                </a:cubicBezTo>
                <a:cubicBezTo>
                  <a:pt x="266" y="7"/>
                  <a:pt x="267" y="7"/>
                  <a:pt x="267" y="7"/>
                </a:cubicBezTo>
                <a:cubicBezTo>
                  <a:pt x="268" y="7"/>
                  <a:pt x="268" y="7"/>
                  <a:pt x="269" y="7"/>
                </a:cubicBezTo>
                <a:cubicBezTo>
                  <a:pt x="271" y="8"/>
                  <a:pt x="272" y="8"/>
                  <a:pt x="273" y="7"/>
                </a:cubicBezTo>
                <a:cubicBezTo>
                  <a:pt x="274" y="7"/>
                  <a:pt x="272" y="7"/>
                  <a:pt x="272" y="7"/>
                </a:cubicBezTo>
                <a:cubicBezTo>
                  <a:pt x="273" y="8"/>
                  <a:pt x="273" y="8"/>
                  <a:pt x="273" y="8"/>
                </a:cubicBezTo>
                <a:cubicBezTo>
                  <a:pt x="274" y="8"/>
                  <a:pt x="274" y="8"/>
                  <a:pt x="274" y="7"/>
                </a:cubicBezTo>
                <a:cubicBezTo>
                  <a:pt x="275" y="8"/>
                  <a:pt x="275" y="8"/>
                  <a:pt x="275" y="8"/>
                </a:cubicBezTo>
                <a:cubicBezTo>
                  <a:pt x="276" y="8"/>
                  <a:pt x="277" y="8"/>
                  <a:pt x="278" y="9"/>
                </a:cubicBezTo>
                <a:cubicBezTo>
                  <a:pt x="281" y="8"/>
                  <a:pt x="283" y="6"/>
                  <a:pt x="285" y="6"/>
                </a:cubicBezTo>
                <a:cubicBezTo>
                  <a:pt x="286" y="6"/>
                  <a:pt x="286" y="6"/>
                  <a:pt x="286" y="7"/>
                </a:cubicBezTo>
                <a:cubicBezTo>
                  <a:pt x="287" y="6"/>
                  <a:pt x="290" y="7"/>
                  <a:pt x="291" y="8"/>
                </a:cubicBezTo>
                <a:cubicBezTo>
                  <a:pt x="290" y="8"/>
                  <a:pt x="289" y="7"/>
                  <a:pt x="287" y="7"/>
                </a:cubicBezTo>
                <a:cubicBezTo>
                  <a:pt x="286" y="7"/>
                  <a:pt x="286" y="8"/>
                  <a:pt x="286" y="8"/>
                </a:cubicBezTo>
                <a:cubicBezTo>
                  <a:pt x="288" y="9"/>
                  <a:pt x="291" y="9"/>
                  <a:pt x="292" y="11"/>
                </a:cubicBezTo>
                <a:cubicBezTo>
                  <a:pt x="293" y="10"/>
                  <a:pt x="294" y="9"/>
                  <a:pt x="292" y="10"/>
                </a:cubicBezTo>
                <a:cubicBezTo>
                  <a:pt x="294" y="9"/>
                  <a:pt x="296" y="9"/>
                  <a:pt x="300" y="9"/>
                </a:cubicBezTo>
                <a:cubicBezTo>
                  <a:pt x="301" y="9"/>
                  <a:pt x="302" y="7"/>
                  <a:pt x="304" y="8"/>
                </a:cubicBezTo>
                <a:cubicBezTo>
                  <a:pt x="304" y="9"/>
                  <a:pt x="302" y="9"/>
                  <a:pt x="302" y="10"/>
                </a:cubicBezTo>
                <a:cubicBezTo>
                  <a:pt x="305" y="9"/>
                  <a:pt x="306" y="7"/>
                  <a:pt x="310" y="7"/>
                </a:cubicBezTo>
                <a:cubicBezTo>
                  <a:pt x="310" y="7"/>
                  <a:pt x="310" y="8"/>
                  <a:pt x="310" y="8"/>
                </a:cubicBezTo>
                <a:cubicBezTo>
                  <a:pt x="305" y="8"/>
                  <a:pt x="303" y="10"/>
                  <a:pt x="302" y="11"/>
                </a:cubicBezTo>
                <a:cubicBezTo>
                  <a:pt x="304" y="11"/>
                  <a:pt x="305" y="11"/>
                  <a:pt x="303" y="12"/>
                </a:cubicBezTo>
                <a:cubicBezTo>
                  <a:pt x="307" y="12"/>
                  <a:pt x="307" y="10"/>
                  <a:pt x="310" y="10"/>
                </a:cubicBezTo>
                <a:cubicBezTo>
                  <a:pt x="310" y="10"/>
                  <a:pt x="310" y="10"/>
                  <a:pt x="309" y="10"/>
                </a:cubicBezTo>
                <a:cubicBezTo>
                  <a:pt x="309" y="10"/>
                  <a:pt x="310" y="10"/>
                  <a:pt x="310" y="10"/>
                </a:cubicBezTo>
                <a:cubicBezTo>
                  <a:pt x="311" y="10"/>
                  <a:pt x="311" y="10"/>
                  <a:pt x="312" y="10"/>
                </a:cubicBezTo>
                <a:cubicBezTo>
                  <a:pt x="313" y="10"/>
                  <a:pt x="313" y="10"/>
                  <a:pt x="313" y="11"/>
                </a:cubicBezTo>
                <a:cubicBezTo>
                  <a:pt x="314" y="11"/>
                  <a:pt x="313" y="10"/>
                  <a:pt x="314" y="10"/>
                </a:cubicBezTo>
                <a:cubicBezTo>
                  <a:pt x="314" y="10"/>
                  <a:pt x="313" y="10"/>
                  <a:pt x="313" y="10"/>
                </a:cubicBezTo>
                <a:cubicBezTo>
                  <a:pt x="315" y="10"/>
                  <a:pt x="319" y="10"/>
                  <a:pt x="322" y="10"/>
                </a:cubicBezTo>
                <a:cubicBezTo>
                  <a:pt x="322" y="11"/>
                  <a:pt x="319" y="12"/>
                  <a:pt x="321" y="12"/>
                </a:cubicBezTo>
                <a:cubicBezTo>
                  <a:pt x="321" y="13"/>
                  <a:pt x="320" y="12"/>
                  <a:pt x="319" y="12"/>
                </a:cubicBezTo>
                <a:cubicBezTo>
                  <a:pt x="321" y="13"/>
                  <a:pt x="323" y="13"/>
                  <a:pt x="324" y="15"/>
                </a:cubicBezTo>
                <a:cubicBezTo>
                  <a:pt x="325" y="14"/>
                  <a:pt x="326" y="14"/>
                  <a:pt x="326" y="14"/>
                </a:cubicBezTo>
                <a:cubicBezTo>
                  <a:pt x="326" y="14"/>
                  <a:pt x="325" y="14"/>
                  <a:pt x="325" y="14"/>
                </a:cubicBezTo>
                <a:cubicBezTo>
                  <a:pt x="326" y="13"/>
                  <a:pt x="328" y="14"/>
                  <a:pt x="329" y="15"/>
                </a:cubicBezTo>
                <a:cubicBezTo>
                  <a:pt x="330" y="15"/>
                  <a:pt x="330" y="14"/>
                  <a:pt x="330" y="14"/>
                </a:cubicBezTo>
                <a:cubicBezTo>
                  <a:pt x="331" y="14"/>
                  <a:pt x="330" y="15"/>
                  <a:pt x="330" y="15"/>
                </a:cubicBezTo>
                <a:cubicBezTo>
                  <a:pt x="330" y="15"/>
                  <a:pt x="331" y="15"/>
                  <a:pt x="332" y="15"/>
                </a:cubicBezTo>
                <a:cubicBezTo>
                  <a:pt x="330" y="16"/>
                  <a:pt x="331" y="16"/>
                  <a:pt x="331" y="17"/>
                </a:cubicBezTo>
                <a:cubicBezTo>
                  <a:pt x="332" y="17"/>
                  <a:pt x="334" y="16"/>
                  <a:pt x="333" y="15"/>
                </a:cubicBezTo>
                <a:cubicBezTo>
                  <a:pt x="331" y="15"/>
                  <a:pt x="334" y="15"/>
                  <a:pt x="333" y="16"/>
                </a:cubicBezTo>
                <a:cubicBezTo>
                  <a:pt x="334" y="14"/>
                  <a:pt x="332" y="13"/>
                  <a:pt x="331" y="12"/>
                </a:cubicBezTo>
                <a:cubicBezTo>
                  <a:pt x="332" y="12"/>
                  <a:pt x="333" y="12"/>
                  <a:pt x="333" y="11"/>
                </a:cubicBezTo>
                <a:cubicBezTo>
                  <a:pt x="334" y="11"/>
                  <a:pt x="335" y="11"/>
                  <a:pt x="335" y="12"/>
                </a:cubicBezTo>
                <a:cubicBezTo>
                  <a:pt x="341" y="11"/>
                  <a:pt x="344" y="14"/>
                  <a:pt x="344" y="16"/>
                </a:cubicBezTo>
                <a:cubicBezTo>
                  <a:pt x="347" y="18"/>
                  <a:pt x="349" y="20"/>
                  <a:pt x="352" y="22"/>
                </a:cubicBezTo>
                <a:cubicBezTo>
                  <a:pt x="352" y="22"/>
                  <a:pt x="353" y="22"/>
                  <a:pt x="354" y="22"/>
                </a:cubicBezTo>
                <a:cubicBezTo>
                  <a:pt x="354" y="21"/>
                  <a:pt x="353" y="21"/>
                  <a:pt x="353" y="20"/>
                </a:cubicBezTo>
                <a:cubicBezTo>
                  <a:pt x="354" y="20"/>
                  <a:pt x="355" y="20"/>
                  <a:pt x="355" y="20"/>
                </a:cubicBezTo>
                <a:cubicBezTo>
                  <a:pt x="356" y="22"/>
                  <a:pt x="361" y="22"/>
                  <a:pt x="363" y="22"/>
                </a:cubicBezTo>
                <a:cubicBezTo>
                  <a:pt x="365" y="22"/>
                  <a:pt x="363" y="24"/>
                  <a:pt x="364" y="24"/>
                </a:cubicBezTo>
                <a:cubicBezTo>
                  <a:pt x="362" y="24"/>
                  <a:pt x="363" y="22"/>
                  <a:pt x="360" y="22"/>
                </a:cubicBezTo>
                <a:cubicBezTo>
                  <a:pt x="359" y="22"/>
                  <a:pt x="360" y="23"/>
                  <a:pt x="360" y="23"/>
                </a:cubicBezTo>
                <a:cubicBezTo>
                  <a:pt x="362" y="23"/>
                  <a:pt x="363" y="24"/>
                  <a:pt x="363" y="25"/>
                </a:cubicBezTo>
                <a:cubicBezTo>
                  <a:pt x="364" y="25"/>
                  <a:pt x="365" y="25"/>
                  <a:pt x="365" y="24"/>
                </a:cubicBezTo>
                <a:cubicBezTo>
                  <a:pt x="366" y="25"/>
                  <a:pt x="367" y="26"/>
                  <a:pt x="365" y="25"/>
                </a:cubicBezTo>
                <a:cubicBezTo>
                  <a:pt x="365" y="25"/>
                  <a:pt x="366" y="25"/>
                  <a:pt x="365" y="25"/>
                </a:cubicBezTo>
                <a:cubicBezTo>
                  <a:pt x="365" y="25"/>
                  <a:pt x="364" y="26"/>
                  <a:pt x="365" y="26"/>
                </a:cubicBezTo>
                <a:cubicBezTo>
                  <a:pt x="365" y="26"/>
                  <a:pt x="364" y="25"/>
                  <a:pt x="363" y="26"/>
                </a:cubicBezTo>
                <a:cubicBezTo>
                  <a:pt x="364" y="25"/>
                  <a:pt x="363" y="25"/>
                  <a:pt x="361" y="25"/>
                </a:cubicBezTo>
                <a:cubicBezTo>
                  <a:pt x="361" y="25"/>
                  <a:pt x="363" y="25"/>
                  <a:pt x="362" y="26"/>
                </a:cubicBezTo>
                <a:cubicBezTo>
                  <a:pt x="361" y="26"/>
                  <a:pt x="361" y="25"/>
                  <a:pt x="361" y="25"/>
                </a:cubicBezTo>
                <a:cubicBezTo>
                  <a:pt x="360" y="25"/>
                  <a:pt x="361" y="26"/>
                  <a:pt x="361" y="26"/>
                </a:cubicBezTo>
                <a:cubicBezTo>
                  <a:pt x="360" y="26"/>
                  <a:pt x="360" y="26"/>
                  <a:pt x="360" y="25"/>
                </a:cubicBezTo>
                <a:cubicBezTo>
                  <a:pt x="359" y="25"/>
                  <a:pt x="358" y="27"/>
                  <a:pt x="359" y="26"/>
                </a:cubicBezTo>
                <a:cubicBezTo>
                  <a:pt x="357" y="26"/>
                  <a:pt x="357" y="27"/>
                  <a:pt x="357" y="27"/>
                </a:cubicBezTo>
                <a:cubicBezTo>
                  <a:pt x="356" y="27"/>
                  <a:pt x="355" y="27"/>
                  <a:pt x="355" y="26"/>
                </a:cubicBezTo>
                <a:cubicBezTo>
                  <a:pt x="358" y="27"/>
                  <a:pt x="359" y="23"/>
                  <a:pt x="356" y="24"/>
                </a:cubicBezTo>
                <a:cubicBezTo>
                  <a:pt x="355" y="24"/>
                  <a:pt x="357" y="23"/>
                  <a:pt x="359" y="23"/>
                </a:cubicBezTo>
                <a:cubicBezTo>
                  <a:pt x="359" y="24"/>
                  <a:pt x="358" y="24"/>
                  <a:pt x="358" y="25"/>
                </a:cubicBezTo>
                <a:cubicBezTo>
                  <a:pt x="361" y="24"/>
                  <a:pt x="358" y="23"/>
                  <a:pt x="359" y="22"/>
                </a:cubicBezTo>
                <a:cubicBezTo>
                  <a:pt x="357" y="22"/>
                  <a:pt x="357" y="23"/>
                  <a:pt x="357" y="22"/>
                </a:cubicBezTo>
                <a:cubicBezTo>
                  <a:pt x="357" y="22"/>
                  <a:pt x="357" y="23"/>
                  <a:pt x="357" y="23"/>
                </a:cubicBezTo>
                <a:cubicBezTo>
                  <a:pt x="359" y="23"/>
                  <a:pt x="356" y="22"/>
                  <a:pt x="358" y="23"/>
                </a:cubicBezTo>
                <a:cubicBezTo>
                  <a:pt x="359" y="23"/>
                  <a:pt x="357" y="23"/>
                  <a:pt x="357" y="23"/>
                </a:cubicBezTo>
                <a:cubicBezTo>
                  <a:pt x="356" y="23"/>
                  <a:pt x="356" y="23"/>
                  <a:pt x="356" y="22"/>
                </a:cubicBezTo>
                <a:cubicBezTo>
                  <a:pt x="354" y="23"/>
                  <a:pt x="354" y="22"/>
                  <a:pt x="353" y="23"/>
                </a:cubicBezTo>
                <a:cubicBezTo>
                  <a:pt x="354" y="23"/>
                  <a:pt x="354" y="24"/>
                  <a:pt x="355" y="24"/>
                </a:cubicBezTo>
                <a:cubicBezTo>
                  <a:pt x="355" y="25"/>
                  <a:pt x="355" y="25"/>
                  <a:pt x="355" y="25"/>
                </a:cubicBezTo>
                <a:cubicBezTo>
                  <a:pt x="354" y="25"/>
                  <a:pt x="355" y="25"/>
                  <a:pt x="354" y="24"/>
                </a:cubicBezTo>
                <a:cubicBezTo>
                  <a:pt x="355" y="26"/>
                  <a:pt x="352" y="28"/>
                  <a:pt x="354" y="30"/>
                </a:cubicBezTo>
                <a:cubicBezTo>
                  <a:pt x="356" y="30"/>
                  <a:pt x="354" y="29"/>
                  <a:pt x="354" y="29"/>
                </a:cubicBezTo>
                <a:cubicBezTo>
                  <a:pt x="354" y="29"/>
                  <a:pt x="354" y="29"/>
                  <a:pt x="355" y="29"/>
                </a:cubicBezTo>
                <a:cubicBezTo>
                  <a:pt x="356" y="29"/>
                  <a:pt x="355" y="28"/>
                  <a:pt x="356" y="28"/>
                </a:cubicBezTo>
                <a:cubicBezTo>
                  <a:pt x="356" y="29"/>
                  <a:pt x="355" y="30"/>
                  <a:pt x="355" y="31"/>
                </a:cubicBezTo>
                <a:cubicBezTo>
                  <a:pt x="355" y="31"/>
                  <a:pt x="356" y="31"/>
                  <a:pt x="356" y="31"/>
                </a:cubicBezTo>
                <a:cubicBezTo>
                  <a:pt x="357" y="31"/>
                  <a:pt x="357" y="31"/>
                  <a:pt x="358" y="31"/>
                </a:cubicBezTo>
                <a:cubicBezTo>
                  <a:pt x="358" y="30"/>
                  <a:pt x="359" y="30"/>
                  <a:pt x="359" y="29"/>
                </a:cubicBezTo>
                <a:cubicBezTo>
                  <a:pt x="358" y="29"/>
                  <a:pt x="358" y="30"/>
                  <a:pt x="356" y="29"/>
                </a:cubicBezTo>
                <a:cubicBezTo>
                  <a:pt x="360" y="29"/>
                  <a:pt x="360" y="28"/>
                  <a:pt x="360" y="27"/>
                </a:cubicBezTo>
                <a:cubicBezTo>
                  <a:pt x="362" y="28"/>
                  <a:pt x="362" y="31"/>
                  <a:pt x="365" y="32"/>
                </a:cubicBezTo>
                <a:cubicBezTo>
                  <a:pt x="366" y="32"/>
                  <a:pt x="367" y="31"/>
                  <a:pt x="366" y="30"/>
                </a:cubicBezTo>
                <a:cubicBezTo>
                  <a:pt x="367" y="31"/>
                  <a:pt x="368" y="31"/>
                  <a:pt x="368" y="32"/>
                </a:cubicBezTo>
                <a:cubicBezTo>
                  <a:pt x="368" y="31"/>
                  <a:pt x="370" y="31"/>
                  <a:pt x="372" y="31"/>
                </a:cubicBezTo>
                <a:cubicBezTo>
                  <a:pt x="372" y="31"/>
                  <a:pt x="372" y="32"/>
                  <a:pt x="373" y="32"/>
                </a:cubicBezTo>
                <a:cubicBezTo>
                  <a:pt x="372" y="33"/>
                  <a:pt x="373" y="32"/>
                  <a:pt x="368" y="33"/>
                </a:cubicBezTo>
                <a:close/>
                <a:moveTo>
                  <a:pt x="233" y="36"/>
                </a:moveTo>
                <a:cubicBezTo>
                  <a:pt x="233" y="35"/>
                  <a:pt x="232" y="34"/>
                  <a:pt x="231" y="33"/>
                </a:cubicBezTo>
                <a:cubicBezTo>
                  <a:pt x="232" y="34"/>
                  <a:pt x="229" y="35"/>
                  <a:pt x="233" y="36"/>
                </a:cubicBezTo>
                <a:close/>
                <a:moveTo>
                  <a:pt x="238" y="6"/>
                </a:moveTo>
                <a:cubicBezTo>
                  <a:pt x="236" y="6"/>
                  <a:pt x="236" y="7"/>
                  <a:pt x="235" y="7"/>
                </a:cubicBezTo>
                <a:cubicBezTo>
                  <a:pt x="236" y="8"/>
                  <a:pt x="235" y="9"/>
                  <a:pt x="236" y="9"/>
                </a:cubicBezTo>
                <a:cubicBezTo>
                  <a:pt x="237" y="8"/>
                  <a:pt x="237" y="8"/>
                  <a:pt x="236" y="7"/>
                </a:cubicBezTo>
                <a:cubicBezTo>
                  <a:pt x="237" y="7"/>
                  <a:pt x="238" y="8"/>
                  <a:pt x="239" y="7"/>
                </a:cubicBezTo>
                <a:cubicBezTo>
                  <a:pt x="238" y="7"/>
                  <a:pt x="238" y="7"/>
                  <a:pt x="238" y="6"/>
                </a:cubicBezTo>
                <a:close/>
                <a:moveTo>
                  <a:pt x="351" y="28"/>
                </a:moveTo>
                <a:cubicBezTo>
                  <a:pt x="350" y="28"/>
                  <a:pt x="352" y="27"/>
                  <a:pt x="351" y="26"/>
                </a:cubicBezTo>
                <a:cubicBezTo>
                  <a:pt x="349" y="27"/>
                  <a:pt x="350" y="28"/>
                  <a:pt x="351" y="28"/>
                </a:cubicBezTo>
                <a:close/>
                <a:moveTo>
                  <a:pt x="349" y="26"/>
                </a:moveTo>
                <a:cubicBezTo>
                  <a:pt x="348" y="26"/>
                  <a:pt x="348" y="27"/>
                  <a:pt x="346" y="27"/>
                </a:cubicBezTo>
                <a:cubicBezTo>
                  <a:pt x="347" y="27"/>
                  <a:pt x="346" y="28"/>
                  <a:pt x="347" y="28"/>
                </a:cubicBezTo>
                <a:cubicBezTo>
                  <a:pt x="347" y="27"/>
                  <a:pt x="348" y="28"/>
                  <a:pt x="349" y="28"/>
                </a:cubicBezTo>
                <a:cubicBezTo>
                  <a:pt x="349" y="28"/>
                  <a:pt x="350" y="26"/>
                  <a:pt x="349" y="26"/>
                </a:cubicBezTo>
                <a:close/>
                <a:moveTo>
                  <a:pt x="341" y="38"/>
                </a:moveTo>
                <a:cubicBezTo>
                  <a:pt x="342" y="38"/>
                  <a:pt x="343" y="38"/>
                  <a:pt x="344" y="38"/>
                </a:cubicBezTo>
                <a:cubicBezTo>
                  <a:pt x="343" y="38"/>
                  <a:pt x="341" y="38"/>
                  <a:pt x="341" y="38"/>
                </a:cubicBezTo>
                <a:close/>
                <a:moveTo>
                  <a:pt x="337" y="12"/>
                </a:moveTo>
                <a:cubicBezTo>
                  <a:pt x="339" y="13"/>
                  <a:pt x="341" y="15"/>
                  <a:pt x="343" y="16"/>
                </a:cubicBezTo>
                <a:cubicBezTo>
                  <a:pt x="342" y="13"/>
                  <a:pt x="341" y="13"/>
                  <a:pt x="337" y="12"/>
                </a:cubicBezTo>
                <a:close/>
                <a:moveTo>
                  <a:pt x="338" y="14"/>
                </a:moveTo>
                <a:cubicBezTo>
                  <a:pt x="340" y="14"/>
                  <a:pt x="337" y="15"/>
                  <a:pt x="339" y="16"/>
                </a:cubicBezTo>
                <a:cubicBezTo>
                  <a:pt x="338" y="15"/>
                  <a:pt x="340" y="16"/>
                  <a:pt x="340" y="15"/>
                </a:cubicBezTo>
                <a:cubicBezTo>
                  <a:pt x="339" y="15"/>
                  <a:pt x="339" y="13"/>
                  <a:pt x="338" y="14"/>
                </a:cubicBezTo>
                <a:close/>
                <a:moveTo>
                  <a:pt x="336" y="14"/>
                </a:moveTo>
                <a:cubicBezTo>
                  <a:pt x="335" y="14"/>
                  <a:pt x="336" y="15"/>
                  <a:pt x="338" y="15"/>
                </a:cubicBezTo>
                <a:cubicBezTo>
                  <a:pt x="338" y="14"/>
                  <a:pt x="337" y="14"/>
                  <a:pt x="336" y="14"/>
                </a:cubicBezTo>
                <a:close/>
                <a:moveTo>
                  <a:pt x="333" y="18"/>
                </a:moveTo>
                <a:cubicBezTo>
                  <a:pt x="333" y="19"/>
                  <a:pt x="334" y="19"/>
                  <a:pt x="335" y="19"/>
                </a:cubicBezTo>
                <a:cubicBezTo>
                  <a:pt x="333" y="20"/>
                  <a:pt x="334" y="20"/>
                  <a:pt x="334" y="21"/>
                </a:cubicBezTo>
                <a:cubicBezTo>
                  <a:pt x="336" y="21"/>
                  <a:pt x="336" y="21"/>
                  <a:pt x="337" y="20"/>
                </a:cubicBezTo>
                <a:cubicBezTo>
                  <a:pt x="335" y="19"/>
                  <a:pt x="336" y="18"/>
                  <a:pt x="333" y="18"/>
                </a:cubicBezTo>
                <a:close/>
                <a:moveTo>
                  <a:pt x="335" y="16"/>
                </a:moveTo>
                <a:cubicBezTo>
                  <a:pt x="334" y="16"/>
                  <a:pt x="333" y="16"/>
                  <a:pt x="333" y="16"/>
                </a:cubicBezTo>
                <a:cubicBezTo>
                  <a:pt x="335" y="16"/>
                  <a:pt x="334" y="17"/>
                  <a:pt x="335" y="17"/>
                </a:cubicBezTo>
                <a:cubicBezTo>
                  <a:pt x="336" y="17"/>
                  <a:pt x="335" y="16"/>
                  <a:pt x="335" y="16"/>
                </a:cubicBezTo>
                <a:close/>
                <a:moveTo>
                  <a:pt x="332" y="36"/>
                </a:moveTo>
                <a:cubicBezTo>
                  <a:pt x="332" y="36"/>
                  <a:pt x="332" y="37"/>
                  <a:pt x="333" y="37"/>
                </a:cubicBezTo>
                <a:cubicBezTo>
                  <a:pt x="334" y="36"/>
                  <a:pt x="333" y="36"/>
                  <a:pt x="332" y="36"/>
                </a:cubicBezTo>
                <a:close/>
                <a:moveTo>
                  <a:pt x="254" y="7"/>
                </a:moveTo>
                <a:cubicBezTo>
                  <a:pt x="256" y="8"/>
                  <a:pt x="258" y="8"/>
                  <a:pt x="260" y="9"/>
                </a:cubicBezTo>
                <a:cubicBezTo>
                  <a:pt x="261" y="8"/>
                  <a:pt x="256" y="5"/>
                  <a:pt x="254" y="7"/>
                </a:cubicBezTo>
                <a:close/>
                <a:moveTo>
                  <a:pt x="251" y="6"/>
                </a:moveTo>
                <a:cubicBezTo>
                  <a:pt x="250" y="7"/>
                  <a:pt x="252" y="7"/>
                  <a:pt x="250" y="7"/>
                </a:cubicBezTo>
                <a:cubicBezTo>
                  <a:pt x="252" y="8"/>
                  <a:pt x="252" y="6"/>
                  <a:pt x="254" y="6"/>
                </a:cubicBezTo>
                <a:cubicBezTo>
                  <a:pt x="252" y="6"/>
                  <a:pt x="253" y="6"/>
                  <a:pt x="251" y="6"/>
                </a:cubicBezTo>
                <a:close/>
                <a:moveTo>
                  <a:pt x="239" y="36"/>
                </a:moveTo>
                <a:cubicBezTo>
                  <a:pt x="240" y="37"/>
                  <a:pt x="241" y="37"/>
                  <a:pt x="242" y="36"/>
                </a:cubicBezTo>
                <a:cubicBezTo>
                  <a:pt x="241" y="36"/>
                  <a:pt x="241" y="36"/>
                  <a:pt x="242" y="35"/>
                </a:cubicBezTo>
                <a:cubicBezTo>
                  <a:pt x="242" y="35"/>
                  <a:pt x="243" y="35"/>
                  <a:pt x="242" y="35"/>
                </a:cubicBezTo>
                <a:cubicBezTo>
                  <a:pt x="240" y="35"/>
                  <a:pt x="240" y="36"/>
                  <a:pt x="239" y="36"/>
                </a:cubicBezTo>
                <a:close/>
                <a:moveTo>
                  <a:pt x="238" y="9"/>
                </a:moveTo>
                <a:cubicBezTo>
                  <a:pt x="239" y="9"/>
                  <a:pt x="237" y="10"/>
                  <a:pt x="238" y="10"/>
                </a:cubicBezTo>
                <a:cubicBezTo>
                  <a:pt x="238" y="10"/>
                  <a:pt x="238" y="10"/>
                  <a:pt x="239" y="10"/>
                </a:cubicBezTo>
                <a:cubicBezTo>
                  <a:pt x="239" y="10"/>
                  <a:pt x="239" y="10"/>
                  <a:pt x="239" y="10"/>
                </a:cubicBezTo>
                <a:cubicBezTo>
                  <a:pt x="240" y="10"/>
                  <a:pt x="238" y="9"/>
                  <a:pt x="238" y="9"/>
                </a:cubicBezTo>
                <a:close/>
                <a:moveTo>
                  <a:pt x="235" y="34"/>
                </a:moveTo>
                <a:cubicBezTo>
                  <a:pt x="235" y="35"/>
                  <a:pt x="236" y="36"/>
                  <a:pt x="236" y="35"/>
                </a:cubicBezTo>
                <a:cubicBezTo>
                  <a:pt x="235" y="35"/>
                  <a:pt x="237" y="34"/>
                  <a:pt x="235" y="34"/>
                </a:cubicBezTo>
                <a:close/>
                <a:moveTo>
                  <a:pt x="227" y="6"/>
                </a:moveTo>
                <a:cubicBezTo>
                  <a:pt x="228" y="6"/>
                  <a:pt x="229" y="6"/>
                  <a:pt x="229" y="6"/>
                </a:cubicBezTo>
                <a:cubicBezTo>
                  <a:pt x="228" y="6"/>
                  <a:pt x="229" y="5"/>
                  <a:pt x="229" y="5"/>
                </a:cubicBezTo>
                <a:cubicBezTo>
                  <a:pt x="226" y="3"/>
                  <a:pt x="224" y="2"/>
                  <a:pt x="219" y="4"/>
                </a:cubicBezTo>
                <a:cubicBezTo>
                  <a:pt x="218" y="4"/>
                  <a:pt x="220" y="5"/>
                  <a:pt x="219" y="5"/>
                </a:cubicBezTo>
                <a:cubicBezTo>
                  <a:pt x="219" y="4"/>
                  <a:pt x="218" y="4"/>
                  <a:pt x="217" y="3"/>
                </a:cubicBezTo>
                <a:cubicBezTo>
                  <a:pt x="214" y="4"/>
                  <a:pt x="214" y="2"/>
                  <a:pt x="212" y="2"/>
                </a:cubicBezTo>
                <a:cubicBezTo>
                  <a:pt x="212" y="3"/>
                  <a:pt x="209" y="4"/>
                  <a:pt x="208" y="5"/>
                </a:cubicBezTo>
                <a:cubicBezTo>
                  <a:pt x="209" y="5"/>
                  <a:pt x="209" y="5"/>
                  <a:pt x="209" y="5"/>
                </a:cubicBezTo>
                <a:cubicBezTo>
                  <a:pt x="210" y="5"/>
                  <a:pt x="211" y="4"/>
                  <a:pt x="211" y="5"/>
                </a:cubicBezTo>
                <a:cubicBezTo>
                  <a:pt x="210" y="5"/>
                  <a:pt x="210" y="6"/>
                  <a:pt x="209" y="6"/>
                </a:cubicBezTo>
                <a:cubicBezTo>
                  <a:pt x="209" y="6"/>
                  <a:pt x="209" y="6"/>
                  <a:pt x="209" y="6"/>
                </a:cubicBezTo>
                <a:cubicBezTo>
                  <a:pt x="209" y="6"/>
                  <a:pt x="210" y="7"/>
                  <a:pt x="209" y="7"/>
                </a:cubicBezTo>
                <a:cubicBezTo>
                  <a:pt x="208" y="7"/>
                  <a:pt x="209" y="7"/>
                  <a:pt x="208" y="6"/>
                </a:cubicBezTo>
                <a:cubicBezTo>
                  <a:pt x="209" y="8"/>
                  <a:pt x="211" y="9"/>
                  <a:pt x="213" y="10"/>
                </a:cubicBezTo>
                <a:cubicBezTo>
                  <a:pt x="213" y="9"/>
                  <a:pt x="214" y="9"/>
                  <a:pt x="213" y="8"/>
                </a:cubicBezTo>
                <a:cubicBezTo>
                  <a:pt x="216" y="9"/>
                  <a:pt x="216" y="7"/>
                  <a:pt x="218" y="6"/>
                </a:cubicBezTo>
                <a:cubicBezTo>
                  <a:pt x="220" y="7"/>
                  <a:pt x="222" y="5"/>
                  <a:pt x="223" y="4"/>
                </a:cubicBezTo>
                <a:cubicBezTo>
                  <a:pt x="225" y="5"/>
                  <a:pt x="226" y="5"/>
                  <a:pt x="227" y="6"/>
                </a:cubicBezTo>
                <a:close/>
                <a:moveTo>
                  <a:pt x="227" y="13"/>
                </a:moveTo>
                <a:cubicBezTo>
                  <a:pt x="228" y="13"/>
                  <a:pt x="227" y="12"/>
                  <a:pt x="228" y="12"/>
                </a:cubicBezTo>
                <a:cubicBezTo>
                  <a:pt x="226" y="12"/>
                  <a:pt x="226" y="13"/>
                  <a:pt x="227" y="13"/>
                </a:cubicBezTo>
                <a:close/>
                <a:moveTo>
                  <a:pt x="221" y="6"/>
                </a:moveTo>
                <a:cubicBezTo>
                  <a:pt x="223" y="6"/>
                  <a:pt x="224" y="6"/>
                  <a:pt x="225" y="7"/>
                </a:cubicBezTo>
                <a:cubicBezTo>
                  <a:pt x="225" y="6"/>
                  <a:pt x="221" y="5"/>
                  <a:pt x="221" y="6"/>
                </a:cubicBezTo>
                <a:close/>
                <a:moveTo>
                  <a:pt x="222" y="7"/>
                </a:moveTo>
                <a:cubicBezTo>
                  <a:pt x="223" y="7"/>
                  <a:pt x="224" y="7"/>
                  <a:pt x="224" y="7"/>
                </a:cubicBezTo>
                <a:cubicBezTo>
                  <a:pt x="223" y="7"/>
                  <a:pt x="222" y="7"/>
                  <a:pt x="222" y="7"/>
                </a:cubicBezTo>
                <a:close/>
                <a:moveTo>
                  <a:pt x="219" y="15"/>
                </a:moveTo>
                <a:cubicBezTo>
                  <a:pt x="218" y="15"/>
                  <a:pt x="219" y="15"/>
                  <a:pt x="219" y="16"/>
                </a:cubicBezTo>
                <a:cubicBezTo>
                  <a:pt x="221" y="16"/>
                  <a:pt x="219" y="15"/>
                  <a:pt x="219" y="15"/>
                </a:cubicBezTo>
                <a:close/>
                <a:moveTo>
                  <a:pt x="192" y="40"/>
                </a:moveTo>
                <a:cubicBezTo>
                  <a:pt x="193" y="41"/>
                  <a:pt x="193" y="39"/>
                  <a:pt x="193" y="39"/>
                </a:cubicBezTo>
                <a:cubicBezTo>
                  <a:pt x="193" y="40"/>
                  <a:pt x="192" y="40"/>
                  <a:pt x="192" y="40"/>
                </a:cubicBezTo>
                <a:close/>
                <a:moveTo>
                  <a:pt x="189" y="39"/>
                </a:moveTo>
                <a:cubicBezTo>
                  <a:pt x="188" y="39"/>
                  <a:pt x="186" y="40"/>
                  <a:pt x="187" y="40"/>
                </a:cubicBezTo>
                <a:cubicBezTo>
                  <a:pt x="187" y="40"/>
                  <a:pt x="188" y="41"/>
                  <a:pt x="189" y="41"/>
                </a:cubicBezTo>
                <a:cubicBezTo>
                  <a:pt x="190" y="40"/>
                  <a:pt x="190" y="39"/>
                  <a:pt x="189" y="39"/>
                </a:cubicBezTo>
                <a:close/>
                <a:moveTo>
                  <a:pt x="183" y="41"/>
                </a:moveTo>
                <a:cubicBezTo>
                  <a:pt x="183" y="41"/>
                  <a:pt x="184" y="42"/>
                  <a:pt x="184" y="42"/>
                </a:cubicBezTo>
                <a:cubicBezTo>
                  <a:pt x="184" y="41"/>
                  <a:pt x="184" y="41"/>
                  <a:pt x="185" y="40"/>
                </a:cubicBezTo>
                <a:cubicBezTo>
                  <a:pt x="183" y="40"/>
                  <a:pt x="183" y="41"/>
                  <a:pt x="183" y="41"/>
                </a:cubicBezTo>
                <a:close/>
                <a:moveTo>
                  <a:pt x="179" y="10"/>
                </a:moveTo>
                <a:cubicBezTo>
                  <a:pt x="178" y="11"/>
                  <a:pt x="178" y="12"/>
                  <a:pt x="180" y="12"/>
                </a:cubicBezTo>
                <a:cubicBezTo>
                  <a:pt x="180" y="11"/>
                  <a:pt x="180" y="11"/>
                  <a:pt x="179" y="10"/>
                </a:cubicBezTo>
                <a:close/>
                <a:moveTo>
                  <a:pt x="177" y="7"/>
                </a:moveTo>
                <a:cubicBezTo>
                  <a:pt x="176" y="7"/>
                  <a:pt x="177" y="7"/>
                  <a:pt x="177" y="6"/>
                </a:cubicBezTo>
                <a:cubicBezTo>
                  <a:pt x="176" y="6"/>
                  <a:pt x="175" y="6"/>
                  <a:pt x="174" y="6"/>
                </a:cubicBezTo>
                <a:cubicBezTo>
                  <a:pt x="175" y="7"/>
                  <a:pt x="171" y="8"/>
                  <a:pt x="174" y="9"/>
                </a:cubicBezTo>
                <a:cubicBezTo>
                  <a:pt x="176" y="8"/>
                  <a:pt x="178" y="8"/>
                  <a:pt x="180" y="8"/>
                </a:cubicBezTo>
                <a:cubicBezTo>
                  <a:pt x="180" y="7"/>
                  <a:pt x="180" y="8"/>
                  <a:pt x="180" y="7"/>
                </a:cubicBezTo>
                <a:cubicBezTo>
                  <a:pt x="178" y="7"/>
                  <a:pt x="178" y="7"/>
                  <a:pt x="177" y="7"/>
                </a:cubicBezTo>
                <a:close/>
                <a:moveTo>
                  <a:pt x="177" y="41"/>
                </a:moveTo>
                <a:cubicBezTo>
                  <a:pt x="178" y="41"/>
                  <a:pt x="179" y="40"/>
                  <a:pt x="178" y="39"/>
                </a:cubicBezTo>
                <a:cubicBezTo>
                  <a:pt x="177" y="40"/>
                  <a:pt x="176" y="40"/>
                  <a:pt x="177" y="41"/>
                </a:cubicBezTo>
                <a:close/>
                <a:moveTo>
                  <a:pt x="171" y="5"/>
                </a:moveTo>
                <a:cubicBezTo>
                  <a:pt x="172" y="5"/>
                  <a:pt x="172" y="4"/>
                  <a:pt x="173" y="4"/>
                </a:cubicBezTo>
                <a:cubicBezTo>
                  <a:pt x="171" y="4"/>
                  <a:pt x="170" y="5"/>
                  <a:pt x="171" y="5"/>
                </a:cubicBezTo>
                <a:close/>
                <a:moveTo>
                  <a:pt x="168" y="47"/>
                </a:moveTo>
                <a:cubicBezTo>
                  <a:pt x="169" y="47"/>
                  <a:pt x="170" y="47"/>
                  <a:pt x="170" y="47"/>
                </a:cubicBezTo>
                <a:cubicBezTo>
                  <a:pt x="170" y="46"/>
                  <a:pt x="171" y="45"/>
                  <a:pt x="170" y="45"/>
                </a:cubicBezTo>
                <a:cubicBezTo>
                  <a:pt x="170" y="45"/>
                  <a:pt x="170" y="45"/>
                  <a:pt x="169" y="45"/>
                </a:cubicBezTo>
                <a:cubicBezTo>
                  <a:pt x="168" y="45"/>
                  <a:pt x="169" y="44"/>
                  <a:pt x="168" y="43"/>
                </a:cubicBezTo>
                <a:cubicBezTo>
                  <a:pt x="168" y="44"/>
                  <a:pt x="168" y="44"/>
                  <a:pt x="167" y="44"/>
                </a:cubicBezTo>
                <a:cubicBezTo>
                  <a:pt x="168" y="44"/>
                  <a:pt x="167" y="44"/>
                  <a:pt x="167" y="43"/>
                </a:cubicBezTo>
                <a:cubicBezTo>
                  <a:pt x="166" y="44"/>
                  <a:pt x="165" y="46"/>
                  <a:pt x="166" y="47"/>
                </a:cubicBezTo>
                <a:cubicBezTo>
                  <a:pt x="167" y="46"/>
                  <a:pt x="167" y="44"/>
                  <a:pt x="168" y="45"/>
                </a:cubicBezTo>
                <a:cubicBezTo>
                  <a:pt x="168" y="45"/>
                  <a:pt x="167" y="46"/>
                  <a:pt x="168" y="47"/>
                </a:cubicBezTo>
                <a:close/>
                <a:moveTo>
                  <a:pt x="165" y="48"/>
                </a:moveTo>
                <a:cubicBezTo>
                  <a:pt x="166" y="48"/>
                  <a:pt x="167" y="47"/>
                  <a:pt x="167" y="47"/>
                </a:cubicBezTo>
                <a:cubicBezTo>
                  <a:pt x="166" y="47"/>
                  <a:pt x="165" y="47"/>
                  <a:pt x="165" y="48"/>
                </a:cubicBezTo>
                <a:close/>
                <a:moveTo>
                  <a:pt x="164" y="6"/>
                </a:moveTo>
                <a:cubicBezTo>
                  <a:pt x="164" y="6"/>
                  <a:pt x="164" y="6"/>
                  <a:pt x="164" y="6"/>
                </a:cubicBezTo>
                <a:cubicBezTo>
                  <a:pt x="165" y="6"/>
                  <a:pt x="166" y="5"/>
                  <a:pt x="165" y="5"/>
                </a:cubicBezTo>
                <a:cubicBezTo>
                  <a:pt x="166" y="6"/>
                  <a:pt x="164" y="5"/>
                  <a:pt x="164" y="6"/>
                </a:cubicBezTo>
                <a:close/>
                <a:moveTo>
                  <a:pt x="160" y="45"/>
                </a:moveTo>
                <a:cubicBezTo>
                  <a:pt x="158" y="45"/>
                  <a:pt x="157" y="46"/>
                  <a:pt x="156" y="46"/>
                </a:cubicBezTo>
                <a:cubicBezTo>
                  <a:pt x="157" y="47"/>
                  <a:pt x="160" y="46"/>
                  <a:pt x="161" y="45"/>
                </a:cubicBezTo>
                <a:cubicBezTo>
                  <a:pt x="160" y="45"/>
                  <a:pt x="160" y="45"/>
                  <a:pt x="160" y="45"/>
                </a:cubicBezTo>
                <a:close/>
                <a:moveTo>
                  <a:pt x="155" y="5"/>
                </a:moveTo>
                <a:cubicBezTo>
                  <a:pt x="153" y="5"/>
                  <a:pt x="156" y="4"/>
                  <a:pt x="154" y="4"/>
                </a:cubicBezTo>
                <a:cubicBezTo>
                  <a:pt x="152" y="4"/>
                  <a:pt x="151" y="5"/>
                  <a:pt x="152" y="6"/>
                </a:cubicBezTo>
                <a:cubicBezTo>
                  <a:pt x="153" y="6"/>
                  <a:pt x="152" y="7"/>
                  <a:pt x="155" y="7"/>
                </a:cubicBezTo>
                <a:cubicBezTo>
                  <a:pt x="155" y="6"/>
                  <a:pt x="156" y="5"/>
                  <a:pt x="155" y="5"/>
                </a:cubicBezTo>
                <a:cubicBezTo>
                  <a:pt x="155" y="5"/>
                  <a:pt x="155" y="5"/>
                  <a:pt x="155" y="5"/>
                </a:cubicBezTo>
                <a:close/>
                <a:moveTo>
                  <a:pt x="113" y="11"/>
                </a:moveTo>
                <a:cubicBezTo>
                  <a:pt x="113" y="11"/>
                  <a:pt x="114" y="11"/>
                  <a:pt x="113" y="11"/>
                </a:cubicBezTo>
                <a:cubicBezTo>
                  <a:pt x="115" y="12"/>
                  <a:pt x="115" y="11"/>
                  <a:pt x="115" y="11"/>
                </a:cubicBezTo>
                <a:cubicBezTo>
                  <a:pt x="114" y="11"/>
                  <a:pt x="114" y="11"/>
                  <a:pt x="113" y="11"/>
                </a:cubicBezTo>
                <a:close/>
                <a:moveTo>
                  <a:pt x="112" y="49"/>
                </a:moveTo>
                <a:cubicBezTo>
                  <a:pt x="112" y="49"/>
                  <a:pt x="111" y="50"/>
                  <a:pt x="113" y="50"/>
                </a:cubicBezTo>
                <a:cubicBezTo>
                  <a:pt x="112" y="49"/>
                  <a:pt x="114" y="49"/>
                  <a:pt x="114" y="49"/>
                </a:cubicBezTo>
                <a:cubicBezTo>
                  <a:pt x="113" y="49"/>
                  <a:pt x="113" y="49"/>
                  <a:pt x="112" y="49"/>
                </a:cubicBezTo>
                <a:close/>
                <a:moveTo>
                  <a:pt x="71" y="39"/>
                </a:moveTo>
                <a:cubicBezTo>
                  <a:pt x="71" y="40"/>
                  <a:pt x="72" y="41"/>
                  <a:pt x="71" y="41"/>
                </a:cubicBezTo>
                <a:cubicBezTo>
                  <a:pt x="73" y="41"/>
                  <a:pt x="73" y="41"/>
                  <a:pt x="75" y="41"/>
                </a:cubicBezTo>
                <a:cubicBezTo>
                  <a:pt x="76" y="40"/>
                  <a:pt x="74" y="39"/>
                  <a:pt x="72" y="39"/>
                </a:cubicBezTo>
                <a:cubicBezTo>
                  <a:pt x="73" y="39"/>
                  <a:pt x="75" y="39"/>
                  <a:pt x="75" y="38"/>
                </a:cubicBezTo>
                <a:cubicBezTo>
                  <a:pt x="73" y="38"/>
                  <a:pt x="73" y="39"/>
                  <a:pt x="71" y="39"/>
                </a:cubicBezTo>
                <a:close/>
                <a:moveTo>
                  <a:pt x="70" y="42"/>
                </a:moveTo>
                <a:cubicBezTo>
                  <a:pt x="71" y="43"/>
                  <a:pt x="72" y="44"/>
                  <a:pt x="75" y="44"/>
                </a:cubicBezTo>
                <a:cubicBezTo>
                  <a:pt x="75" y="43"/>
                  <a:pt x="73" y="42"/>
                  <a:pt x="75" y="42"/>
                </a:cubicBezTo>
                <a:cubicBezTo>
                  <a:pt x="73" y="42"/>
                  <a:pt x="71" y="41"/>
                  <a:pt x="70" y="42"/>
                </a:cubicBezTo>
                <a:close/>
                <a:moveTo>
                  <a:pt x="64" y="40"/>
                </a:moveTo>
                <a:cubicBezTo>
                  <a:pt x="64" y="40"/>
                  <a:pt x="64" y="40"/>
                  <a:pt x="65" y="40"/>
                </a:cubicBezTo>
                <a:cubicBezTo>
                  <a:pt x="65" y="40"/>
                  <a:pt x="65" y="39"/>
                  <a:pt x="64" y="40"/>
                </a:cubicBezTo>
                <a:close/>
                <a:moveTo>
                  <a:pt x="58" y="14"/>
                </a:moveTo>
                <a:cubicBezTo>
                  <a:pt x="59" y="14"/>
                  <a:pt x="61" y="14"/>
                  <a:pt x="61" y="13"/>
                </a:cubicBezTo>
                <a:cubicBezTo>
                  <a:pt x="59" y="13"/>
                  <a:pt x="57" y="14"/>
                  <a:pt x="58" y="14"/>
                </a:cubicBezTo>
                <a:close/>
                <a:moveTo>
                  <a:pt x="36" y="35"/>
                </a:moveTo>
                <a:cubicBezTo>
                  <a:pt x="38" y="35"/>
                  <a:pt x="40" y="36"/>
                  <a:pt x="41" y="35"/>
                </a:cubicBezTo>
                <a:cubicBezTo>
                  <a:pt x="40" y="35"/>
                  <a:pt x="38" y="34"/>
                  <a:pt x="36" y="35"/>
                </a:cubicBezTo>
                <a:close/>
              </a:path>
            </a:pathLst>
          </a:custGeom>
          <a:solidFill>
            <a:schemeClr val="tx1"/>
          </a:solidFill>
          <a:ln>
            <a:noFill/>
          </a:ln>
        </p:spPr>
        <p:txBody>
          <a:bodyPr anchor="ctr" anchorCtr="1"/>
          <a:lstStyle/>
          <a:p>
            <a:endParaRPr lang="zh-CN" altLang="en-US"/>
          </a:p>
        </p:txBody>
      </p:sp>
      <p:sp>
        <p:nvSpPr>
          <p:cNvPr id="8" name="KSO_Shape"/>
          <p:cNvSpPr>
            <a:spLocks/>
          </p:cNvSpPr>
          <p:nvPr/>
        </p:nvSpPr>
        <p:spPr bwMode="auto">
          <a:xfrm>
            <a:off x="564221" y="2575807"/>
            <a:ext cx="1027112" cy="961151"/>
          </a:xfrm>
          <a:custGeom>
            <a:avLst/>
            <a:gdLst>
              <a:gd name="T0" fmla="*/ 255795 w 184"/>
              <a:gd name="T1" fmla="*/ 146862 h 172"/>
              <a:gd name="T2" fmla="*/ 443879 w 184"/>
              <a:gd name="T3" fmla="*/ 305022 h 172"/>
              <a:gd name="T4" fmla="*/ 432594 w 184"/>
              <a:gd name="T5" fmla="*/ 312553 h 172"/>
              <a:gd name="T6" fmla="*/ 425070 w 184"/>
              <a:gd name="T7" fmla="*/ 338913 h 172"/>
              <a:gd name="T8" fmla="*/ 319743 w 184"/>
              <a:gd name="T9" fmla="*/ 365273 h 172"/>
              <a:gd name="T10" fmla="*/ 300935 w 184"/>
              <a:gd name="T11" fmla="*/ 357741 h 172"/>
              <a:gd name="T12" fmla="*/ 289650 w 184"/>
              <a:gd name="T13" fmla="*/ 316319 h 172"/>
              <a:gd name="T14" fmla="*/ 315982 w 184"/>
              <a:gd name="T15" fmla="*/ 331381 h 172"/>
              <a:gd name="T16" fmla="*/ 312220 w 184"/>
              <a:gd name="T17" fmla="*/ 308787 h 172"/>
              <a:gd name="T18" fmla="*/ 312220 w 184"/>
              <a:gd name="T19" fmla="*/ 342678 h 172"/>
              <a:gd name="T20" fmla="*/ 342313 w 184"/>
              <a:gd name="T21" fmla="*/ 335147 h 172"/>
              <a:gd name="T22" fmla="*/ 346075 w 184"/>
              <a:gd name="T23" fmla="*/ 297490 h 172"/>
              <a:gd name="T24" fmla="*/ 394977 w 184"/>
              <a:gd name="T25" fmla="*/ 286193 h 172"/>
              <a:gd name="T26" fmla="*/ 451402 w 184"/>
              <a:gd name="T27" fmla="*/ 293724 h 172"/>
              <a:gd name="T28" fmla="*/ 353598 w 184"/>
              <a:gd name="T29" fmla="*/ 169456 h 172"/>
              <a:gd name="T30" fmla="*/ 477734 w 184"/>
              <a:gd name="T31" fmla="*/ 161925 h 172"/>
              <a:gd name="T32" fmla="*/ 308458 w 184"/>
              <a:gd name="T33" fmla="*/ 94142 h 172"/>
              <a:gd name="T34" fmla="*/ 218178 w 184"/>
              <a:gd name="T35" fmla="*/ 116737 h 172"/>
              <a:gd name="T36" fmla="*/ 255795 w 184"/>
              <a:gd name="T37" fmla="*/ 75314 h 172"/>
              <a:gd name="T38" fmla="*/ 206893 w 184"/>
              <a:gd name="T39" fmla="*/ 75314 h 172"/>
              <a:gd name="T40" fmla="*/ 135421 w 184"/>
              <a:gd name="T41" fmla="*/ 105440 h 172"/>
              <a:gd name="T42" fmla="*/ 274603 w 184"/>
              <a:gd name="T43" fmla="*/ 30126 h 172"/>
              <a:gd name="T44" fmla="*/ 165514 w 184"/>
              <a:gd name="T45" fmla="*/ 64017 h 172"/>
              <a:gd name="T46" fmla="*/ 15047 w 184"/>
              <a:gd name="T47" fmla="*/ 402930 h 172"/>
              <a:gd name="T48" fmla="*/ 157991 w 184"/>
              <a:gd name="T49" fmla="*/ 594980 h 172"/>
              <a:gd name="T50" fmla="*/ 357360 w 184"/>
              <a:gd name="T51" fmla="*/ 640169 h 172"/>
              <a:gd name="T52" fmla="*/ 609393 w 184"/>
              <a:gd name="T53" fmla="*/ 538495 h 172"/>
              <a:gd name="T54" fmla="*/ 605631 w 184"/>
              <a:gd name="T55" fmla="*/ 120502 h 172"/>
              <a:gd name="T56" fmla="*/ 673342 w 184"/>
              <a:gd name="T57" fmla="*/ 391633 h 172"/>
              <a:gd name="T58" fmla="*/ 473972 w 184"/>
              <a:gd name="T59" fmla="*/ 598746 h 172"/>
              <a:gd name="T60" fmla="*/ 669580 w 184"/>
              <a:gd name="T61" fmla="*/ 387867 h 172"/>
              <a:gd name="T62" fmla="*/ 639486 w 184"/>
              <a:gd name="T63" fmla="*/ 222176 h 172"/>
              <a:gd name="T64" fmla="*/ 462687 w 184"/>
              <a:gd name="T65" fmla="*/ 48954 h 172"/>
              <a:gd name="T66" fmla="*/ 297173 w 184"/>
              <a:gd name="T67" fmla="*/ 0 h 172"/>
              <a:gd name="T68" fmla="*/ 583061 w 184"/>
              <a:gd name="T69" fmla="*/ 289959 h 172"/>
              <a:gd name="T70" fmla="*/ 564253 w 184"/>
              <a:gd name="T71" fmla="*/ 278662 h 172"/>
              <a:gd name="T72" fmla="*/ 270841 w 184"/>
              <a:gd name="T73" fmla="*/ 52720 h 172"/>
              <a:gd name="T74" fmla="*/ 428832 w 184"/>
              <a:gd name="T75" fmla="*/ 146862 h 172"/>
              <a:gd name="T76" fmla="*/ 161752 w 184"/>
              <a:gd name="T77" fmla="*/ 75314 h 172"/>
              <a:gd name="T78" fmla="*/ 560491 w 184"/>
              <a:gd name="T79" fmla="*/ 75314 h 172"/>
              <a:gd name="T80" fmla="*/ 150467 w 184"/>
              <a:gd name="T81" fmla="*/ 124268 h 172"/>
              <a:gd name="T82" fmla="*/ 537921 w 184"/>
              <a:gd name="T83" fmla="*/ 259833 h 172"/>
              <a:gd name="T84" fmla="*/ 507827 w 184"/>
              <a:gd name="T85" fmla="*/ 433055 h 172"/>
              <a:gd name="T86" fmla="*/ 545444 w 184"/>
              <a:gd name="T87" fmla="*/ 323850 h 172"/>
              <a:gd name="T88" fmla="*/ 526636 w 184"/>
              <a:gd name="T89" fmla="*/ 256067 h 172"/>
              <a:gd name="T90" fmla="*/ 447640 w 184"/>
              <a:gd name="T91" fmla="*/ 320084 h 172"/>
              <a:gd name="T92" fmla="*/ 650771 w 184"/>
              <a:gd name="T93" fmla="*/ 429290 h 172"/>
              <a:gd name="T94" fmla="*/ 425070 w 184"/>
              <a:gd name="T95" fmla="*/ 346444 h 172"/>
              <a:gd name="T96" fmla="*/ 496542 w 184"/>
              <a:gd name="T97" fmla="*/ 583683 h 172"/>
              <a:gd name="T98" fmla="*/ 432594 w 184"/>
              <a:gd name="T99" fmla="*/ 621340 h 172"/>
              <a:gd name="T100" fmla="*/ 244510 w 184"/>
              <a:gd name="T101" fmla="*/ 625106 h 172"/>
              <a:gd name="T102" fmla="*/ 312220 w 184"/>
              <a:gd name="T103" fmla="*/ 361507 h 172"/>
              <a:gd name="T104" fmla="*/ 154229 w 184"/>
              <a:gd name="T105" fmla="*/ 587449 h 172"/>
              <a:gd name="T106" fmla="*/ 94042 w 184"/>
              <a:gd name="T107" fmla="*/ 519666 h 172"/>
              <a:gd name="T108" fmla="*/ 308458 w 184"/>
              <a:gd name="T109" fmla="*/ 308787 h 172"/>
              <a:gd name="T110" fmla="*/ 285888 w 184"/>
              <a:gd name="T111" fmla="*/ 320084 h 172"/>
              <a:gd name="T112" fmla="*/ 60187 w 184"/>
              <a:gd name="T113" fmla="*/ 184519 h 172"/>
              <a:gd name="T114" fmla="*/ 33855 w 184"/>
              <a:gd name="T115" fmla="*/ 263599 h 172"/>
              <a:gd name="T116" fmla="*/ 94042 w 184"/>
              <a:gd name="T117" fmla="*/ 237239 h 172"/>
              <a:gd name="T118" fmla="*/ 131659 w 184"/>
              <a:gd name="T119" fmla="*/ 176988 h 172"/>
              <a:gd name="T120" fmla="*/ 112851 w 184"/>
              <a:gd name="T121" fmla="*/ 131799 h 172"/>
              <a:gd name="T122" fmla="*/ 327267 w 184"/>
              <a:gd name="T123" fmla="*/ 97908 h 1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4" h="172">
                <a:moveTo>
                  <a:pt x="41" y="33"/>
                </a:moveTo>
                <a:cubicBezTo>
                  <a:pt x="42" y="34"/>
                  <a:pt x="42" y="34"/>
                  <a:pt x="42" y="34"/>
                </a:cubicBezTo>
                <a:cubicBezTo>
                  <a:pt x="43" y="34"/>
                  <a:pt x="41" y="33"/>
                  <a:pt x="44" y="34"/>
                </a:cubicBezTo>
                <a:cubicBezTo>
                  <a:pt x="44" y="33"/>
                  <a:pt x="43" y="33"/>
                  <a:pt x="44" y="33"/>
                </a:cubicBezTo>
                <a:cubicBezTo>
                  <a:pt x="44" y="33"/>
                  <a:pt x="44" y="33"/>
                  <a:pt x="44" y="33"/>
                </a:cubicBezTo>
                <a:cubicBezTo>
                  <a:pt x="44" y="32"/>
                  <a:pt x="45" y="32"/>
                  <a:pt x="45" y="33"/>
                </a:cubicBezTo>
                <a:cubicBezTo>
                  <a:pt x="45" y="33"/>
                  <a:pt x="45" y="33"/>
                  <a:pt x="45" y="33"/>
                </a:cubicBezTo>
                <a:cubicBezTo>
                  <a:pt x="45" y="33"/>
                  <a:pt x="44" y="33"/>
                  <a:pt x="44" y="34"/>
                </a:cubicBezTo>
                <a:cubicBezTo>
                  <a:pt x="45" y="33"/>
                  <a:pt x="45" y="33"/>
                  <a:pt x="46" y="33"/>
                </a:cubicBezTo>
                <a:cubicBezTo>
                  <a:pt x="45" y="33"/>
                  <a:pt x="45" y="33"/>
                  <a:pt x="45" y="33"/>
                </a:cubicBezTo>
                <a:cubicBezTo>
                  <a:pt x="45" y="33"/>
                  <a:pt x="45" y="32"/>
                  <a:pt x="46" y="32"/>
                </a:cubicBezTo>
                <a:cubicBezTo>
                  <a:pt x="46" y="33"/>
                  <a:pt x="46" y="33"/>
                  <a:pt x="46" y="33"/>
                </a:cubicBezTo>
                <a:cubicBezTo>
                  <a:pt x="46" y="33"/>
                  <a:pt x="46" y="32"/>
                  <a:pt x="46" y="32"/>
                </a:cubicBezTo>
                <a:cubicBezTo>
                  <a:pt x="46" y="32"/>
                  <a:pt x="47" y="32"/>
                  <a:pt x="48" y="32"/>
                </a:cubicBezTo>
                <a:cubicBezTo>
                  <a:pt x="49" y="33"/>
                  <a:pt x="50" y="31"/>
                  <a:pt x="51" y="33"/>
                </a:cubicBezTo>
                <a:cubicBezTo>
                  <a:pt x="52" y="32"/>
                  <a:pt x="53" y="32"/>
                  <a:pt x="54" y="33"/>
                </a:cubicBezTo>
                <a:cubicBezTo>
                  <a:pt x="54" y="33"/>
                  <a:pt x="54" y="33"/>
                  <a:pt x="54" y="33"/>
                </a:cubicBezTo>
                <a:cubicBezTo>
                  <a:pt x="55" y="34"/>
                  <a:pt x="57" y="32"/>
                  <a:pt x="58" y="33"/>
                </a:cubicBezTo>
                <a:cubicBezTo>
                  <a:pt x="58" y="33"/>
                  <a:pt x="57" y="33"/>
                  <a:pt x="57" y="33"/>
                </a:cubicBezTo>
                <a:cubicBezTo>
                  <a:pt x="59" y="33"/>
                  <a:pt x="61" y="35"/>
                  <a:pt x="62" y="35"/>
                </a:cubicBezTo>
                <a:cubicBezTo>
                  <a:pt x="62" y="35"/>
                  <a:pt x="62" y="35"/>
                  <a:pt x="62" y="35"/>
                </a:cubicBezTo>
                <a:cubicBezTo>
                  <a:pt x="62" y="35"/>
                  <a:pt x="63" y="36"/>
                  <a:pt x="64" y="36"/>
                </a:cubicBezTo>
                <a:cubicBezTo>
                  <a:pt x="64" y="36"/>
                  <a:pt x="64" y="36"/>
                  <a:pt x="64" y="37"/>
                </a:cubicBezTo>
                <a:cubicBezTo>
                  <a:pt x="65" y="36"/>
                  <a:pt x="66" y="37"/>
                  <a:pt x="67" y="38"/>
                </a:cubicBezTo>
                <a:cubicBezTo>
                  <a:pt x="67" y="38"/>
                  <a:pt x="67" y="38"/>
                  <a:pt x="67" y="38"/>
                </a:cubicBezTo>
                <a:cubicBezTo>
                  <a:pt x="68" y="38"/>
                  <a:pt x="68" y="38"/>
                  <a:pt x="68" y="38"/>
                </a:cubicBezTo>
                <a:cubicBezTo>
                  <a:pt x="68" y="38"/>
                  <a:pt x="68" y="38"/>
                  <a:pt x="68" y="39"/>
                </a:cubicBezTo>
                <a:cubicBezTo>
                  <a:pt x="70" y="39"/>
                  <a:pt x="71" y="40"/>
                  <a:pt x="73" y="40"/>
                </a:cubicBezTo>
                <a:cubicBezTo>
                  <a:pt x="72" y="40"/>
                  <a:pt x="73" y="40"/>
                  <a:pt x="73" y="40"/>
                </a:cubicBezTo>
                <a:cubicBezTo>
                  <a:pt x="73" y="40"/>
                  <a:pt x="73" y="40"/>
                  <a:pt x="73" y="40"/>
                </a:cubicBezTo>
                <a:cubicBezTo>
                  <a:pt x="75" y="42"/>
                  <a:pt x="81" y="43"/>
                  <a:pt x="82" y="45"/>
                </a:cubicBezTo>
                <a:cubicBezTo>
                  <a:pt x="82" y="44"/>
                  <a:pt x="83" y="44"/>
                  <a:pt x="83" y="45"/>
                </a:cubicBezTo>
                <a:cubicBezTo>
                  <a:pt x="83" y="46"/>
                  <a:pt x="83" y="45"/>
                  <a:pt x="83" y="46"/>
                </a:cubicBezTo>
                <a:cubicBezTo>
                  <a:pt x="87" y="48"/>
                  <a:pt x="91" y="51"/>
                  <a:pt x="96" y="54"/>
                </a:cubicBezTo>
                <a:cubicBezTo>
                  <a:pt x="96" y="54"/>
                  <a:pt x="95" y="53"/>
                  <a:pt x="95" y="53"/>
                </a:cubicBezTo>
                <a:cubicBezTo>
                  <a:pt x="97" y="55"/>
                  <a:pt x="98" y="56"/>
                  <a:pt x="100" y="57"/>
                </a:cubicBezTo>
                <a:cubicBezTo>
                  <a:pt x="101" y="59"/>
                  <a:pt x="104" y="61"/>
                  <a:pt x="105" y="61"/>
                </a:cubicBezTo>
                <a:cubicBezTo>
                  <a:pt x="105" y="61"/>
                  <a:pt x="104" y="60"/>
                  <a:pt x="105" y="61"/>
                </a:cubicBezTo>
                <a:cubicBezTo>
                  <a:pt x="106" y="63"/>
                  <a:pt x="107" y="64"/>
                  <a:pt x="109" y="66"/>
                </a:cubicBezTo>
                <a:cubicBezTo>
                  <a:pt x="109" y="67"/>
                  <a:pt x="110" y="68"/>
                  <a:pt x="110" y="67"/>
                </a:cubicBezTo>
                <a:cubicBezTo>
                  <a:pt x="110" y="67"/>
                  <a:pt x="110" y="67"/>
                  <a:pt x="109" y="67"/>
                </a:cubicBezTo>
                <a:cubicBezTo>
                  <a:pt x="109" y="67"/>
                  <a:pt x="109" y="66"/>
                  <a:pt x="109" y="66"/>
                </a:cubicBezTo>
                <a:cubicBezTo>
                  <a:pt x="110" y="67"/>
                  <a:pt x="112" y="69"/>
                  <a:pt x="111" y="68"/>
                </a:cubicBezTo>
                <a:cubicBezTo>
                  <a:pt x="113" y="70"/>
                  <a:pt x="113" y="71"/>
                  <a:pt x="115" y="72"/>
                </a:cubicBezTo>
                <a:cubicBezTo>
                  <a:pt x="114" y="74"/>
                  <a:pt x="116" y="75"/>
                  <a:pt x="116" y="76"/>
                </a:cubicBezTo>
                <a:cubicBezTo>
                  <a:pt x="116" y="76"/>
                  <a:pt x="117" y="76"/>
                  <a:pt x="117" y="77"/>
                </a:cubicBezTo>
                <a:cubicBezTo>
                  <a:pt x="116" y="76"/>
                  <a:pt x="115" y="76"/>
                  <a:pt x="114" y="75"/>
                </a:cubicBezTo>
                <a:cubicBezTo>
                  <a:pt x="115" y="76"/>
                  <a:pt x="115" y="76"/>
                  <a:pt x="115" y="76"/>
                </a:cubicBezTo>
                <a:cubicBezTo>
                  <a:pt x="116" y="76"/>
                  <a:pt x="116" y="77"/>
                  <a:pt x="116" y="78"/>
                </a:cubicBezTo>
                <a:cubicBezTo>
                  <a:pt x="116" y="77"/>
                  <a:pt x="116" y="78"/>
                  <a:pt x="116" y="78"/>
                </a:cubicBezTo>
                <a:cubicBezTo>
                  <a:pt x="117" y="78"/>
                  <a:pt x="116" y="78"/>
                  <a:pt x="117" y="78"/>
                </a:cubicBezTo>
                <a:cubicBezTo>
                  <a:pt x="117" y="78"/>
                  <a:pt x="118" y="79"/>
                  <a:pt x="118" y="80"/>
                </a:cubicBezTo>
                <a:cubicBezTo>
                  <a:pt x="117" y="80"/>
                  <a:pt x="117" y="80"/>
                  <a:pt x="117" y="80"/>
                </a:cubicBezTo>
                <a:cubicBezTo>
                  <a:pt x="118" y="80"/>
                  <a:pt x="117" y="81"/>
                  <a:pt x="118" y="81"/>
                </a:cubicBezTo>
                <a:cubicBezTo>
                  <a:pt x="118" y="80"/>
                  <a:pt x="117" y="80"/>
                  <a:pt x="118" y="80"/>
                </a:cubicBezTo>
                <a:cubicBezTo>
                  <a:pt x="118" y="81"/>
                  <a:pt x="118" y="81"/>
                  <a:pt x="118" y="81"/>
                </a:cubicBezTo>
                <a:cubicBezTo>
                  <a:pt x="118" y="81"/>
                  <a:pt x="118" y="81"/>
                  <a:pt x="118" y="81"/>
                </a:cubicBezTo>
                <a:cubicBezTo>
                  <a:pt x="118" y="82"/>
                  <a:pt x="118" y="81"/>
                  <a:pt x="118" y="82"/>
                </a:cubicBezTo>
                <a:cubicBezTo>
                  <a:pt x="118" y="83"/>
                  <a:pt x="118" y="83"/>
                  <a:pt x="118" y="84"/>
                </a:cubicBezTo>
                <a:cubicBezTo>
                  <a:pt x="119" y="84"/>
                  <a:pt x="119" y="84"/>
                  <a:pt x="119" y="85"/>
                </a:cubicBezTo>
                <a:cubicBezTo>
                  <a:pt x="119" y="85"/>
                  <a:pt x="118" y="85"/>
                  <a:pt x="118" y="85"/>
                </a:cubicBezTo>
                <a:cubicBezTo>
                  <a:pt x="118" y="85"/>
                  <a:pt x="118" y="85"/>
                  <a:pt x="118" y="85"/>
                </a:cubicBezTo>
                <a:cubicBezTo>
                  <a:pt x="118" y="85"/>
                  <a:pt x="118" y="85"/>
                  <a:pt x="117" y="86"/>
                </a:cubicBezTo>
                <a:cubicBezTo>
                  <a:pt x="118" y="86"/>
                  <a:pt x="118" y="86"/>
                  <a:pt x="117" y="86"/>
                </a:cubicBezTo>
                <a:cubicBezTo>
                  <a:pt x="117" y="86"/>
                  <a:pt x="117" y="86"/>
                  <a:pt x="117" y="86"/>
                </a:cubicBezTo>
                <a:cubicBezTo>
                  <a:pt x="117" y="86"/>
                  <a:pt x="117" y="85"/>
                  <a:pt x="116" y="85"/>
                </a:cubicBezTo>
                <a:cubicBezTo>
                  <a:pt x="117" y="85"/>
                  <a:pt x="117" y="85"/>
                  <a:pt x="117" y="85"/>
                </a:cubicBezTo>
                <a:cubicBezTo>
                  <a:pt x="116" y="85"/>
                  <a:pt x="116" y="85"/>
                  <a:pt x="116" y="85"/>
                </a:cubicBezTo>
                <a:cubicBezTo>
                  <a:pt x="117" y="84"/>
                  <a:pt x="115" y="84"/>
                  <a:pt x="116" y="84"/>
                </a:cubicBezTo>
                <a:cubicBezTo>
                  <a:pt x="116" y="84"/>
                  <a:pt x="116" y="84"/>
                  <a:pt x="116" y="84"/>
                </a:cubicBezTo>
                <a:cubicBezTo>
                  <a:pt x="116" y="84"/>
                  <a:pt x="116" y="84"/>
                  <a:pt x="116" y="83"/>
                </a:cubicBezTo>
                <a:cubicBezTo>
                  <a:pt x="114" y="82"/>
                  <a:pt x="115" y="81"/>
                  <a:pt x="112" y="78"/>
                </a:cubicBezTo>
                <a:cubicBezTo>
                  <a:pt x="113" y="78"/>
                  <a:pt x="113" y="79"/>
                  <a:pt x="113" y="80"/>
                </a:cubicBezTo>
                <a:cubicBezTo>
                  <a:pt x="113" y="79"/>
                  <a:pt x="113" y="79"/>
                  <a:pt x="113" y="79"/>
                </a:cubicBezTo>
                <a:cubicBezTo>
                  <a:pt x="113" y="79"/>
                  <a:pt x="113" y="79"/>
                  <a:pt x="113" y="80"/>
                </a:cubicBezTo>
                <a:cubicBezTo>
                  <a:pt x="112" y="79"/>
                  <a:pt x="112" y="78"/>
                  <a:pt x="112" y="78"/>
                </a:cubicBezTo>
                <a:cubicBezTo>
                  <a:pt x="113" y="79"/>
                  <a:pt x="112" y="79"/>
                  <a:pt x="112" y="79"/>
                </a:cubicBezTo>
                <a:cubicBezTo>
                  <a:pt x="112" y="79"/>
                  <a:pt x="112" y="79"/>
                  <a:pt x="112" y="80"/>
                </a:cubicBezTo>
                <a:cubicBezTo>
                  <a:pt x="112" y="80"/>
                  <a:pt x="112" y="80"/>
                  <a:pt x="112" y="79"/>
                </a:cubicBezTo>
                <a:cubicBezTo>
                  <a:pt x="112" y="80"/>
                  <a:pt x="112" y="80"/>
                  <a:pt x="112" y="80"/>
                </a:cubicBezTo>
                <a:cubicBezTo>
                  <a:pt x="115" y="81"/>
                  <a:pt x="114" y="83"/>
                  <a:pt x="115" y="83"/>
                </a:cubicBezTo>
                <a:cubicBezTo>
                  <a:pt x="114" y="84"/>
                  <a:pt x="115" y="84"/>
                  <a:pt x="115" y="84"/>
                </a:cubicBezTo>
                <a:cubicBezTo>
                  <a:pt x="115" y="84"/>
                  <a:pt x="115" y="84"/>
                  <a:pt x="115" y="84"/>
                </a:cubicBezTo>
                <a:cubicBezTo>
                  <a:pt x="116" y="84"/>
                  <a:pt x="115" y="85"/>
                  <a:pt x="115" y="85"/>
                </a:cubicBezTo>
                <a:cubicBezTo>
                  <a:pt x="115" y="85"/>
                  <a:pt x="116" y="86"/>
                  <a:pt x="116" y="86"/>
                </a:cubicBezTo>
                <a:cubicBezTo>
                  <a:pt x="116" y="86"/>
                  <a:pt x="116" y="86"/>
                  <a:pt x="116" y="86"/>
                </a:cubicBezTo>
                <a:cubicBezTo>
                  <a:pt x="116" y="86"/>
                  <a:pt x="116" y="86"/>
                  <a:pt x="116" y="86"/>
                </a:cubicBezTo>
                <a:cubicBezTo>
                  <a:pt x="115" y="86"/>
                  <a:pt x="116" y="86"/>
                  <a:pt x="116" y="86"/>
                </a:cubicBezTo>
                <a:cubicBezTo>
                  <a:pt x="115" y="86"/>
                  <a:pt x="116" y="86"/>
                  <a:pt x="115" y="86"/>
                </a:cubicBezTo>
                <a:cubicBezTo>
                  <a:pt x="116" y="86"/>
                  <a:pt x="116" y="86"/>
                  <a:pt x="116" y="86"/>
                </a:cubicBezTo>
                <a:cubicBezTo>
                  <a:pt x="115" y="86"/>
                  <a:pt x="115" y="86"/>
                  <a:pt x="115" y="87"/>
                </a:cubicBezTo>
                <a:cubicBezTo>
                  <a:pt x="116" y="87"/>
                  <a:pt x="116" y="87"/>
                  <a:pt x="116" y="87"/>
                </a:cubicBezTo>
                <a:cubicBezTo>
                  <a:pt x="117" y="87"/>
                  <a:pt x="117" y="87"/>
                  <a:pt x="117" y="87"/>
                </a:cubicBezTo>
                <a:cubicBezTo>
                  <a:pt x="117" y="87"/>
                  <a:pt x="117" y="87"/>
                  <a:pt x="118" y="87"/>
                </a:cubicBezTo>
                <a:cubicBezTo>
                  <a:pt x="117" y="87"/>
                  <a:pt x="117" y="87"/>
                  <a:pt x="117" y="87"/>
                </a:cubicBezTo>
                <a:cubicBezTo>
                  <a:pt x="117" y="87"/>
                  <a:pt x="117" y="87"/>
                  <a:pt x="118" y="87"/>
                </a:cubicBezTo>
                <a:cubicBezTo>
                  <a:pt x="117" y="88"/>
                  <a:pt x="118" y="88"/>
                  <a:pt x="117" y="88"/>
                </a:cubicBezTo>
                <a:cubicBezTo>
                  <a:pt x="118" y="88"/>
                  <a:pt x="117" y="87"/>
                  <a:pt x="117" y="88"/>
                </a:cubicBezTo>
                <a:cubicBezTo>
                  <a:pt x="117" y="87"/>
                  <a:pt x="117" y="87"/>
                  <a:pt x="116" y="87"/>
                </a:cubicBezTo>
                <a:cubicBezTo>
                  <a:pt x="117" y="88"/>
                  <a:pt x="117" y="87"/>
                  <a:pt x="117" y="88"/>
                </a:cubicBezTo>
                <a:cubicBezTo>
                  <a:pt x="117" y="88"/>
                  <a:pt x="117" y="88"/>
                  <a:pt x="117" y="88"/>
                </a:cubicBezTo>
                <a:cubicBezTo>
                  <a:pt x="117" y="88"/>
                  <a:pt x="117" y="88"/>
                  <a:pt x="116" y="88"/>
                </a:cubicBezTo>
                <a:cubicBezTo>
                  <a:pt x="116" y="88"/>
                  <a:pt x="116" y="89"/>
                  <a:pt x="115" y="88"/>
                </a:cubicBezTo>
                <a:cubicBezTo>
                  <a:pt x="115" y="89"/>
                  <a:pt x="115" y="90"/>
                  <a:pt x="114" y="91"/>
                </a:cubicBezTo>
                <a:cubicBezTo>
                  <a:pt x="114" y="90"/>
                  <a:pt x="114" y="90"/>
                  <a:pt x="114" y="90"/>
                </a:cubicBezTo>
                <a:cubicBezTo>
                  <a:pt x="114" y="90"/>
                  <a:pt x="114" y="91"/>
                  <a:pt x="114" y="91"/>
                </a:cubicBezTo>
                <a:cubicBezTo>
                  <a:pt x="113" y="91"/>
                  <a:pt x="114" y="91"/>
                  <a:pt x="113" y="91"/>
                </a:cubicBezTo>
                <a:cubicBezTo>
                  <a:pt x="114" y="91"/>
                  <a:pt x="113" y="91"/>
                  <a:pt x="113" y="90"/>
                </a:cubicBezTo>
                <a:cubicBezTo>
                  <a:pt x="113" y="91"/>
                  <a:pt x="113" y="91"/>
                  <a:pt x="113" y="91"/>
                </a:cubicBezTo>
                <a:cubicBezTo>
                  <a:pt x="113" y="91"/>
                  <a:pt x="113" y="91"/>
                  <a:pt x="114" y="91"/>
                </a:cubicBezTo>
                <a:cubicBezTo>
                  <a:pt x="113" y="91"/>
                  <a:pt x="113" y="91"/>
                  <a:pt x="113" y="92"/>
                </a:cubicBezTo>
                <a:cubicBezTo>
                  <a:pt x="113" y="91"/>
                  <a:pt x="113" y="93"/>
                  <a:pt x="112" y="93"/>
                </a:cubicBezTo>
                <a:cubicBezTo>
                  <a:pt x="112" y="92"/>
                  <a:pt x="112" y="92"/>
                  <a:pt x="112" y="92"/>
                </a:cubicBezTo>
                <a:cubicBezTo>
                  <a:pt x="111" y="92"/>
                  <a:pt x="112" y="93"/>
                  <a:pt x="112" y="93"/>
                </a:cubicBezTo>
                <a:cubicBezTo>
                  <a:pt x="112" y="93"/>
                  <a:pt x="112" y="93"/>
                  <a:pt x="112" y="93"/>
                </a:cubicBezTo>
                <a:cubicBezTo>
                  <a:pt x="112" y="94"/>
                  <a:pt x="110" y="94"/>
                  <a:pt x="110" y="94"/>
                </a:cubicBezTo>
                <a:cubicBezTo>
                  <a:pt x="110" y="94"/>
                  <a:pt x="110" y="94"/>
                  <a:pt x="110" y="94"/>
                </a:cubicBezTo>
                <a:cubicBezTo>
                  <a:pt x="108" y="95"/>
                  <a:pt x="107" y="96"/>
                  <a:pt x="105" y="97"/>
                </a:cubicBezTo>
                <a:cubicBezTo>
                  <a:pt x="105" y="97"/>
                  <a:pt x="105" y="96"/>
                  <a:pt x="105" y="96"/>
                </a:cubicBezTo>
                <a:cubicBezTo>
                  <a:pt x="104" y="97"/>
                  <a:pt x="101" y="100"/>
                  <a:pt x="101" y="98"/>
                </a:cubicBezTo>
                <a:cubicBezTo>
                  <a:pt x="101" y="98"/>
                  <a:pt x="101" y="98"/>
                  <a:pt x="101" y="98"/>
                </a:cubicBezTo>
                <a:cubicBezTo>
                  <a:pt x="101" y="98"/>
                  <a:pt x="101" y="98"/>
                  <a:pt x="101" y="98"/>
                </a:cubicBezTo>
                <a:cubicBezTo>
                  <a:pt x="101" y="98"/>
                  <a:pt x="100" y="98"/>
                  <a:pt x="99" y="99"/>
                </a:cubicBezTo>
                <a:cubicBezTo>
                  <a:pt x="99" y="98"/>
                  <a:pt x="99" y="98"/>
                  <a:pt x="99" y="98"/>
                </a:cubicBezTo>
                <a:cubicBezTo>
                  <a:pt x="98" y="99"/>
                  <a:pt x="97" y="98"/>
                  <a:pt x="96" y="99"/>
                </a:cubicBezTo>
                <a:cubicBezTo>
                  <a:pt x="96" y="98"/>
                  <a:pt x="97" y="98"/>
                  <a:pt x="97" y="98"/>
                </a:cubicBezTo>
                <a:cubicBezTo>
                  <a:pt x="96" y="99"/>
                  <a:pt x="93" y="99"/>
                  <a:pt x="92" y="99"/>
                </a:cubicBezTo>
                <a:cubicBezTo>
                  <a:pt x="92" y="99"/>
                  <a:pt x="92" y="99"/>
                  <a:pt x="92" y="99"/>
                </a:cubicBezTo>
                <a:cubicBezTo>
                  <a:pt x="91" y="99"/>
                  <a:pt x="89" y="99"/>
                  <a:pt x="87" y="99"/>
                </a:cubicBezTo>
                <a:cubicBezTo>
                  <a:pt x="88" y="99"/>
                  <a:pt x="87" y="99"/>
                  <a:pt x="87" y="99"/>
                </a:cubicBezTo>
                <a:cubicBezTo>
                  <a:pt x="88" y="98"/>
                  <a:pt x="89" y="99"/>
                  <a:pt x="90" y="98"/>
                </a:cubicBezTo>
                <a:cubicBezTo>
                  <a:pt x="90" y="97"/>
                  <a:pt x="90" y="97"/>
                  <a:pt x="90" y="97"/>
                </a:cubicBezTo>
                <a:cubicBezTo>
                  <a:pt x="90" y="98"/>
                  <a:pt x="88" y="97"/>
                  <a:pt x="88" y="98"/>
                </a:cubicBezTo>
                <a:cubicBezTo>
                  <a:pt x="88" y="98"/>
                  <a:pt x="87" y="98"/>
                  <a:pt x="87" y="97"/>
                </a:cubicBezTo>
                <a:cubicBezTo>
                  <a:pt x="87" y="98"/>
                  <a:pt x="85" y="98"/>
                  <a:pt x="85" y="97"/>
                </a:cubicBezTo>
                <a:cubicBezTo>
                  <a:pt x="84" y="98"/>
                  <a:pt x="84" y="97"/>
                  <a:pt x="83" y="97"/>
                </a:cubicBezTo>
                <a:cubicBezTo>
                  <a:pt x="84" y="97"/>
                  <a:pt x="84" y="96"/>
                  <a:pt x="84" y="96"/>
                </a:cubicBezTo>
                <a:cubicBezTo>
                  <a:pt x="84" y="97"/>
                  <a:pt x="84" y="97"/>
                  <a:pt x="84" y="97"/>
                </a:cubicBezTo>
                <a:cubicBezTo>
                  <a:pt x="84" y="96"/>
                  <a:pt x="85" y="97"/>
                  <a:pt x="85" y="96"/>
                </a:cubicBezTo>
                <a:cubicBezTo>
                  <a:pt x="85" y="96"/>
                  <a:pt x="85" y="96"/>
                  <a:pt x="85" y="96"/>
                </a:cubicBezTo>
                <a:cubicBezTo>
                  <a:pt x="85" y="96"/>
                  <a:pt x="85" y="96"/>
                  <a:pt x="84" y="96"/>
                </a:cubicBezTo>
                <a:cubicBezTo>
                  <a:pt x="84" y="96"/>
                  <a:pt x="84" y="95"/>
                  <a:pt x="84" y="96"/>
                </a:cubicBezTo>
                <a:cubicBezTo>
                  <a:pt x="84" y="95"/>
                  <a:pt x="84" y="96"/>
                  <a:pt x="84" y="95"/>
                </a:cubicBezTo>
                <a:cubicBezTo>
                  <a:pt x="84" y="95"/>
                  <a:pt x="85" y="95"/>
                  <a:pt x="85" y="95"/>
                </a:cubicBezTo>
                <a:cubicBezTo>
                  <a:pt x="85" y="94"/>
                  <a:pt x="85" y="94"/>
                  <a:pt x="84" y="94"/>
                </a:cubicBezTo>
                <a:cubicBezTo>
                  <a:pt x="84" y="94"/>
                  <a:pt x="85" y="94"/>
                  <a:pt x="85" y="94"/>
                </a:cubicBezTo>
                <a:cubicBezTo>
                  <a:pt x="84" y="94"/>
                  <a:pt x="84" y="94"/>
                  <a:pt x="84" y="93"/>
                </a:cubicBezTo>
                <a:cubicBezTo>
                  <a:pt x="84" y="93"/>
                  <a:pt x="84" y="93"/>
                  <a:pt x="83" y="93"/>
                </a:cubicBezTo>
                <a:cubicBezTo>
                  <a:pt x="84" y="92"/>
                  <a:pt x="83" y="92"/>
                  <a:pt x="82" y="92"/>
                </a:cubicBezTo>
                <a:cubicBezTo>
                  <a:pt x="82" y="92"/>
                  <a:pt x="82" y="92"/>
                  <a:pt x="82" y="92"/>
                </a:cubicBezTo>
                <a:cubicBezTo>
                  <a:pt x="82" y="92"/>
                  <a:pt x="82" y="92"/>
                  <a:pt x="82" y="91"/>
                </a:cubicBezTo>
                <a:cubicBezTo>
                  <a:pt x="82" y="91"/>
                  <a:pt x="81" y="92"/>
                  <a:pt x="81" y="92"/>
                </a:cubicBezTo>
                <a:cubicBezTo>
                  <a:pt x="81" y="91"/>
                  <a:pt x="82" y="91"/>
                  <a:pt x="82" y="90"/>
                </a:cubicBezTo>
                <a:cubicBezTo>
                  <a:pt x="81" y="91"/>
                  <a:pt x="80" y="90"/>
                  <a:pt x="81" y="90"/>
                </a:cubicBezTo>
                <a:cubicBezTo>
                  <a:pt x="81" y="90"/>
                  <a:pt x="80" y="90"/>
                  <a:pt x="81" y="89"/>
                </a:cubicBezTo>
                <a:cubicBezTo>
                  <a:pt x="80" y="89"/>
                  <a:pt x="80" y="89"/>
                  <a:pt x="80" y="89"/>
                </a:cubicBezTo>
                <a:cubicBezTo>
                  <a:pt x="79" y="90"/>
                  <a:pt x="78" y="90"/>
                  <a:pt x="78" y="91"/>
                </a:cubicBezTo>
                <a:cubicBezTo>
                  <a:pt x="78" y="91"/>
                  <a:pt x="79" y="91"/>
                  <a:pt x="78" y="92"/>
                </a:cubicBezTo>
                <a:cubicBezTo>
                  <a:pt x="78" y="92"/>
                  <a:pt x="79" y="92"/>
                  <a:pt x="79" y="93"/>
                </a:cubicBezTo>
                <a:cubicBezTo>
                  <a:pt x="80" y="92"/>
                  <a:pt x="80" y="94"/>
                  <a:pt x="81" y="94"/>
                </a:cubicBezTo>
                <a:cubicBezTo>
                  <a:pt x="80" y="95"/>
                  <a:pt x="81" y="94"/>
                  <a:pt x="81" y="95"/>
                </a:cubicBezTo>
                <a:cubicBezTo>
                  <a:pt x="80" y="95"/>
                  <a:pt x="80" y="95"/>
                  <a:pt x="80" y="95"/>
                </a:cubicBezTo>
                <a:cubicBezTo>
                  <a:pt x="80" y="94"/>
                  <a:pt x="80" y="94"/>
                  <a:pt x="80" y="94"/>
                </a:cubicBezTo>
                <a:cubicBezTo>
                  <a:pt x="80" y="94"/>
                  <a:pt x="79" y="94"/>
                  <a:pt x="80" y="94"/>
                </a:cubicBezTo>
                <a:cubicBezTo>
                  <a:pt x="79" y="94"/>
                  <a:pt x="80" y="94"/>
                  <a:pt x="80" y="94"/>
                </a:cubicBezTo>
                <a:cubicBezTo>
                  <a:pt x="79" y="94"/>
                  <a:pt x="79" y="94"/>
                  <a:pt x="78" y="94"/>
                </a:cubicBezTo>
                <a:cubicBezTo>
                  <a:pt x="79" y="93"/>
                  <a:pt x="78" y="93"/>
                  <a:pt x="77" y="93"/>
                </a:cubicBezTo>
                <a:cubicBezTo>
                  <a:pt x="78" y="92"/>
                  <a:pt x="78" y="92"/>
                  <a:pt x="78" y="92"/>
                </a:cubicBezTo>
                <a:cubicBezTo>
                  <a:pt x="77" y="92"/>
                  <a:pt x="76" y="91"/>
                  <a:pt x="76" y="90"/>
                </a:cubicBezTo>
                <a:cubicBezTo>
                  <a:pt x="75" y="91"/>
                  <a:pt x="76" y="89"/>
                  <a:pt x="75" y="89"/>
                </a:cubicBezTo>
                <a:cubicBezTo>
                  <a:pt x="75" y="89"/>
                  <a:pt x="75" y="90"/>
                  <a:pt x="75" y="90"/>
                </a:cubicBezTo>
                <a:cubicBezTo>
                  <a:pt x="75" y="90"/>
                  <a:pt x="75" y="90"/>
                  <a:pt x="75" y="90"/>
                </a:cubicBezTo>
                <a:cubicBezTo>
                  <a:pt x="75" y="89"/>
                  <a:pt x="75" y="89"/>
                  <a:pt x="75" y="89"/>
                </a:cubicBezTo>
                <a:cubicBezTo>
                  <a:pt x="75" y="89"/>
                  <a:pt x="75" y="89"/>
                  <a:pt x="75" y="89"/>
                </a:cubicBezTo>
                <a:cubicBezTo>
                  <a:pt x="74" y="88"/>
                  <a:pt x="74" y="88"/>
                  <a:pt x="74" y="88"/>
                </a:cubicBezTo>
                <a:cubicBezTo>
                  <a:pt x="74" y="88"/>
                  <a:pt x="74" y="87"/>
                  <a:pt x="74" y="87"/>
                </a:cubicBezTo>
                <a:cubicBezTo>
                  <a:pt x="74" y="87"/>
                  <a:pt x="74" y="87"/>
                  <a:pt x="74" y="87"/>
                </a:cubicBezTo>
                <a:cubicBezTo>
                  <a:pt x="73" y="88"/>
                  <a:pt x="74" y="87"/>
                  <a:pt x="74" y="88"/>
                </a:cubicBezTo>
                <a:cubicBezTo>
                  <a:pt x="73" y="87"/>
                  <a:pt x="74" y="87"/>
                  <a:pt x="73" y="87"/>
                </a:cubicBezTo>
                <a:cubicBezTo>
                  <a:pt x="73" y="87"/>
                  <a:pt x="73" y="87"/>
                  <a:pt x="73" y="86"/>
                </a:cubicBezTo>
                <a:cubicBezTo>
                  <a:pt x="73" y="87"/>
                  <a:pt x="73" y="87"/>
                  <a:pt x="73" y="87"/>
                </a:cubicBezTo>
                <a:cubicBezTo>
                  <a:pt x="74" y="86"/>
                  <a:pt x="74" y="87"/>
                  <a:pt x="74" y="87"/>
                </a:cubicBezTo>
                <a:cubicBezTo>
                  <a:pt x="74" y="86"/>
                  <a:pt x="75" y="86"/>
                  <a:pt x="74" y="86"/>
                </a:cubicBezTo>
                <a:cubicBezTo>
                  <a:pt x="74" y="85"/>
                  <a:pt x="75" y="85"/>
                  <a:pt x="75" y="85"/>
                </a:cubicBezTo>
                <a:cubicBezTo>
                  <a:pt x="75" y="85"/>
                  <a:pt x="75" y="85"/>
                  <a:pt x="76" y="85"/>
                </a:cubicBezTo>
                <a:cubicBezTo>
                  <a:pt x="76" y="85"/>
                  <a:pt x="75" y="85"/>
                  <a:pt x="76" y="85"/>
                </a:cubicBezTo>
                <a:cubicBezTo>
                  <a:pt x="76" y="85"/>
                  <a:pt x="76" y="85"/>
                  <a:pt x="76" y="84"/>
                </a:cubicBezTo>
                <a:cubicBezTo>
                  <a:pt x="76" y="84"/>
                  <a:pt x="76" y="84"/>
                  <a:pt x="76" y="84"/>
                </a:cubicBezTo>
                <a:cubicBezTo>
                  <a:pt x="76" y="85"/>
                  <a:pt x="77" y="84"/>
                  <a:pt x="77" y="84"/>
                </a:cubicBezTo>
                <a:cubicBezTo>
                  <a:pt x="77" y="84"/>
                  <a:pt x="77" y="84"/>
                  <a:pt x="78" y="84"/>
                </a:cubicBezTo>
                <a:cubicBezTo>
                  <a:pt x="78" y="84"/>
                  <a:pt x="78" y="84"/>
                  <a:pt x="78" y="84"/>
                </a:cubicBezTo>
                <a:cubicBezTo>
                  <a:pt x="79" y="84"/>
                  <a:pt x="78" y="84"/>
                  <a:pt x="78" y="84"/>
                </a:cubicBezTo>
                <a:cubicBezTo>
                  <a:pt x="78" y="84"/>
                  <a:pt x="78" y="84"/>
                  <a:pt x="78" y="84"/>
                </a:cubicBezTo>
                <a:cubicBezTo>
                  <a:pt x="78" y="84"/>
                  <a:pt x="77" y="84"/>
                  <a:pt x="77" y="84"/>
                </a:cubicBezTo>
                <a:cubicBezTo>
                  <a:pt x="78" y="84"/>
                  <a:pt x="78" y="84"/>
                  <a:pt x="78" y="84"/>
                </a:cubicBezTo>
                <a:cubicBezTo>
                  <a:pt x="78" y="84"/>
                  <a:pt x="79" y="84"/>
                  <a:pt x="78" y="84"/>
                </a:cubicBezTo>
                <a:cubicBezTo>
                  <a:pt x="78" y="84"/>
                  <a:pt x="79" y="84"/>
                  <a:pt x="79" y="84"/>
                </a:cubicBezTo>
                <a:cubicBezTo>
                  <a:pt x="78" y="85"/>
                  <a:pt x="79" y="86"/>
                  <a:pt x="79" y="86"/>
                </a:cubicBezTo>
                <a:cubicBezTo>
                  <a:pt x="79" y="86"/>
                  <a:pt x="79" y="86"/>
                  <a:pt x="79" y="86"/>
                </a:cubicBezTo>
                <a:cubicBezTo>
                  <a:pt x="79" y="86"/>
                  <a:pt x="79" y="86"/>
                  <a:pt x="79" y="86"/>
                </a:cubicBezTo>
                <a:cubicBezTo>
                  <a:pt x="79" y="86"/>
                  <a:pt x="80" y="86"/>
                  <a:pt x="79" y="87"/>
                </a:cubicBezTo>
                <a:cubicBezTo>
                  <a:pt x="79" y="87"/>
                  <a:pt x="79" y="87"/>
                  <a:pt x="79" y="87"/>
                </a:cubicBezTo>
                <a:cubicBezTo>
                  <a:pt x="80" y="87"/>
                  <a:pt x="80" y="87"/>
                  <a:pt x="80" y="87"/>
                </a:cubicBezTo>
                <a:cubicBezTo>
                  <a:pt x="80" y="87"/>
                  <a:pt x="80" y="87"/>
                  <a:pt x="80" y="87"/>
                </a:cubicBezTo>
                <a:cubicBezTo>
                  <a:pt x="80" y="88"/>
                  <a:pt x="81" y="88"/>
                  <a:pt x="81" y="89"/>
                </a:cubicBezTo>
                <a:cubicBezTo>
                  <a:pt x="83" y="88"/>
                  <a:pt x="82" y="92"/>
                  <a:pt x="84" y="90"/>
                </a:cubicBezTo>
                <a:cubicBezTo>
                  <a:pt x="84" y="91"/>
                  <a:pt x="84" y="91"/>
                  <a:pt x="84" y="91"/>
                </a:cubicBezTo>
                <a:cubicBezTo>
                  <a:pt x="84" y="91"/>
                  <a:pt x="84" y="91"/>
                  <a:pt x="83" y="91"/>
                </a:cubicBezTo>
                <a:cubicBezTo>
                  <a:pt x="84" y="91"/>
                  <a:pt x="84" y="91"/>
                  <a:pt x="84" y="92"/>
                </a:cubicBezTo>
                <a:cubicBezTo>
                  <a:pt x="84" y="91"/>
                  <a:pt x="84" y="91"/>
                  <a:pt x="84" y="90"/>
                </a:cubicBezTo>
                <a:cubicBezTo>
                  <a:pt x="84" y="90"/>
                  <a:pt x="84" y="90"/>
                  <a:pt x="85" y="90"/>
                </a:cubicBezTo>
                <a:cubicBezTo>
                  <a:pt x="85" y="90"/>
                  <a:pt x="84" y="90"/>
                  <a:pt x="84" y="90"/>
                </a:cubicBezTo>
                <a:cubicBezTo>
                  <a:pt x="84" y="90"/>
                  <a:pt x="84" y="90"/>
                  <a:pt x="84" y="90"/>
                </a:cubicBezTo>
                <a:cubicBezTo>
                  <a:pt x="84" y="90"/>
                  <a:pt x="84" y="90"/>
                  <a:pt x="84" y="89"/>
                </a:cubicBezTo>
                <a:cubicBezTo>
                  <a:pt x="84" y="89"/>
                  <a:pt x="83" y="89"/>
                  <a:pt x="83" y="88"/>
                </a:cubicBezTo>
                <a:cubicBezTo>
                  <a:pt x="83" y="89"/>
                  <a:pt x="83" y="89"/>
                  <a:pt x="84" y="88"/>
                </a:cubicBezTo>
                <a:cubicBezTo>
                  <a:pt x="83" y="88"/>
                  <a:pt x="82" y="87"/>
                  <a:pt x="81" y="86"/>
                </a:cubicBezTo>
                <a:cubicBezTo>
                  <a:pt x="81" y="86"/>
                  <a:pt x="81" y="86"/>
                  <a:pt x="81" y="86"/>
                </a:cubicBezTo>
                <a:cubicBezTo>
                  <a:pt x="81" y="86"/>
                  <a:pt x="81" y="85"/>
                  <a:pt x="80" y="85"/>
                </a:cubicBezTo>
                <a:cubicBezTo>
                  <a:pt x="80" y="85"/>
                  <a:pt x="81" y="85"/>
                  <a:pt x="81" y="85"/>
                </a:cubicBezTo>
                <a:cubicBezTo>
                  <a:pt x="80" y="85"/>
                  <a:pt x="80" y="85"/>
                  <a:pt x="80" y="85"/>
                </a:cubicBezTo>
                <a:cubicBezTo>
                  <a:pt x="80" y="85"/>
                  <a:pt x="80" y="84"/>
                  <a:pt x="80" y="84"/>
                </a:cubicBezTo>
                <a:cubicBezTo>
                  <a:pt x="80" y="84"/>
                  <a:pt x="80" y="84"/>
                  <a:pt x="80" y="84"/>
                </a:cubicBezTo>
                <a:cubicBezTo>
                  <a:pt x="80" y="84"/>
                  <a:pt x="80" y="84"/>
                  <a:pt x="80" y="84"/>
                </a:cubicBezTo>
                <a:cubicBezTo>
                  <a:pt x="80" y="84"/>
                  <a:pt x="80" y="84"/>
                  <a:pt x="79" y="84"/>
                </a:cubicBezTo>
                <a:cubicBezTo>
                  <a:pt x="80" y="84"/>
                  <a:pt x="80" y="84"/>
                  <a:pt x="80" y="84"/>
                </a:cubicBezTo>
                <a:cubicBezTo>
                  <a:pt x="79" y="84"/>
                  <a:pt x="80" y="83"/>
                  <a:pt x="80" y="83"/>
                </a:cubicBezTo>
                <a:cubicBezTo>
                  <a:pt x="80" y="83"/>
                  <a:pt x="80" y="83"/>
                  <a:pt x="80" y="83"/>
                </a:cubicBezTo>
                <a:cubicBezTo>
                  <a:pt x="80" y="83"/>
                  <a:pt x="80" y="83"/>
                  <a:pt x="80" y="83"/>
                </a:cubicBezTo>
                <a:cubicBezTo>
                  <a:pt x="80" y="83"/>
                  <a:pt x="80" y="83"/>
                  <a:pt x="80" y="83"/>
                </a:cubicBezTo>
                <a:cubicBezTo>
                  <a:pt x="81" y="83"/>
                  <a:pt x="80" y="83"/>
                  <a:pt x="80" y="83"/>
                </a:cubicBezTo>
                <a:cubicBezTo>
                  <a:pt x="81" y="83"/>
                  <a:pt x="81" y="83"/>
                  <a:pt x="81" y="83"/>
                </a:cubicBezTo>
                <a:cubicBezTo>
                  <a:pt x="82" y="83"/>
                  <a:pt x="81" y="83"/>
                  <a:pt x="82" y="82"/>
                </a:cubicBezTo>
                <a:cubicBezTo>
                  <a:pt x="82" y="82"/>
                  <a:pt x="82" y="82"/>
                  <a:pt x="82" y="82"/>
                </a:cubicBezTo>
                <a:cubicBezTo>
                  <a:pt x="82" y="82"/>
                  <a:pt x="82" y="82"/>
                  <a:pt x="82" y="82"/>
                </a:cubicBezTo>
                <a:cubicBezTo>
                  <a:pt x="83" y="82"/>
                  <a:pt x="82" y="82"/>
                  <a:pt x="82" y="82"/>
                </a:cubicBezTo>
                <a:cubicBezTo>
                  <a:pt x="82" y="82"/>
                  <a:pt x="82" y="82"/>
                  <a:pt x="83" y="82"/>
                </a:cubicBezTo>
                <a:cubicBezTo>
                  <a:pt x="83" y="82"/>
                  <a:pt x="83" y="82"/>
                  <a:pt x="83" y="82"/>
                </a:cubicBezTo>
                <a:cubicBezTo>
                  <a:pt x="83" y="82"/>
                  <a:pt x="82" y="83"/>
                  <a:pt x="83" y="82"/>
                </a:cubicBezTo>
                <a:cubicBezTo>
                  <a:pt x="83" y="82"/>
                  <a:pt x="82" y="83"/>
                  <a:pt x="83" y="83"/>
                </a:cubicBezTo>
                <a:cubicBezTo>
                  <a:pt x="83" y="83"/>
                  <a:pt x="83" y="82"/>
                  <a:pt x="84" y="82"/>
                </a:cubicBezTo>
                <a:cubicBezTo>
                  <a:pt x="84" y="82"/>
                  <a:pt x="84" y="82"/>
                  <a:pt x="84" y="82"/>
                </a:cubicBezTo>
                <a:cubicBezTo>
                  <a:pt x="83" y="82"/>
                  <a:pt x="83" y="82"/>
                  <a:pt x="83" y="82"/>
                </a:cubicBezTo>
                <a:cubicBezTo>
                  <a:pt x="83" y="82"/>
                  <a:pt x="83" y="82"/>
                  <a:pt x="83" y="82"/>
                </a:cubicBezTo>
                <a:cubicBezTo>
                  <a:pt x="83" y="82"/>
                  <a:pt x="83" y="82"/>
                  <a:pt x="83" y="82"/>
                </a:cubicBezTo>
                <a:cubicBezTo>
                  <a:pt x="83" y="82"/>
                  <a:pt x="84" y="81"/>
                  <a:pt x="84" y="82"/>
                </a:cubicBezTo>
                <a:cubicBezTo>
                  <a:pt x="83" y="82"/>
                  <a:pt x="83" y="82"/>
                  <a:pt x="83" y="82"/>
                </a:cubicBezTo>
                <a:cubicBezTo>
                  <a:pt x="83" y="82"/>
                  <a:pt x="83" y="82"/>
                  <a:pt x="83" y="82"/>
                </a:cubicBezTo>
                <a:cubicBezTo>
                  <a:pt x="83" y="82"/>
                  <a:pt x="84" y="82"/>
                  <a:pt x="84" y="82"/>
                </a:cubicBezTo>
                <a:cubicBezTo>
                  <a:pt x="84" y="82"/>
                  <a:pt x="83" y="82"/>
                  <a:pt x="83" y="82"/>
                </a:cubicBezTo>
                <a:cubicBezTo>
                  <a:pt x="84" y="82"/>
                  <a:pt x="83" y="83"/>
                  <a:pt x="84" y="84"/>
                </a:cubicBezTo>
                <a:cubicBezTo>
                  <a:pt x="84" y="84"/>
                  <a:pt x="84" y="84"/>
                  <a:pt x="84" y="84"/>
                </a:cubicBezTo>
                <a:cubicBezTo>
                  <a:pt x="83" y="84"/>
                  <a:pt x="84" y="85"/>
                  <a:pt x="83" y="85"/>
                </a:cubicBezTo>
                <a:cubicBezTo>
                  <a:pt x="83" y="85"/>
                  <a:pt x="84" y="85"/>
                  <a:pt x="83" y="85"/>
                </a:cubicBezTo>
                <a:cubicBezTo>
                  <a:pt x="83" y="85"/>
                  <a:pt x="83" y="85"/>
                  <a:pt x="83" y="85"/>
                </a:cubicBezTo>
                <a:cubicBezTo>
                  <a:pt x="83" y="85"/>
                  <a:pt x="83" y="85"/>
                  <a:pt x="83" y="85"/>
                </a:cubicBezTo>
                <a:cubicBezTo>
                  <a:pt x="83" y="85"/>
                  <a:pt x="83" y="85"/>
                  <a:pt x="83" y="86"/>
                </a:cubicBezTo>
                <a:cubicBezTo>
                  <a:pt x="83" y="86"/>
                  <a:pt x="83" y="86"/>
                  <a:pt x="83" y="86"/>
                </a:cubicBezTo>
                <a:cubicBezTo>
                  <a:pt x="83" y="87"/>
                  <a:pt x="83" y="87"/>
                  <a:pt x="83" y="88"/>
                </a:cubicBezTo>
                <a:cubicBezTo>
                  <a:pt x="83" y="88"/>
                  <a:pt x="83" y="88"/>
                  <a:pt x="83" y="88"/>
                </a:cubicBezTo>
                <a:cubicBezTo>
                  <a:pt x="83" y="88"/>
                  <a:pt x="83" y="88"/>
                  <a:pt x="83" y="89"/>
                </a:cubicBezTo>
                <a:cubicBezTo>
                  <a:pt x="83" y="88"/>
                  <a:pt x="84" y="88"/>
                  <a:pt x="84" y="88"/>
                </a:cubicBezTo>
                <a:cubicBezTo>
                  <a:pt x="84" y="89"/>
                  <a:pt x="84" y="89"/>
                  <a:pt x="83" y="89"/>
                </a:cubicBezTo>
                <a:cubicBezTo>
                  <a:pt x="83" y="89"/>
                  <a:pt x="84" y="89"/>
                  <a:pt x="83" y="89"/>
                </a:cubicBezTo>
                <a:cubicBezTo>
                  <a:pt x="83" y="89"/>
                  <a:pt x="83" y="89"/>
                  <a:pt x="82" y="89"/>
                </a:cubicBezTo>
                <a:cubicBezTo>
                  <a:pt x="83" y="89"/>
                  <a:pt x="83" y="89"/>
                  <a:pt x="83" y="90"/>
                </a:cubicBezTo>
                <a:cubicBezTo>
                  <a:pt x="83" y="89"/>
                  <a:pt x="83" y="90"/>
                  <a:pt x="84" y="90"/>
                </a:cubicBezTo>
                <a:cubicBezTo>
                  <a:pt x="83" y="90"/>
                  <a:pt x="83" y="90"/>
                  <a:pt x="83" y="90"/>
                </a:cubicBezTo>
                <a:cubicBezTo>
                  <a:pt x="83" y="90"/>
                  <a:pt x="82" y="90"/>
                  <a:pt x="82" y="90"/>
                </a:cubicBezTo>
                <a:cubicBezTo>
                  <a:pt x="82" y="90"/>
                  <a:pt x="83" y="90"/>
                  <a:pt x="83" y="91"/>
                </a:cubicBezTo>
                <a:cubicBezTo>
                  <a:pt x="83" y="91"/>
                  <a:pt x="83" y="90"/>
                  <a:pt x="84" y="90"/>
                </a:cubicBezTo>
                <a:cubicBezTo>
                  <a:pt x="84" y="91"/>
                  <a:pt x="83" y="91"/>
                  <a:pt x="83" y="91"/>
                </a:cubicBezTo>
                <a:cubicBezTo>
                  <a:pt x="83" y="91"/>
                  <a:pt x="83" y="91"/>
                  <a:pt x="83" y="91"/>
                </a:cubicBezTo>
                <a:cubicBezTo>
                  <a:pt x="82" y="91"/>
                  <a:pt x="82" y="92"/>
                  <a:pt x="82" y="92"/>
                </a:cubicBezTo>
                <a:cubicBezTo>
                  <a:pt x="82" y="91"/>
                  <a:pt x="82" y="92"/>
                  <a:pt x="82" y="91"/>
                </a:cubicBezTo>
                <a:cubicBezTo>
                  <a:pt x="82" y="91"/>
                  <a:pt x="82" y="91"/>
                  <a:pt x="82" y="91"/>
                </a:cubicBezTo>
                <a:cubicBezTo>
                  <a:pt x="82" y="92"/>
                  <a:pt x="82" y="92"/>
                  <a:pt x="82" y="92"/>
                </a:cubicBezTo>
                <a:cubicBezTo>
                  <a:pt x="82" y="92"/>
                  <a:pt x="83" y="92"/>
                  <a:pt x="82" y="92"/>
                </a:cubicBezTo>
                <a:cubicBezTo>
                  <a:pt x="83" y="92"/>
                  <a:pt x="83" y="92"/>
                  <a:pt x="83" y="92"/>
                </a:cubicBezTo>
                <a:cubicBezTo>
                  <a:pt x="83" y="92"/>
                  <a:pt x="83" y="92"/>
                  <a:pt x="83" y="92"/>
                </a:cubicBezTo>
                <a:cubicBezTo>
                  <a:pt x="83" y="91"/>
                  <a:pt x="83" y="91"/>
                  <a:pt x="83" y="91"/>
                </a:cubicBezTo>
                <a:cubicBezTo>
                  <a:pt x="84" y="92"/>
                  <a:pt x="84" y="92"/>
                  <a:pt x="84" y="92"/>
                </a:cubicBezTo>
                <a:cubicBezTo>
                  <a:pt x="84" y="92"/>
                  <a:pt x="84" y="92"/>
                  <a:pt x="84" y="91"/>
                </a:cubicBezTo>
                <a:cubicBezTo>
                  <a:pt x="85" y="92"/>
                  <a:pt x="85" y="91"/>
                  <a:pt x="86" y="91"/>
                </a:cubicBezTo>
                <a:cubicBezTo>
                  <a:pt x="86" y="92"/>
                  <a:pt x="86" y="91"/>
                  <a:pt x="86" y="91"/>
                </a:cubicBezTo>
                <a:cubicBezTo>
                  <a:pt x="86" y="91"/>
                  <a:pt x="87" y="90"/>
                  <a:pt x="87" y="91"/>
                </a:cubicBezTo>
                <a:cubicBezTo>
                  <a:pt x="87" y="91"/>
                  <a:pt x="86" y="90"/>
                  <a:pt x="87" y="90"/>
                </a:cubicBezTo>
                <a:cubicBezTo>
                  <a:pt x="87" y="90"/>
                  <a:pt x="87" y="91"/>
                  <a:pt x="87" y="90"/>
                </a:cubicBezTo>
                <a:cubicBezTo>
                  <a:pt x="87" y="91"/>
                  <a:pt x="88" y="91"/>
                  <a:pt x="88" y="91"/>
                </a:cubicBezTo>
                <a:cubicBezTo>
                  <a:pt x="88" y="91"/>
                  <a:pt x="87" y="90"/>
                  <a:pt x="88" y="90"/>
                </a:cubicBezTo>
                <a:cubicBezTo>
                  <a:pt x="88" y="90"/>
                  <a:pt x="88" y="90"/>
                  <a:pt x="88" y="90"/>
                </a:cubicBezTo>
                <a:cubicBezTo>
                  <a:pt x="88" y="90"/>
                  <a:pt x="88" y="90"/>
                  <a:pt x="88" y="91"/>
                </a:cubicBezTo>
                <a:cubicBezTo>
                  <a:pt x="88" y="90"/>
                  <a:pt x="88" y="91"/>
                  <a:pt x="88" y="91"/>
                </a:cubicBezTo>
                <a:cubicBezTo>
                  <a:pt x="89" y="91"/>
                  <a:pt x="89" y="91"/>
                  <a:pt x="89" y="91"/>
                </a:cubicBezTo>
                <a:cubicBezTo>
                  <a:pt x="89" y="91"/>
                  <a:pt x="88" y="90"/>
                  <a:pt x="88" y="90"/>
                </a:cubicBezTo>
                <a:cubicBezTo>
                  <a:pt x="88" y="90"/>
                  <a:pt x="88" y="89"/>
                  <a:pt x="87" y="89"/>
                </a:cubicBezTo>
                <a:cubicBezTo>
                  <a:pt x="88" y="88"/>
                  <a:pt x="90" y="88"/>
                  <a:pt x="91" y="89"/>
                </a:cubicBezTo>
                <a:cubicBezTo>
                  <a:pt x="92" y="89"/>
                  <a:pt x="92" y="90"/>
                  <a:pt x="92" y="90"/>
                </a:cubicBezTo>
                <a:cubicBezTo>
                  <a:pt x="91" y="87"/>
                  <a:pt x="94" y="90"/>
                  <a:pt x="94" y="88"/>
                </a:cubicBezTo>
                <a:cubicBezTo>
                  <a:pt x="94" y="87"/>
                  <a:pt x="94" y="87"/>
                  <a:pt x="93" y="87"/>
                </a:cubicBezTo>
                <a:cubicBezTo>
                  <a:pt x="94" y="87"/>
                  <a:pt x="94" y="86"/>
                  <a:pt x="94" y="85"/>
                </a:cubicBezTo>
                <a:cubicBezTo>
                  <a:pt x="94" y="85"/>
                  <a:pt x="94" y="85"/>
                  <a:pt x="94" y="85"/>
                </a:cubicBezTo>
                <a:cubicBezTo>
                  <a:pt x="94" y="85"/>
                  <a:pt x="94" y="85"/>
                  <a:pt x="94" y="85"/>
                </a:cubicBezTo>
                <a:cubicBezTo>
                  <a:pt x="94" y="85"/>
                  <a:pt x="94" y="85"/>
                  <a:pt x="94" y="84"/>
                </a:cubicBezTo>
                <a:cubicBezTo>
                  <a:pt x="94" y="84"/>
                  <a:pt x="94" y="83"/>
                  <a:pt x="95" y="83"/>
                </a:cubicBezTo>
                <a:cubicBezTo>
                  <a:pt x="94" y="82"/>
                  <a:pt x="94" y="82"/>
                  <a:pt x="94" y="81"/>
                </a:cubicBezTo>
                <a:cubicBezTo>
                  <a:pt x="94" y="82"/>
                  <a:pt x="95" y="81"/>
                  <a:pt x="94" y="81"/>
                </a:cubicBezTo>
                <a:cubicBezTo>
                  <a:pt x="94" y="81"/>
                  <a:pt x="94" y="81"/>
                  <a:pt x="94" y="81"/>
                </a:cubicBezTo>
                <a:cubicBezTo>
                  <a:pt x="94" y="81"/>
                  <a:pt x="95" y="82"/>
                  <a:pt x="95" y="82"/>
                </a:cubicBezTo>
                <a:cubicBezTo>
                  <a:pt x="95" y="81"/>
                  <a:pt x="94" y="81"/>
                  <a:pt x="94" y="80"/>
                </a:cubicBezTo>
                <a:cubicBezTo>
                  <a:pt x="94" y="80"/>
                  <a:pt x="94" y="80"/>
                  <a:pt x="94" y="80"/>
                </a:cubicBezTo>
                <a:cubicBezTo>
                  <a:pt x="94" y="79"/>
                  <a:pt x="94" y="79"/>
                  <a:pt x="94" y="79"/>
                </a:cubicBezTo>
                <a:cubicBezTo>
                  <a:pt x="94" y="79"/>
                  <a:pt x="94" y="79"/>
                  <a:pt x="94" y="78"/>
                </a:cubicBezTo>
                <a:cubicBezTo>
                  <a:pt x="94" y="78"/>
                  <a:pt x="94" y="78"/>
                  <a:pt x="95" y="79"/>
                </a:cubicBezTo>
                <a:cubicBezTo>
                  <a:pt x="95" y="78"/>
                  <a:pt x="95" y="77"/>
                  <a:pt x="95" y="78"/>
                </a:cubicBezTo>
                <a:cubicBezTo>
                  <a:pt x="95" y="78"/>
                  <a:pt x="95" y="78"/>
                  <a:pt x="95" y="79"/>
                </a:cubicBezTo>
                <a:cubicBezTo>
                  <a:pt x="95" y="79"/>
                  <a:pt x="95" y="78"/>
                  <a:pt x="94" y="79"/>
                </a:cubicBezTo>
                <a:cubicBezTo>
                  <a:pt x="95" y="80"/>
                  <a:pt x="95" y="80"/>
                  <a:pt x="94" y="80"/>
                </a:cubicBezTo>
                <a:cubicBezTo>
                  <a:pt x="95" y="81"/>
                  <a:pt x="95" y="80"/>
                  <a:pt x="94" y="79"/>
                </a:cubicBezTo>
                <a:cubicBezTo>
                  <a:pt x="94" y="80"/>
                  <a:pt x="96" y="80"/>
                  <a:pt x="93" y="79"/>
                </a:cubicBezTo>
                <a:cubicBezTo>
                  <a:pt x="93" y="79"/>
                  <a:pt x="93" y="79"/>
                  <a:pt x="93" y="79"/>
                </a:cubicBezTo>
                <a:cubicBezTo>
                  <a:pt x="93" y="79"/>
                  <a:pt x="93" y="79"/>
                  <a:pt x="93" y="79"/>
                </a:cubicBezTo>
                <a:cubicBezTo>
                  <a:pt x="92" y="79"/>
                  <a:pt x="93" y="78"/>
                  <a:pt x="92" y="80"/>
                </a:cubicBezTo>
                <a:cubicBezTo>
                  <a:pt x="92" y="80"/>
                  <a:pt x="92" y="79"/>
                  <a:pt x="92" y="79"/>
                </a:cubicBezTo>
                <a:cubicBezTo>
                  <a:pt x="92" y="79"/>
                  <a:pt x="92" y="79"/>
                  <a:pt x="92" y="80"/>
                </a:cubicBezTo>
                <a:cubicBezTo>
                  <a:pt x="92" y="81"/>
                  <a:pt x="92" y="82"/>
                  <a:pt x="92" y="83"/>
                </a:cubicBezTo>
                <a:cubicBezTo>
                  <a:pt x="91" y="84"/>
                  <a:pt x="91" y="84"/>
                  <a:pt x="91" y="84"/>
                </a:cubicBezTo>
                <a:cubicBezTo>
                  <a:pt x="90" y="84"/>
                  <a:pt x="91" y="81"/>
                  <a:pt x="91" y="81"/>
                </a:cubicBezTo>
                <a:cubicBezTo>
                  <a:pt x="92" y="80"/>
                  <a:pt x="93" y="79"/>
                  <a:pt x="93" y="78"/>
                </a:cubicBezTo>
                <a:cubicBezTo>
                  <a:pt x="93" y="78"/>
                  <a:pt x="93" y="78"/>
                  <a:pt x="94" y="78"/>
                </a:cubicBezTo>
                <a:cubicBezTo>
                  <a:pt x="94" y="77"/>
                  <a:pt x="95" y="76"/>
                  <a:pt x="95" y="76"/>
                </a:cubicBezTo>
                <a:cubicBezTo>
                  <a:pt x="95" y="75"/>
                  <a:pt x="95" y="76"/>
                  <a:pt x="95" y="75"/>
                </a:cubicBezTo>
                <a:cubicBezTo>
                  <a:pt x="95" y="75"/>
                  <a:pt x="96" y="75"/>
                  <a:pt x="96" y="75"/>
                </a:cubicBezTo>
                <a:cubicBezTo>
                  <a:pt x="96" y="75"/>
                  <a:pt x="96" y="75"/>
                  <a:pt x="96" y="74"/>
                </a:cubicBezTo>
                <a:cubicBezTo>
                  <a:pt x="98" y="72"/>
                  <a:pt x="99" y="70"/>
                  <a:pt x="100" y="66"/>
                </a:cubicBezTo>
                <a:cubicBezTo>
                  <a:pt x="99" y="66"/>
                  <a:pt x="100" y="64"/>
                  <a:pt x="99" y="63"/>
                </a:cubicBezTo>
                <a:cubicBezTo>
                  <a:pt x="100" y="63"/>
                  <a:pt x="99" y="62"/>
                  <a:pt x="100" y="61"/>
                </a:cubicBezTo>
                <a:cubicBezTo>
                  <a:pt x="100" y="61"/>
                  <a:pt x="99" y="61"/>
                  <a:pt x="100" y="61"/>
                </a:cubicBezTo>
                <a:cubicBezTo>
                  <a:pt x="100" y="61"/>
                  <a:pt x="100" y="61"/>
                  <a:pt x="100" y="61"/>
                </a:cubicBezTo>
                <a:cubicBezTo>
                  <a:pt x="99" y="61"/>
                  <a:pt x="100" y="60"/>
                  <a:pt x="100" y="60"/>
                </a:cubicBezTo>
                <a:cubicBezTo>
                  <a:pt x="100" y="59"/>
                  <a:pt x="100" y="57"/>
                  <a:pt x="100" y="56"/>
                </a:cubicBezTo>
                <a:cubicBezTo>
                  <a:pt x="101" y="56"/>
                  <a:pt x="102" y="58"/>
                  <a:pt x="103" y="58"/>
                </a:cubicBezTo>
                <a:cubicBezTo>
                  <a:pt x="103" y="59"/>
                  <a:pt x="104" y="59"/>
                  <a:pt x="104" y="60"/>
                </a:cubicBezTo>
                <a:cubicBezTo>
                  <a:pt x="103" y="60"/>
                  <a:pt x="103" y="60"/>
                  <a:pt x="103" y="60"/>
                </a:cubicBezTo>
                <a:cubicBezTo>
                  <a:pt x="103" y="61"/>
                  <a:pt x="104" y="62"/>
                  <a:pt x="105" y="63"/>
                </a:cubicBezTo>
                <a:cubicBezTo>
                  <a:pt x="104" y="64"/>
                  <a:pt x="106" y="64"/>
                  <a:pt x="106" y="65"/>
                </a:cubicBezTo>
                <a:cubicBezTo>
                  <a:pt x="106" y="66"/>
                  <a:pt x="106" y="65"/>
                  <a:pt x="105" y="66"/>
                </a:cubicBezTo>
                <a:cubicBezTo>
                  <a:pt x="107" y="66"/>
                  <a:pt x="108" y="68"/>
                  <a:pt x="108" y="69"/>
                </a:cubicBezTo>
                <a:cubicBezTo>
                  <a:pt x="107" y="71"/>
                  <a:pt x="109" y="73"/>
                  <a:pt x="107" y="74"/>
                </a:cubicBezTo>
                <a:cubicBezTo>
                  <a:pt x="108" y="75"/>
                  <a:pt x="108" y="75"/>
                  <a:pt x="107" y="76"/>
                </a:cubicBezTo>
                <a:cubicBezTo>
                  <a:pt x="107" y="76"/>
                  <a:pt x="106" y="76"/>
                  <a:pt x="105" y="76"/>
                </a:cubicBezTo>
                <a:cubicBezTo>
                  <a:pt x="105" y="77"/>
                  <a:pt x="105" y="78"/>
                  <a:pt x="105" y="79"/>
                </a:cubicBezTo>
                <a:cubicBezTo>
                  <a:pt x="105" y="78"/>
                  <a:pt x="106" y="79"/>
                  <a:pt x="106" y="79"/>
                </a:cubicBezTo>
                <a:cubicBezTo>
                  <a:pt x="106" y="79"/>
                  <a:pt x="105" y="79"/>
                  <a:pt x="105" y="79"/>
                </a:cubicBezTo>
                <a:cubicBezTo>
                  <a:pt x="105" y="80"/>
                  <a:pt x="104" y="80"/>
                  <a:pt x="103" y="81"/>
                </a:cubicBezTo>
                <a:cubicBezTo>
                  <a:pt x="103" y="81"/>
                  <a:pt x="104" y="81"/>
                  <a:pt x="103" y="82"/>
                </a:cubicBezTo>
                <a:cubicBezTo>
                  <a:pt x="103" y="82"/>
                  <a:pt x="103" y="81"/>
                  <a:pt x="103" y="81"/>
                </a:cubicBezTo>
                <a:cubicBezTo>
                  <a:pt x="103" y="82"/>
                  <a:pt x="102" y="82"/>
                  <a:pt x="102" y="82"/>
                </a:cubicBezTo>
                <a:cubicBezTo>
                  <a:pt x="103" y="82"/>
                  <a:pt x="103" y="82"/>
                  <a:pt x="103" y="83"/>
                </a:cubicBezTo>
                <a:cubicBezTo>
                  <a:pt x="103" y="83"/>
                  <a:pt x="103" y="82"/>
                  <a:pt x="104" y="82"/>
                </a:cubicBezTo>
                <a:cubicBezTo>
                  <a:pt x="104" y="84"/>
                  <a:pt x="102" y="85"/>
                  <a:pt x="104" y="86"/>
                </a:cubicBezTo>
                <a:cubicBezTo>
                  <a:pt x="104" y="86"/>
                  <a:pt x="104" y="85"/>
                  <a:pt x="104" y="85"/>
                </a:cubicBezTo>
                <a:cubicBezTo>
                  <a:pt x="105" y="84"/>
                  <a:pt x="105" y="83"/>
                  <a:pt x="106" y="82"/>
                </a:cubicBezTo>
                <a:cubicBezTo>
                  <a:pt x="106" y="82"/>
                  <a:pt x="106" y="82"/>
                  <a:pt x="106" y="82"/>
                </a:cubicBezTo>
                <a:cubicBezTo>
                  <a:pt x="106" y="81"/>
                  <a:pt x="106" y="81"/>
                  <a:pt x="106" y="81"/>
                </a:cubicBezTo>
                <a:cubicBezTo>
                  <a:pt x="106" y="81"/>
                  <a:pt x="106" y="80"/>
                  <a:pt x="106" y="80"/>
                </a:cubicBezTo>
                <a:cubicBezTo>
                  <a:pt x="106" y="80"/>
                  <a:pt x="106" y="79"/>
                  <a:pt x="107" y="79"/>
                </a:cubicBezTo>
                <a:cubicBezTo>
                  <a:pt x="107" y="79"/>
                  <a:pt x="107" y="79"/>
                  <a:pt x="108" y="79"/>
                </a:cubicBezTo>
                <a:cubicBezTo>
                  <a:pt x="108" y="79"/>
                  <a:pt x="108" y="79"/>
                  <a:pt x="108" y="79"/>
                </a:cubicBezTo>
                <a:cubicBezTo>
                  <a:pt x="108" y="80"/>
                  <a:pt x="108" y="82"/>
                  <a:pt x="108" y="83"/>
                </a:cubicBezTo>
                <a:cubicBezTo>
                  <a:pt x="109" y="82"/>
                  <a:pt x="109" y="81"/>
                  <a:pt x="109" y="80"/>
                </a:cubicBezTo>
                <a:cubicBezTo>
                  <a:pt x="111" y="80"/>
                  <a:pt x="111" y="79"/>
                  <a:pt x="111" y="78"/>
                </a:cubicBezTo>
                <a:cubicBezTo>
                  <a:pt x="111" y="78"/>
                  <a:pt x="111" y="78"/>
                  <a:pt x="111" y="78"/>
                </a:cubicBezTo>
                <a:cubicBezTo>
                  <a:pt x="112" y="77"/>
                  <a:pt x="113" y="75"/>
                  <a:pt x="115" y="75"/>
                </a:cubicBezTo>
                <a:cubicBezTo>
                  <a:pt x="115" y="76"/>
                  <a:pt x="117" y="76"/>
                  <a:pt x="117" y="78"/>
                </a:cubicBezTo>
                <a:cubicBezTo>
                  <a:pt x="118" y="77"/>
                  <a:pt x="118" y="78"/>
                  <a:pt x="119" y="78"/>
                </a:cubicBezTo>
                <a:cubicBezTo>
                  <a:pt x="119" y="78"/>
                  <a:pt x="119" y="77"/>
                  <a:pt x="119" y="77"/>
                </a:cubicBezTo>
                <a:cubicBezTo>
                  <a:pt x="120" y="77"/>
                  <a:pt x="120" y="77"/>
                  <a:pt x="120" y="78"/>
                </a:cubicBezTo>
                <a:cubicBezTo>
                  <a:pt x="123" y="78"/>
                  <a:pt x="121" y="76"/>
                  <a:pt x="123" y="75"/>
                </a:cubicBezTo>
                <a:cubicBezTo>
                  <a:pt x="124" y="76"/>
                  <a:pt x="124" y="79"/>
                  <a:pt x="125" y="80"/>
                </a:cubicBezTo>
                <a:cubicBezTo>
                  <a:pt x="125" y="79"/>
                  <a:pt x="126" y="78"/>
                  <a:pt x="126" y="79"/>
                </a:cubicBezTo>
                <a:cubicBezTo>
                  <a:pt x="127" y="78"/>
                  <a:pt x="128" y="77"/>
                  <a:pt x="128" y="76"/>
                </a:cubicBezTo>
                <a:cubicBezTo>
                  <a:pt x="127" y="74"/>
                  <a:pt x="125" y="75"/>
                  <a:pt x="123" y="73"/>
                </a:cubicBezTo>
                <a:cubicBezTo>
                  <a:pt x="125" y="71"/>
                  <a:pt x="122" y="66"/>
                  <a:pt x="122" y="64"/>
                </a:cubicBezTo>
                <a:cubicBezTo>
                  <a:pt x="122" y="65"/>
                  <a:pt x="122" y="65"/>
                  <a:pt x="122" y="65"/>
                </a:cubicBezTo>
                <a:cubicBezTo>
                  <a:pt x="121" y="64"/>
                  <a:pt x="121" y="64"/>
                  <a:pt x="121" y="63"/>
                </a:cubicBezTo>
                <a:cubicBezTo>
                  <a:pt x="120" y="64"/>
                  <a:pt x="120" y="63"/>
                  <a:pt x="120" y="63"/>
                </a:cubicBezTo>
                <a:cubicBezTo>
                  <a:pt x="120" y="63"/>
                  <a:pt x="120" y="63"/>
                  <a:pt x="119" y="63"/>
                </a:cubicBezTo>
                <a:cubicBezTo>
                  <a:pt x="118" y="61"/>
                  <a:pt x="116" y="60"/>
                  <a:pt x="114" y="59"/>
                </a:cubicBezTo>
                <a:cubicBezTo>
                  <a:pt x="114" y="59"/>
                  <a:pt x="114" y="59"/>
                  <a:pt x="113" y="59"/>
                </a:cubicBezTo>
                <a:cubicBezTo>
                  <a:pt x="111" y="56"/>
                  <a:pt x="108" y="55"/>
                  <a:pt x="105" y="54"/>
                </a:cubicBezTo>
                <a:cubicBezTo>
                  <a:pt x="105" y="54"/>
                  <a:pt x="105" y="55"/>
                  <a:pt x="105" y="55"/>
                </a:cubicBezTo>
                <a:cubicBezTo>
                  <a:pt x="105" y="54"/>
                  <a:pt x="104" y="54"/>
                  <a:pt x="103" y="53"/>
                </a:cubicBezTo>
                <a:cubicBezTo>
                  <a:pt x="103" y="54"/>
                  <a:pt x="103" y="54"/>
                  <a:pt x="103" y="54"/>
                </a:cubicBezTo>
                <a:cubicBezTo>
                  <a:pt x="101" y="53"/>
                  <a:pt x="98" y="53"/>
                  <a:pt x="98" y="51"/>
                </a:cubicBezTo>
                <a:cubicBezTo>
                  <a:pt x="98" y="51"/>
                  <a:pt x="98" y="51"/>
                  <a:pt x="98" y="50"/>
                </a:cubicBezTo>
                <a:cubicBezTo>
                  <a:pt x="98" y="50"/>
                  <a:pt x="98" y="50"/>
                  <a:pt x="98" y="49"/>
                </a:cubicBezTo>
                <a:cubicBezTo>
                  <a:pt x="97" y="49"/>
                  <a:pt x="97" y="48"/>
                  <a:pt x="97" y="48"/>
                </a:cubicBezTo>
                <a:cubicBezTo>
                  <a:pt x="97" y="48"/>
                  <a:pt x="97" y="47"/>
                  <a:pt x="97" y="47"/>
                </a:cubicBezTo>
                <a:cubicBezTo>
                  <a:pt x="96" y="47"/>
                  <a:pt x="97" y="47"/>
                  <a:pt x="96" y="47"/>
                </a:cubicBezTo>
                <a:cubicBezTo>
                  <a:pt x="96" y="47"/>
                  <a:pt x="96" y="47"/>
                  <a:pt x="96" y="47"/>
                </a:cubicBezTo>
                <a:cubicBezTo>
                  <a:pt x="96" y="47"/>
                  <a:pt x="97" y="47"/>
                  <a:pt x="97" y="47"/>
                </a:cubicBezTo>
                <a:cubicBezTo>
                  <a:pt x="95" y="47"/>
                  <a:pt x="96" y="46"/>
                  <a:pt x="96" y="45"/>
                </a:cubicBezTo>
                <a:cubicBezTo>
                  <a:pt x="95" y="45"/>
                  <a:pt x="96" y="46"/>
                  <a:pt x="94" y="46"/>
                </a:cubicBezTo>
                <a:cubicBezTo>
                  <a:pt x="95" y="46"/>
                  <a:pt x="94" y="46"/>
                  <a:pt x="94" y="45"/>
                </a:cubicBezTo>
                <a:cubicBezTo>
                  <a:pt x="95" y="45"/>
                  <a:pt x="95" y="45"/>
                  <a:pt x="95" y="45"/>
                </a:cubicBezTo>
                <a:cubicBezTo>
                  <a:pt x="95" y="45"/>
                  <a:pt x="95" y="45"/>
                  <a:pt x="95" y="44"/>
                </a:cubicBezTo>
                <a:cubicBezTo>
                  <a:pt x="94" y="44"/>
                  <a:pt x="94" y="44"/>
                  <a:pt x="94" y="45"/>
                </a:cubicBezTo>
                <a:cubicBezTo>
                  <a:pt x="95" y="44"/>
                  <a:pt x="93" y="45"/>
                  <a:pt x="93" y="44"/>
                </a:cubicBezTo>
                <a:cubicBezTo>
                  <a:pt x="95" y="44"/>
                  <a:pt x="96" y="44"/>
                  <a:pt x="97" y="44"/>
                </a:cubicBezTo>
                <a:cubicBezTo>
                  <a:pt x="98" y="45"/>
                  <a:pt x="100" y="44"/>
                  <a:pt x="100" y="46"/>
                </a:cubicBezTo>
                <a:cubicBezTo>
                  <a:pt x="100" y="46"/>
                  <a:pt x="100" y="46"/>
                  <a:pt x="99" y="46"/>
                </a:cubicBezTo>
                <a:cubicBezTo>
                  <a:pt x="100" y="46"/>
                  <a:pt x="100" y="46"/>
                  <a:pt x="100" y="47"/>
                </a:cubicBezTo>
                <a:cubicBezTo>
                  <a:pt x="102" y="47"/>
                  <a:pt x="102" y="49"/>
                  <a:pt x="103" y="50"/>
                </a:cubicBezTo>
                <a:cubicBezTo>
                  <a:pt x="104" y="50"/>
                  <a:pt x="105" y="50"/>
                  <a:pt x="105" y="50"/>
                </a:cubicBezTo>
                <a:cubicBezTo>
                  <a:pt x="106" y="50"/>
                  <a:pt x="106" y="50"/>
                  <a:pt x="107" y="50"/>
                </a:cubicBezTo>
                <a:cubicBezTo>
                  <a:pt x="107" y="49"/>
                  <a:pt x="109" y="50"/>
                  <a:pt x="109" y="48"/>
                </a:cubicBezTo>
                <a:cubicBezTo>
                  <a:pt x="109" y="49"/>
                  <a:pt x="109" y="49"/>
                  <a:pt x="110" y="49"/>
                </a:cubicBezTo>
                <a:cubicBezTo>
                  <a:pt x="110" y="48"/>
                  <a:pt x="109" y="48"/>
                  <a:pt x="109" y="48"/>
                </a:cubicBezTo>
                <a:cubicBezTo>
                  <a:pt x="109" y="48"/>
                  <a:pt x="110" y="48"/>
                  <a:pt x="110" y="48"/>
                </a:cubicBezTo>
                <a:cubicBezTo>
                  <a:pt x="110" y="47"/>
                  <a:pt x="108" y="46"/>
                  <a:pt x="108" y="44"/>
                </a:cubicBezTo>
                <a:cubicBezTo>
                  <a:pt x="111" y="45"/>
                  <a:pt x="112" y="48"/>
                  <a:pt x="114" y="49"/>
                </a:cubicBezTo>
                <a:cubicBezTo>
                  <a:pt x="114" y="49"/>
                  <a:pt x="114" y="49"/>
                  <a:pt x="114" y="49"/>
                </a:cubicBezTo>
                <a:cubicBezTo>
                  <a:pt x="116" y="51"/>
                  <a:pt x="117" y="49"/>
                  <a:pt x="119" y="51"/>
                </a:cubicBezTo>
                <a:cubicBezTo>
                  <a:pt x="120" y="51"/>
                  <a:pt x="122" y="52"/>
                  <a:pt x="123" y="53"/>
                </a:cubicBezTo>
                <a:cubicBezTo>
                  <a:pt x="123" y="53"/>
                  <a:pt x="125" y="54"/>
                  <a:pt x="125" y="54"/>
                </a:cubicBezTo>
                <a:cubicBezTo>
                  <a:pt x="128" y="57"/>
                  <a:pt x="127" y="52"/>
                  <a:pt x="128" y="52"/>
                </a:cubicBezTo>
                <a:cubicBezTo>
                  <a:pt x="128" y="51"/>
                  <a:pt x="128" y="50"/>
                  <a:pt x="128" y="49"/>
                </a:cubicBezTo>
                <a:cubicBezTo>
                  <a:pt x="129" y="49"/>
                  <a:pt x="129" y="49"/>
                  <a:pt x="129" y="49"/>
                </a:cubicBezTo>
                <a:cubicBezTo>
                  <a:pt x="129" y="49"/>
                  <a:pt x="129" y="49"/>
                  <a:pt x="129" y="49"/>
                </a:cubicBezTo>
                <a:cubicBezTo>
                  <a:pt x="130" y="49"/>
                  <a:pt x="131" y="49"/>
                  <a:pt x="130" y="48"/>
                </a:cubicBezTo>
                <a:cubicBezTo>
                  <a:pt x="128" y="46"/>
                  <a:pt x="127" y="44"/>
                  <a:pt x="127" y="43"/>
                </a:cubicBezTo>
                <a:cubicBezTo>
                  <a:pt x="127" y="43"/>
                  <a:pt x="127" y="42"/>
                  <a:pt x="128" y="43"/>
                </a:cubicBezTo>
                <a:cubicBezTo>
                  <a:pt x="129" y="43"/>
                  <a:pt x="127" y="42"/>
                  <a:pt x="127" y="41"/>
                </a:cubicBezTo>
                <a:cubicBezTo>
                  <a:pt x="129" y="43"/>
                  <a:pt x="128" y="44"/>
                  <a:pt x="129" y="45"/>
                </a:cubicBezTo>
                <a:cubicBezTo>
                  <a:pt x="129" y="45"/>
                  <a:pt x="130" y="45"/>
                  <a:pt x="130" y="45"/>
                </a:cubicBezTo>
                <a:cubicBezTo>
                  <a:pt x="130" y="44"/>
                  <a:pt x="129" y="45"/>
                  <a:pt x="129" y="44"/>
                </a:cubicBezTo>
                <a:cubicBezTo>
                  <a:pt x="130" y="44"/>
                  <a:pt x="129" y="43"/>
                  <a:pt x="129" y="43"/>
                </a:cubicBezTo>
                <a:cubicBezTo>
                  <a:pt x="128" y="42"/>
                  <a:pt x="129" y="42"/>
                  <a:pt x="128" y="41"/>
                </a:cubicBezTo>
                <a:cubicBezTo>
                  <a:pt x="128" y="41"/>
                  <a:pt x="126" y="41"/>
                  <a:pt x="126" y="40"/>
                </a:cubicBezTo>
                <a:cubicBezTo>
                  <a:pt x="128" y="41"/>
                  <a:pt x="126" y="39"/>
                  <a:pt x="127" y="40"/>
                </a:cubicBezTo>
                <a:cubicBezTo>
                  <a:pt x="126" y="38"/>
                  <a:pt x="125" y="38"/>
                  <a:pt x="124" y="37"/>
                </a:cubicBezTo>
                <a:cubicBezTo>
                  <a:pt x="125" y="37"/>
                  <a:pt x="126" y="37"/>
                  <a:pt x="126" y="37"/>
                </a:cubicBezTo>
                <a:cubicBezTo>
                  <a:pt x="125" y="36"/>
                  <a:pt x="126" y="36"/>
                  <a:pt x="126" y="36"/>
                </a:cubicBezTo>
                <a:cubicBezTo>
                  <a:pt x="123" y="33"/>
                  <a:pt x="122" y="31"/>
                  <a:pt x="118" y="29"/>
                </a:cubicBezTo>
                <a:cubicBezTo>
                  <a:pt x="119" y="29"/>
                  <a:pt x="122" y="30"/>
                  <a:pt x="125" y="32"/>
                </a:cubicBezTo>
                <a:cubicBezTo>
                  <a:pt x="125" y="32"/>
                  <a:pt x="126" y="32"/>
                  <a:pt x="126" y="31"/>
                </a:cubicBezTo>
                <a:cubicBezTo>
                  <a:pt x="124" y="29"/>
                  <a:pt x="120" y="26"/>
                  <a:pt x="116" y="25"/>
                </a:cubicBezTo>
                <a:cubicBezTo>
                  <a:pt x="114" y="23"/>
                  <a:pt x="109" y="23"/>
                  <a:pt x="105" y="22"/>
                </a:cubicBezTo>
                <a:cubicBezTo>
                  <a:pt x="105" y="22"/>
                  <a:pt x="104" y="22"/>
                  <a:pt x="104" y="22"/>
                </a:cubicBezTo>
                <a:cubicBezTo>
                  <a:pt x="102" y="21"/>
                  <a:pt x="102" y="21"/>
                  <a:pt x="101" y="21"/>
                </a:cubicBezTo>
                <a:cubicBezTo>
                  <a:pt x="100" y="21"/>
                  <a:pt x="99" y="22"/>
                  <a:pt x="98" y="22"/>
                </a:cubicBezTo>
                <a:cubicBezTo>
                  <a:pt x="93" y="22"/>
                  <a:pt x="89" y="23"/>
                  <a:pt x="83" y="23"/>
                </a:cubicBezTo>
                <a:cubicBezTo>
                  <a:pt x="83" y="23"/>
                  <a:pt x="84" y="23"/>
                  <a:pt x="83" y="23"/>
                </a:cubicBezTo>
                <a:cubicBezTo>
                  <a:pt x="82" y="24"/>
                  <a:pt x="78" y="24"/>
                  <a:pt x="77" y="25"/>
                </a:cubicBezTo>
                <a:cubicBezTo>
                  <a:pt x="82" y="24"/>
                  <a:pt x="86" y="23"/>
                  <a:pt x="91" y="23"/>
                </a:cubicBezTo>
                <a:cubicBezTo>
                  <a:pt x="91" y="23"/>
                  <a:pt x="92" y="23"/>
                  <a:pt x="92" y="24"/>
                </a:cubicBezTo>
                <a:cubicBezTo>
                  <a:pt x="89" y="23"/>
                  <a:pt x="85" y="26"/>
                  <a:pt x="85" y="25"/>
                </a:cubicBezTo>
                <a:cubicBezTo>
                  <a:pt x="85" y="25"/>
                  <a:pt x="84" y="25"/>
                  <a:pt x="82" y="25"/>
                </a:cubicBezTo>
                <a:cubicBezTo>
                  <a:pt x="82" y="27"/>
                  <a:pt x="80" y="26"/>
                  <a:pt x="78" y="26"/>
                </a:cubicBezTo>
                <a:cubicBezTo>
                  <a:pt x="78" y="27"/>
                  <a:pt x="77" y="27"/>
                  <a:pt x="77" y="27"/>
                </a:cubicBezTo>
                <a:cubicBezTo>
                  <a:pt x="77" y="28"/>
                  <a:pt x="78" y="27"/>
                  <a:pt x="78" y="28"/>
                </a:cubicBezTo>
                <a:cubicBezTo>
                  <a:pt x="77" y="29"/>
                  <a:pt x="75" y="29"/>
                  <a:pt x="73" y="30"/>
                </a:cubicBezTo>
                <a:cubicBezTo>
                  <a:pt x="72" y="30"/>
                  <a:pt x="72" y="30"/>
                  <a:pt x="73" y="30"/>
                </a:cubicBezTo>
                <a:cubicBezTo>
                  <a:pt x="72" y="30"/>
                  <a:pt x="70" y="31"/>
                  <a:pt x="70" y="30"/>
                </a:cubicBezTo>
                <a:cubicBezTo>
                  <a:pt x="71" y="30"/>
                  <a:pt x="71" y="30"/>
                  <a:pt x="71" y="30"/>
                </a:cubicBezTo>
                <a:cubicBezTo>
                  <a:pt x="72" y="29"/>
                  <a:pt x="71" y="29"/>
                  <a:pt x="70" y="29"/>
                </a:cubicBezTo>
                <a:cubicBezTo>
                  <a:pt x="71" y="29"/>
                  <a:pt x="71" y="28"/>
                  <a:pt x="72" y="27"/>
                </a:cubicBezTo>
                <a:cubicBezTo>
                  <a:pt x="71" y="28"/>
                  <a:pt x="71" y="28"/>
                  <a:pt x="70" y="28"/>
                </a:cubicBezTo>
                <a:cubicBezTo>
                  <a:pt x="71" y="27"/>
                  <a:pt x="71" y="27"/>
                  <a:pt x="71" y="26"/>
                </a:cubicBezTo>
                <a:cubicBezTo>
                  <a:pt x="70" y="27"/>
                  <a:pt x="69" y="27"/>
                  <a:pt x="68" y="28"/>
                </a:cubicBezTo>
                <a:cubicBezTo>
                  <a:pt x="68" y="28"/>
                  <a:pt x="66" y="29"/>
                  <a:pt x="66" y="29"/>
                </a:cubicBezTo>
                <a:cubicBezTo>
                  <a:pt x="66" y="28"/>
                  <a:pt x="67" y="28"/>
                  <a:pt x="67" y="28"/>
                </a:cubicBezTo>
                <a:cubicBezTo>
                  <a:pt x="67" y="27"/>
                  <a:pt x="68" y="27"/>
                  <a:pt x="68" y="27"/>
                </a:cubicBezTo>
                <a:cubicBezTo>
                  <a:pt x="67" y="27"/>
                  <a:pt x="65" y="30"/>
                  <a:pt x="63" y="29"/>
                </a:cubicBezTo>
                <a:cubicBezTo>
                  <a:pt x="65" y="28"/>
                  <a:pt x="65" y="28"/>
                  <a:pt x="67" y="27"/>
                </a:cubicBezTo>
                <a:cubicBezTo>
                  <a:pt x="67" y="25"/>
                  <a:pt x="64" y="26"/>
                  <a:pt x="62" y="27"/>
                </a:cubicBezTo>
                <a:cubicBezTo>
                  <a:pt x="59" y="28"/>
                  <a:pt x="56" y="29"/>
                  <a:pt x="54" y="30"/>
                </a:cubicBezTo>
                <a:cubicBezTo>
                  <a:pt x="55" y="30"/>
                  <a:pt x="57" y="29"/>
                  <a:pt x="57" y="29"/>
                </a:cubicBezTo>
                <a:cubicBezTo>
                  <a:pt x="57" y="30"/>
                  <a:pt x="56" y="30"/>
                  <a:pt x="56" y="31"/>
                </a:cubicBezTo>
                <a:cubicBezTo>
                  <a:pt x="57" y="30"/>
                  <a:pt x="57" y="30"/>
                  <a:pt x="58" y="30"/>
                </a:cubicBezTo>
                <a:cubicBezTo>
                  <a:pt x="58" y="30"/>
                  <a:pt x="58" y="30"/>
                  <a:pt x="58" y="30"/>
                </a:cubicBezTo>
                <a:cubicBezTo>
                  <a:pt x="57" y="31"/>
                  <a:pt x="55" y="31"/>
                  <a:pt x="55" y="31"/>
                </a:cubicBezTo>
                <a:cubicBezTo>
                  <a:pt x="55" y="31"/>
                  <a:pt x="54" y="31"/>
                  <a:pt x="54" y="31"/>
                </a:cubicBezTo>
                <a:cubicBezTo>
                  <a:pt x="55" y="31"/>
                  <a:pt x="55" y="32"/>
                  <a:pt x="55" y="32"/>
                </a:cubicBezTo>
                <a:cubicBezTo>
                  <a:pt x="57" y="31"/>
                  <a:pt x="57" y="31"/>
                  <a:pt x="58" y="31"/>
                </a:cubicBezTo>
                <a:cubicBezTo>
                  <a:pt x="57" y="33"/>
                  <a:pt x="55" y="33"/>
                  <a:pt x="54" y="35"/>
                </a:cubicBezTo>
                <a:cubicBezTo>
                  <a:pt x="53" y="34"/>
                  <a:pt x="52" y="35"/>
                  <a:pt x="51" y="36"/>
                </a:cubicBezTo>
                <a:cubicBezTo>
                  <a:pt x="52" y="35"/>
                  <a:pt x="52" y="36"/>
                  <a:pt x="52" y="36"/>
                </a:cubicBezTo>
                <a:cubicBezTo>
                  <a:pt x="48" y="38"/>
                  <a:pt x="46" y="39"/>
                  <a:pt x="43" y="42"/>
                </a:cubicBezTo>
                <a:cubicBezTo>
                  <a:pt x="44" y="41"/>
                  <a:pt x="44" y="40"/>
                  <a:pt x="45" y="39"/>
                </a:cubicBezTo>
                <a:cubicBezTo>
                  <a:pt x="45" y="40"/>
                  <a:pt x="44" y="40"/>
                  <a:pt x="43" y="40"/>
                </a:cubicBezTo>
                <a:cubicBezTo>
                  <a:pt x="44" y="39"/>
                  <a:pt x="44" y="38"/>
                  <a:pt x="44" y="38"/>
                </a:cubicBezTo>
                <a:cubicBezTo>
                  <a:pt x="45" y="37"/>
                  <a:pt x="46" y="36"/>
                  <a:pt x="48" y="35"/>
                </a:cubicBezTo>
                <a:cubicBezTo>
                  <a:pt x="47" y="35"/>
                  <a:pt x="46" y="36"/>
                  <a:pt x="45" y="37"/>
                </a:cubicBezTo>
                <a:cubicBezTo>
                  <a:pt x="45" y="37"/>
                  <a:pt x="45" y="37"/>
                  <a:pt x="45" y="37"/>
                </a:cubicBezTo>
                <a:cubicBezTo>
                  <a:pt x="45" y="35"/>
                  <a:pt x="44" y="35"/>
                  <a:pt x="43" y="34"/>
                </a:cubicBezTo>
                <a:cubicBezTo>
                  <a:pt x="48" y="30"/>
                  <a:pt x="53" y="28"/>
                  <a:pt x="58" y="25"/>
                </a:cubicBezTo>
                <a:cubicBezTo>
                  <a:pt x="60" y="24"/>
                  <a:pt x="63" y="24"/>
                  <a:pt x="66" y="22"/>
                </a:cubicBezTo>
                <a:cubicBezTo>
                  <a:pt x="66" y="23"/>
                  <a:pt x="67" y="22"/>
                  <a:pt x="67" y="23"/>
                </a:cubicBezTo>
                <a:cubicBezTo>
                  <a:pt x="69" y="21"/>
                  <a:pt x="72" y="21"/>
                  <a:pt x="73" y="21"/>
                </a:cubicBezTo>
                <a:cubicBezTo>
                  <a:pt x="73" y="20"/>
                  <a:pt x="76" y="20"/>
                  <a:pt x="77" y="20"/>
                </a:cubicBezTo>
                <a:cubicBezTo>
                  <a:pt x="77" y="20"/>
                  <a:pt x="77" y="20"/>
                  <a:pt x="77" y="20"/>
                </a:cubicBezTo>
                <a:cubicBezTo>
                  <a:pt x="79" y="19"/>
                  <a:pt x="81" y="20"/>
                  <a:pt x="84" y="19"/>
                </a:cubicBezTo>
                <a:cubicBezTo>
                  <a:pt x="83" y="19"/>
                  <a:pt x="85" y="18"/>
                  <a:pt x="83" y="19"/>
                </a:cubicBezTo>
                <a:cubicBezTo>
                  <a:pt x="82" y="19"/>
                  <a:pt x="84" y="19"/>
                  <a:pt x="83" y="19"/>
                </a:cubicBezTo>
                <a:cubicBezTo>
                  <a:pt x="83" y="18"/>
                  <a:pt x="80" y="19"/>
                  <a:pt x="79" y="19"/>
                </a:cubicBezTo>
                <a:cubicBezTo>
                  <a:pt x="77" y="20"/>
                  <a:pt x="75" y="19"/>
                  <a:pt x="73" y="20"/>
                </a:cubicBezTo>
                <a:cubicBezTo>
                  <a:pt x="73" y="20"/>
                  <a:pt x="72" y="19"/>
                  <a:pt x="71" y="20"/>
                </a:cubicBezTo>
                <a:cubicBezTo>
                  <a:pt x="73" y="19"/>
                  <a:pt x="71" y="20"/>
                  <a:pt x="71" y="21"/>
                </a:cubicBezTo>
                <a:cubicBezTo>
                  <a:pt x="70" y="21"/>
                  <a:pt x="68" y="21"/>
                  <a:pt x="66" y="22"/>
                </a:cubicBezTo>
                <a:cubicBezTo>
                  <a:pt x="67" y="21"/>
                  <a:pt x="67" y="21"/>
                  <a:pt x="68" y="21"/>
                </a:cubicBezTo>
                <a:cubicBezTo>
                  <a:pt x="68" y="20"/>
                  <a:pt x="68" y="21"/>
                  <a:pt x="68" y="20"/>
                </a:cubicBezTo>
                <a:cubicBezTo>
                  <a:pt x="66" y="20"/>
                  <a:pt x="66" y="21"/>
                  <a:pt x="66" y="21"/>
                </a:cubicBezTo>
                <a:cubicBezTo>
                  <a:pt x="66" y="20"/>
                  <a:pt x="62" y="22"/>
                  <a:pt x="61" y="22"/>
                </a:cubicBezTo>
                <a:cubicBezTo>
                  <a:pt x="61" y="23"/>
                  <a:pt x="61" y="23"/>
                  <a:pt x="61" y="23"/>
                </a:cubicBezTo>
                <a:cubicBezTo>
                  <a:pt x="61" y="23"/>
                  <a:pt x="61" y="23"/>
                  <a:pt x="60" y="23"/>
                </a:cubicBezTo>
                <a:cubicBezTo>
                  <a:pt x="55" y="25"/>
                  <a:pt x="51" y="28"/>
                  <a:pt x="46" y="31"/>
                </a:cubicBezTo>
                <a:cubicBezTo>
                  <a:pt x="45" y="33"/>
                  <a:pt x="41" y="36"/>
                  <a:pt x="40" y="35"/>
                </a:cubicBezTo>
                <a:cubicBezTo>
                  <a:pt x="34" y="39"/>
                  <a:pt x="30" y="44"/>
                  <a:pt x="25" y="51"/>
                </a:cubicBezTo>
                <a:cubicBezTo>
                  <a:pt x="24" y="53"/>
                  <a:pt x="22" y="56"/>
                  <a:pt x="20" y="58"/>
                </a:cubicBezTo>
                <a:cubicBezTo>
                  <a:pt x="21" y="58"/>
                  <a:pt x="20" y="59"/>
                  <a:pt x="20" y="59"/>
                </a:cubicBezTo>
                <a:cubicBezTo>
                  <a:pt x="18" y="61"/>
                  <a:pt x="20" y="57"/>
                  <a:pt x="21" y="55"/>
                </a:cubicBezTo>
                <a:cubicBezTo>
                  <a:pt x="20" y="57"/>
                  <a:pt x="20" y="55"/>
                  <a:pt x="20" y="54"/>
                </a:cubicBezTo>
                <a:cubicBezTo>
                  <a:pt x="22" y="51"/>
                  <a:pt x="24" y="48"/>
                  <a:pt x="26" y="45"/>
                </a:cubicBezTo>
                <a:cubicBezTo>
                  <a:pt x="26" y="44"/>
                  <a:pt x="27" y="44"/>
                  <a:pt x="27" y="44"/>
                </a:cubicBezTo>
                <a:cubicBezTo>
                  <a:pt x="28" y="42"/>
                  <a:pt x="29" y="41"/>
                  <a:pt x="31" y="40"/>
                </a:cubicBezTo>
                <a:cubicBezTo>
                  <a:pt x="31" y="39"/>
                  <a:pt x="31" y="38"/>
                  <a:pt x="32" y="38"/>
                </a:cubicBezTo>
                <a:cubicBezTo>
                  <a:pt x="33" y="37"/>
                  <a:pt x="34" y="37"/>
                  <a:pt x="35" y="36"/>
                </a:cubicBezTo>
                <a:cubicBezTo>
                  <a:pt x="35" y="36"/>
                  <a:pt x="36" y="35"/>
                  <a:pt x="36" y="34"/>
                </a:cubicBezTo>
                <a:cubicBezTo>
                  <a:pt x="36" y="34"/>
                  <a:pt x="36" y="35"/>
                  <a:pt x="36" y="35"/>
                </a:cubicBezTo>
                <a:cubicBezTo>
                  <a:pt x="37" y="34"/>
                  <a:pt x="37" y="34"/>
                  <a:pt x="37" y="33"/>
                </a:cubicBezTo>
                <a:cubicBezTo>
                  <a:pt x="37" y="33"/>
                  <a:pt x="38" y="33"/>
                  <a:pt x="38" y="33"/>
                </a:cubicBezTo>
                <a:cubicBezTo>
                  <a:pt x="39" y="33"/>
                  <a:pt x="40" y="31"/>
                  <a:pt x="41" y="30"/>
                </a:cubicBezTo>
                <a:cubicBezTo>
                  <a:pt x="42" y="30"/>
                  <a:pt x="40" y="31"/>
                  <a:pt x="41" y="31"/>
                </a:cubicBezTo>
                <a:cubicBezTo>
                  <a:pt x="41" y="30"/>
                  <a:pt x="42" y="29"/>
                  <a:pt x="42" y="29"/>
                </a:cubicBezTo>
                <a:cubicBezTo>
                  <a:pt x="44" y="29"/>
                  <a:pt x="45" y="27"/>
                  <a:pt x="45" y="28"/>
                </a:cubicBezTo>
                <a:cubicBezTo>
                  <a:pt x="47" y="26"/>
                  <a:pt x="50" y="24"/>
                  <a:pt x="52" y="23"/>
                </a:cubicBezTo>
                <a:cubicBezTo>
                  <a:pt x="52" y="23"/>
                  <a:pt x="52" y="23"/>
                  <a:pt x="51" y="23"/>
                </a:cubicBezTo>
                <a:cubicBezTo>
                  <a:pt x="54" y="21"/>
                  <a:pt x="54" y="21"/>
                  <a:pt x="55" y="20"/>
                </a:cubicBezTo>
                <a:cubicBezTo>
                  <a:pt x="55" y="20"/>
                  <a:pt x="55" y="20"/>
                  <a:pt x="55" y="20"/>
                </a:cubicBezTo>
                <a:cubicBezTo>
                  <a:pt x="58" y="19"/>
                  <a:pt x="61" y="17"/>
                  <a:pt x="64" y="17"/>
                </a:cubicBezTo>
                <a:cubicBezTo>
                  <a:pt x="64" y="16"/>
                  <a:pt x="64" y="16"/>
                  <a:pt x="64" y="16"/>
                </a:cubicBezTo>
                <a:cubicBezTo>
                  <a:pt x="65" y="16"/>
                  <a:pt x="65" y="16"/>
                  <a:pt x="66" y="15"/>
                </a:cubicBezTo>
                <a:cubicBezTo>
                  <a:pt x="66" y="15"/>
                  <a:pt x="66" y="16"/>
                  <a:pt x="67" y="15"/>
                </a:cubicBezTo>
                <a:cubicBezTo>
                  <a:pt x="66" y="15"/>
                  <a:pt x="68" y="14"/>
                  <a:pt x="69" y="14"/>
                </a:cubicBezTo>
                <a:cubicBezTo>
                  <a:pt x="69" y="14"/>
                  <a:pt x="70" y="14"/>
                  <a:pt x="70" y="14"/>
                </a:cubicBezTo>
                <a:cubicBezTo>
                  <a:pt x="70" y="15"/>
                  <a:pt x="69" y="15"/>
                  <a:pt x="69" y="15"/>
                </a:cubicBezTo>
                <a:cubicBezTo>
                  <a:pt x="71" y="14"/>
                  <a:pt x="71" y="14"/>
                  <a:pt x="71" y="13"/>
                </a:cubicBezTo>
                <a:cubicBezTo>
                  <a:pt x="70" y="13"/>
                  <a:pt x="69" y="14"/>
                  <a:pt x="68" y="14"/>
                </a:cubicBezTo>
                <a:cubicBezTo>
                  <a:pt x="67" y="15"/>
                  <a:pt x="64" y="15"/>
                  <a:pt x="63" y="15"/>
                </a:cubicBezTo>
                <a:cubicBezTo>
                  <a:pt x="63" y="15"/>
                  <a:pt x="63" y="15"/>
                  <a:pt x="63" y="15"/>
                </a:cubicBezTo>
                <a:cubicBezTo>
                  <a:pt x="64" y="15"/>
                  <a:pt x="64" y="15"/>
                  <a:pt x="64" y="15"/>
                </a:cubicBezTo>
                <a:cubicBezTo>
                  <a:pt x="65" y="14"/>
                  <a:pt x="68" y="13"/>
                  <a:pt x="70" y="13"/>
                </a:cubicBezTo>
                <a:cubicBezTo>
                  <a:pt x="69" y="12"/>
                  <a:pt x="71" y="12"/>
                  <a:pt x="71" y="11"/>
                </a:cubicBezTo>
                <a:cubicBezTo>
                  <a:pt x="68" y="12"/>
                  <a:pt x="65" y="13"/>
                  <a:pt x="63" y="14"/>
                </a:cubicBezTo>
                <a:cubicBezTo>
                  <a:pt x="64" y="14"/>
                  <a:pt x="62" y="15"/>
                  <a:pt x="62" y="15"/>
                </a:cubicBezTo>
                <a:cubicBezTo>
                  <a:pt x="61" y="15"/>
                  <a:pt x="59" y="15"/>
                  <a:pt x="59" y="16"/>
                </a:cubicBezTo>
                <a:cubicBezTo>
                  <a:pt x="60" y="16"/>
                  <a:pt x="60" y="16"/>
                  <a:pt x="60" y="16"/>
                </a:cubicBezTo>
                <a:cubicBezTo>
                  <a:pt x="58" y="16"/>
                  <a:pt x="56" y="17"/>
                  <a:pt x="55" y="18"/>
                </a:cubicBezTo>
                <a:cubicBezTo>
                  <a:pt x="56" y="17"/>
                  <a:pt x="55" y="17"/>
                  <a:pt x="57" y="16"/>
                </a:cubicBezTo>
                <a:cubicBezTo>
                  <a:pt x="55" y="17"/>
                  <a:pt x="55" y="17"/>
                  <a:pt x="54" y="18"/>
                </a:cubicBezTo>
                <a:cubicBezTo>
                  <a:pt x="54" y="18"/>
                  <a:pt x="54" y="18"/>
                  <a:pt x="54" y="18"/>
                </a:cubicBezTo>
                <a:cubicBezTo>
                  <a:pt x="51" y="19"/>
                  <a:pt x="46" y="21"/>
                  <a:pt x="43" y="24"/>
                </a:cubicBezTo>
                <a:cubicBezTo>
                  <a:pt x="43" y="24"/>
                  <a:pt x="43" y="23"/>
                  <a:pt x="43" y="24"/>
                </a:cubicBezTo>
                <a:cubicBezTo>
                  <a:pt x="40" y="26"/>
                  <a:pt x="35" y="28"/>
                  <a:pt x="34" y="30"/>
                </a:cubicBezTo>
                <a:cubicBezTo>
                  <a:pt x="34" y="30"/>
                  <a:pt x="35" y="29"/>
                  <a:pt x="36" y="28"/>
                </a:cubicBezTo>
                <a:cubicBezTo>
                  <a:pt x="35" y="28"/>
                  <a:pt x="34" y="30"/>
                  <a:pt x="33" y="30"/>
                </a:cubicBezTo>
                <a:cubicBezTo>
                  <a:pt x="33" y="30"/>
                  <a:pt x="33" y="30"/>
                  <a:pt x="33" y="30"/>
                </a:cubicBezTo>
                <a:cubicBezTo>
                  <a:pt x="32" y="31"/>
                  <a:pt x="32" y="32"/>
                  <a:pt x="31" y="33"/>
                </a:cubicBezTo>
                <a:cubicBezTo>
                  <a:pt x="30" y="34"/>
                  <a:pt x="29" y="34"/>
                  <a:pt x="27" y="36"/>
                </a:cubicBezTo>
                <a:cubicBezTo>
                  <a:pt x="28" y="36"/>
                  <a:pt x="25" y="38"/>
                  <a:pt x="25" y="39"/>
                </a:cubicBezTo>
                <a:cubicBezTo>
                  <a:pt x="28" y="36"/>
                  <a:pt x="23" y="43"/>
                  <a:pt x="22" y="42"/>
                </a:cubicBezTo>
                <a:cubicBezTo>
                  <a:pt x="23" y="41"/>
                  <a:pt x="23" y="41"/>
                  <a:pt x="23" y="40"/>
                </a:cubicBezTo>
                <a:cubicBezTo>
                  <a:pt x="22" y="42"/>
                  <a:pt x="22" y="41"/>
                  <a:pt x="22" y="41"/>
                </a:cubicBezTo>
                <a:cubicBezTo>
                  <a:pt x="21" y="42"/>
                  <a:pt x="20" y="42"/>
                  <a:pt x="19" y="43"/>
                </a:cubicBezTo>
                <a:cubicBezTo>
                  <a:pt x="20" y="43"/>
                  <a:pt x="21" y="42"/>
                  <a:pt x="21" y="42"/>
                </a:cubicBezTo>
                <a:cubicBezTo>
                  <a:pt x="21" y="42"/>
                  <a:pt x="21" y="43"/>
                  <a:pt x="21" y="43"/>
                </a:cubicBezTo>
                <a:cubicBezTo>
                  <a:pt x="20" y="43"/>
                  <a:pt x="19" y="43"/>
                  <a:pt x="19" y="44"/>
                </a:cubicBezTo>
                <a:cubicBezTo>
                  <a:pt x="19" y="44"/>
                  <a:pt x="19" y="44"/>
                  <a:pt x="18" y="44"/>
                </a:cubicBezTo>
                <a:cubicBezTo>
                  <a:pt x="22" y="39"/>
                  <a:pt x="23" y="37"/>
                  <a:pt x="28" y="34"/>
                </a:cubicBezTo>
                <a:cubicBezTo>
                  <a:pt x="30" y="31"/>
                  <a:pt x="33" y="30"/>
                  <a:pt x="35" y="27"/>
                </a:cubicBezTo>
                <a:cubicBezTo>
                  <a:pt x="35" y="27"/>
                  <a:pt x="36" y="26"/>
                  <a:pt x="36" y="27"/>
                </a:cubicBezTo>
                <a:cubicBezTo>
                  <a:pt x="39" y="24"/>
                  <a:pt x="44" y="22"/>
                  <a:pt x="46" y="20"/>
                </a:cubicBezTo>
                <a:cubicBezTo>
                  <a:pt x="45" y="20"/>
                  <a:pt x="44" y="21"/>
                  <a:pt x="44" y="21"/>
                </a:cubicBezTo>
                <a:cubicBezTo>
                  <a:pt x="45" y="20"/>
                  <a:pt x="49" y="17"/>
                  <a:pt x="48" y="19"/>
                </a:cubicBezTo>
                <a:cubicBezTo>
                  <a:pt x="49" y="18"/>
                  <a:pt x="50" y="18"/>
                  <a:pt x="51" y="17"/>
                </a:cubicBezTo>
                <a:cubicBezTo>
                  <a:pt x="51" y="16"/>
                  <a:pt x="49" y="18"/>
                  <a:pt x="49" y="18"/>
                </a:cubicBezTo>
                <a:cubicBezTo>
                  <a:pt x="50" y="17"/>
                  <a:pt x="53" y="15"/>
                  <a:pt x="55" y="15"/>
                </a:cubicBezTo>
                <a:cubicBezTo>
                  <a:pt x="60" y="12"/>
                  <a:pt x="65" y="10"/>
                  <a:pt x="69" y="10"/>
                </a:cubicBezTo>
                <a:cubicBezTo>
                  <a:pt x="69" y="9"/>
                  <a:pt x="70" y="10"/>
                  <a:pt x="70" y="10"/>
                </a:cubicBezTo>
                <a:cubicBezTo>
                  <a:pt x="71" y="9"/>
                  <a:pt x="70" y="9"/>
                  <a:pt x="70" y="9"/>
                </a:cubicBezTo>
                <a:cubicBezTo>
                  <a:pt x="71" y="9"/>
                  <a:pt x="71" y="9"/>
                  <a:pt x="71" y="9"/>
                </a:cubicBezTo>
                <a:cubicBezTo>
                  <a:pt x="72" y="8"/>
                  <a:pt x="72" y="9"/>
                  <a:pt x="73" y="8"/>
                </a:cubicBezTo>
                <a:cubicBezTo>
                  <a:pt x="74" y="8"/>
                  <a:pt x="75" y="8"/>
                  <a:pt x="77" y="7"/>
                </a:cubicBezTo>
                <a:cubicBezTo>
                  <a:pt x="77" y="8"/>
                  <a:pt x="80" y="7"/>
                  <a:pt x="81" y="7"/>
                </a:cubicBezTo>
                <a:cubicBezTo>
                  <a:pt x="87" y="6"/>
                  <a:pt x="96" y="6"/>
                  <a:pt x="102" y="7"/>
                </a:cubicBezTo>
                <a:cubicBezTo>
                  <a:pt x="98" y="6"/>
                  <a:pt x="96" y="6"/>
                  <a:pt x="93" y="5"/>
                </a:cubicBezTo>
                <a:cubicBezTo>
                  <a:pt x="88" y="6"/>
                  <a:pt x="82" y="6"/>
                  <a:pt x="77" y="7"/>
                </a:cubicBezTo>
                <a:cubicBezTo>
                  <a:pt x="77" y="7"/>
                  <a:pt x="77" y="7"/>
                  <a:pt x="76" y="7"/>
                </a:cubicBezTo>
                <a:cubicBezTo>
                  <a:pt x="77" y="6"/>
                  <a:pt x="78" y="6"/>
                  <a:pt x="78" y="6"/>
                </a:cubicBezTo>
                <a:cubicBezTo>
                  <a:pt x="77" y="6"/>
                  <a:pt x="73" y="8"/>
                  <a:pt x="70" y="7"/>
                </a:cubicBezTo>
                <a:cubicBezTo>
                  <a:pt x="70" y="8"/>
                  <a:pt x="69" y="8"/>
                  <a:pt x="68" y="8"/>
                </a:cubicBezTo>
                <a:cubicBezTo>
                  <a:pt x="68" y="10"/>
                  <a:pt x="63" y="11"/>
                  <a:pt x="61" y="12"/>
                </a:cubicBezTo>
                <a:cubicBezTo>
                  <a:pt x="61" y="12"/>
                  <a:pt x="64" y="11"/>
                  <a:pt x="63" y="11"/>
                </a:cubicBezTo>
                <a:cubicBezTo>
                  <a:pt x="62" y="11"/>
                  <a:pt x="61" y="12"/>
                  <a:pt x="60" y="11"/>
                </a:cubicBezTo>
                <a:cubicBezTo>
                  <a:pt x="61" y="11"/>
                  <a:pt x="62" y="11"/>
                  <a:pt x="62" y="10"/>
                </a:cubicBezTo>
                <a:cubicBezTo>
                  <a:pt x="61" y="11"/>
                  <a:pt x="59" y="12"/>
                  <a:pt x="59" y="11"/>
                </a:cubicBezTo>
                <a:cubicBezTo>
                  <a:pt x="58" y="11"/>
                  <a:pt x="60" y="11"/>
                  <a:pt x="59" y="11"/>
                </a:cubicBezTo>
                <a:cubicBezTo>
                  <a:pt x="58" y="11"/>
                  <a:pt x="58" y="11"/>
                  <a:pt x="58" y="12"/>
                </a:cubicBezTo>
                <a:cubicBezTo>
                  <a:pt x="57" y="11"/>
                  <a:pt x="58" y="11"/>
                  <a:pt x="58" y="10"/>
                </a:cubicBezTo>
                <a:cubicBezTo>
                  <a:pt x="57" y="11"/>
                  <a:pt x="57" y="11"/>
                  <a:pt x="57" y="11"/>
                </a:cubicBezTo>
                <a:cubicBezTo>
                  <a:pt x="56" y="11"/>
                  <a:pt x="58" y="10"/>
                  <a:pt x="57" y="11"/>
                </a:cubicBezTo>
                <a:cubicBezTo>
                  <a:pt x="55" y="11"/>
                  <a:pt x="54" y="12"/>
                  <a:pt x="53" y="12"/>
                </a:cubicBezTo>
                <a:cubicBezTo>
                  <a:pt x="53" y="12"/>
                  <a:pt x="53" y="12"/>
                  <a:pt x="54" y="12"/>
                </a:cubicBezTo>
                <a:cubicBezTo>
                  <a:pt x="53" y="12"/>
                  <a:pt x="53" y="13"/>
                  <a:pt x="52" y="13"/>
                </a:cubicBezTo>
                <a:cubicBezTo>
                  <a:pt x="52" y="13"/>
                  <a:pt x="53" y="12"/>
                  <a:pt x="53" y="12"/>
                </a:cubicBezTo>
                <a:cubicBezTo>
                  <a:pt x="51" y="13"/>
                  <a:pt x="48" y="14"/>
                  <a:pt x="47" y="14"/>
                </a:cubicBezTo>
                <a:cubicBezTo>
                  <a:pt x="46" y="15"/>
                  <a:pt x="48" y="15"/>
                  <a:pt x="47" y="15"/>
                </a:cubicBezTo>
                <a:cubicBezTo>
                  <a:pt x="45" y="16"/>
                  <a:pt x="45" y="16"/>
                  <a:pt x="44" y="16"/>
                </a:cubicBezTo>
                <a:cubicBezTo>
                  <a:pt x="44" y="17"/>
                  <a:pt x="45" y="17"/>
                  <a:pt x="44" y="17"/>
                </a:cubicBezTo>
                <a:cubicBezTo>
                  <a:pt x="43" y="18"/>
                  <a:pt x="41" y="19"/>
                  <a:pt x="41" y="18"/>
                </a:cubicBezTo>
                <a:cubicBezTo>
                  <a:pt x="41" y="18"/>
                  <a:pt x="43" y="17"/>
                  <a:pt x="42" y="17"/>
                </a:cubicBezTo>
                <a:cubicBezTo>
                  <a:pt x="41" y="18"/>
                  <a:pt x="40" y="19"/>
                  <a:pt x="39" y="20"/>
                </a:cubicBezTo>
                <a:cubicBezTo>
                  <a:pt x="38" y="21"/>
                  <a:pt x="39" y="19"/>
                  <a:pt x="38" y="20"/>
                </a:cubicBezTo>
                <a:cubicBezTo>
                  <a:pt x="37" y="20"/>
                  <a:pt x="38" y="20"/>
                  <a:pt x="38" y="21"/>
                </a:cubicBezTo>
                <a:cubicBezTo>
                  <a:pt x="37" y="21"/>
                  <a:pt x="34" y="23"/>
                  <a:pt x="35" y="22"/>
                </a:cubicBezTo>
                <a:cubicBezTo>
                  <a:pt x="34" y="23"/>
                  <a:pt x="34" y="23"/>
                  <a:pt x="32" y="24"/>
                </a:cubicBezTo>
                <a:cubicBezTo>
                  <a:pt x="32" y="25"/>
                  <a:pt x="33" y="25"/>
                  <a:pt x="32" y="25"/>
                </a:cubicBezTo>
                <a:cubicBezTo>
                  <a:pt x="27" y="29"/>
                  <a:pt x="24" y="33"/>
                  <a:pt x="20" y="37"/>
                </a:cubicBezTo>
                <a:cubicBezTo>
                  <a:pt x="20" y="37"/>
                  <a:pt x="20" y="37"/>
                  <a:pt x="20" y="37"/>
                </a:cubicBezTo>
                <a:cubicBezTo>
                  <a:pt x="18" y="39"/>
                  <a:pt x="17" y="40"/>
                  <a:pt x="17" y="42"/>
                </a:cubicBezTo>
                <a:cubicBezTo>
                  <a:pt x="16" y="42"/>
                  <a:pt x="16" y="41"/>
                  <a:pt x="17" y="41"/>
                </a:cubicBezTo>
                <a:cubicBezTo>
                  <a:pt x="16" y="43"/>
                  <a:pt x="14" y="44"/>
                  <a:pt x="13" y="45"/>
                </a:cubicBezTo>
                <a:cubicBezTo>
                  <a:pt x="13" y="44"/>
                  <a:pt x="15" y="43"/>
                  <a:pt x="14" y="42"/>
                </a:cubicBezTo>
                <a:cubicBezTo>
                  <a:pt x="13" y="44"/>
                  <a:pt x="13" y="46"/>
                  <a:pt x="11" y="49"/>
                </a:cubicBezTo>
                <a:cubicBezTo>
                  <a:pt x="11" y="49"/>
                  <a:pt x="12" y="48"/>
                  <a:pt x="12" y="49"/>
                </a:cubicBezTo>
                <a:cubicBezTo>
                  <a:pt x="11" y="50"/>
                  <a:pt x="11" y="50"/>
                  <a:pt x="11" y="51"/>
                </a:cubicBezTo>
                <a:cubicBezTo>
                  <a:pt x="10" y="51"/>
                  <a:pt x="9" y="52"/>
                  <a:pt x="9" y="53"/>
                </a:cubicBezTo>
                <a:cubicBezTo>
                  <a:pt x="8" y="56"/>
                  <a:pt x="5" y="59"/>
                  <a:pt x="5" y="63"/>
                </a:cubicBezTo>
                <a:cubicBezTo>
                  <a:pt x="2" y="69"/>
                  <a:pt x="0" y="82"/>
                  <a:pt x="1" y="88"/>
                </a:cubicBezTo>
                <a:cubicBezTo>
                  <a:pt x="1" y="89"/>
                  <a:pt x="1" y="91"/>
                  <a:pt x="1" y="91"/>
                </a:cubicBezTo>
                <a:cubicBezTo>
                  <a:pt x="2" y="94"/>
                  <a:pt x="1" y="95"/>
                  <a:pt x="2" y="97"/>
                </a:cubicBezTo>
                <a:cubicBezTo>
                  <a:pt x="2" y="97"/>
                  <a:pt x="2" y="96"/>
                  <a:pt x="2" y="96"/>
                </a:cubicBezTo>
                <a:cubicBezTo>
                  <a:pt x="2" y="97"/>
                  <a:pt x="2" y="97"/>
                  <a:pt x="3" y="99"/>
                </a:cubicBezTo>
                <a:cubicBezTo>
                  <a:pt x="3" y="100"/>
                  <a:pt x="2" y="99"/>
                  <a:pt x="3" y="100"/>
                </a:cubicBezTo>
                <a:cubicBezTo>
                  <a:pt x="4" y="102"/>
                  <a:pt x="4" y="105"/>
                  <a:pt x="4" y="108"/>
                </a:cubicBezTo>
                <a:cubicBezTo>
                  <a:pt x="5" y="108"/>
                  <a:pt x="4" y="107"/>
                  <a:pt x="4" y="107"/>
                </a:cubicBezTo>
                <a:cubicBezTo>
                  <a:pt x="5" y="108"/>
                  <a:pt x="6" y="111"/>
                  <a:pt x="6" y="112"/>
                </a:cubicBezTo>
                <a:cubicBezTo>
                  <a:pt x="5" y="111"/>
                  <a:pt x="6" y="110"/>
                  <a:pt x="5" y="110"/>
                </a:cubicBezTo>
                <a:cubicBezTo>
                  <a:pt x="5" y="110"/>
                  <a:pt x="5" y="110"/>
                  <a:pt x="5" y="111"/>
                </a:cubicBezTo>
                <a:cubicBezTo>
                  <a:pt x="7" y="115"/>
                  <a:pt x="10" y="121"/>
                  <a:pt x="11" y="123"/>
                </a:cubicBezTo>
                <a:cubicBezTo>
                  <a:pt x="12" y="124"/>
                  <a:pt x="12" y="124"/>
                  <a:pt x="13" y="125"/>
                </a:cubicBezTo>
                <a:cubicBezTo>
                  <a:pt x="13" y="126"/>
                  <a:pt x="13" y="127"/>
                  <a:pt x="15" y="128"/>
                </a:cubicBezTo>
                <a:cubicBezTo>
                  <a:pt x="14" y="128"/>
                  <a:pt x="15" y="129"/>
                  <a:pt x="16" y="130"/>
                </a:cubicBezTo>
                <a:cubicBezTo>
                  <a:pt x="16" y="130"/>
                  <a:pt x="18" y="133"/>
                  <a:pt x="19" y="134"/>
                </a:cubicBezTo>
                <a:cubicBezTo>
                  <a:pt x="18" y="135"/>
                  <a:pt x="17" y="132"/>
                  <a:pt x="17" y="133"/>
                </a:cubicBezTo>
                <a:cubicBezTo>
                  <a:pt x="18" y="134"/>
                  <a:pt x="18" y="134"/>
                  <a:pt x="19" y="135"/>
                </a:cubicBezTo>
                <a:cubicBezTo>
                  <a:pt x="19" y="135"/>
                  <a:pt x="21" y="137"/>
                  <a:pt x="21" y="137"/>
                </a:cubicBezTo>
                <a:cubicBezTo>
                  <a:pt x="20" y="137"/>
                  <a:pt x="19" y="135"/>
                  <a:pt x="18" y="135"/>
                </a:cubicBezTo>
                <a:cubicBezTo>
                  <a:pt x="20" y="137"/>
                  <a:pt x="23" y="140"/>
                  <a:pt x="22" y="140"/>
                </a:cubicBezTo>
                <a:cubicBezTo>
                  <a:pt x="22" y="140"/>
                  <a:pt x="23" y="141"/>
                  <a:pt x="23" y="141"/>
                </a:cubicBezTo>
                <a:cubicBezTo>
                  <a:pt x="21" y="140"/>
                  <a:pt x="21" y="141"/>
                  <a:pt x="20" y="140"/>
                </a:cubicBezTo>
                <a:cubicBezTo>
                  <a:pt x="25" y="143"/>
                  <a:pt x="26" y="147"/>
                  <a:pt x="31" y="149"/>
                </a:cubicBezTo>
                <a:cubicBezTo>
                  <a:pt x="30" y="149"/>
                  <a:pt x="30" y="149"/>
                  <a:pt x="30" y="149"/>
                </a:cubicBezTo>
                <a:cubicBezTo>
                  <a:pt x="31" y="150"/>
                  <a:pt x="31" y="149"/>
                  <a:pt x="32" y="150"/>
                </a:cubicBezTo>
                <a:cubicBezTo>
                  <a:pt x="32" y="150"/>
                  <a:pt x="32" y="151"/>
                  <a:pt x="32" y="151"/>
                </a:cubicBezTo>
                <a:cubicBezTo>
                  <a:pt x="33" y="152"/>
                  <a:pt x="34" y="152"/>
                  <a:pt x="34" y="152"/>
                </a:cubicBezTo>
                <a:cubicBezTo>
                  <a:pt x="33" y="151"/>
                  <a:pt x="33" y="151"/>
                  <a:pt x="33" y="150"/>
                </a:cubicBezTo>
                <a:cubicBezTo>
                  <a:pt x="35" y="152"/>
                  <a:pt x="36" y="152"/>
                  <a:pt x="37" y="154"/>
                </a:cubicBezTo>
                <a:cubicBezTo>
                  <a:pt x="36" y="153"/>
                  <a:pt x="36" y="154"/>
                  <a:pt x="35" y="153"/>
                </a:cubicBezTo>
                <a:cubicBezTo>
                  <a:pt x="35" y="153"/>
                  <a:pt x="35" y="154"/>
                  <a:pt x="36" y="154"/>
                </a:cubicBezTo>
                <a:cubicBezTo>
                  <a:pt x="36" y="154"/>
                  <a:pt x="36" y="154"/>
                  <a:pt x="37" y="154"/>
                </a:cubicBezTo>
                <a:cubicBezTo>
                  <a:pt x="36" y="155"/>
                  <a:pt x="40" y="158"/>
                  <a:pt x="42" y="159"/>
                </a:cubicBezTo>
                <a:cubicBezTo>
                  <a:pt x="43" y="159"/>
                  <a:pt x="41" y="158"/>
                  <a:pt x="42" y="158"/>
                </a:cubicBezTo>
                <a:cubicBezTo>
                  <a:pt x="42" y="158"/>
                  <a:pt x="43" y="159"/>
                  <a:pt x="44" y="159"/>
                </a:cubicBezTo>
                <a:cubicBezTo>
                  <a:pt x="43" y="159"/>
                  <a:pt x="43" y="159"/>
                  <a:pt x="43" y="160"/>
                </a:cubicBezTo>
                <a:cubicBezTo>
                  <a:pt x="44" y="161"/>
                  <a:pt x="44" y="160"/>
                  <a:pt x="45" y="160"/>
                </a:cubicBezTo>
                <a:cubicBezTo>
                  <a:pt x="44" y="161"/>
                  <a:pt x="47" y="162"/>
                  <a:pt x="47" y="162"/>
                </a:cubicBezTo>
                <a:cubicBezTo>
                  <a:pt x="49" y="162"/>
                  <a:pt x="49" y="163"/>
                  <a:pt x="48" y="163"/>
                </a:cubicBezTo>
                <a:cubicBezTo>
                  <a:pt x="50" y="164"/>
                  <a:pt x="51" y="164"/>
                  <a:pt x="52" y="164"/>
                </a:cubicBezTo>
                <a:cubicBezTo>
                  <a:pt x="53" y="165"/>
                  <a:pt x="52" y="164"/>
                  <a:pt x="52" y="165"/>
                </a:cubicBezTo>
                <a:cubicBezTo>
                  <a:pt x="54" y="165"/>
                  <a:pt x="53" y="165"/>
                  <a:pt x="55" y="166"/>
                </a:cubicBezTo>
                <a:cubicBezTo>
                  <a:pt x="55" y="166"/>
                  <a:pt x="56" y="166"/>
                  <a:pt x="56" y="166"/>
                </a:cubicBezTo>
                <a:cubicBezTo>
                  <a:pt x="57" y="167"/>
                  <a:pt x="58" y="167"/>
                  <a:pt x="57" y="167"/>
                </a:cubicBezTo>
                <a:cubicBezTo>
                  <a:pt x="61" y="169"/>
                  <a:pt x="63" y="167"/>
                  <a:pt x="65" y="168"/>
                </a:cubicBezTo>
                <a:cubicBezTo>
                  <a:pt x="66" y="167"/>
                  <a:pt x="67" y="168"/>
                  <a:pt x="69" y="169"/>
                </a:cubicBezTo>
                <a:cubicBezTo>
                  <a:pt x="69" y="169"/>
                  <a:pt x="68" y="168"/>
                  <a:pt x="69" y="168"/>
                </a:cubicBezTo>
                <a:cubicBezTo>
                  <a:pt x="70" y="169"/>
                  <a:pt x="71" y="169"/>
                  <a:pt x="73" y="169"/>
                </a:cubicBezTo>
                <a:cubicBezTo>
                  <a:pt x="73" y="170"/>
                  <a:pt x="72" y="169"/>
                  <a:pt x="72" y="170"/>
                </a:cubicBezTo>
                <a:cubicBezTo>
                  <a:pt x="73" y="170"/>
                  <a:pt x="74" y="170"/>
                  <a:pt x="74" y="170"/>
                </a:cubicBezTo>
                <a:cubicBezTo>
                  <a:pt x="73" y="170"/>
                  <a:pt x="73" y="170"/>
                  <a:pt x="73" y="169"/>
                </a:cubicBezTo>
                <a:cubicBezTo>
                  <a:pt x="74" y="169"/>
                  <a:pt x="74" y="169"/>
                  <a:pt x="75" y="170"/>
                </a:cubicBezTo>
                <a:cubicBezTo>
                  <a:pt x="75" y="170"/>
                  <a:pt x="75" y="170"/>
                  <a:pt x="75" y="170"/>
                </a:cubicBezTo>
                <a:cubicBezTo>
                  <a:pt x="79" y="170"/>
                  <a:pt x="83" y="171"/>
                  <a:pt x="85" y="170"/>
                </a:cubicBezTo>
                <a:cubicBezTo>
                  <a:pt x="86" y="170"/>
                  <a:pt x="85" y="171"/>
                  <a:pt x="86" y="171"/>
                </a:cubicBezTo>
                <a:cubicBezTo>
                  <a:pt x="86" y="170"/>
                  <a:pt x="86" y="170"/>
                  <a:pt x="86" y="170"/>
                </a:cubicBezTo>
                <a:cubicBezTo>
                  <a:pt x="87" y="170"/>
                  <a:pt x="91" y="171"/>
                  <a:pt x="89" y="170"/>
                </a:cubicBezTo>
                <a:cubicBezTo>
                  <a:pt x="91" y="170"/>
                  <a:pt x="91" y="171"/>
                  <a:pt x="92" y="170"/>
                </a:cubicBezTo>
                <a:cubicBezTo>
                  <a:pt x="91" y="170"/>
                  <a:pt x="91" y="170"/>
                  <a:pt x="92" y="170"/>
                </a:cubicBezTo>
                <a:cubicBezTo>
                  <a:pt x="92" y="170"/>
                  <a:pt x="92" y="171"/>
                  <a:pt x="93" y="170"/>
                </a:cubicBezTo>
                <a:cubicBezTo>
                  <a:pt x="93" y="170"/>
                  <a:pt x="94" y="170"/>
                  <a:pt x="95" y="170"/>
                </a:cubicBezTo>
                <a:cubicBezTo>
                  <a:pt x="94" y="170"/>
                  <a:pt x="96" y="170"/>
                  <a:pt x="97" y="170"/>
                </a:cubicBezTo>
                <a:cubicBezTo>
                  <a:pt x="97" y="170"/>
                  <a:pt x="96" y="170"/>
                  <a:pt x="96" y="170"/>
                </a:cubicBezTo>
                <a:cubicBezTo>
                  <a:pt x="97" y="170"/>
                  <a:pt x="99" y="169"/>
                  <a:pt x="99" y="170"/>
                </a:cubicBezTo>
                <a:cubicBezTo>
                  <a:pt x="99" y="170"/>
                  <a:pt x="98" y="170"/>
                  <a:pt x="98" y="170"/>
                </a:cubicBezTo>
                <a:cubicBezTo>
                  <a:pt x="99" y="170"/>
                  <a:pt x="100" y="170"/>
                  <a:pt x="101" y="169"/>
                </a:cubicBezTo>
                <a:cubicBezTo>
                  <a:pt x="102" y="170"/>
                  <a:pt x="104" y="168"/>
                  <a:pt x="105" y="169"/>
                </a:cubicBezTo>
                <a:cubicBezTo>
                  <a:pt x="102" y="169"/>
                  <a:pt x="100" y="171"/>
                  <a:pt x="98" y="170"/>
                </a:cubicBezTo>
                <a:cubicBezTo>
                  <a:pt x="98" y="171"/>
                  <a:pt x="97" y="171"/>
                  <a:pt x="96" y="171"/>
                </a:cubicBezTo>
                <a:cubicBezTo>
                  <a:pt x="96" y="171"/>
                  <a:pt x="95" y="171"/>
                  <a:pt x="95" y="172"/>
                </a:cubicBezTo>
                <a:cubicBezTo>
                  <a:pt x="97" y="172"/>
                  <a:pt x="96" y="171"/>
                  <a:pt x="96" y="171"/>
                </a:cubicBezTo>
                <a:cubicBezTo>
                  <a:pt x="97" y="171"/>
                  <a:pt x="98" y="171"/>
                  <a:pt x="97" y="172"/>
                </a:cubicBezTo>
                <a:cubicBezTo>
                  <a:pt x="97" y="172"/>
                  <a:pt x="96" y="172"/>
                  <a:pt x="96" y="172"/>
                </a:cubicBezTo>
                <a:cubicBezTo>
                  <a:pt x="98" y="172"/>
                  <a:pt x="99" y="172"/>
                  <a:pt x="99" y="172"/>
                </a:cubicBezTo>
                <a:cubicBezTo>
                  <a:pt x="101" y="172"/>
                  <a:pt x="102" y="172"/>
                  <a:pt x="106" y="171"/>
                </a:cubicBezTo>
                <a:cubicBezTo>
                  <a:pt x="107" y="171"/>
                  <a:pt x="106" y="171"/>
                  <a:pt x="107" y="170"/>
                </a:cubicBezTo>
                <a:cubicBezTo>
                  <a:pt x="112" y="170"/>
                  <a:pt x="116" y="168"/>
                  <a:pt x="119" y="167"/>
                </a:cubicBezTo>
                <a:cubicBezTo>
                  <a:pt x="120" y="167"/>
                  <a:pt x="118" y="167"/>
                  <a:pt x="120" y="166"/>
                </a:cubicBezTo>
                <a:cubicBezTo>
                  <a:pt x="121" y="166"/>
                  <a:pt x="121" y="166"/>
                  <a:pt x="121" y="167"/>
                </a:cubicBezTo>
                <a:cubicBezTo>
                  <a:pt x="124" y="165"/>
                  <a:pt x="126" y="165"/>
                  <a:pt x="129" y="164"/>
                </a:cubicBezTo>
                <a:cubicBezTo>
                  <a:pt x="130" y="162"/>
                  <a:pt x="135" y="161"/>
                  <a:pt x="137" y="159"/>
                </a:cubicBezTo>
                <a:cubicBezTo>
                  <a:pt x="135" y="160"/>
                  <a:pt x="133" y="161"/>
                  <a:pt x="132" y="161"/>
                </a:cubicBezTo>
                <a:cubicBezTo>
                  <a:pt x="133" y="160"/>
                  <a:pt x="137" y="158"/>
                  <a:pt x="137" y="159"/>
                </a:cubicBezTo>
                <a:cubicBezTo>
                  <a:pt x="139" y="158"/>
                  <a:pt x="141" y="158"/>
                  <a:pt x="141" y="157"/>
                </a:cubicBezTo>
                <a:cubicBezTo>
                  <a:pt x="142" y="158"/>
                  <a:pt x="145" y="156"/>
                  <a:pt x="147" y="154"/>
                </a:cubicBezTo>
                <a:cubicBezTo>
                  <a:pt x="147" y="154"/>
                  <a:pt x="148" y="154"/>
                  <a:pt x="148" y="153"/>
                </a:cubicBezTo>
                <a:cubicBezTo>
                  <a:pt x="153" y="150"/>
                  <a:pt x="158" y="147"/>
                  <a:pt x="161" y="143"/>
                </a:cubicBezTo>
                <a:cubicBezTo>
                  <a:pt x="161" y="143"/>
                  <a:pt x="161" y="143"/>
                  <a:pt x="162" y="143"/>
                </a:cubicBezTo>
                <a:cubicBezTo>
                  <a:pt x="161" y="142"/>
                  <a:pt x="161" y="142"/>
                  <a:pt x="162" y="141"/>
                </a:cubicBezTo>
                <a:cubicBezTo>
                  <a:pt x="162" y="141"/>
                  <a:pt x="162" y="142"/>
                  <a:pt x="163" y="141"/>
                </a:cubicBezTo>
                <a:cubicBezTo>
                  <a:pt x="163" y="141"/>
                  <a:pt x="163" y="140"/>
                  <a:pt x="164" y="140"/>
                </a:cubicBezTo>
                <a:cubicBezTo>
                  <a:pt x="164" y="139"/>
                  <a:pt x="163" y="140"/>
                  <a:pt x="164" y="139"/>
                </a:cubicBezTo>
                <a:cubicBezTo>
                  <a:pt x="164" y="139"/>
                  <a:pt x="165" y="138"/>
                  <a:pt x="165" y="138"/>
                </a:cubicBezTo>
                <a:cubicBezTo>
                  <a:pt x="165" y="138"/>
                  <a:pt x="165" y="139"/>
                  <a:pt x="165" y="139"/>
                </a:cubicBezTo>
                <a:cubicBezTo>
                  <a:pt x="166" y="138"/>
                  <a:pt x="166" y="138"/>
                  <a:pt x="167" y="136"/>
                </a:cubicBezTo>
                <a:cubicBezTo>
                  <a:pt x="167" y="136"/>
                  <a:pt x="166" y="137"/>
                  <a:pt x="166" y="137"/>
                </a:cubicBezTo>
                <a:cubicBezTo>
                  <a:pt x="170" y="129"/>
                  <a:pt x="177" y="120"/>
                  <a:pt x="180" y="110"/>
                </a:cubicBezTo>
                <a:cubicBezTo>
                  <a:pt x="180" y="110"/>
                  <a:pt x="179" y="113"/>
                  <a:pt x="180" y="112"/>
                </a:cubicBezTo>
                <a:cubicBezTo>
                  <a:pt x="181" y="107"/>
                  <a:pt x="181" y="106"/>
                  <a:pt x="182" y="103"/>
                </a:cubicBezTo>
                <a:cubicBezTo>
                  <a:pt x="183" y="102"/>
                  <a:pt x="182" y="101"/>
                  <a:pt x="182" y="100"/>
                </a:cubicBezTo>
                <a:cubicBezTo>
                  <a:pt x="183" y="99"/>
                  <a:pt x="183" y="94"/>
                  <a:pt x="184" y="92"/>
                </a:cubicBezTo>
                <a:cubicBezTo>
                  <a:pt x="183" y="92"/>
                  <a:pt x="184" y="90"/>
                  <a:pt x="183" y="89"/>
                </a:cubicBezTo>
                <a:cubicBezTo>
                  <a:pt x="184" y="89"/>
                  <a:pt x="184" y="88"/>
                  <a:pt x="184" y="88"/>
                </a:cubicBezTo>
                <a:cubicBezTo>
                  <a:pt x="184" y="87"/>
                  <a:pt x="184" y="85"/>
                  <a:pt x="184" y="84"/>
                </a:cubicBezTo>
                <a:cubicBezTo>
                  <a:pt x="184" y="84"/>
                  <a:pt x="184" y="82"/>
                  <a:pt x="184" y="81"/>
                </a:cubicBezTo>
                <a:cubicBezTo>
                  <a:pt x="184" y="80"/>
                  <a:pt x="184" y="81"/>
                  <a:pt x="183" y="80"/>
                </a:cubicBezTo>
                <a:cubicBezTo>
                  <a:pt x="184" y="78"/>
                  <a:pt x="182" y="75"/>
                  <a:pt x="183" y="74"/>
                </a:cubicBezTo>
                <a:cubicBezTo>
                  <a:pt x="182" y="73"/>
                  <a:pt x="181" y="67"/>
                  <a:pt x="182" y="66"/>
                </a:cubicBezTo>
                <a:cubicBezTo>
                  <a:pt x="181" y="66"/>
                  <a:pt x="179" y="61"/>
                  <a:pt x="180" y="61"/>
                </a:cubicBezTo>
                <a:cubicBezTo>
                  <a:pt x="179" y="59"/>
                  <a:pt x="178" y="59"/>
                  <a:pt x="177" y="57"/>
                </a:cubicBezTo>
                <a:cubicBezTo>
                  <a:pt x="177" y="57"/>
                  <a:pt x="178" y="58"/>
                  <a:pt x="178" y="58"/>
                </a:cubicBezTo>
                <a:cubicBezTo>
                  <a:pt x="175" y="50"/>
                  <a:pt x="171" y="46"/>
                  <a:pt x="167" y="39"/>
                </a:cubicBezTo>
                <a:cubicBezTo>
                  <a:pt x="167" y="39"/>
                  <a:pt x="167" y="39"/>
                  <a:pt x="167" y="39"/>
                </a:cubicBezTo>
                <a:cubicBezTo>
                  <a:pt x="166" y="36"/>
                  <a:pt x="161" y="33"/>
                  <a:pt x="163" y="32"/>
                </a:cubicBezTo>
                <a:cubicBezTo>
                  <a:pt x="162" y="31"/>
                  <a:pt x="162" y="33"/>
                  <a:pt x="161" y="32"/>
                </a:cubicBezTo>
                <a:cubicBezTo>
                  <a:pt x="159" y="29"/>
                  <a:pt x="157" y="28"/>
                  <a:pt x="156" y="26"/>
                </a:cubicBezTo>
                <a:cubicBezTo>
                  <a:pt x="155" y="25"/>
                  <a:pt x="154" y="24"/>
                  <a:pt x="152" y="23"/>
                </a:cubicBezTo>
                <a:cubicBezTo>
                  <a:pt x="152" y="22"/>
                  <a:pt x="153" y="23"/>
                  <a:pt x="153" y="23"/>
                </a:cubicBezTo>
                <a:cubicBezTo>
                  <a:pt x="151" y="21"/>
                  <a:pt x="150" y="20"/>
                  <a:pt x="149" y="18"/>
                </a:cubicBezTo>
                <a:cubicBezTo>
                  <a:pt x="148" y="19"/>
                  <a:pt x="147" y="17"/>
                  <a:pt x="147" y="18"/>
                </a:cubicBezTo>
                <a:cubicBezTo>
                  <a:pt x="148" y="19"/>
                  <a:pt x="149" y="20"/>
                  <a:pt x="149" y="21"/>
                </a:cubicBezTo>
                <a:cubicBezTo>
                  <a:pt x="148" y="21"/>
                  <a:pt x="148" y="20"/>
                  <a:pt x="148" y="20"/>
                </a:cubicBezTo>
                <a:cubicBezTo>
                  <a:pt x="149" y="22"/>
                  <a:pt x="151" y="23"/>
                  <a:pt x="153" y="25"/>
                </a:cubicBezTo>
                <a:cubicBezTo>
                  <a:pt x="153" y="25"/>
                  <a:pt x="153" y="25"/>
                  <a:pt x="153" y="25"/>
                </a:cubicBezTo>
                <a:cubicBezTo>
                  <a:pt x="154" y="26"/>
                  <a:pt x="155" y="27"/>
                  <a:pt x="156" y="28"/>
                </a:cubicBezTo>
                <a:cubicBezTo>
                  <a:pt x="159" y="32"/>
                  <a:pt x="165" y="37"/>
                  <a:pt x="167" y="43"/>
                </a:cubicBezTo>
                <a:cubicBezTo>
                  <a:pt x="169" y="44"/>
                  <a:pt x="171" y="47"/>
                  <a:pt x="173" y="50"/>
                </a:cubicBezTo>
                <a:cubicBezTo>
                  <a:pt x="172" y="50"/>
                  <a:pt x="170" y="46"/>
                  <a:pt x="169" y="46"/>
                </a:cubicBezTo>
                <a:cubicBezTo>
                  <a:pt x="170" y="48"/>
                  <a:pt x="174" y="54"/>
                  <a:pt x="173" y="54"/>
                </a:cubicBezTo>
                <a:cubicBezTo>
                  <a:pt x="173" y="54"/>
                  <a:pt x="174" y="53"/>
                  <a:pt x="174" y="54"/>
                </a:cubicBezTo>
                <a:cubicBezTo>
                  <a:pt x="175" y="55"/>
                  <a:pt x="174" y="55"/>
                  <a:pt x="175" y="56"/>
                </a:cubicBezTo>
                <a:cubicBezTo>
                  <a:pt x="176" y="56"/>
                  <a:pt x="178" y="62"/>
                  <a:pt x="178" y="65"/>
                </a:cubicBezTo>
                <a:cubicBezTo>
                  <a:pt x="178" y="64"/>
                  <a:pt x="178" y="64"/>
                  <a:pt x="178" y="64"/>
                </a:cubicBezTo>
                <a:cubicBezTo>
                  <a:pt x="178" y="65"/>
                  <a:pt x="180" y="67"/>
                  <a:pt x="180" y="69"/>
                </a:cubicBezTo>
                <a:cubicBezTo>
                  <a:pt x="180" y="68"/>
                  <a:pt x="179" y="67"/>
                  <a:pt x="179" y="67"/>
                </a:cubicBezTo>
                <a:cubicBezTo>
                  <a:pt x="179" y="69"/>
                  <a:pt x="180" y="69"/>
                  <a:pt x="180" y="70"/>
                </a:cubicBezTo>
                <a:cubicBezTo>
                  <a:pt x="180" y="71"/>
                  <a:pt x="180" y="69"/>
                  <a:pt x="180" y="69"/>
                </a:cubicBezTo>
                <a:cubicBezTo>
                  <a:pt x="181" y="73"/>
                  <a:pt x="181" y="79"/>
                  <a:pt x="182" y="82"/>
                </a:cubicBezTo>
                <a:cubicBezTo>
                  <a:pt x="182" y="83"/>
                  <a:pt x="182" y="81"/>
                  <a:pt x="182" y="81"/>
                </a:cubicBezTo>
                <a:cubicBezTo>
                  <a:pt x="182" y="82"/>
                  <a:pt x="182" y="84"/>
                  <a:pt x="182" y="84"/>
                </a:cubicBezTo>
                <a:cubicBezTo>
                  <a:pt x="182" y="84"/>
                  <a:pt x="182" y="83"/>
                  <a:pt x="182" y="83"/>
                </a:cubicBezTo>
                <a:cubicBezTo>
                  <a:pt x="182" y="90"/>
                  <a:pt x="182" y="96"/>
                  <a:pt x="179" y="104"/>
                </a:cubicBezTo>
                <a:cubicBezTo>
                  <a:pt x="178" y="105"/>
                  <a:pt x="177" y="111"/>
                  <a:pt x="176" y="113"/>
                </a:cubicBezTo>
                <a:cubicBezTo>
                  <a:pt x="175" y="116"/>
                  <a:pt x="173" y="120"/>
                  <a:pt x="171" y="124"/>
                </a:cubicBezTo>
                <a:cubicBezTo>
                  <a:pt x="167" y="130"/>
                  <a:pt x="163" y="134"/>
                  <a:pt x="160" y="138"/>
                </a:cubicBezTo>
                <a:cubicBezTo>
                  <a:pt x="159" y="138"/>
                  <a:pt x="159" y="138"/>
                  <a:pt x="159" y="139"/>
                </a:cubicBezTo>
                <a:cubicBezTo>
                  <a:pt x="159" y="139"/>
                  <a:pt x="159" y="139"/>
                  <a:pt x="159" y="139"/>
                </a:cubicBezTo>
                <a:cubicBezTo>
                  <a:pt x="158" y="140"/>
                  <a:pt x="156" y="141"/>
                  <a:pt x="156" y="141"/>
                </a:cubicBezTo>
                <a:cubicBezTo>
                  <a:pt x="155" y="142"/>
                  <a:pt x="155" y="142"/>
                  <a:pt x="155" y="143"/>
                </a:cubicBezTo>
                <a:cubicBezTo>
                  <a:pt x="155" y="142"/>
                  <a:pt x="156" y="141"/>
                  <a:pt x="157" y="141"/>
                </a:cubicBezTo>
                <a:cubicBezTo>
                  <a:pt x="156" y="142"/>
                  <a:pt x="156" y="142"/>
                  <a:pt x="155" y="143"/>
                </a:cubicBezTo>
                <a:cubicBezTo>
                  <a:pt x="154" y="143"/>
                  <a:pt x="155" y="143"/>
                  <a:pt x="153" y="144"/>
                </a:cubicBezTo>
                <a:cubicBezTo>
                  <a:pt x="153" y="144"/>
                  <a:pt x="153" y="144"/>
                  <a:pt x="153" y="143"/>
                </a:cubicBezTo>
                <a:cubicBezTo>
                  <a:pt x="152" y="145"/>
                  <a:pt x="150" y="146"/>
                  <a:pt x="149" y="147"/>
                </a:cubicBezTo>
                <a:cubicBezTo>
                  <a:pt x="151" y="146"/>
                  <a:pt x="151" y="146"/>
                  <a:pt x="152" y="145"/>
                </a:cubicBezTo>
                <a:cubicBezTo>
                  <a:pt x="151" y="146"/>
                  <a:pt x="150" y="146"/>
                  <a:pt x="149" y="148"/>
                </a:cubicBezTo>
                <a:cubicBezTo>
                  <a:pt x="149" y="148"/>
                  <a:pt x="150" y="147"/>
                  <a:pt x="149" y="147"/>
                </a:cubicBezTo>
                <a:cubicBezTo>
                  <a:pt x="148" y="149"/>
                  <a:pt x="145" y="149"/>
                  <a:pt x="143" y="151"/>
                </a:cubicBezTo>
                <a:cubicBezTo>
                  <a:pt x="144" y="150"/>
                  <a:pt x="145" y="150"/>
                  <a:pt x="144" y="150"/>
                </a:cubicBezTo>
                <a:cubicBezTo>
                  <a:pt x="143" y="151"/>
                  <a:pt x="143" y="151"/>
                  <a:pt x="142" y="151"/>
                </a:cubicBezTo>
                <a:cubicBezTo>
                  <a:pt x="142" y="153"/>
                  <a:pt x="139" y="153"/>
                  <a:pt x="138" y="154"/>
                </a:cubicBezTo>
                <a:cubicBezTo>
                  <a:pt x="137" y="155"/>
                  <a:pt x="137" y="154"/>
                  <a:pt x="137" y="154"/>
                </a:cubicBezTo>
                <a:cubicBezTo>
                  <a:pt x="136" y="155"/>
                  <a:pt x="134" y="157"/>
                  <a:pt x="133" y="157"/>
                </a:cubicBezTo>
                <a:cubicBezTo>
                  <a:pt x="132" y="156"/>
                  <a:pt x="134" y="156"/>
                  <a:pt x="134" y="156"/>
                </a:cubicBezTo>
                <a:cubicBezTo>
                  <a:pt x="131" y="157"/>
                  <a:pt x="130" y="158"/>
                  <a:pt x="129" y="159"/>
                </a:cubicBezTo>
                <a:cubicBezTo>
                  <a:pt x="128" y="159"/>
                  <a:pt x="128" y="159"/>
                  <a:pt x="128" y="159"/>
                </a:cubicBezTo>
                <a:cubicBezTo>
                  <a:pt x="129" y="159"/>
                  <a:pt x="126" y="161"/>
                  <a:pt x="125" y="161"/>
                </a:cubicBezTo>
                <a:cubicBezTo>
                  <a:pt x="124" y="161"/>
                  <a:pt x="124" y="160"/>
                  <a:pt x="125" y="160"/>
                </a:cubicBezTo>
                <a:cubicBezTo>
                  <a:pt x="125" y="160"/>
                  <a:pt x="126" y="160"/>
                  <a:pt x="126" y="159"/>
                </a:cubicBezTo>
                <a:cubicBezTo>
                  <a:pt x="125" y="159"/>
                  <a:pt x="127" y="158"/>
                  <a:pt x="127" y="158"/>
                </a:cubicBezTo>
                <a:cubicBezTo>
                  <a:pt x="128" y="158"/>
                  <a:pt x="128" y="158"/>
                  <a:pt x="128" y="158"/>
                </a:cubicBezTo>
                <a:cubicBezTo>
                  <a:pt x="130" y="157"/>
                  <a:pt x="133" y="156"/>
                  <a:pt x="135" y="155"/>
                </a:cubicBezTo>
                <a:cubicBezTo>
                  <a:pt x="135" y="155"/>
                  <a:pt x="135" y="155"/>
                  <a:pt x="135" y="155"/>
                </a:cubicBezTo>
                <a:cubicBezTo>
                  <a:pt x="134" y="155"/>
                  <a:pt x="136" y="155"/>
                  <a:pt x="136" y="154"/>
                </a:cubicBezTo>
                <a:cubicBezTo>
                  <a:pt x="135" y="155"/>
                  <a:pt x="136" y="153"/>
                  <a:pt x="137" y="153"/>
                </a:cubicBezTo>
                <a:cubicBezTo>
                  <a:pt x="137" y="153"/>
                  <a:pt x="137" y="153"/>
                  <a:pt x="137" y="153"/>
                </a:cubicBezTo>
                <a:cubicBezTo>
                  <a:pt x="138" y="152"/>
                  <a:pt x="140" y="152"/>
                  <a:pt x="140" y="151"/>
                </a:cubicBezTo>
                <a:cubicBezTo>
                  <a:pt x="141" y="151"/>
                  <a:pt x="140" y="152"/>
                  <a:pt x="141" y="151"/>
                </a:cubicBezTo>
                <a:cubicBezTo>
                  <a:pt x="141" y="151"/>
                  <a:pt x="141" y="151"/>
                  <a:pt x="141" y="151"/>
                </a:cubicBezTo>
                <a:cubicBezTo>
                  <a:pt x="142" y="150"/>
                  <a:pt x="145" y="148"/>
                  <a:pt x="146" y="147"/>
                </a:cubicBezTo>
                <a:cubicBezTo>
                  <a:pt x="146" y="147"/>
                  <a:pt x="144" y="147"/>
                  <a:pt x="146" y="146"/>
                </a:cubicBezTo>
                <a:cubicBezTo>
                  <a:pt x="146" y="147"/>
                  <a:pt x="149" y="144"/>
                  <a:pt x="150" y="145"/>
                </a:cubicBezTo>
                <a:cubicBezTo>
                  <a:pt x="152" y="142"/>
                  <a:pt x="154" y="142"/>
                  <a:pt x="155" y="139"/>
                </a:cubicBezTo>
                <a:cubicBezTo>
                  <a:pt x="156" y="139"/>
                  <a:pt x="157" y="138"/>
                  <a:pt x="157" y="138"/>
                </a:cubicBezTo>
                <a:cubicBezTo>
                  <a:pt x="157" y="138"/>
                  <a:pt x="156" y="139"/>
                  <a:pt x="157" y="138"/>
                </a:cubicBezTo>
                <a:cubicBezTo>
                  <a:pt x="161" y="135"/>
                  <a:pt x="166" y="129"/>
                  <a:pt x="170" y="124"/>
                </a:cubicBezTo>
                <a:cubicBezTo>
                  <a:pt x="169" y="124"/>
                  <a:pt x="169" y="124"/>
                  <a:pt x="169" y="124"/>
                </a:cubicBezTo>
                <a:cubicBezTo>
                  <a:pt x="170" y="123"/>
                  <a:pt x="170" y="123"/>
                  <a:pt x="170" y="123"/>
                </a:cubicBezTo>
                <a:cubicBezTo>
                  <a:pt x="170" y="123"/>
                  <a:pt x="170" y="123"/>
                  <a:pt x="170" y="123"/>
                </a:cubicBezTo>
                <a:cubicBezTo>
                  <a:pt x="170" y="122"/>
                  <a:pt x="172" y="120"/>
                  <a:pt x="172" y="120"/>
                </a:cubicBezTo>
                <a:cubicBezTo>
                  <a:pt x="172" y="120"/>
                  <a:pt x="173" y="119"/>
                  <a:pt x="173" y="119"/>
                </a:cubicBezTo>
                <a:cubicBezTo>
                  <a:pt x="173" y="118"/>
                  <a:pt x="173" y="119"/>
                  <a:pt x="173" y="117"/>
                </a:cubicBezTo>
                <a:cubicBezTo>
                  <a:pt x="173" y="118"/>
                  <a:pt x="172" y="119"/>
                  <a:pt x="172" y="119"/>
                </a:cubicBezTo>
                <a:cubicBezTo>
                  <a:pt x="173" y="115"/>
                  <a:pt x="176" y="111"/>
                  <a:pt x="177" y="107"/>
                </a:cubicBezTo>
                <a:cubicBezTo>
                  <a:pt x="177" y="106"/>
                  <a:pt x="176" y="108"/>
                  <a:pt x="176" y="107"/>
                </a:cubicBezTo>
                <a:cubicBezTo>
                  <a:pt x="177" y="106"/>
                  <a:pt x="177" y="104"/>
                  <a:pt x="178" y="103"/>
                </a:cubicBezTo>
                <a:cubicBezTo>
                  <a:pt x="178" y="104"/>
                  <a:pt x="177" y="108"/>
                  <a:pt x="178" y="106"/>
                </a:cubicBezTo>
                <a:cubicBezTo>
                  <a:pt x="178" y="104"/>
                  <a:pt x="177" y="102"/>
                  <a:pt x="179" y="100"/>
                </a:cubicBezTo>
                <a:cubicBezTo>
                  <a:pt x="177" y="100"/>
                  <a:pt x="179" y="94"/>
                  <a:pt x="178" y="92"/>
                </a:cubicBezTo>
                <a:cubicBezTo>
                  <a:pt x="179" y="91"/>
                  <a:pt x="179" y="89"/>
                  <a:pt x="179" y="87"/>
                </a:cubicBezTo>
                <a:cubicBezTo>
                  <a:pt x="178" y="90"/>
                  <a:pt x="178" y="93"/>
                  <a:pt x="177" y="94"/>
                </a:cubicBezTo>
                <a:cubicBezTo>
                  <a:pt x="177" y="93"/>
                  <a:pt x="177" y="92"/>
                  <a:pt x="177" y="92"/>
                </a:cubicBezTo>
                <a:cubicBezTo>
                  <a:pt x="176" y="95"/>
                  <a:pt x="177" y="94"/>
                  <a:pt x="177" y="96"/>
                </a:cubicBezTo>
                <a:cubicBezTo>
                  <a:pt x="177" y="96"/>
                  <a:pt x="177" y="94"/>
                  <a:pt x="178" y="94"/>
                </a:cubicBezTo>
                <a:cubicBezTo>
                  <a:pt x="178" y="97"/>
                  <a:pt x="177" y="100"/>
                  <a:pt x="176" y="102"/>
                </a:cubicBezTo>
                <a:cubicBezTo>
                  <a:pt x="177" y="101"/>
                  <a:pt x="176" y="102"/>
                  <a:pt x="176" y="101"/>
                </a:cubicBezTo>
                <a:cubicBezTo>
                  <a:pt x="176" y="100"/>
                  <a:pt x="177" y="98"/>
                  <a:pt x="177" y="98"/>
                </a:cubicBezTo>
                <a:cubicBezTo>
                  <a:pt x="176" y="98"/>
                  <a:pt x="176" y="93"/>
                  <a:pt x="177" y="90"/>
                </a:cubicBezTo>
                <a:cubicBezTo>
                  <a:pt x="176" y="89"/>
                  <a:pt x="177" y="87"/>
                  <a:pt x="177" y="86"/>
                </a:cubicBezTo>
                <a:cubicBezTo>
                  <a:pt x="177" y="87"/>
                  <a:pt x="177" y="86"/>
                  <a:pt x="177" y="85"/>
                </a:cubicBezTo>
                <a:cubicBezTo>
                  <a:pt x="177" y="85"/>
                  <a:pt x="177" y="81"/>
                  <a:pt x="177" y="83"/>
                </a:cubicBezTo>
                <a:cubicBezTo>
                  <a:pt x="176" y="82"/>
                  <a:pt x="177" y="81"/>
                  <a:pt x="177" y="81"/>
                </a:cubicBezTo>
                <a:cubicBezTo>
                  <a:pt x="177" y="80"/>
                  <a:pt x="176" y="79"/>
                  <a:pt x="176" y="78"/>
                </a:cubicBezTo>
                <a:cubicBezTo>
                  <a:pt x="176" y="78"/>
                  <a:pt x="176" y="78"/>
                  <a:pt x="176" y="77"/>
                </a:cubicBezTo>
                <a:cubicBezTo>
                  <a:pt x="176" y="76"/>
                  <a:pt x="176" y="77"/>
                  <a:pt x="176" y="77"/>
                </a:cubicBezTo>
                <a:cubicBezTo>
                  <a:pt x="176" y="76"/>
                  <a:pt x="176" y="76"/>
                  <a:pt x="176" y="76"/>
                </a:cubicBezTo>
                <a:cubicBezTo>
                  <a:pt x="175" y="75"/>
                  <a:pt x="175" y="71"/>
                  <a:pt x="175" y="71"/>
                </a:cubicBezTo>
                <a:cubicBezTo>
                  <a:pt x="175" y="71"/>
                  <a:pt x="175" y="72"/>
                  <a:pt x="175" y="72"/>
                </a:cubicBezTo>
                <a:cubicBezTo>
                  <a:pt x="174" y="70"/>
                  <a:pt x="174" y="68"/>
                  <a:pt x="174" y="67"/>
                </a:cubicBezTo>
                <a:cubicBezTo>
                  <a:pt x="173" y="67"/>
                  <a:pt x="174" y="66"/>
                  <a:pt x="173" y="65"/>
                </a:cubicBezTo>
                <a:cubicBezTo>
                  <a:pt x="172" y="64"/>
                  <a:pt x="170" y="59"/>
                  <a:pt x="171" y="59"/>
                </a:cubicBezTo>
                <a:cubicBezTo>
                  <a:pt x="170" y="58"/>
                  <a:pt x="169" y="57"/>
                  <a:pt x="169" y="56"/>
                </a:cubicBezTo>
                <a:cubicBezTo>
                  <a:pt x="168" y="55"/>
                  <a:pt x="170" y="58"/>
                  <a:pt x="170" y="59"/>
                </a:cubicBezTo>
                <a:cubicBezTo>
                  <a:pt x="169" y="58"/>
                  <a:pt x="168" y="55"/>
                  <a:pt x="167" y="54"/>
                </a:cubicBezTo>
                <a:cubicBezTo>
                  <a:pt x="167" y="53"/>
                  <a:pt x="167" y="52"/>
                  <a:pt x="168" y="52"/>
                </a:cubicBezTo>
                <a:cubicBezTo>
                  <a:pt x="167" y="51"/>
                  <a:pt x="167" y="52"/>
                  <a:pt x="166" y="51"/>
                </a:cubicBezTo>
                <a:cubicBezTo>
                  <a:pt x="166" y="51"/>
                  <a:pt x="167" y="52"/>
                  <a:pt x="167" y="52"/>
                </a:cubicBezTo>
                <a:cubicBezTo>
                  <a:pt x="165" y="51"/>
                  <a:pt x="164" y="49"/>
                  <a:pt x="165" y="49"/>
                </a:cubicBezTo>
                <a:cubicBezTo>
                  <a:pt x="165" y="49"/>
                  <a:pt x="166" y="49"/>
                  <a:pt x="166" y="49"/>
                </a:cubicBezTo>
                <a:cubicBezTo>
                  <a:pt x="165" y="49"/>
                  <a:pt x="164" y="47"/>
                  <a:pt x="163" y="47"/>
                </a:cubicBezTo>
                <a:cubicBezTo>
                  <a:pt x="164" y="48"/>
                  <a:pt x="164" y="47"/>
                  <a:pt x="165" y="48"/>
                </a:cubicBezTo>
                <a:cubicBezTo>
                  <a:pt x="165" y="49"/>
                  <a:pt x="164" y="48"/>
                  <a:pt x="164" y="49"/>
                </a:cubicBezTo>
                <a:cubicBezTo>
                  <a:pt x="163" y="48"/>
                  <a:pt x="163" y="47"/>
                  <a:pt x="162" y="46"/>
                </a:cubicBezTo>
                <a:cubicBezTo>
                  <a:pt x="162" y="46"/>
                  <a:pt x="163" y="47"/>
                  <a:pt x="163" y="46"/>
                </a:cubicBezTo>
                <a:cubicBezTo>
                  <a:pt x="162" y="45"/>
                  <a:pt x="162" y="46"/>
                  <a:pt x="162" y="45"/>
                </a:cubicBezTo>
                <a:cubicBezTo>
                  <a:pt x="161" y="45"/>
                  <a:pt x="161" y="44"/>
                  <a:pt x="161" y="44"/>
                </a:cubicBezTo>
                <a:cubicBezTo>
                  <a:pt x="159" y="42"/>
                  <a:pt x="158" y="40"/>
                  <a:pt x="156" y="38"/>
                </a:cubicBezTo>
                <a:cubicBezTo>
                  <a:pt x="155" y="38"/>
                  <a:pt x="157" y="39"/>
                  <a:pt x="157" y="40"/>
                </a:cubicBezTo>
                <a:cubicBezTo>
                  <a:pt x="154" y="38"/>
                  <a:pt x="152" y="35"/>
                  <a:pt x="149" y="33"/>
                </a:cubicBezTo>
                <a:cubicBezTo>
                  <a:pt x="149" y="33"/>
                  <a:pt x="150" y="33"/>
                  <a:pt x="150" y="33"/>
                </a:cubicBezTo>
                <a:cubicBezTo>
                  <a:pt x="148" y="32"/>
                  <a:pt x="148" y="31"/>
                  <a:pt x="147" y="31"/>
                </a:cubicBezTo>
                <a:cubicBezTo>
                  <a:pt x="145" y="28"/>
                  <a:pt x="138" y="22"/>
                  <a:pt x="136" y="19"/>
                </a:cubicBezTo>
                <a:cubicBezTo>
                  <a:pt x="134" y="18"/>
                  <a:pt x="132" y="17"/>
                  <a:pt x="131" y="15"/>
                </a:cubicBezTo>
                <a:cubicBezTo>
                  <a:pt x="130" y="15"/>
                  <a:pt x="128" y="13"/>
                  <a:pt x="127" y="13"/>
                </a:cubicBezTo>
                <a:cubicBezTo>
                  <a:pt x="127" y="13"/>
                  <a:pt x="127" y="13"/>
                  <a:pt x="127" y="13"/>
                </a:cubicBezTo>
                <a:cubicBezTo>
                  <a:pt x="124" y="10"/>
                  <a:pt x="121" y="10"/>
                  <a:pt x="117" y="7"/>
                </a:cubicBezTo>
                <a:cubicBezTo>
                  <a:pt x="117" y="7"/>
                  <a:pt x="120" y="8"/>
                  <a:pt x="119" y="9"/>
                </a:cubicBezTo>
                <a:cubicBezTo>
                  <a:pt x="121" y="11"/>
                  <a:pt x="122" y="11"/>
                  <a:pt x="124" y="13"/>
                </a:cubicBezTo>
                <a:cubicBezTo>
                  <a:pt x="123" y="13"/>
                  <a:pt x="123" y="12"/>
                  <a:pt x="123" y="13"/>
                </a:cubicBezTo>
                <a:cubicBezTo>
                  <a:pt x="123" y="13"/>
                  <a:pt x="123" y="13"/>
                  <a:pt x="123" y="13"/>
                </a:cubicBezTo>
                <a:cubicBezTo>
                  <a:pt x="122" y="12"/>
                  <a:pt x="122" y="12"/>
                  <a:pt x="121" y="12"/>
                </a:cubicBezTo>
                <a:cubicBezTo>
                  <a:pt x="123" y="13"/>
                  <a:pt x="125" y="14"/>
                  <a:pt x="126" y="16"/>
                </a:cubicBezTo>
                <a:cubicBezTo>
                  <a:pt x="125" y="16"/>
                  <a:pt x="123" y="13"/>
                  <a:pt x="122" y="14"/>
                </a:cubicBezTo>
                <a:cubicBezTo>
                  <a:pt x="123" y="15"/>
                  <a:pt x="124" y="16"/>
                  <a:pt x="126" y="17"/>
                </a:cubicBezTo>
                <a:cubicBezTo>
                  <a:pt x="125" y="17"/>
                  <a:pt x="126" y="18"/>
                  <a:pt x="126" y="18"/>
                </a:cubicBezTo>
                <a:cubicBezTo>
                  <a:pt x="125" y="18"/>
                  <a:pt x="124" y="17"/>
                  <a:pt x="124" y="16"/>
                </a:cubicBezTo>
                <a:cubicBezTo>
                  <a:pt x="124" y="17"/>
                  <a:pt x="124" y="17"/>
                  <a:pt x="124" y="17"/>
                </a:cubicBezTo>
                <a:cubicBezTo>
                  <a:pt x="123" y="16"/>
                  <a:pt x="123" y="16"/>
                  <a:pt x="122" y="16"/>
                </a:cubicBezTo>
                <a:cubicBezTo>
                  <a:pt x="122" y="16"/>
                  <a:pt x="123" y="16"/>
                  <a:pt x="123" y="16"/>
                </a:cubicBezTo>
                <a:cubicBezTo>
                  <a:pt x="122" y="15"/>
                  <a:pt x="120" y="15"/>
                  <a:pt x="120" y="14"/>
                </a:cubicBezTo>
                <a:cubicBezTo>
                  <a:pt x="119" y="14"/>
                  <a:pt x="120" y="14"/>
                  <a:pt x="119" y="14"/>
                </a:cubicBezTo>
                <a:cubicBezTo>
                  <a:pt x="119" y="14"/>
                  <a:pt x="118" y="14"/>
                  <a:pt x="118" y="14"/>
                </a:cubicBezTo>
                <a:cubicBezTo>
                  <a:pt x="118" y="13"/>
                  <a:pt x="118" y="13"/>
                  <a:pt x="118" y="13"/>
                </a:cubicBezTo>
                <a:cubicBezTo>
                  <a:pt x="117" y="13"/>
                  <a:pt x="116" y="12"/>
                  <a:pt x="115" y="12"/>
                </a:cubicBezTo>
                <a:cubicBezTo>
                  <a:pt x="115" y="12"/>
                  <a:pt x="112" y="10"/>
                  <a:pt x="111" y="10"/>
                </a:cubicBezTo>
                <a:cubicBezTo>
                  <a:pt x="112" y="11"/>
                  <a:pt x="114" y="11"/>
                  <a:pt x="115" y="13"/>
                </a:cubicBezTo>
                <a:cubicBezTo>
                  <a:pt x="118" y="15"/>
                  <a:pt x="121" y="17"/>
                  <a:pt x="123" y="18"/>
                </a:cubicBezTo>
                <a:cubicBezTo>
                  <a:pt x="124" y="19"/>
                  <a:pt x="125" y="21"/>
                  <a:pt x="126" y="21"/>
                </a:cubicBezTo>
                <a:cubicBezTo>
                  <a:pt x="127" y="22"/>
                  <a:pt x="129" y="23"/>
                  <a:pt x="129" y="24"/>
                </a:cubicBezTo>
                <a:cubicBezTo>
                  <a:pt x="129" y="23"/>
                  <a:pt x="128" y="23"/>
                  <a:pt x="127" y="22"/>
                </a:cubicBezTo>
                <a:cubicBezTo>
                  <a:pt x="127" y="22"/>
                  <a:pt x="127" y="23"/>
                  <a:pt x="127" y="22"/>
                </a:cubicBezTo>
                <a:cubicBezTo>
                  <a:pt x="117" y="14"/>
                  <a:pt x="104" y="9"/>
                  <a:pt x="91" y="3"/>
                </a:cubicBezTo>
                <a:cubicBezTo>
                  <a:pt x="91" y="4"/>
                  <a:pt x="87" y="2"/>
                  <a:pt x="86" y="1"/>
                </a:cubicBezTo>
                <a:cubicBezTo>
                  <a:pt x="85" y="1"/>
                  <a:pt x="84" y="0"/>
                  <a:pt x="83" y="1"/>
                </a:cubicBezTo>
                <a:cubicBezTo>
                  <a:pt x="84" y="1"/>
                  <a:pt x="86" y="1"/>
                  <a:pt x="86" y="2"/>
                </a:cubicBezTo>
                <a:cubicBezTo>
                  <a:pt x="85" y="2"/>
                  <a:pt x="86" y="3"/>
                  <a:pt x="85" y="3"/>
                </a:cubicBezTo>
                <a:cubicBezTo>
                  <a:pt x="82" y="2"/>
                  <a:pt x="81" y="0"/>
                  <a:pt x="79" y="0"/>
                </a:cubicBezTo>
                <a:cubicBezTo>
                  <a:pt x="81" y="1"/>
                  <a:pt x="81" y="2"/>
                  <a:pt x="84" y="3"/>
                </a:cubicBezTo>
                <a:cubicBezTo>
                  <a:pt x="84" y="3"/>
                  <a:pt x="83" y="4"/>
                  <a:pt x="84" y="4"/>
                </a:cubicBezTo>
                <a:cubicBezTo>
                  <a:pt x="84" y="3"/>
                  <a:pt x="85" y="4"/>
                  <a:pt x="86" y="4"/>
                </a:cubicBezTo>
                <a:cubicBezTo>
                  <a:pt x="86" y="4"/>
                  <a:pt x="86" y="5"/>
                  <a:pt x="86" y="5"/>
                </a:cubicBezTo>
                <a:cubicBezTo>
                  <a:pt x="85" y="5"/>
                  <a:pt x="84" y="5"/>
                  <a:pt x="82" y="5"/>
                </a:cubicBezTo>
                <a:cubicBezTo>
                  <a:pt x="82" y="5"/>
                  <a:pt x="83" y="6"/>
                  <a:pt x="84" y="6"/>
                </a:cubicBezTo>
                <a:cubicBezTo>
                  <a:pt x="87" y="8"/>
                  <a:pt x="94" y="10"/>
                  <a:pt x="97" y="12"/>
                </a:cubicBezTo>
                <a:cubicBezTo>
                  <a:pt x="98" y="12"/>
                  <a:pt x="97" y="13"/>
                  <a:pt x="98" y="13"/>
                </a:cubicBezTo>
                <a:cubicBezTo>
                  <a:pt x="100" y="14"/>
                  <a:pt x="103" y="15"/>
                  <a:pt x="105" y="17"/>
                </a:cubicBezTo>
                <a:cubicBezTo>
                  <a:pt x="106" y="17"/>
                  <a:pt x="107" y="18"/>
                  <a:pt x="108" y="19"/>
                </a:cubicBezTo>
                <a:cubicBezTo>
                  <a:pt x="109" y="19"/>
                  <a:pt x="109" y="19"/>
                  <a:pt x="110" y="20"/>
                </a:cubicBezTo>
                <a:cubicBezTo>
                  <a:pt x="109" y="20"/>
                  <a:pt x="110" y="20"/>
                  <a:pt x="110" y="20"/>
                </a:cubicBezTo>
                <a:cubicBezTo>
                  <a:pt x="109" y="20"/>
                  <a:pt x="108" y="19"/>
                  <a:pt x="108" y="19"/>
                </a:cubicBezTo>
                <a:cubicBezTo>
                  <a:pt x="108" y="20"/>
                  <a:pt x="109" y="20"/>
                  <a:pt x="109" y="21"/>
                </a:cubicBezTo>
                <a:cubicBezTo>
                  <a:pt x="107" y="20"/>
                  <a:pt x="106" y="20"/>
                  <a:pt x="105" y="19"/>
                </a:cubicBezTo>
                <a:cubicBezTo>
                  <a:pt x="105" y="20"/>
                  <a:pt x="105" y="20"/>
                  <a:pt x="106" y="20"/>
                </a:cubicBezTo>
                <a:cubicBezTo>
                  <a:pt x="107" y="20"/>
                  <a:pt x="109" y="21"/>
                  <a:pt x="110" y="21"/>
                </a:cubicBezTo>
                <a:cubicBezTo>
                  <a:pt x="111" y="21"/>
                  <a:pt x="111" y="22"/>
                  <a:pt x="110" y="22"/>
                </a:cubicBezTo>
                <a:cubicBezTo>
                  <a:pt x="111" y="24"/>
                  <a:pt x="114" y="25"/>
                  <a:pt x="115" y="26"/>
                </a:cubicBezTo>
                <a:cubicBezTo>
                  <a:pt x="115" y="27"/>
                  <a:pt x="114" y="26"/>
                  <a:pt x="114" y="26"/>
                </a:cubicBezTo>
                <a:cubicBezTo>
                  <a:pt x="115" y="27"/>
                  <a:pt x="113" y="26"/>
                  <a:pt x="113" y="27"/>
                </a:cubicBezTo>
                <a:cubicBezTo>
                  <a:pt x="115" y="27"/>
                  <a:pt x="116" y="28"/>
                  <a:pt x="118" y="29"/>
                </a:cubicBezTo>
                <a:cubicBezTo>
                  <a:pt x="126" y="38"/>
                  <a:pt x="138" y="46"/>
                  <a:pt x="144" y="57"/>
                </a:cubicBezTo>
                <a:cubicBezTo>
                  <a:pt x="147" y="59"/>
                  <a:pt x="149" y="63"/>
                  <a:pt x="150" y="65"/>
                </a:cubicBezTo>
                <a:cubicBezTo>
                  <a:pt x="151" y="66"/>
                  <a:pt x="153" y="69"/>
                  <a:pt x="153" y="70"/>
                </a:cubicBezTo>
                <a:cubicBezTo>
                  <a:pt x="154" y="71"/>
                  <a:pt x="155" y="75"/>
                  <a:pt x="155" y="76"/>
                </a:cubicBezTo>
                <a:cubicBezTo>
                  <a:pt x="155" y="75"/>
                  <a:pt x="155" y="76"/>
                  <a:pt x="155" y="77"/>
                </a:cubicBezTo>
                <a:cubicBezTo>
                  <a:pt x="154" y="74"/>
                  <a:pt x="154" y="73"/>
                  <a:pt x="153" y="73"/>
                </a:cubicBezTo>
                <a:cubicBezTo>
                  <a:pt x="153" y="72"/>
                  <a:pt x="153" y="72"/>
                  <a:pt x="153" y="72"/>
                </a:cubicBezTo>
                <a:cubicBezTo>
                  <a:pt x="153" y="72"/>
                  <a:pt x="153" y="72"/>
                  <a:pt x="153" y="72"/>
                </a:cubicBezTo>
                <a:cubicBezTo>
                  <a:pt x="153" y="71"/>
                  <a:pt x="152" y="73"/>
                  <a:pt x="152" y="72"/>
                </a:cubicBezTo>
                <a:cubicBezTo>
                  <a:pt x="153" y="71"/>
                  <a:pt x="151" y="70"/>
                  <a:pt x="152" y="70"/>
                </a:cubicBezTo>
                <a:cubicBezTo>
                  <a:pt x="153" y="71"/>
                  <a:pt x="152" y="71"/>
                  <a:pt x="153" y="71"/>
                </a:cubicBezTo>
                <a:cubicBezTo>
                  <a:pt x="152" y="69"/>
                  <a:pt x="151" y="67"/>
                  <a:pt x="150" y="66"/>
                </a:cubicBezTo>
                <a:cubicBezTo>
                  <a:pt x="150" y="67"/>
                  <a:pt x="152" y="68"/>
                  <a:pt x="152" y="69"/>
                </a:cubicBezTo>
                <a:cubicBezTo>
                  <a:pt x="152" y="70"/>
                  <a:pt x="152" y="70"/>
                  <a:pt x="151" y="70"/>
                </a:cubicBezTo>
                <a:cubicBezTo>
                  <a:pt x="152" y="72"/>
                  <a:pt x="152" y="73"/>
                  <a:pt x="152" y="73"/>
                </a:cubicBezTo>
                <a:cubicBezTo>
                  <a:pt x="150" y="70"/>
                  <a:pt x="152" y="71"/>
                  <a:pt x="151" y="69"/>
                </a:cubicBezTo>
                <a:cubicBezTo>
                  <a:pt x="151" y="69"/>
                  <a:pt x="151" y="69"/>
                  <a:pt x="151" y="69"/>
                </a:cubicBezTo>
                <a:cubicBezTo>
                  <a:pt x="150" y="67"/>
                  <a:pt x="150" y="66"/>
                  <a:pt x="149" y="65"/>
                </a:cubicBezTo>
                <a:cubicBezTo>
                  <a:pt x="149" y="64"/>
                  <a:pt x="149" y="62"/>
                  <a:pt x="148" y="63"/>
                </a:cubicBezTo>
                <a:cubicBezTo>
                  <a:pt x="148" y="64"/>
                  <a:pt x="149" y="65"/>
                  <a:pt x="148" y="66"/>
                </a:cubicBezTo>
                <a:cubicBezTo>
                  <a:pt x="149" y="68"/>
                  <a:pt x="151" y="68"/>
                  <a:pt x="151" y="70"/>
                </a:cubicBezTo>
                <a:cubicBezTo>
                  <a:pt x="150" y="69"/>
                  <a:pt x="150" y="68"/>
                  <a:pt x="149" y="68"/>
                </a:cubicBezTo>
                <a:cubicBezTo>
                  <a:pt x="149" y="69"/>
                  <a:pt x="150" y="69"/>
                  <a:pt x="150" y="70"/>
                </a:cubicBezTo>
                <a:cubicBezTo>
                  <a:pt x="150" y="70"/>
                  <a:pt x="150" y="69"/>
                  <a:pt x="150" y="69"/>
                </a:cubicBezTo>
                <a:cubicBezTo>
                  <a:pt x="150" y="70"/>
                  <a:pt x="151" y="72"/>
                  <a:pt x="151" y="73"/>
                </a:cubicBezTo>
                <a:cubicBezTo>
                  <a:pt x="150" y="71"/>
                  <a:pt x="149" y="69"/>
                  <a:pt x="148" y="68"/>
                </a:cubicBezTo>
                <a:cubicBezTo>
                  <a:pt x="149" y="68"/>
                  <a:pt x="149" y="68"/>
                  <a:pt x="149" y="68"/>
                </a:cubicBezTo>
                <a:cubicBezTo>
                  <a:pt x="148" y="68"/>
                  <a:pt x="148" y="68"/>
                  <a:pt x="148" y="68"/>
                </a:cubicBezTo>
                <a:cubicBezTo>
                  <a:pt x="149" y="70"/>
                  <a:pt x="150" y="71"/>
                  <a:pt x="150" y="72"/>
                </a:cubicBezTo>
                <a:cubicBezTo>
                  <a:pt x="149" y="71"/>
                  <a:pt x="148" y="71"/>
                  <a:pt x="149" y="70"/>
                </a:cubicBezTo>
                <a:cubicBezTo>
                  <a:pt x="148" y="70"/>
                  <a:pt x="147" y="67"/>
                  <a:pt x="146" y="66"/>
                </a:cubicBezTo>
                <a:cubicBezTo>
                  <a:pt x="147" y="70"/>
                  <a:pt x="149" y="71"/>
                  <a:pt x="150" y="74"/>
                </a:cubicBezTo>
                <a:cubicBezTo>
                  <a:pt x="150" y="75"/>
                  <a:pt x="149" y="73"/>
                  <a:pt x="149" y="74"/>
                </a:cubicBezTo>
                <a:cubicBezTo>
                  <a:pt x="151" y="77"/>
                  <a:pt x="150" y="82"/>
                  <a:pt x="151" y="85"/>
                </a:cubicBezTo>
                <a:cubicBezTo>
                  <a:pt x="150" y="82"/>
                  <a:pt x="149" y="79"/>
                  <a:pt x="149" y="77"/>
                </a:cubicBezTo>
                <a:cubicBezTo>
                  <a:pt x="149" y="76"/>
                  <a:pt x="149" y="78"/>
                  <a:pt x="149" y="77"/>
                </a:cubicBezTo>
                <a:cubicBezTo>
                  <a:pt x="149" y="75"/>
                  <a:pt x="147" y="71"/>
                  <a:pt x="145" y="69"/>
                </a:cubicBezTo>
                <a:cubicBezTo>
                  <a:pt x="146" y="69"/>
                  <a:pt x="146" y="69"/>
                  <a:pt x="146" y="69"/>
                </a:cubicBezTo>
                <a:cubicBezTo>
                  <a:pt x="144" y="68"/>
                  <a:pt x="144" y="65"/>
                  <a:pt x="143" y="64"/>
                </a:cubicBezTo>
                <a:cubicBezTo>
                  <a:pt x="143" y="64"/>
                  <a:pt x="143" y="64"/>
                  <a:pt x="143" y="65"/>
                </a:cubicBezTo>
                <a:cubicBezTo>
                  <a:pt x="141" y="61"/>
                  <a:pt x="138" y="58"/>
                  <a:pt x="136" y="56"/>
                </a:cubicBezTo>
                <a:cubicBezTo>
                  <a:pt x="136" y="55"/>
                  <a:pt x="136" y="55"/>
                  <a:pt x="136" y="55"/>
                </a:cubicBezTo>
                <a:cubicBezTo>
                  <a:pt x="134" y="53"/>
                  <a:pt x="129" y="49"/>
                  <a:pt x="127" y="46"/>
                </a:cubicBezTo>
                <a:cubicBezTo>
                  <a:pt x="127" y="46"/>
                  <a:pt x="127" y="46"/>
                  <a:pt x="126" y="46"/>
                </a:cubicBezTo>
                <a:cubicBezTo>
                  <a:pt x="119" y="38"/>
                  <a:pt x="109" y="33"/>
                  <a:pt x="101" y="27"/>
                </a:cubicBezTo>
                <a:cubicBezTo>
                  <a:pt x="102" y="27"/>
                  <a:pt x="102" y="28"/>
                  <a:pt x="102" y="28"/>
                </a:cubicBezTo>
                <a:cubicBezTo>
                  <a:pt x="99" y="25"/>
                  <a:pt x="95" y="23"/>
                  <a:pt x="92" y="22"/>
                </a:cubicBezTo>
                <a:cubicBezTo>
                  <a:pt x="91" y="21"/>
                  <a:pt x="91" y="21"/>
                  <a:pt x="91" y="20"/>
                </a:cubicBezTo>
                <a:cubicBezTo>
                  <a:pt x="91" y="21"/>
                  <a:pt x="91" y="21"/>
                  <a:pt x="91" y="21"/>
                </a:cubicBezTo>
                <a:cubicBezTo>
                  <a:pt x="90" y="20"/>
                  <a:pt x="87" y="19"/>
                  <a:pt x="85" y="18"/>
                </a:cubicBezTo>
                <a:cubicBezTo>
                  <a:pt x="86" y="18"/>
                  <a:pt x="86" y="18"/>
                  <a:pt x="86" y="18"/>
                </a:cubicBezTo>
                <a:cubicBezTo>
                  <a:pt x="84" y="18"/>
                  <a:pt x="82" y="17"/>
                  <a:pt x="81" y="16"/>
                </a:cubicBezTo>
                <a:cubicBezTo>
                  <a:pt x="81" y="17"/>
                  <a:pt x="81" y="17"/>
                  <a:pt x="81" y="17"/>
                </a:cubicBezTo>
                <a:cubicBezTo>
                  <a:pt x="80" y="17"/>
                  <a:pt x="79" y="16"/>
                  <a:pt x="79" y="16"/>
                </a:cubicBezTo>
                <a:cubicBezTo>
                  <a:pt x="79" y="16"/>
                  <a:pt x="78" y="15"/>
                  <a:pt x="78" y="15"/>
                </a:cubicBezTo>
                <a:cubicBezTo>
                  <a:pt x="77" y="15"/>
                  <a:pt x="77" y="15"/>
                  <a:pt x="77" y="15"/>
                </a:cubicBezTo>
                <a:cubicBezTo>
                  <a:pt x="69" y="12"/>
                  <a:pt x="57" y="9"/>
                  <a:pt x="48" y="11"/>
                </a:cubicBezTo>
                <a:cubicBezTo>
                  <a:pt x="55" y="10"/>
                  <a:pt x="63" y="12"/>
                  <a:pt x="71" y="13"/>
                </a:cubicBezTo>
                <a:cubicBezTo>
                  <a:pt x="71" y="14"/>
                  <a:pt x="72" y="14"/>
                  <a:pt x="72" y="14"/>
                </a:cubicBezTo>
                <a:cubicBezTo>
                  <a:pt x="76" y="15"/>
                  <a:pt x="81" y="18"/>
                  <a:pt x="85" y="19"/>
                </a:cubicBezTo>
                <a:cubicBezTo>
                  <a:pt x="85" y="19"/>
                  <a:pt x="85" y="20"/>
                  <a:pt x="85" y="20"/>
                </a:cubicBezTo>
                <a:cubicBezTo>
                  <a:pt x="85" y="19"/>
                  <a:pt x="86" y="19"/>
                  <a:pt x="86" y="19"/>
                </a:cubicBezTo>
                <a:cubicBezTo>
                  <a:pt x="87" y="20"/>
                  <a:pt x="88" y="20"/>
                  <a:pt x="89" y="21"/>
                </a:cubicBezTo>
                <a:cubicBezTo>
                  <a:pt x="90" y="21"/>
                  <a:pt x="92" y="23"/>
                  <a:pt x="92" y="23"/>
                </a:cubicBezTo>
                <a:cubicBezTo>
                  <a:pt x="93" y="23"/>
                  <a:pt x="93" y="23"/>
                  <a:pt x="93" y="23"/>
                </a:cubicBezTo>
                <a:cubicBezTo>
                  <a:pt x="93" y="24"/>
                  <a:pt x="94" y="24"/>
                  <a:pt x="94" y="24"/>
                </a:cubicBezTo>
                <a:cubicBezTo>
                  <a:pt x="95" y="24"/>
                  <a:pt x="96" y="25"/>
                  <a:pt x="97" y="25"/>
                </a:cubicBezTo>
                <a:cubicBezTo>
                  <a:pt x="97" y="26"/>
                  <a:pt x="98" y="26"/>
                  <a:pt x="99" y="27"/>
                </a:cubicBezTo>
                <a:cubicBezTo>
                  <a:pt x="100" y="27"/>
                  <a:pt x="99" y="27"/>
                  <a:pt x="100" y="27"/>
                </a:cubicBezTo>
                <a:cubicBezTo>
                  <a:pt x="105" y="30"/>
                  <a:pt x="109" y="33"/>
                  <a:pt x="114" y="38"/>
                </a:cubicBezTo>
                <a:cubicBezTo>
                  <a:pt x="114" y="37"/>
                  <a:pt x="114" y="37"/>
                  <a:pt x="114" y="37"/>
                </a:cubicBezTo>
                <a:cubicBezTo>
                  <a:pt x="114" y="38"/>
                  <a:pt x="114" y="37"/>
                  <a:pt x="115" y="38"/>
                </a:cubicBezTo>
                <a:cubicBezTo>
                  <a:pt x="115" y="38"/>
                  <a:pt x="115" y="38"/>
                  <a:pt x="114" y="38"/>
                </a:cubicBezTo>
                <a:cubicBezTo>
                  <a:pt x="115" y="39"/>
                  <a:pt x="116" y="40"/>
                  <a:pt x="117" y="41"/>
                </a:cubicBezTo>
                <a:cubicBezTo>
                  <a:pt x="118" y="41"/>
                  <a:pt x="117" y="40"/>
                  <a:pt x="117" y="40"/>
                </a:cubicBezTo>
                <a:cubicBezTo>
                  <a:pt x="118" y="40"/>
                  <a:pt x="118" y="40"/>
                  <a:pt x="118" y="41"/>
                </a:cubicBezTo>
                <a:cubicBezTo>
                  <a:pt x="118" y="41"/>
                  <a:pt x="118" y="40"/>
                  <a:pt x="117" y="41"/>
                </a:cubicBezTo>
                <a:cubicBezTo>
                  <a:pt x="118" y="42"/>
                  <a:pt x="118" y="41"/>
                  <a:pt x="119" y="42"/>
                </a:cubicBezTo>
                <a:cubicBezTo>
                  <a:pt x="118" y="42"/>
                  <a:pt x="120" y="43"/>
                  <a:pt x="120" y="43"/>
                </a:cubicBezTo>
                <a:cubicBezTo>
                  <a:pt x="121" y="43"/>
                  <a:pt x="121" y="43"/>
                  <a:pt x="121" y="43"/>
                </a:cubicBezTo>
                <a:cubicBezTo>
                  <a:pt x="121" y="43"/>
                  <a:pt x="122" y="44"/>
                  <a:pt x="122" y="44"/>
                </a:cubicBezTo>
                <a:cubicBezTo>
                  <a:pt x="122" y="44"/>
                  <a:pt x="122" y="44"/>
                  <a:pt x="122" y="44"/>
                </a:cubicBezTo>
                <a:cubicBezTo>
                  <a:pt x="122" y="44"/>
                  <a:pt x="124" y="45"/>
                  <a:pt x="124" y="46"/>
                </a:cubicBezTo>
                <a:cubicBezTo>
                  <a:pt x="123" y="45"/>
                  <a:pt x="122" y="45"/>
                  <a:pt x="121" y="44"/>
                </a:cubicBezTo>
                <a:cubicBezTo>
                  <a:pt x="121" y="45"/>
                  <a:pt x="125" y="47"/>
                  <a:pt x="125" y="48"/>
                </a:cubicBezTo>
                <a:cubicBezTo>
                  <a:pt x="121" y="45"/>
                  <a:pt x="118" y="42"/>
                  <a:pt x="114" y="39"/>
                </a:cubicBezTo>
                <a:cubicBezTo>
                  <a:pt x="114" y="39"/>
                  <a:pt x="114" y="39"/>
                  <a:pt x="114" y="39"/>
                </a:cubicBezTo>
                <a:cubicBezTo>
                  <a:pt x="113" y="39"/>
                  <a:pt x="113" y="38"/>
                  <a:pt x="113" y="38"/>
                </a:cubicBezTo>
                <a:cubicBezTo>
                  <a:pt x="113" y="38"/>
                  <a:pt x="113" y="39"/>
                  <a:pt x="114" y="38"/>
                </a:cubicBezTo>
                <a:cubicBezTo>
                  <a:pt x="113" y="37"/>
                  <a:pt x="111" y="36"/>
                  <a:pt x="110" y="36"/>
                </a:cubicBezTo>
                <a:cubicBezTo>
                  <a:pt x="111" y="36"/>
                  <a:pt x="111" y="37"/>
                  <a:pt x="111" y="37"/>
                </a:cubicBezTo>
                <a:cubicBezTo>
                  <a:pt x="108" y="34"/>
                  <a:pt x="103" y="32"/>
                  <a:pt x="100" y="30"/>
                </a:cubicBezTo>
                <a:cubicBezTo>
                  <a:pt x="96" y="27"/>
                  <a:pt x="92" y="24"/>
                  <a:pt x="87" y="21"/>
                </a:cubicBezTo>
                <a:cubicBezTo>
                  <a:pt x="87" y="21"/>
                  <a:pt x="87" y="21"/>
                  <a:pt x="87" y="21"/>
                </a:cubicBezTo>
                <a:cubicBezTo>
                  <a:pt x="85" y="21"/>
                  <a:pt x="83" y="19"/>
                  <a:pt x="81" y="19"/>
                </a:cubicBezTo>
                <a:cubicBezTo>
                  <a:pt x="81" y="19"/>
                  <a:pt x="80" y="18"/>
                  <a:pt x="80" y="18"/>
                </a:cubicBezTo>
                <a:cubicBezTo>
                  <a:pt x="80" y="18"/>
                  <a:pt x="79" y="17"/>
                  <a:pt x="79" y="18"/>
                </a:cubicBezTo>
                <a:cubicBezTo>
                  <a:pt x="80" y="18"/>
                  <a:pt x="80" y="18"/>
                  <a:pt x="80" y="19"/>
                </a:cubicBezTo>
                <a:cubicBezTo>
                  <a:pt x="79" y="18"/>
                  <a:pt x="76" y="17"/>
                  <a:pt x="75" y="16"/>
                </a:cubicBezTo>
                <a:cubicBezTo>
                  <a:pt x="73" y="16"/>
                  <a:pt x="70" y="15"/>
                  <a:pt x="68" y="15"/>
                </a:cubicBezTo>
                <a:cubicBezTo>
                  <a:pt x="69" y="16"/>
                  <a:pt x="72" y="16"/>
                  <a:pt x="72" y="17"/>
                </a:cubicBezTo>
                <a:cubicBezTo>
                  <a:pt x="71" y="16"/>
                  <a:pt x="69" y="17"/>
                  <a:pt x="68" y="16"/>
                </a:cubicBezTo>
                <a:cubicBezTo>
                  <a:pt x="68" y="17"/>
                  <a:pt x="67" y="17"/>
                  <a:pt x="67" y="16"/>
                </a:cubicBezTo>
                <a:cubicBezTo>
                  <a:pt x="65" y="17"/>
                  <a:pt x="62" y="15"/>
                  <a:pt x="61" y="16"/>
                </a:cubicBezTo>
                <a:cubicBezTo>
                  <a:pt x="60" y="15"/>
                  <a:pt x="60" y="15"/>
                  <a:pt x="59" y="15"/>
                </a:cubicBezTo>
                <a:cubicBezTo>
                  <a:pt x="59" y="15"/>
                  <a:pt x="60" y="15"/>
                  <a:pt x="59" y="15"/>
                </a:cubicBezTo>
                <a:cubicBezTo>
                  <a:pt x="59" y="16"/>
                  <a:pt x="60" y="15"/>
                  <a:pt x="60" y="16"/>
                </a:cubicBezTo>
                <a:cubicBezTo>
                  <a:pt x="56" y="16"/>
                  <a:pt x="53" y="16"/>
                  <a:pt x="49" y="16"/>
                </a:cubicBezTo>
                <a:cubicBezTo>
                  <a:pt x="49" y="18"/>
                  <a:pt x="47" y="17"/>
                  <a:pt x="47" y="17"/>
                </a:cubicBezTo>
                <a:cubicBezTo>
                  <a:pt x="47" y="18"/>
                  <a:pt x="45" y="18"/>
                  <a:pt x="44" y="18"/>
                </a:cubicBezTo>
                <a:cubicBezTo>
                  <a:pt x="43" y="18"/>
                  <a:pt x="41" y="19"/>
                  <a:pt x="41" y="20"/>
                </a:cubicBezTo>
                <a:cubicBezTo>
                  <a:pt x="42" y="20"/>
                  <a:pt x="42" y="19"/>
                  <a:pt x="43" y="19"/>
                </a:cubicBezTo>
                <a:cubicBezTo>
                  <a:pt x="43" y="20"/>
                  <a:pt x="43" y="20"/>
                  <a:pt x="43" y="20"/>
                </a:cubicBezTo>
                <a:cubicBezTo>
                  <a:pt x="43" y="20"/>
                  <a:pt x="42" y="20"/>
                  <a:pt x="42" y="21"/>
                </a:cubicBezTo>
                <a:cubicBezTo>
                  <a:pt x="43" y="20"/>
                  <a:pt x="44" y="20"/>
                  <a:pt x="44" y="20"/>
                </a:cubicBezTo>
                <a:cubicBezTo>
                  <a:pt x="44" y="21"/>
                  <a:pt x="43" y="22"/>
                  <a:pt x="42" y="22"/>
                </a:cubicBezTo>
                <a:cubicBezTo>
                  <a:pt x="41" y="23"/>
                  <a:pt x="40" y="23"/>
                  <a:pt x="39" y="24"/>
                </a:cubicBezTo>
                <a:cubicBezTo>
                  <a:pt x="40" y="24"/>
                  <a:pt x="39" y="25"/>
                  <a:pt x="38" y="26"/>
                </a:cubicBezTo>
                <a:cubicBezTo>
                  <a:pt x="38" y="27"/>
                  <a:pt x="39" y="26"/>
                  <a:pt x="38" y="27"/>
                </a:cubicBezTo>
                <a:cubicBezTo>
                  <a:pt x="38" y="27"/>
                  <a:pt x="38" y="27"/>
                  <a:pt x="39" y="27"/>
                </a:cubicBezTo>
                <a:cubicBezTo>
                  <a:pt x="39" y="28"/>
                  <a:pt x="39" y="28"/>
                  <a:pt x="38" y="29"/>
                </a:cubicBezTo>
                <a:cubicBezTo>
                  <a:pt x="38" y="29"/>
                  <a:pt x="38" y="29"/>
                  <a:pt x="38" y="28"/>
                </a:cubicBezTo>
                <a:cubicBezTo>
                  <a:pt x="38" y="29"/>
                  <a:pt x="38" y="30"/>
                  <a:pt x="38" y="30"/>
                </a:cubicBezTo>
                <a:cubicBezTo>
                  <a:pt x="37" y="30"/>
                  <a:pt x="38" y="30"/>
                  <a:pt x="38" y="30"/>
                </a:cubicBezTo>
                <a:cubicBezTo>
                  <a:pt x="37" y="31"/>
                  <a:pt x="37" y="31"/>
                  <a:pt x="38" y="31"/>
                </a:cubicBezTo>
                <a:cubicBezTo>
                  <a:pt x="38" y="31"/>
                  <a:pt x="37" y="31"/>
                  <a:pt x="38" y="31"/>
                </a:cubicBezTo>
                <a:cubicBezTo>
                  <a:pt x="38" y="32"/>
                  <a:pt x="38" y="31"/>
                  <a:pt x="38" y="32"/>
                </a:cubicBezTo>
                <a:cubicBezTo>
                  <a:pt x="39" y="32"/>
                  <a:pt x="38" y="31"/>
                  <a:pt x="39" y="31"/>
                </a:cubicBezTo>
                <a:cubicBezTo>
                  <a:pt x="39" y="32"/>
                  <a:pt x="39" y="32"/>
                  <a:pt x="39" y="32"/>
                </a:cubicBezTo>
                <a:cubicBezTo>
                  <a:pt x="39" y="32"/>
                  <a:pt x="39" y="32"/>
                  <a:pt x="40" y="32"/>
                </a:cubicBezTo>
                <a:cubicBezTo>
                  <a:pt x="40" y="32"/>
                  <a:pt x="40" y="32"/>
                  <a:pt x="40" y="32"/>
                </a:cubicBezTo>
                <a:cubicBezTo>
                  <a:pt x="40" y="32"/>
                  <a:pt x="39" y="32"/>
                  <a:pt x="39" y="32"/>
                </a:cubicBezTo>
                <a:cubicBezTo>
                  <a:pt x="39" y="32"/>
                  <a:pt x="39" y="31"/>
                  <a:pt x="40" y="31"/>
                </a:cubicBezTo>
                <a:cubicBezTo>
                  <a:pt x="40" y="32"/>
                  <a:pt x="40" y="33"/>
                  <a:pt x="40" y="33"/>
                </a:cubicBezTo>
                <a:cubicBezTo>
                  <a:pt x="40" y="33"/>
                  <a:pt x="40" y="33"/>
                  <a:pt x="40" y="33"/>
                </a:cubicBezTo>
                <a:cubicBezTo>
                  <a:pt x="40" y="33"/>
                  <a:pt x="40" y="33"/>
                  <a:pt x="40" y="33"/>
                </a:cubicBezTo>
                <a:cubicBezTo>
                  <a:pt x="40" y="33"/>
                  <a:pt x="40" y="33"/>
                  <a:pt x="41" y="33"/>
                </a:cubicBezTo>
                <a:cubicBezTo>
                  <a:pt x="41" y="33"/>
                  <a:pt x="40" y="33"/>
                  <a:pt x="41" y="33"/>
                </a:cubicBezTo>
                <a:cubicBezTo>
                  <a:pt x="41" y="33"/>
                  <a:pt x="41" y="33"/>
                  <a:pt x="41" y="33"/>
                </a:cubicBezTo>
                <a:close/>
                <a:moveTo>
                  <a:pt x="149" y="20"/>
                </a:moveTo>
                <a:cubicBezTo>
                  <a:pt x="150" y="20"/>
                  <a:pt x="150" y="21"/>
                  <a:pt x="150" y="21"/>
                </a:cubicBezTo>
                <a:cubicBezTo>
                  <a:pt x="150" y="21"/>
                  <a:pt x="149" y="20"/>
                  <a:pt x="149" y="20"/>
                </a:cubicBezTo>
                <a:close/>
                <a:moveTo>
                  <a:pt x="180" y="63"/>
                </a:moveTo>
                <a:cubicBezTo>
                  <a:pt x="180" y="64"/>
                  <a:pt x="181" y="65"/>
                  <a:pt x="181" y="67"/>
                </a:cubicBezTo>
                <a:cubicBezTo>
                  <a:pt x="181" y="66"/>
                  <a:pt x="181" y="66"/>
                  <a:pt x="181" y="66"/>
                </a:cubicBezTo>
                <a:cubicBezTo>
                  <a:pt x="181" y="65"/>
                  <a:pt x="180" y="64"/>
                  <a:pt x="180" y="64"/>
                </a:cubicBezTo>
                <a:cubicBezTo>
                  <a:pt x="180" y="64"/>
                  <a:pt x="180" y="64"/>
                  <a:pt x="180" y="63"/>
                </a:cubicBezTo>
                <a:close/>
                <a:moveTo>
                  <a:pt x="99" y="172"/>
                </a:moveTo>
                <a:cubicBezTo>
                  <a:pt x="99" y="171"/>
                  <a:pt x="98" y="171"/>
                  <a:pt x="98" y="171"/>
                </a:cubicBezTo>
                <a:cubicBezTo>
                  <a:pt x="98" y="171"/>
                  <a:pt x="99" y="171"/>
                  <a:pt x="100" y="171"/>
                </a:cubicBezTo>
                <a:cubicBezTo>
                  <a:pt x="99" y="171"/>
                  <a:pt x="100" y="171"/>
                  <a:pt x="99" y="172"/>
                </a:cubicBezTo>
                <a:cubicBezTo>
                  <a:pt x="100" y="172"/>
                  <a:pt x="102" y="171"/>
                  <a:pt x="101" y="172"/>
                </a:cubicBezTo>
                <a:cubicBezTo>
                  <a:pt x="101" y="171"/>
                  <a:pt x="100" y="172"/>
                  <a:pt x="99" y="172"/>
                </a:cubicBezTo>
                <a:close/>
                <a:moveTo>
                  <a:pt x="64" y="26"/>
                </a:moveTo>
                <a:cubicBezTo>
                  <a:pt x="64" y="26"/>
                  <a:pt x="65" y="26"/>
                  <a:pt x="65" y="26"/>
                </a:cubicBezTo>
                <a:cubicBezTo>
                  <a:pt x="65" y="26"/>
                  <a:pt x="65" y="26"/>
                  <a:pt x="65" y="26"/>
                </a:cubicBezTo>
                <a:cubicBezTo>
                  <a:pt x="65" y="26"/>
                  <a:pt x="65" y="26"/>
                  <a:pt x="64" y="26"/>
                </a:cubicBezTo>
                <a:cubicBezTo>
                  <a:pt x="64" y="26"/>
                  <a:pt x="64" y="26"/>
                  <a:pt x="64" y="26"/>
                </a:cubicBezTo>
                <a:close/>
                <a:moveTo>
                  <a:pt x="95" y="77"/>
                </a:moveTo>
                <a:cubicBezTo>
                  <a:pt x="95" y="78"/>
                  <a:pt x="95" y="77"/>
                  <a:pt x="95" y="77"/>
                </a:cubicBezTo>
                <a:cubicBezTo>
                  <a:pt x="95" y="78"/>
                  <a:pt x="95" y="78"/>
                  <a:pt x="95" y="77"/>
                </a:cubicBezTo>
                <a:close/>
                <a:moveTo>
                  <a:pt x="117" y="88"/>
                </a:moveTo>
                <a:cubicBezTo>
                  <a:pt x="117" y="88"/>
                  <a:pt x="117" y="88"/>
                  <a:pt x="117" y="89"/>
                </a:cubicBezTo>
                <a:cubicBezTo>
                  <a:pt x="117" y="88"/>
                  <a:pt x="117" y="88"/>
                  <a:pt x="117" y="88"/>
                </a:cubicBezTo>
                <a:close/>
                <a:moveTo>
                  <a:pt x="41" y="33"/>
                </a:moveTo>
                <a:cubicBezTo>
                  <a:pt x="40" y="33"/>
                  <a:pt x="40" y="33"/>
                  <a:pt x="40" y="33"/>
                </a:cubicBezTo>
                <a:cubicBezTo>
                  <a:pt x="40" y="33"/>
                  <a:pt x="40" y="33"/>
                  <a:pt x="40" y="33"/>
                </a:cubicBezTo>
                <a:cubicBezTo>
                  <a:pt x="40" y="33"/>
                  <a:pt x="40" y="33"/>
                  <a:pt x="40" y="33"/>
                </a:cubicBezTo>
                <a:cubicBezTo>
                  <a:pt x="40" y="33"/>
                  <a:pt x="40" y="33"/>
                  <a:pt x="41" y="33"/>
                </a:cubicBezTo>
                <a:cubicBezTo>
                  <a:pt x="41" y="33"/>
                  <a:pt x="41" y="33"/>
                  <a:pt x="41" y="33"/>
                </a:cubicBezTo>
                <a:close/>
                <a:moveTo>
                  <a:pt x="39" y="27"/>
                </a:moveTo>
                <a:cubicBezTo>
                  <a:pt x="39" y="27"/>
                  <a:pt x="39" y="27"/>
                  <a:pt x="40" y="26"/>
                </a:cubicBezTo>
                <a:cubicBezTo>
                  <a:pt x="40" y="27"/>
                  <a:pt x="40" y="27"/>
                  <a:pt x="39" y="27"/>
                </a:cubicBezTo>
                <a:cubicBezTo>
                  <a:pt x="39" y="27"/>
                  <a:pt x="39" y="27"/>
                  <a:pt x="39" y="27"/>
                </a:cubicBezTo>
                <a:close/>
                <a:moveTo>
                  <a:pt x="44" y="20"/>
                </a:moveTo>
                <a:cubicBezTo>
                  <a:pt x="44" y="19"/>
                  <a:pt x="45" y="19"/>
                  <a:pt x="45" y="19"/>
                </a:cubicBezTo>
                <a:cubicBezTo>
                  <a:pt x="44" y="19"/>
                  <a:pt x="45" y="20"/>
                  <a:pt x="44" y="20"/>
                </a:cubicBezTo>
                <a:close/>
                <a:moveTo>
                  <a:pt x="62" y="34"/>
                </a:moveTo>
                <a:cubicBezTo>
                  <a:pt x="61" y="34"/>
                  <a:pt x="63" y="34"/>
                  <a:pt x="63" y="35"/>
                </a:cubicBezTo>
                <a:cubicBezTo>
                  <a:pt x="62" y="35"/>
                  <a:pt x="62" y="34"/>
                  <a:pt x="62" y="34"/>
                </a:cubicBezTo>
                <a:close/>
                <a:moveTo>
                  <a:pt x="66" y="36"/>
                </a:moveTo>
                <a:cubicBezTo>
                  <a:pt x="65" y="36"/>
                  <a:pt x="66" y="36"/>
                  <a:pt x="66" y="36"/>
                </a:cubicBezTo>
                <a:cubicBezTo>
                  <a:pt x="66" y="36"/>
                  <a:pt x="68" y="36"/>
                  <a:pt x="67" y="37"/>
                </a:cubicBezTo>
                <a:cubicBezTo>
                  <a:pt x="67" y="36"/>
                  <a:pt x="66" y="36"/>
                  <a:pt x="66" y="36"/>
                </a:cubicBezTo>
                <a:close/>
                <a:moveTo>
                  <a:pt x="128" y="14"/>
                </a:moveTo>
                <a:cubicBezTo>
                  <a:pt x="128" y="14"/>
                  <a:pt x="130" y="15"/>
                  <a:pt x="130" y="15"/>
                </a:cubicBezTo>
                <a:cubicBezTo>
                  <a:pt x="129" y="15"/>
                  <a:pt x="128" y="14"/>
                  <a:pt x="128" y="14"/>
                </a:cubicBezTo>
                <a:close/>
                <a:moveTo>
                  <a:pt x="119" y="42"/>
                </a:moveTo>
                <a:cubicBezTo>
                  <a:pt x="120" y="41"/>
                  <a:pt x="120" y="43"/>
                  <a:pt x="121" y="43"/>
                </a:cubicBezTo>
                <a:cubicBezTo>
                  <a:pt x="120" y="43"/>
                  <a:pt x="119" y="42"/>
                  <a:pt x="119" y="42"/>
                </a:cubicBezTo>
                <a:close/>
                <a:moveTo>
                  <a:pt x="138" y="61"/>
                </a:moveTo>
                <a:cubicBezTo>
                  <a:pt x="138" y="62"/>
                  <a:pt x="137" y="60"/>
                  <a:pt x="137" y="60"/>
                </a:cubicBezTo>
                <a:cubicBezTo>
                  <a:pt x="137" y="61"/>
                  <a:pt x="137" y="61"/>
                  <a:pt x="137" y="61"/>
                </a:cubicBezTo>
                <a:cubicBezTo>
                  <a:pt x="140" y="62"/>
                  <a:pt x="141" y="67"/>
                  <a:pt x="143" y="69"/>
                </a:cubicBezTo>
                <a:cubicBezTo>
                  <a:pt x="144" y="72"/>
                  <a:pt x="146" y="74"/>
                  <a:pt x="146" y="76"/>
                </a:cubicBezTo>
                <a:cubicBezTo>
                  <a:pt x="146" y="76"/>
                  <a:pt x="146" y="76"/>
                  <a:pt x="146" y="76"/>
                </a:cubicBezTo>
                <a:cubicBezTo>
                  <a:pt x="146" y="77"/>
                  <a:pt x="146" y="78"/>
                  <a:pt x="146" y="79"/>
                </a:cubicBezTo>
                <a:cubicBezTo>
                  <a:pt x="146" y="79"/>
                  <a:pt x="146" y="79"/>
                  <a:pt x="146" y="80"/>
                </a:cubicBezTo>
                <a:cubicBezTo>
                  <a:pt x="146" y="79"/>
                  <a:pt x="146" y="80"/>
                  <a:pt x="145" y="80"/>
                </a:cubicBezTo>
                <a:cubicBezTo>
                  <a:pt x="145" y="79"/>
                  <a:pt x="146" y="79"/>
                  <a:pt x="146" y="79"/>
                </a:cubicBezTo>
                <a:cubicBezTo>
                  <a:pt x="145" y="79"/>
                  <a:pt x="145" y="79"/>
                  <a:pt x="145" y="78"/>
                </a:cubicBezTo>
                <a:cubicBezTo>
                  <a:pt x="145" y="78"/>
                  <a:pt x="145" y="78"/>
                  <a:pt x="145" y="77"/>
                </a:cubicBezTo>
                <a:cubicBezTo>
                  <a:pt x="145" y="77"/>
                  <a:pt x="145" y="77"/>
                  <a:pt x="145" y="77"/>
                </a:cubicBezTo>
                <a:cubicBezTo>
                  <a:pt x="144" y="77"/>
                  <a:pt x="145" y="79"/>
                  <a:pt x="144" y="79"/>
                </a:cubicBezTo>
                <a:cubicBezTo>
                  <a:pt x="144" y="78"/>
                  <a:pt x="144" y="78"/>
                  <a:pt x="144" y="77"/>
                </a:cubicBezTo>
                <a:cubicBezTo>
                  <a:pt x="144" y="78"/>
                  <a:pt x="144" y="78"/>
                  <a:pt x="144" y="79"/>
                </a:cubicBezTo>
                <a:cubicBezTo>
                  <a:pt x="145" y="81"/>
                  <a:pt x="146" y="80"/>
                  <a:pt x="147" y="82"/>
                </a:cubicBezTo>
                <a:cubicBezTo>
                  <a:pt x="147" y="82"/>
                  <a:pt x="147" y="81"/>
                  <a:pt x="147" y="81"/>
                </a:cubicBezTo>
                <a:cubicBezTo>
                  <a:pt x="148" y="82"/>
                  <a:pt x="147" y="84"/>
                  <a:pt x="148" y="85"/>
                </a:cubicBezTo>
                <a:cubicBezTo>
                  <a:pt x="148" y="86"/>
                  <a:pt x="148" y="86"/>
                  <a:pt x="148" y="86"/>
                </a:cubicBezTo>
                <a:cubicBezTo>
                  <a:pt x="148" y="87"/>
                  <a:pt x="148" y="88"/>
                  <a:pt x="148" y="88"/>
                </a:cubicBezTo>
                <a:cubicBezTo>
                  <a:pt x="148" y="89"/>
                  <a:pt x="148" y="89"/>
                  <a:pt x="148" y="89"/>
                </a:cubicBezTo>
                <a:cubicBezTo>
                  <a:pt x="147" y="91"/>
                  <a:pt x="148" y="94"/>
                  <a:pt x="147" y="95"/>
                </a:cubicBezTo>
                <a:cubicBezTo>
                  <a:pt x="147" y="96"/>
                  <a:pt x="146" y="99"/>
                  <a:pt x="146" y="100"/>
                </a:cubicBezTo>
                <a:cubicBezTo>
                  <a:pt x="146" y="101"/>
                  <a:pt x="144" y="105"/>
                  <a:pt x="142" y="106"/>
                </a:cubicBezTo>
                <a:cubicBezTo>
                  <a:pt x="141" y="108"/>
                  <a:pt x="142" y="108"/>
                  <a:pt x="141" y="109"/>
                </a:cubicBezTo>
                <a:cubicBezTo>
                  <a:pt x="141" y="109"/>
                  <a:pt x="142" y="108"/>
                  <a:pt x="142" y="108"/>
                </a:cubicBezTo>
                <a:cubicBezTo>
                  <a:pt x="142" y="108"/>
                  <a:pt x="142" y="109"/>
                  <a:pt x="141" y="110"/>
                </a:cubicBezTo>
                <a:cubicBezTo>
                  <a:pt x="141" y="110"/>
                  <a:pt x="141" y="110"/>
                  <a:pt x="141" y="110"/>
                </a:cubicBezTo>
                <a:cubicBezTo>
                  <a:pt x="139" y="112"/>
                  <a:pt x="137" y="116"/>
                  <a:pt x="134" y="117"/>
                </a:cubicBezTo>
                <a:cubicBezTo>
                  <a:pt x="134" y="116"/>
                  <a:pt x="135" y="116"/>
                  <a:pt x="135" y="115"/>
                </a:cubicBezTo>
                <a:cubicBezTo>
                  <a:pt x="135" y="116"/>
                  <a:pt x="132" y="117"/>
                  <a:pt x="133" y="118"/>
                </a:cubicBezTo>
                <a:cubicBezTo>
                  <a:pt x="132" y="118"/>
                  <a:pt x="132" y="118"/>
                  <a:pt x="132" y="118"/>
                </a:cubicBezTo>
                <a:cubicBezTo>
                  <a:pt x="131" y="118"/>
                  <a:pt x="131" y="117"/>
                  <a:pt x="132" y="117"/>
                </a:cubicBezTo>
                <a:cubicBezTo>
                  <a:pt x="132" y="117"/>
                  <a:pt x="131" y="118"/>
                  <a:pt x="131" y="117"/>
                </a:cubicBezTo>
                <a:cubicBezTo>
                  <a:pt x="132" y="116"/>
                  <a:pt x="133" y="116"/>
                  <a:pt x="134" y="115"/>
                </a:cubicBezTo>
                <a:cubicBezTo>
                  <a:pt x="134" y="115"/>
                  <a:pt x="133" y="115"/>
                  <a:pt x="132" y="116"/>
                </a:cubicBezTo>
                <a:cubicBezTo>
                  <a:pt x="134" y="114"/>
                  <a:pt x="135" y="112"/>
                  <a:pt x="138" y="110"/>
                </a:cubicBezTo>
                <a:cubicBezTo>
                  <a:pt x="137" y="109"/>
                  <a:pt x="137" y="110"/>
                  <a:pt x="136" y="110"/>
                </a:cubicBezTo>
                <a:cubicBezTo>
                  <a:pt x="138" y="109"/>
                  <a:pt x="138" y="107"/>
                  <a:pt x="139" y="106"/>
                </a:cubicBezTo>
                <a:cubicBezTo>
                  <a:pt x="139" y="106"/>
                  <a:pt x="139" y="106"/>
                  <a:pt x="139" y="106"/>
                </a:cubicBezTo>
                <a:cubicBezTo>
                  <a:pt x="140" y="106"/>
                  <a:pt x="139" y="106"/>
                  <a:pt x="139" y="107"/>
                </a:cubicBezTo>
                <a:cubicBezTo>
                  <a:pt x="140" y="106"/>
                  <a:pt x="140" y="106"/>
                  <a:pt x="139" y="105"/>
                </a:cubicBezTo>
                <a:cubicBezTo>
                  <a:pt x="140" y="105"/>
                  <a:pt x="140" y="104"/>
                  <a:pt x="140" y="104"/>
                </a:cubicBezTo>
                <a:cubicBezTo>
                  <a:pt x="140" y="104"/>
                  <a:pt x="140" y="104"/>
                  <a:pt x="140" y="105"/>
                </a:cubicBezTo>
                <a:cubicBezTo>
                  <a:pt x="141" y="105"/>
                  <a:pt x="141" y="103"/>
                  <a:pt x="141" y="102"/>
                </a:cubicBezTo>
                <a:cubicBezTo>
                  <a:pt x="141" y="101"/>
                  <a:pt x="142" y="102"/>
                  <a:pt x="142" y="102"/>
                </a:cubicBezTo>
                <a:cubicBezTo>
                  <a:pt x="142" y="101"/>
                  <a:pt x="144" y="96"/>
                  <a:pt x="144" y="96"/>
                </a:cubicBezTo>
                <a:cubicBezTo>
                  <a:pt x="144" y="95"/>
                  <a:pt x="144" y="95"/>
                  <a:pt x="144" y="95"/>
                </a:cubicBezTo>
                <a:cubicBezTo>
                  <a:pt x="144" y="94"/>
                  <a:pt x="144" y="94"/>
                  <a:pt x="144" y="94"/>
                </a:cubicBezTo>
                <a:cubicBezTo>
                  <a:pt x="144" y="93"/>
                  <a:pt x="145" y="92"/>
                  <a:pt x="145" y="91"/>
                </a:cubicBezTo>
                <a:cubicBezTo>
                  <a:pt x="145" y="90"/>
                  <a:pt x="145" y="91"/>
                  <a:pt x="145" y="91"/>
                </a:cubicBezTo>
                <a:cubicBezTo>
                  <a:pt x="145" y="90"/>
                  <a:pt x="145" y="90"/>
                  <a:pt x="145" y="90"/>
                </a:cubicBezTo>
                <a:cubicBezTo>
                  <a:pt x="145" y="90"/>
                  <a:pt x="145" y="90"/>
                  <a:pt x="145" y="89"/>
                </a:cubicBezTo>
                <a:cubicBezTo>
                  <a:pt x="145" y="89"/>
                  <a:pt x="146" y="89"/>
                  <a:pt x="146" y="89"/>
                </a:cubicBezTo>
                <a:cubicBezTo>
                  <a:pt x="146" y="89"/>
                  <a:pt x="146" y="89"/>
                  <a:pt x="145" y="89"/>
                </a:cubicBezTo>
                <a:cubicBezTo>
                  <a:pt x="145" y="88"/>
                  <a:pt x="146" y="88"/>
                  <a:pt x="146" y="87"/>
                </a:cubicBezTo>
                <a:cubicBezTo>
                  <a:pt x="145" y="88"/>
                  <a:pt x="144" y="86"/>
                  <a:pt x="145" y="86"/>
                </a:cubicBezTo>
                <a:cubicBezTo>
                  <a:pt x="145" y="86"/>
                  <a:pt x="145" y="87"/>
                  <a:pt x="145" y="87"/>
                </a:cubicBezTo>
                <a:cubicBezTo>
                  <a:pt x="145" y="87"/>
                  <a:pt x="145" y="86"/>
                  <a:pt x="146" y="87"/>
                </a:cubicBezTo>
                <a:cubicBezTo>
                  <a:pt x="145" y="86"/>
                  <a:pt x="146" y="86"/>
                  <a:pt x="146" y="85"/>
                </a:cubicBezTo>
                <a:cubicBezTo>
                  <a:pt x="145" y="85"/>
                  <a:pt x="145" y="84"/>
                  <a:pt x="144" y="85"/>
                </a:cubicBezTo>
                <a:cubicBezTo>
                  <a:pt x="145" y="84"/>
                  <a:pt x="145" y="83"/>
                  <a:pt x="145" y="83"/>
                </a:cubicBezTo>
                <a:cubicBezTo>
                  <a:pt x="145" y="83"/>
                  <a:pt x="145" y="83"/>
                  <a:pt x="145" y="84"/>
                </a:cubicBezTo>
                <a:cubicBezTo>
                  <a:pt x="145" y="84"/>
                  <a:pt x="146" y="84"/>
                  <a:pt x="146" y="83"/>
                </a:cubicBezTo>
                <a:cubicBezTo>
                  <a:pt x="146" y="83"/>
                  <a:pt x="146" y="84"/>
                  <a:pt x="146" y="83"/>
                </a:cubicBezTo>
                <a:cubicBezTo>
                  <a:pt x="146" y="83"/>
                  <a:pt x="146" y="82"/>
                  <a:pt x="146" y="82"/>
                </a:cubicBezTo>
                <a:cubicBezTo>
                  <a:pt x="146" y="81"/>
                  <a:pt x="146" y="82"/>
                  <a:pt x="146" y="82"/>
                </a:cubicBezTo>
                <a:cubicBezTo>
                  <a:pt x="146" y="80"/>
                  <a:pt x="145" y="81"/>
                  <a:pt x="144" y="80"/>
                </a:cubicBezTo>
                <a:cubicBezTo>
                  <a:pt x="144" y="80"/>
                  <a:pt x="144" y="80"/>
                  <a:pt x="144" y="80"/>
                </a:cubicBezTo>
                <a:cubicBezTo>
                  <a:pt x="143" y="79"/>
                  <a:pt x="143" y="75"/>
                  <a:pt x="142" y="73"/>
                </a:cubicBezTo>
                <a:cubicBezTo>
                  <a:pt x="142" y="73"/>
                  <a:pt x="142" y="73"/>
                  <a:pt x="142" y="72"/>
                </a:cubicBezTo>
                <a:cubicBezTo>
                  <a:pt x="142" y="72"/>
                  <a:pt x="143" y="72"/>
                  <a:pt x="143" y="73"/>
                </a:cubicBezTo>
                <a:cubicBezTo>
                  <a:pt x="143" y="73"/>
                  <a:pt x="143" y="73"/>
                  <a:pt x="143" y="73"/>
                </a:cubicBezTo>
                <a:cubicBezTo>
                  <a:pt x="143" y="74"/>
                  <a:pt x="143" y="76"/>
                  <a:pt x="144" y="77"/>
                </a:cubicBezTo>
                <a:cubicBezTo>
                  <a:pt x="143" y="75"/>
                  <a:pt x="143" y="74"/>
                  <a:pt x="143" y="72"/>
                </a:cubicBezTo>
                <a:cubicBezTo>
                  <a:pt x="144" y="72"/>
                  <a:pt x="143" y="72"/>
                  <a:pt x="144" y="72"/>
                </a:cubicBezTo>
                <a:cubicBezTo>
                  <a:pt x="143" y="71"/>
                  <a:pt x="143" y="73"/>
                  <a:pt x="143" y="72"/>
                </a:cubicBezTo>
                <a:cubicBezTo>
                  <a:pt x="143" y="71"/>
                  <a:pt x="142" y="70"/>
                  <a:pt x="142" y="69"/>
                </a:cubicBezTo>
                <a:cubicBezTo>
                  <a:pt x="142" y="69"/>
                  <a:pt x="141" y="69"/>
                  <a:pt x="142" y="70"/>
                </a:cubicBezTo>
                <a:cubicBezTo>
                  <a:pt x="141" y="69"/>
                  <a:pt x="142" y="69"/>
                  <a:pt x="141" y="68"/>
                </a:cubicBezTo>
                <a:cubicBezTo>
                  <a:pt x="141" y="68"/>
                  <a:pt x="141" y="69"/>
                  <a:pt x="141" y="69"/>
                </a:cubicBezTo>
                <a:cubicBezTo>
                  <a:pt x="141" y="69"/>
                  <a:pt x="141" y="68"/>
                  <a:pt x="141" y="68"/>
                </a:cubicBezTo>
                <a:cubicBezTo>
                  <a:pt x="141" y="68"/>
                  <a:pt x="141" y="68"/>
                  <a:pt x="141" y="69"/>
                </a:cubicBezTo>
                <a:cubicBezTo>
                  <a:pt x="140" y="69"/>
                  <a:pt x="140" y="68"/>
                  <a:pt x="140" y="68"/>
                </a:cubicBezTo>
                <a:cubicBezTo>
                  <a:pt x="140" y="67"/>
                  <a:pt x="140" y="66"/>
                  <a:pt x="139" y="66"/>
                </a:cubicBezTo>
                <a:cubicBezTo>
                  <a:pt x="138" y="63"/>
                  <a:pt x="136" y="61"/>
                  <a:pt x="135" y="58"/>
                </a:cubicBezTo>
                <a:cubicBezTo>
                  <a:pt x="135" y="58"/>
                  <a:pt x="135" y="58"/>
                  <a:pt x="135" y="58"/>
                </a:cubicBezTo>
                <a:cubicBezTo>
                  <a:pt x="133" y="57"/>
                  <a:pt x="132" y="55"/>
                  <a:pt x="131" y="53"/>
                </a:cubicBezTo>
                <a:cubicBezTo>
                  <a:pt x="132" y="54"/>
                  <a:pt x="134" y="57"/>
                  <a:pt x="135" y="58"/>
                </a:cubicBezTo>
                <a:cubicBezTo>
                  <a:pt x="136" y="59"/>
                  <a:pt x="137" y="60"/>
                  <a:pt x="138" y="61"/>
                </a:cubicBezTo>
                <a:close/>
                <a:moveTo>
                  <a:pt x="126" y="49"/>
                </a:moveTo>
                <a:cubicBezTo>
                  <a:pt x="128" y="49"/>
                  <a:pt x="129" y="52"/>
                  <a:pt x="131" y="53"/>
                </a:cubicBezTo>
                <a:cubicBezTo>
                  <a:pt x="129" y="53"/>
                  <a:pt x="127" y="50"/>
                  <a:pt x="126" y="49"/>
                </a:cubicBezTo>
                <a:close/>
                <a:moveTo>
                  <a:pt x="115" y="73"/>
                </a:moveTo>
                <a:cubicBezTo>
                  <a:pt x="116" y="73"/>
                  <a:pt x="116" y="74"/>
                  <a:pt x="117" y="75"/>
                </a:cubicBezTo>
                <a:cubicBezTo>
                  <a:pt x="116" y="75"/>
                  <a:pt x="115" y="74"/>
                  <a:pt x="115" y="73"/>
                </a:cubicBezTo>
                <a:close/>
                <a:moveTo>
                  <a:pt x="146" y="78"/>
                </a:moveTo>
                <a:cubicBezTo>
                  <a:pt x="147" y="78"/>
                  <a:pt x="147" y="78"/>
                  <a:pt x="147" y="79"/>
                </a:cubicBezTo>
                <a:cubicBezTo>
                  <a:pt x="147" y="79"/>
                  <a:pt x="147" y="79"/>
                  <a:pt x="147" y="79"/>
                </a:cubicBezTo>
                <a:lnTo>
                  <a:pt x="146" y="78"/>
                </a:lnTo>
                <a:close/>
                <a:moveTo>
                  <a:pt x="116" y="85"/>
                </a:moveTo>
                <a:cubicBezTo>
                  <a:pt x="116" y="85"/>
                  <a:pt x="116" y="85"/>
                  <a:pt x="116" y="85"/>
                </a:cubicBezTo>
                <a:cubicBezTo>
                  <a:pt x="116" y="85"/>
                  <a:pt x="116" y="85"/>
                  <a:pt x="116" y="85"/>
                </a:cubicBezTo>
                <a:close/>
                <a:moveTo>
                  <a:pt x="145" y="81"/>
                </a:moveTo>
                <a:cubicBezTo>
                  <a:pt x="145" y="82"/>
                  <a:pt x="144" y="82"/>
                  <a:pt x="144" y="81"/>
                </a:cubicBezTo>
                <a:cubicBezTo>
                  <a:pt x="144" y="81"/>
                  <a:pt x="145" y="81"/>
                  <a:pt x="145" y="81"/>
                </a:cubicBezTo>
                <a:close/>
                <a:moveTo>
                  <a:pt x="145" y="82"/>
                </a:moveTo>
                <a:cubicBezTo>
                  <a:pt x="145" y="82"/>
                  <a:pt x="145" y="82"/>
                  <a:pt x="145" y="82"/>
                </a:cubicBezTo>
                <a:cubicBezTo>
                  <a:pt x="145" y="82"/>
                  <a:pt x="145" y="83"/>
                  <a:pt x="144" y="83"/>
                </a:cubicBezTo>
                <a:cubicBezTo>
                  <a:pt x="144" y="82"/>
                  <a:pt x="145" y="82"/>
                  <a:pt x="145" y="82"/>
                </a:cubicBezTo>
                <a:close/>
                <a:moveTo>
                  <a:pt x="119" y="85"/>
                </a:moveTo>
                <a:cubicBezTo>
                  <a:pt x="119" y="85"/>
                  <a:pt x="119" y="85"/>
                  <a:pt x="119" y="85"/>
                </a:cubicBezTo>
                <a:cubicBezTo>
                  <a:pt x="119" y="85"/>
                  <a:pt x="119" y="85"/>
                  <a:pt x="119" y="85"/>
                </a:cubicBezTo>
                <a:close/>
                <a:moveTo>
                  <a:pt x="117" y="86"/>
                </a:moveTo>
                <a:cubicBezTo>
                  <a:pt x="117" y="86"/>
                  <a:pt x="117" y="86"/>
                  <a:pt x="117" y="86"/>
                </a:cubicBezTo>
                <a:cubicBezTo>
                  <a:pt x="117" y="86"/>
                  <a:pt x="116" y="86"/>
                  <a:pt x="117" y="86"/>
                </a:cubicBezTo>
                <a:close/>
                <a:moveTo>
                  <a:pt x="150" y="89"/>
                </a:moveTo>
                <a:cubicBezTo>
                  <a:pt x="151" y="89"/>
                  <a:pt x="150" y="90"/>
                  <a:pt x="150" y="91"/>
                </a:cubicBezTo>
                <a:cubicBezTo>
                  <a:pt x="150" y="91"/>
                  <a:pt x="150" y="90"/>
                  <a:pt x="150" y="89"/>
                </a:cubicBezTo>
                <a:close/>
                <a:moveTo>
                  <a:pt x="116" y="86"/>
                </a:moveTo>
                <a:cubicBezTo>
                  <a:pt x="117" y="86"/>
                  <a:pt x="116" y="86"/>
                  <a:pt x="116" y="86"/>
                </a:cubicBezTo>
                <a:cubicBezTo>
                  <a:pt x="116" y="86"/>
                  <a:pt x="116" y="86"/>
                  <a:pt x="116" y="86"/>
                </a:cubicBezTo>
                <a:cubicBezTo>
                  <a:pt x="116" y="86"/>
                  <a:pt x="116" y="86"/>
                  <a:pt x="116" y="86"/>
                </a:cubicBezTo>
                <a:close/>
                <a:moveTo>
                  <a:pt x="178" y="99"/>
                </a:moveTo>
                <a:cubicBezTo>
                  <a:pt x="178" y="99"/>
                  <a:pt x="178" y="100"/>
                  <a:pt x="178" y="100"/>
                </a:cubicBezTo>
                <a:cubicBezTo>
                  <a:pt x="178" y="101"/>
                  <a:pt x="177" y="100"/>
                  <a:pt x="177" y="102"/>
                </a:cubicBezTo>
                <a:cubicBezTo>
                  <a:pt x="177" y="102"/>
                  <a:pt x="177" y="100"/>
                  <a:pt x="178" y="99"/>
                </a:cubicBezTo>
                <a:close/>
                <a:moveTo>
                  <a:pt x="176" y="103"/>
                </a:moveTo>
                <a:cubicBezTo>
                  <a:pt x="176" y="105"/>
                  <a:pt x="176" y="106"/>
                  <a:pt x="175" y="108"/>
                </a:cubicBezTo>
                <a:cubicBezTo>
                  <a:pt x="174" y="107"/>
                  <a:pt x="176" y="104"/>
                  <a:pt x="176" y="103"/>
                </a:cubicBezTo>
                <a:close/>
                <a:moveTo>
                  <a:pt x="180" y="105"/>
                </a:moveTo>
                <a:cubicBezTo>
                  <a:pt x="179" y="106"/>
                  <a:pt x="179" y="108"/>
                  <a:pt x="179" y="108"/>
                </a:cubicBezTo>
                <a:cubicBezTo>
                  <a:pt x="178" y="108"/>
                  <a:pt x="179" y="104"/>
                  <a:pt x="180" y="105"/>
                </a:cubicBezTo>
                <a:close/>
                <a:moveTo>
                  <a:pt x="176" y="105"/>
                </a:moveTo>
                <a:cubicBezTo>
                  <a:pt x="177" y="105"/>
                  <a:pt x="176" y="106"/>
                  <a:pt x="176" y="107"/>
                </a:cubicBezTo>
                <a:cubicBezTo>
                  <a:pt x="176" y="106"/>
                  <a:pt x="176" y="105"/>
                  <a:pt x="176" y="105"/>
                </a:cubicBezTo>
                <a:close/>
                <a:moveTo>
                  <a:pt x="174" y="111"/>
                </a:moveTo>
                <a:cubicBezTo>
                  <a:pt x="174" y="112"/>
                  <a:pt x="174" y="113"/>
                  <a:pt x="173" y="114"/>
                </a:cubicBezTo>
                <a:cubicBezTo>
                  <a:pt x="172" y="114"/>
                  <a:pt x="173" y="113"/>
                  <a:pt x="174" y="112"/>
                </a:cubicBezTo>
                <a:cubicBezTo>
                  <a:pt x="173" y="112"/>
                  <a:pt x="173" y="114"/>
                  <a:pt x="173" y="114"/>
                </a:cubicBezTo>
                <a:cubicBezTo>
                  <a:pt x="173" y="113"/>
                  <a:pt x="173" y="112"/>
                  <a:pt x="174" y="111"/>
                </a:cubicBezTo>
                <a:close/>
                <a:moveTo>
                  <a:pt x="168" y="123"/>
                </a:moveTo>
                <a:cubicBezTo>
                  <a:pt x="169" y="124"/>
                  <a:pt x="167" y="126"/>
                  <a:pt x="166" y="127"/>
                </a:cubicBezTo>
                <a:cubicBezTo>
                  <a:pt x="166" y="126"/>
                  <a:pt x="168" y="125"/>
                  <a:pt x="168" y="123"/>
                </a:cubicBezTo>
                <a:close/>
                <a:moveTo>
                  <a:pt x="167" y="124"/>
                </a:moveTo>
                <a:cubicBezTo>
                  <a:pt x="167" y="125"/>
                  <a:pt x="165" y="127"/>
                  <a:pt x="165" y="127"/>
                </a:cubicBezTo>
                <a:cubicBezTo>
                  <a:pt x="165" y="127"/>
                  <a:pt x="166" y="126"/>
                  <a:pt x="165" y="126"/>
                </a:cubicBezTo>
                <a:cubicBezTo>
                  <a:pt x="166" y="126"/>
                  <a:pt x="166" y="125"/>
                  <a:pt x="167" y="124"/>
                </a:cubicBezTo>
                <a:close/>
                <a:moveTo>
                  <a:pt x="142" y="109"/>
                </a:moveTo>
                <a:cubicBezTo>
                  <a:pt x="142" y="111"/>
                  <a:pt x="141" y="112"/>
                  <a:pt x="140" y="113"/>
                </a:cubicBezTo>
                <a:cubicBezTo>
                  <a:pt x="140" y="113"/>
                  <a:pt x="140" y="113"/>
                  <a:pt x="140" y="112"/>
                </a:cubicBezTo>
                <a:cubicBezTo>
                  <a:pt x="141" y="111"/>
                  <a:pt x="141" y="110"/>
                  <a:pt x="142" y="109"/>
                </a:cubicBezTo>
                <a:close/>
                <a:moveTo>
                  <a:pt x="166" y="127"/>
                </a:moveTo>
                <a:cubicBezTo>
                  <a:pt x="166" y="128"/>
                  <a:pt x="164" y="131"/>
                  <a:pt x="163" y="131"/>
                </a:cubicBezTo>
                <a:cubicBezTo>
                  <a:pt x="164" y="130"/>
                  <a:pt x="165" y="128"/>
                  <a:pt x="166" y="127"/>
                </a:cubicBezTo>
                <a:close/>
                <a:moveTo>
                  <a:pt x="164" y="128"/>
                </a:moveTo>
                <a:cubicBezTo>
                  <a:pt x="164" y="128"/>
                  <a:pt x="163" y="129"/>
                  <a:pt x="163" y="130"/>
                </a:cubicBezTo>
                <a:cubicBezTo>
                  <a:pt x="163" y="129"/>
                  <a:pt x="163" y="129"/>
                  <a:pt x="164" y="128"/>
                </a:cubicBezTo>
                <a:close/>
                <a:moveTo>
                  <a:pt x="163" y="130"/>
                </a:moveTo>
                <a:cubicBezTo>
                  <a:pt x="162" y="131"/>
                  <a:pt x="161" y="133"/>
                  <a:pt x="159" y="134"/>
                </a:cubicBezTo>
                <a:cubicBezTo>
                  <a:pt x="159" y="133"/>
                  <a:pt x="162" y="131"/>
                  <a:pt x="161" y="131"/>
                </a:cubicBezTo>
                <a:cubicBezTo>
                  <a:pt x="162" y="130"/>
                  <a:pt x="162" y="130"/>
                  <a:pt x="162" y="130"/>
                </a:cubicBezTo>
                <a:cubicBezTo>
                  <a:pt x="162" y="130"/>
                  <a:pt x="162" y="131"/>
                  <a:pt x="163" y="130"/>
                </a:cubicBezTo>
                <a:close/>
                <a:moveTo>
                  <a:pt x="114" y="92"/>
                </a:moveTo>
                <a:cubicBezTo>
                  <a:pt x="114" y="92"/>
                  <a:pt x="114" y="92"/>
                  <a:pt x="113" y="92"/>
                </a:cubicBezTo>
                <a:cubicBezTo>
                  <a:pt x="113" y="92"/>
                  <a:pt x="113" y="92"/>
                  <a:pt x="114" y="92"/>
                </a:cubicBezTo>
                <a:close/>
                <a:moveTo>
                  <a:pt x="157" y="136"/>
                </a:moveTo>
                <a:cubicBezTo>
                  <a:pt x="155" y="139"/>
                  <a:pt x="152" y="141"/>
                  <a:pt x="149" y="144"/>
                </a:cubicBezTo>
                <a:cubicBezTo>
                  <a:pt x="149" y="144"/>
                  <a:pt x="150" y="143"/>
                  <a:pt x="151" y="142"/>
                </a:cubicBezTo>
                <a:cubicBezTo>
                  <a:pt x="151" y="143"/>
                  <a:pt x="149" y="144"/>
                  <a:pt x="148" y="145"/>
                </a:cubicBezTo>
                <a:cubicBezTo>
                  <a:pt x="147" y="145"/>
                  <a:pt x="148" y="144"/>
                  <a:pt x="148" y="144"/>
                </a:cubicBezTo>
                <a:cubicBezTo>
                  <a:pt x="151" y="141"/>
                  <a:pt x="153" y="139"/>
                  <a:pt x="157" y="136"/>
                </a:cubicBezTo>
                <a:close/>
                <a:moveTo>
                  <a:pt x="131" y="117"/>
                </a:moveTo>
                <a:cubicBezTo>
                  <a:pt x="131" y="118"/>
                  <a:pt x="130" y="119"/>
                  <a:pt x="129" y="119"/>
                </a:cubicBezTo>
                <a:cubicBezTo>
                  <a:pt x="129" y="119"/>
                  <a:pt x="130" y="118"/>
                  <a:pt x="131" y="117"/>
                </a:cubicBezTo>
                <a:close/>
                <a:moveTo>
                  <a:pt x="129" y="120"/>
                </a:moveTo>
                <a:cubicBezTo>
                  <a:pt x="130" y="121"/>
                  <a:pt x="126" y="122"/>
                  <a:pt x="129" y="121"/>
                </a:cubicBezTo>
                <a:cubicBezTo>
                  <a:pt x="129" y="121"/>
                  <a:pt x="129" y="120"/>
                  <a:pt x="129" y="120"/>
                </a:cubicBezTo>
                <a:close/>
                <a:moveTo>
                  <a:pt x="144" y="147"/>
                </a:moveTo>
                <a:cubicBezTo>
                  <a:pt x="145" y="147"/>
                  <a:pt x="143" y="148"/>
                  <a:pt x="143" y="149"/>
                </a:cubicBezTo>
                <a:cubicBezTo>
                  <a:pt x="143" y="148"/>
                  <a:pt x="143" y="148"/>
                  <a:pt x="144" y="147"/>
                </a:cubicBezTo>
                <a:close/>
                <a:moveTo>
                  <a:pt x="142" y="148"/>
                </a:moveTo>
                <a:cubicBezTo>
                  <a:pt x="142" y="149"/>
                  <a:pt x="141" y="149"/>
                  <a:pt x="141" y="150"/>
                </a:cubicBezTo>
                <a:cubicBezTo>
                  <a:pt x="141" y="149"/>
                  <a:pt x="141" y="149"/>
                  <a:pt x="141" y="149"/>
                </a:cubicBezTo>
                <a:lnTo>
                  <a:pt x="142" y="148"/>
                </a:lnTo>
                <a:close/>
                <a:moveTo>
                  <a:pt x="136" y="154"/>
                </a:moveTo>
                <a:cubicBezTo>
                  <a:pt x="136" y="154"/>
                  <a:pt x="135" y="155"/>
                  <a:pt x="134" y="154"/>
                </a:cubicBezTo>
                <a:cubicBezTo>
                  <a:pt x="134" y="155"/>
                  <a:pt x="134" y="155"/>
                  <a:pt x="134" y="155"/>
                </a:cubicBezTo>
                <a:cubicBezTo>
                  <a:pt x="133" y="155"/>
                  <a:pt x="134" y="155"/>
                  <a:pt x="134" y="154"/>
                </a:cubicBezTo>
                <a:cubicBezTo>
                  <a:pt x="134" y="154"/>
                  <a:pt x="135" y="154"/>
                  <a:pt x="136" y="154"/>
                </a:cubicBezTo>
                <a:close/>
                <a:moveTo>
                  <a:pt x="132" y="155"/>
                </a:moveTo>
                <a:cubicBezTo>
                  <a:pt x="132" y="155"/>
                  <a:pt x="132" y="155"/>
                  <a:pt x="132" y="155"/>
                </a:cubicBezTo>
                <a:cubicBezTo>
                  <a:pt x="133" y="156"/>
                  <a:pt x="131" y="156"/>
                  <a:pt x="131" y="156"/>
                </a:cubicBezTo>
                <a:cubicBezTo>
                  <a:pt x="131" y="156"/>
                  <a:pt x="131" y="155"/>
                  <a:pt x="132" y="155"/>
                </a:cubicBezTo>
                <a:close/>
                <a:moveTo>
                  <a:pt x="125" y="159"/>
                </a:moveTo>
                <a:cubicBezTo>
                  <a:pt x="125" y="160"/>
                  <a:pt x="124" y="160"/>
                  <a:pt x="123" y="161"/>
                </a:cubicBezTo>
                <a:cubicBezTo>
                  <a:pt x="123" y="160"/>
                  <a:pt x="125" y="160"/>
                  <a:pt x="125" y="159"/>
                </a:cubicBezTo>
                <a:close/>
                <a:moveTo>
                  <a:pt x="126" y="165"/>
                </a:moveTo>
                <a:cubicBezTo>
                  <a:pt x="125" y="165"/>
                  <a:pt x="124" y="165"/>
                  <a:pt x="124" y="164"/>
                </a:cubicBezTo>
                <a:cubicBezTo>
                  <a:pt x="124" y="164"/>
                  <a:pt x="126" y="164"/>
                  <a:pt x="126" y="165"/>
                </a:cubicBezTo>
                <a:close/>
                <a:moveTo>
                  <a:pt x="124" y="161"/>
                </a:moveTo>
                <a:cubicBezTo>
                  <a:pt x="124" y="161"/>
                  <a:pt x="122" y="162"/>
                  <a:pt x="124" y="161"/>
                </a:cubicBezTo>
                <a:cubicBezTo>
                  <a:pt x="124" y="162"/>
                  <a:pt x="122" y="162"/>
                  <a:pt x="121" y="163"/>
                </a:cubicBezTo>
                <a:cubicBezTo>
                  <a:pt x="122" y="162"/>
                  <a:pt x="122" y="162"/>
                  <a:pt x="124" y="161"/>
                </a:cubicBezTo>
                <a:close/>
                <a:moveTo>
                  <a:pt x="101" y="98"/>
                </a:moveTo>
                <a:cubicBezTo>
                  <a:pt x="100" y="99"/>
                  <a:pt x="101" y="99"/>
                  <a:pt x="101" y="99"/>
                </a:cubicBezTo>
                <a:cubicBezTo>
                  <a:pt x="100" y="99"/>
                  <a:pt x="100" y="99"/>
                  <a:pt x="99" y="99"/>
                </a:cubicBezTo>
                <a:cubicBezTo>
                  <a:pt x="99" y="99"/>
                  <a:pt x="100" y="99"/>
                  <a:pt x="101" y="98"/>
                </a:cubicBezTo>
                <a:close/>
                <a:moveTo>
                  <a:pt x="123" y="165"/>
                </a:moveTo>
                <a:cubicBezTo>
                  <a:pt x="124" y="165"/>
                  <a:pt x="120" y="166"/>
                  <a:pt x="121" y="165"/>
                </a:cubicBezTo>
                <a:cubicBezTo>
                  <a:pt x="122" y="165"/>
                  <a:pt x="122" y="165"/>
                  <a:pt x="123" y="165"/>
                </a:cubicBezTo>
                <a:close/>
                <a:moveTo>
                  <a:pt x="121" y="161"/>
                </a:moveTo>
                <a:cubicBezTo>
                  <a:pt x="121" y="162"/>
                  <a:pt x="119" y="162"/>
                  <a:pt x="118" y="162"/>
                </a:cubicBezTo>
                <a:cubicBezTo>
                  <a:pt x="119" y="162"/>
                  <a:pt x="120" y="162"/>
                  <a:pt x="121" y="161"/>
                </a:cubicBezTo>
                <a:close/>
                <a:moveTo>
                  <a:pt x="99" y="99"/>
                </a:moveTo>
                <a:cubicBezTo>
                  <a:pt x="99" y="100"/>
                  <a:pt x="98" y="100"/>
                  <a:pt x="98" y="99"/>
                </a:cubicBezTo>
                <a:cubicBezTo>
                  <a:pt x="98" y="99"/>
                  <a:pt x="98" y="99"/>
                  <a:pt x="99" y="99"/>
                </a:cubicBezTo>
                <a:close/>
                <a:moveTo>
                  <a:pt x="116" y="164"/>
                </a:moveTo>
                <a:cubicBezTo>
                  <a:pt x="116" y="165"/>
                  <a:pt x="115" y="165"/>
                  <a:pt x="115" y="165"/>
                </a:cubicBezTo>
                <a:cubicBezTo>
                  <a:pt x="115" y="165"/>
                  <a:pt x="115" y="165"/>
                  <a:pt x="116" y="164"/>
                </a:cubicBezTo>
                <a:close/>
                <a:moveTo>
                  <a:pt x="110" y="167"/>
                </a:moveTo>
                <a:cubicBezTo>
                  <a:pt x="107" y="168"/>
                  <a:pt x="105" y="169"/>
                  <a:pt x="104" y="169"/>
                </a:cubicBezTo>
                <a:cubicBezTo>
                  <a:pt x="103" y="168"/>
                  <a:pt x="104" y="168"/>
                  <a:pt x="104" y="168"/>
                </a:cubicBezTo>
                <a:cubicBezTo>
                  <a:pt x="104" y="168"/>
                  <a:pt x="106" y="167"/>
                  <a:pt x="106" y="168"/>
                </a:cubicBezTo>
                <a:cubicBezTo>
                  <a:pt x="106" y="167"/>
                  <a:pt x="108" y="167"/>
                  <a:pt x="110" y="167"/>
                </a:cubicBezTo>
                <a:close/>
                <a:moveTo>
                  <a:pt x="109" y="167"/>
                </a:moveTo>
                <a:cubicBezTo>
                  <a:pt x="108" y="167"/>
                  <a:pt x="108" y="166"/>
                  <a:pt x="110" y="166"/>
                </a:cubicBezTo>
                <a:cubicBezTo>
                  <a:pt x="109" y="167"/>
                  <a:pt x="111" y="166"/>
                  <a:pt x="112" y="167"/>
                </a:cubicBezTo>
                <a:cubicBezTo>
                  <a:pt x="110" y="167"/>
                  <a:pt x="110" y="167"/>
                  <a:pt x="109" y="167"/>
                </a:cubicBezTo>
                <a:close/>
                <a:moveTo>
                  <a:pt x="106" y="171"/>
                </a:moveTo>
                <a:cubicBezTo>
                  <a:pt x="105" y="171"/>
                  <a:pt x="104" y="171"/>
                  <a:pt x="103" y="171"/>
                </a:cubicBezTo>
                <a:cubicBezTo>
                  <a:pt x="104" y="171"/>
                  <a:pt x="104" y="171"/>
                  <a:pt x="106" y="171"/>
                </a:cubicBezTo>
                <a:close/>
                <a:moveTo>
                  <a:pt x="87" y="98"/>
                </a:moveTo>
                <a:cubicBezTo>
                  <a:pt x="87" y="99"/>
                  <a:pt x="87" y="99"/>
                  <a:pt x="87" y="99"/>
                </a:cubicBezTo>
                <a:cubicBezTo>
                  <a:pt x="87" y="99"/>
                  <a:pt x="86" y="98"/>
                  <a:pt x="86" y="99"/>
                </a:cubicBezTo>
                <a:cubicBezTo>
                  <a:pt x="86" y="98"/>
                  <a:pt x="87" y="98"/>
                  <a:pt x="87" y="98"/>
                </a:cubicBezTo>
                <a:close/>
                <a:moveTo>
                  <a:pt x="79" y="168"/>
                </a:moveTo>
                <a:cubicBezTo>
                  <a:pt x="78" y="169"/>
                  <a:pt x="76" y="168"/>
                  <a:pt x="75" y="169"/>
                </a:cubicBezTo>
                <a:cubicBezTo>
                  <a:pt x="73" y="168"/>
                  <a:pt x="73" y="168"/>
                  <a:pt x="71" y="168"/>
                </a:cubicBezTo>
                <a:cubicBezTo>
                  <a:pt x="71" y="167"/>
                  <a:pt x="71" y="167"/>
                  <a:pt x="71" y="167"/>
                </a:cubicBezTo>
                <a:cubicBezTo>
                  <a:pt x="73" y="168"/>
                  <a:pt x="76" y="168"/>
                  <a:pt x="79" y="168"/>
                </a:cubicBezTo>
                <a:close/>
                <a:moveTo>
                  <a:pt x="85" y="98"/>
                </a:moveTo>
                <a:cubicBezTo>
                  <a:pt x="85" y="98"/>
                  <a:pt x="85" y="98"/>
                  <a:pt x="85" y="98"/>
                </a:cubicBezTo>
                <a:cubicBezTo>
                  <a:pt x="85" y="98"/>
                  <a:pt x="86" y="98"/>
                  <a:pt x="85" y="98"/>
                </a:cubicBezTo>
                <a:close/>
                <a:moveTo>
                  <a:pt x="71" y="168"/>
                </a:moveTo>
                <a:cubicBezTo>
                  <a:pt x="69" y="168"/>
                  <a:pt x="66" y="167"/>
                  <a:pt x="65" y="166"/>
                </a:cubicBezTo>
                <a:cubicBezTo>
                  <a:pt x="63" y="167"/>
                  <a:pt x="61" y="167"/>
                  <a:pt x="59" y="165"/>
                </a:cubicBezTo>
                <a:cubicBezTo>
                  <a:pt x="60" y="165"/>
                  <a:pt x="62" y="166"/>
                  <a:pt x="63" y="165"/>
                </a:cubicBezTo>
                <a:cubicBezTo>
                  <a:pt x="67" y="167"/>
                  <a:pt x="69" y="167"/>
                  <a:pt x="71" y="168"/>
                </a:cubicBezTo>
                <a:close/>
                <a:moveTo>
                  <a:pt x="70" y="165"/>
                </a:moveTo>
                <a:cubicBezTo>
                  <a:pt x="70" y="166"/>
                  <a:pt x="68" y="165"/>
                  <a:pt x="68" y="165"/>
                </a:cubicBezTo>
                <a:cubicBezTo>
                  <a:pt x="68" y="165"/>
                  <a:pt x="69" y="165"/>
                  <a:pt x="70" y="165"/>
                </a:cubicBezTo>
                <a:cubicBezTo>
                  <a:pt x="70" y="165"/>
                  <a:pt x="70" y="165"/>
                  <a:pt x="70" y="165"/>
                </a:cubicBezTo>
                <a:close/>
                <a:moveTo>
                  <a:pt x="67" y="164"/>
                </a:moveTo>
                <a:cubicBezTo>
                  <a:pt x="66" y="165"/>
                  <a:pt x="65" y="164"/>
                  <a:pt x="64" y="164"/>
                </a:cubicBezTo>
                <a:cubicBezTo>
                  <a:pt x="64" y="163"/>
                  <a:pt x="63" y="163"/>
                  <a:pt x="63" y="163"/>
                </a:cubicBezTo>
                <a:cubicBezTo>
                  <a:pt x="65" y="163"/>
                  <a:pt x="66" y="164"/>
                  <a:pt x="67" y="164"/>
                </a:cubicBezTo>
                <a:close/>
                <a:moveTo>
                  <a:pt x="84" y="94"/>
                </a:moveTo>
                <a:cubicBezTo>
                  <a:pt x="84" y="95"/>
                  <a:pt x="84" y="95"/>
                  <a:pt x="84" y="95"/>
                </a:cubicBezTo>
                <a:cubicBezTo>
                  <a:pt x="84" y="94"/>
                  <a:pt x="84" y="95"/>
                  <a:pt x="84" y="94"/>
                </a:cubicBezTo>
                <a:close/>
                <a:moveTo>
                  <a:pt x="62" y="167"/>
                </a:moveTo>
                <a:cubicBezTo>
                  <a:pt x="62" y="168"/>
                  <a:pt x="60" y="167"/>
                  <a:pt x="59" y="167"/>
                </a:cubicBezTo>
                <a:cubicBezTo>
                  <a:pt x="60" y="167"/>
                  <a:pt x="59" y="166"/>
                  <a:pt x="58" y="166"/>
                </a:cubicBezTo>
                <a:cubicBezTo>
                  <a:pt x="59" y="166"/>
                  <a:pt x="61" y="167"/>
                  <a:pt x="62" y="167"/>
                </a:cubicBezTo>
                <a:close/>
                <a:moveTo>
                  <a:pt x="60" y="165"/>
                </a:moveTo>
                <a:cubicBezTo>
                  <a:pt x="60" y="165"/>
                  <a:pt x="60" y="165"/>
                  <a:pt x="60" y="165"/>
                </a:cubicBezTo>
                <a:cubicBezTo>
                  <a:pt x="58" y="164"/>
                  <a:pt x="58" y="164"/>
                  <a:pt x="58" y="164"/>
                </a:cubicBezTo>
                <a:cubicBezTo>
                  <a:pt x="58" y="164"/>
                  <a:pt x="60" y="164"/>
                  <a:pt x="60" y="165"/>
                </a:cubicBezTo>
                <a:close/>
                <a:moveTo>
                  <a:pt x="84" y="94"/>
                </a:moveTo>
                <a:cubicBezTo>
                  <a:pt x="83" y="94"/>
                  <a:pt x="84" y="94"/>
                  <a:pt x="83" y="94"/>
                </a:cubicBezTo>
                <a:cubicBezTo>
                  <a:pt x="84" y="94"/>
                  <a:pt x="84" y="94"/>
                  <a:pt x="84" y="94"/>
                </a:cubicBezTo>
                <a:close/>
                <a:moveTo>
                  <a:pt x="83" y="96"/>
                </a:moveTo>
                <a:cubicBezTo>
                  <a:pt x="83" y="96"/>
                  <a:pt x="83" y="96"/>
                  <a:pt x="83" y="96"/>
                </a:cubicBezTo>
                <a:cubicBezTo>
                  <a:pt x="83" y="95"/>
                  <a:pt x="83" y="96"/>
                  <a:pt x="83" y="96"/>
                </a:cubicBezTo>
                <a:close/>
                <a:moveTo>
                  <a:pt x="82" y="97"/>
                </a:moveTo>
                <a:cubicBezTo>
                  <a:pt x="82" y="97"/>
                  <a:pt x="82" y="97"/>
                  <a:pt x="82" y="97"/>
                </a:cubicBezTo>
                <a:cubicBezTo>
                  <a:pt x="82" y="96"/>
                  <a:pt x="82" y="96"/>
                  <a:pt x="82" y="97"/>
                </a:cubicBezTo>
                <a:close/>
                <a:moveTo>
                  <a:pt x="82" y="96"/>
                </a:moveTo>
                <a:cubicBezTo>
                  <a:pt x="82" y="96"/>
                  <a:pt x="82" y="96"/>
                  <a:pt x="82" y="96"/>
                </a:cubicBezTo>
                <a:cubicBezTo>
                  <a:pt x="82" y="96"/>
                  <a:pt x="82" y="96"/>
                  <a:pt x="82" y="97"/>
                </a:cubicBezTo>
                <a:cubicBezTo>
                  <a:pt x="82" y="97"/>
                  <a:pt x="82" y="97"/>
                  <a:pt x="81" y="97"/>
                </a:cubicBezTo>
                <a:cubicBezTo>
                  <a:pt x="81" y="97"/>
                  <a:pt x="81" y="96"/>
                  <a:pt x="81" y="96"/>
                </a:cubicBezTo>
                <a:cubicBezTo>
                  <a:pt x="82" y="96"/>
                  <a:pt x="82" y="96"/>
                  <a:pt x="82" y="96"/>
                </a:cubicBezTo>
                <a:close/>
                <a:moveTo>
                  <a:pt x="48" y="162"/>
                </a:moveTo>
                <a:cubicBezTo>
                  <a:pt x="48" y="162"/>
                  <a:pt x="47" y="161"/>
                  <a:pt x="47" y="161"/>
                </a:cubicBezTo>
                <a:cubicBezTo>
                  <a:pt x="46" y="161"/>
                  <a:pt x="48" y="161"/>
                  <a:pt x="47" y="161"/>
                </a:cubicBezTo>
                <a:cubicBezTo>
                  <a:pt x="47" y="161"/>
                  <a:pt x="48" y="162"/>
                  <a:pt x="48" y="162"/>
                </a:cubicBezTo>
                <a:cubicBezTo>
                  <a:pt x="47" y="162"/>
                  <a:pt x="47" y="162"/>
                  <a:pt x="46" y="161"/>
                </a:cubicBezTo>
                <a:cubicBezTo>
                  <a:pt x="46" y="161"/>
                  <a:pt x="47" y="162"/>
                  <a:pt x="48" y="162"/>
                </a:cubicBezTo>
                <a:close/>
                <a:moveTo>
                  <a:pt x="83" y="93"/>
                </a:moveTo>
                <a:cubicBezTo>
                  <a:pt x="83" y="93"/>
                  <a:pt x="82" y="93"/>
                  <a:pt x="83" y="93"/>
                </a:cubicBezTo>
                <a:cubicBezTo>
                  <a:pt x="83" y="93"/>
                  <a:pt x="83" y="93"/>
                  <a:pt x="83" y="93"/>
                </a:cubicBezTo>
                <a:close/>
                <a:moveTo>
                  <a:pt x="81" y="96"/>
                </a:moveTo>
                <a:cubicBezTo>
                  <a:pt x="81" y="96"/>
                  <a:pt x="81" y="96"/>
                  <a:pt x="81" y="96"/>
                </a:cubicBezTo>
                <a:cubicBezTo>
                  <a:pt x="81" y="96"/>
                  <a:pt x="81" y="96"/>
                  <a:pt x="81" y="95"/>
                </a:cubicBezTo>
                <a:cubicBezTo>
                  <a:pt x="81" y="95"/>
                  <a:pt x="81" y="95"/>
                  <a:pt x="81" y="96"/>
                </a:cubicBezTo>
                <a:close/>
                <a:moveTo>
                  <a:pt x="42" y="157"/>
                </a:moveTo>
                <a:cubicBezTo>
                  <a:pt x="42" y="157"/>
                  <a:pt x="42" y="157"/>
                  <a:pt x="41" y="158"/>
                </a:cubicBezTo>
                <a:cubicBezTo>
                  <a:pt x="41" y="157"/>
                  <a:pt x="41" y="157"/>
                  <a:pt x="41" y="157"/>
                </a:cubicBezTo>
                <a:cubicBezTo>
                  <a:pt x="41" y="157"/>
                  <a:pt x="41" y="156"/>
                  <a:pt x="41" y="156"/>
                </a:cubicBezTo>
                <a:cubicBezTo>
                  <a:pt x="41" y="156"/>
                  <a:pt x="41" y="157"/>
                  <a:pt x="42" y="157"/>
                </a:cubicBezTo>
                <a:cubicBezTo>
                  <a:pt x="42" y="157"/>
                  <a:pt x="42" y="157"/>
                  <a:pt x="42" y="157"/>
                </a:cubicBezTo>
                <a:close/>
                <a:moveTo>
                  <a:pt x="39" y="156"/>
                </a:moveTo>
                <a:cubicBezTo>
                  <a:pt x="39" y="156"/>
                  <a:pt x="39" y="156"/>
                  <a:pt x="40" y="156"/>
                </a:cubicBezTo>
                <a:cubicBezTo>
                  <a:pt x="41" y="156"/>
                  <a:pt x="41" y="157"/>
                  <a:pt x="39" y="156"/>
                </a:cubicBezTo>
                <a:close/>
                <a:moveTo>
                  <a:pt x="81" y="93"/>
                </a:moveTo>
                <a:cubicBezTo>
                  <a:pt x="81" y="93"/>
                  <a:pt x="80" y="93"/>
                  <a:pt x="81" y="93"/>
                </a:cubicBezTo>
                <a:cubicBezTo>
                  <a:pt x="80" y="93"/>
                  <a:pt x="81" y="93"/>
                  <a:pt x="80" y="93"/>
                </a:cubicBezTo>
                <a:cubicBezTo>
                  <a:pt x="80" y="93"/>
                  <a:pt x="80" y="93"/>
                  <a:pt x="80" y="93"/>
                </a:cubicBezTo>
                <a:cubicBezTo>
                  <a:pt x="81" y="92"/>
                  <a:pt x="80" y="93"/>
                  <a:pt x="81" y="93"/>
                </a:cubicBezTo>
                <a:close/>
                <a:moveTo>
                  <a:pt x="37" y="148"/>
                </a:moveTo>
                <a:cubicBezTo>
                  <a:pt x="34" y="147"/>
                  <a:pt x="29" y="143"/>
                  <a:pt x="27" y="141"/>
                </a:cubicBezTo>
                <a:cubicBezTo>
                  <a:pt x="29" y="141"/>
                  <a:pt x="34" y="146"/>
                  <a:pt x="37" y="148"/>
                </a:cubicBezTo>
                <a:close/>
                <a:moveTo>
                  <a:pt x="33" y="147"/>
                </a:moveTo>
                <a:cubicBezTo>
                  <a:pt x="33" y="147"/>
                  <a:pt x="33" y="147"/>
                  <a:pt x="33" y="147"/>
                </a:cubicBezTo>
                <a:cubicBezTo>
                  <a:pt x="32" y="146"/>
                  <a:pt x="31" y="146"/>
                  <a:pt x="31" y="145"/>
                </a:cubicBezTo>
                <a:cubicBezTo>
                  <a:pt x="32" y="145"/>
                  <a:pt x="32" y="146"/>
                  <a:pt x="33" y="147"/>
                </a:cubicBezTo>
                <a:close/>
                <a:moveTo>
                  <a:pt x="31" y="145"/>
                </a:moveTo>
                <a:cubicBezTo>
                  <a:pt x="31" y="146"/>
                  <a:pt x="31" y="146"/>
                  <a:pt x="31" y="146"/>
                </a:cubicBezTo>
                <a:cubicBezTo>
                  <a:pt x="30" y="145"/>
                  <a:pt x="29" y="144"/>
                  <a:pt x="30" y="144"/>
                </a:cubicBezTo>
                <a:lnTo>
                  <a:pt x="31" y="145"/>
                </a:lnTo>
                <a:close/>
                <a:moveTo>
                  <a:pt x="28" y="146"/>
                </a:moveTo>
                <a:cubicBezTo>
                  <a:pt x="28" y="146"/>
                  <a:pt x="28" y="146"/>
                  <a:pt x="28" y="146"/>
                </a:cubicBezTo>
                <a:cubicBezTo>
                  <a:pt x="26" y="145"/>
                  <a:pt x="28" y="145"/>
                  <a:pt x="27" y="144"/>
                </a:cubicBezTo>
                <a:cubicBezTo>
                  <a:pt x="27" y="144"/>
                  <a:pt x="28" y="145"/>
                  <a:pt x="28" y="145"/>
                </a:cubicBezTo>
                <a:cubicBezTo>
                  <a:pt x="28" y="145"/>
                  <a:pt x="28" y="145"/>
                  <a:pt x="28" y="146"/>
                </a:cubicBezTo>
                <a:close/>
                <a:moveTo>
                  <a:pt x="25" y="138"/>
                </a:moveTo>
                <a:cubicBezTo>
                  <a:pt x="25" y="139"/>
                  <a:pt x="23" y="137"/>
                  <a:pt x="23" y="137"/>
                </a:cubicBezTo>
                <a:cubicBezTo>
                  <a:pt x="24" y="136"/>
                  <a:pt x="24" y="138"/>
                  <a:pt x="25" y="138"/>
                </a:cubicBezTo>
                <a:close/>
                <a:moveTo>
                  <a:pt x="80" y="84"/>
                </a:moveTo>
                <a:cubicBezTo>
                  <a:pt x="79" y="84"/>
                  <a:pt x="79" y="84"/>
                  <a:pt x="79" y="84"/>
                </a:cubicBezTo>
                <a:cubicBezTo>
                  <a:pt x="80" y="84"/>
                  <a:pt x="79" y="84"/>
                  <a:pt x="80" y="84"/>
                </a:cubicBezTo>
                <a:close/>
                <a:moveTo>
                  <a:pt x="5" y="87"/>
                </a:moveTo>
                <a:cubicBezTo>
                  <a:pt x="6" y="83"/>
                  <a:pt x="7" y="86"/>
                  <a:pt x="7" y="91"/>
                </a:cubicBezTo>
                <a:cubicBezTo>
                  <a:pt x="7" y="91"/>
                  <a:pt x="7" y="90"/>
                  <a:pt x="7" y="89"/>
                </a:cubicBezTo>
                <a:cubicBezTo>
                  <a:pt x="7" y="88"/>
                  <a:pt x="7" y="91"/>
                  <a:pt x="8" y="91"/>
                </a:cubicBezTo>
                <a:cubicBezTo>
                  <a:pt x="8" y="92"/>
                  <a:pt x="7" y="91"/>
                  <a:pt x="7" y="91"/>
                </a:cubicBezTo>
                <a:cubicBezTo>
                  <a:pt x="8" y="96"/>
                  <a:pt x="8" y="96"/>
                  <a:pt x="9" y="100"/>
                </a:cubicBezTo>
                <a:cubicBezTo>
                  <a:pt x="9" y="101"/>
                  <a:pt x="9" y="103"/>
                  <a:pt x="9" y="104"/>
                </a:cubicBezTo>
                <a:cubicBezTo>
                  <a:pt x="10" y="105"/>
                  <a:pt x="9" y="102"/>
                  <a:pt x="10" y="103"/>
                </a:cubicBezTo>
                <a:cubicBezTo>
                  <a:pt x="10" y="106"/>
                  <a:pt x="10" y="106"/>
                  <a:pt x="11" y="109"/>
                </a:cubicBezTo>
                <a:cubicBezTo>
                  <a:pt x="12" y="109"/>
                  <a:pt x="10" y="106"/>
                  <a:pt x="11" y="107"/>
                </a:cubicBezTo>
                <a:cubicBezTo>
                  <a:pt x="11" y="109"/>
                  <a:pt x="12" y="110"/>
                  <a:pt x="13" y="111"/>
                </a:cubicBezTo>
                <a:cubicBezTo>
                  <a:pt x="13" y="112"/>
                  <a:pt x="12" y="112"/>
                  <a:pt x="12" y="111"/>
                </a:cubicBezTo>
                <a:cubicBezTo>
                  <a:pt x="12" y="112"/>
                  <a:pt x="13" y="112"/>
                  <a:pt x="13" y="112"/>
                </a:cubicBezTo>
                <a:cubicBezTo>
                  <a:pt x="14" y="114"/>
                  <a:pt x="14" y="114"/>
                  <a:pt x="14" y="115"/>
                </a:cubicBezTo>
                <a:cubicBezTo>
                  <a:pt x="12" y="114"/>
                  <a:pt x="10" y="107"/>
                  <a:pt x="9" y="104"/>
                </a:cubicBezTo>
                <a:cubicBezTo>
                  <a:pt x="8" y="99"/>
                  <a:pt x="7" y="95"/>
                  <a:pt x="6" y="89"/>
                </a:cubicBezTo>
                <a:cubicBezTo>
                  <a:pt x="6" y="89"/>
                  <a:pt x="6" y="90"/>
                  <a:pt x="6" y="91"/>
                </a:cubicBezTo>
                <a:cubicBezTo>
                  <a:pt x="6" y="91"/>
                  <a:pt x="6" y="88"/>
                  <a:pt x="6" y="88"/>
                </a:cubicBezTo>
                <a:cubicBezTo>
                  <a:pt x="6" y="87"/>
                  <a:pt x="6" y="86"/>
                  <a:pt x="5" y="87"/>
                </a:cubicBezTo>
                <a:close/>
                <a:moveTo>
                  <a:pt x="82" y="82"/>
                </a:moveTo>
                <a:cubicBezTo>
                  <a:pt x="82" y="82"/>
                  <a:pt x="82" y="82"/>
                  <a:pt x="82" y="82"/>
                </a:cubicBezTo>
                <a:cubicBezTo>
                  <a:pt x="82" y="82"/>
                  <a:pt x="82" y="82"/>
                  <a:pt x="82" y="82"/>
                </a:cubicBezTo>
                <a:close/>
                <a:moveTo>
                  <a:pt x="83" y="82"/>
                </a:moveTo>
                <a:cubicBezTo>
                  <a:pt x="83" y="82"/>
                  <a:pt x="83" y="82"/>
                  <a:pt x="83" y="82"/>
                </a:cubicBezTo>
                <a:close/>
                <a:moveTo>
                  <a:pt x="73" y="86"/>
                </a:moveTo>
                <a:cubicBezTo>
                  <a:pt x="73" y="86"/>
                  <a:pt x="72" y="86"/>
                  <a:pt x="73" y="85"/>
                </a:cubicBezTo>
                <a:cubicBezTo>
                  <a:pt x="73" y="86"/>
                  <a:pt x="73" y="86"/>
                  <a:pt x="73" y="86"/>
                </a:cubicBezTo>
                <a:close/>
                <a:moveTo>
                  <a:pt x="82" y="82"/>
                </a:moveTo>
                <a:cubicBezTo>
                  <a:pt x="81" y="83"/>
                  <a:pt x="82" y="83"/>
                  <a:pt x="82" y="83"/>
                </a:cubicBezTo>
                <a:cubicBezTo>
                  <a:pt x="82" y="83"/>
                  <a:pt x="83" y="83"/>
                  <a:pt x="83" y="83"/>
                </a:cubicBezTo>
                <a:cubicBezTo>
                  <a:pt x="83" y="83"/>
                  <a:pt x="82" y="83"/>
                  <a:pt x="83" y="82"/>
                </a:cubicBezTo>
                <a:cubicBezTo>
                  <a:pt x="82" y="82"/>
                  <a:pt x="82" y="83"/>
                  <a:pt x="82" y="82"/>
                </a:cubicBezTo>
                <a:close/>
                <a:moveTo>
                  <a:pt x="13" y="107"/>
                </a:moveTo>
                <a:cubicBezTo>
                  <a:pt x="12" y="107"/>
                  <a:pt x="12" y="105"/>
                  <a:pt x="11" y="105"/>
                </a:cubicBezTo>
                <a:cubicBezTo>
                  <a:pt x="12" y="105"/>
                  <a:pt x="12" y="106"/>
                  <a:pt x="13" y="107"/>
                </a:cubicBezTo>
                <a:close/>
                <a:moveTo>
                  <a:pt x="77" y="84"/>
                </a:moveTo>
                <a:cubicBezTo>
                  <a:pt x="76" y="84"/>
                  <a:pt x="76" y="84"/>
                  <a:pt x="76" y="85"/>
                </a:cubicBezTo>
                <a:cubicBezTo>
                  <a:pt x="76" y="85"/>
                  <a:pt x="76" y="84"/>
                  <a:pt x="76" y="84"/>
                </a:cubicBezTo>
                <a:cubicBezTo>
                  <a:pt x="77" y="84"/>
                  <a:pt x="77" y="84"/>
                  <a:pt x="77" y="84"/>
                </a:cubicBezTo>
                <a:close/>
                <a:moveTo>
                  <a:pt x="75" y="85"/>
                </a:moveTo>
                <a:cubicBezTo>
                  <a:pt x="75" y="85"/>
                  <a:pt x="75" y="85"/>
                  <a:pt x="75" y="85"/>
                </a:cubicBezTo>
                <a:cubicBezTo>
                  <a:pt x="74" y="85"/>
                  <a:pt x="75" y="85"/>
                  <a:pt x="75" y="85"/>
                </a:cubicBezTo>
                <a:cubicBezTo>
                  <a:pt x="75" y="85"/>
                  <a:pt x="75" y="85"/>
                  <a:pt x="75" y="85"/>
                </a:cubicBezTo>
                <a:close/>
                <a:moveTo>
                  <a:pt x="75" y="85"/>
                </a:moveTo>
                <a:cubicBezTo>
                  <a:pt x="75" y="85"/>
                  <a:pt x="75" y="85"/>
                  <a:pt x="75" y="86"/>
                </a:cubicBezTo>
                <a:cubicBezTo>
                  <a:pt x="75" y="86"/>
                  <a:pt x="75" y="86"/>
                  <a:pt x="76" y="86"/>
                </a:cubicBezTo>
                <a:cubicBezTo>
                  <a:pt x="75" y="85"/>
                  <a:pt x="75" y="85"/>
                  <a:pt x="76" y="85"/>
                </a:cubicBezTo>
                <a:cubicBezTo>
                  <a:pt x="76" y="85"/>
                  <a:pt x="75" y="85"/>
                  <a:pt x="75" y="85"/>
                </a:cubicBezTo>
                <a:cubicBezTo>
                  <a:pt x="75" y="85"/>
                  <a:pt x="75" y="85"/>
                  <a:pt x="76" y="85"/>
                </a:cubicBezTo>
                <a:cubicBezTo>
                  <a:pt x="76" y="85"/>
                  <a:pt x="75" y="85"/>
                  <a:pt x="75" y="85"/>
                </a:cubicBezTo>
                <a:close/>
                <a:moveTo>
                  <a:pt x="12" y="99"/>
                </a:moveTo>
                <a:cubicBezTo>
                  <a:pt x="11" y="99"/>
                  <a:pt x="11" y="98"/>
                  <a:pt x="11" y="97"/>
                </a:cubicBezTo>
                <a:cubicBezTo>
                  <a:pt x="11" y="97"/>
                  <a:pt x="11" y="98"/>
                  <a:pt x="12" y="99"/>
                </a:cubicBezTo>
                <a:close/>
                <a:moveTo>
                  <a:pt x="15" y="94"/>
                </a:moveTo>
                <a:cubicBezTo>
                  <a:pt x="13" y="90"/>
                  <a:pt x="14" y="82"/>
                  <a:pt x="15" y="78"/>
                </a:cubicBezTo>
                <a:cubicBezTo>
                  <a:pt x="15" y="77"/>
                  <a:pt x="14" y="78"/>
                  <a:pt x="14" y="79"/>
                </a:cubicBezTo>
                <a:cubicBezTo>
                  <a:pt x="14" y="78"/>
                  <a:pt x="14" y="77"/>
                  <a:pt x="14" y="76"/>
                </a:cubicBezTo>
                <a:cubicBezTo>
                  <a:pt x="14" y="76"/>
                  <a:pt x="14" y="77"/>
                  <a:pt x="15" y="77"/>
                </a:cubicBezTo>
                <a:cubicBezTo>
                  <a:pt x="15" y="77"/>
                  <a:pt x="15" y="75"/>
                  <a:pt x="15" y="74"/>
                </a:cubicBezTo>
                <a:cubicBezTo>
                  <a:pt x="16" y="80"/>
                  <a:pt x="14" y="86"/>
                  <a:pt x="15" y="94"/>
                </a:cubicBezTo>
                <a:cubicBezTo>
                  <a:pt x="15" y="94"/>
                  <a:pt x="15" y="94"/>
                  <a:pt x="15" y="94"/>
                </a:cubicBezTo>
                <a:close/>
                <a:moveTo>
                  <a:pt x="6" y="95"/>
                </a:moveTo>
                <a:cubicBezTo>
                  <a:pt x="6" y="94"/>
                  <a:pt x="6" y="93"/>
                  <a:pt x="5" y="92"/>
                </a:cubicBezTo>
                <a:cubicBezTo>
                  <a:pt x="6" y="92"/>
                  <a:pt x="6" y="92"/>
                  <a:pt x="6" y="92"/>
                </a:cubicBezTo>
                <a:cubicBezTo>
                  <a:pt x="6" y="93"/>
                  <a:pt x="6" y="93"/>
                  <a:pt x="6" y="95"/>
                </a:cubicBezTo>
                <a:close/>
                <a:moveTo>
                  <a:pt x="76" y="86"/>
                </a:moveTo>
                <a:cubicBezTo>
                  <a:pt x="75" y="86"/>
                  <a:pt x="75" y="86"/>
                  <a:pt x="75" y="86"/>
                </a:cubicBezTo>
                <a:cubicBezTo>
                  <a:pt x="75" y="86"/>
                  <a:pt x="75" y="86"/>
                  <a:pt x="76" y="86"/>
                </a:cubicBezTo>
                <a:cubicBezTo>
                  <a:pt x="75" y="86"/>
                  <a:pt x="76" y="86"/>
                  <a:pt x="76" y="86"/>
                </a:cubicBezTo>
                <a:close/>
                <a:moveTo>
                  <a:pt x="7" y="84"/>
                </a:moveTo>
                <a:cubicBezTo>
                  <a:pt x="7" y="84"/>
                  <a:pt x="7" y="84"/>
                  <a:pt x="6" y="84"/>
                </a:cubicBezTo>
                <a:cubicBezTo>
                  <a:pt x="6" y="81"/>
                  <a:pt x="7" y="80"/>
                  <a:pt x="7" y="77"/>
                </a:cubicBezTo>
                <a:cubicBezTo>
                  <a:pt x="8" y="79"/>
                  <a:pt x="7" y="82"/>
                  <a:pt x="7" y="84"/>
                </a:cubicBezTo>
                <a:close/>
                <a:moveTo>
                  <a:pt x="6" y="70"/>
                </a:moveTo>
                <a:cubicBezTo>
                  <a:pt x="6" y="72"/>
                  <a:pt x="6" y="72"/>
                  <a:pt x="6" y="72"/>
                </a:cubicBezTo>
                <a:cubicBezTo>
                  <a:pt x="7" y="64"/>
                  <a:pt x="11" y="55"/>
                  <a:pt x="16" y="49"/>
                </a:cubicBezTo>
                <a:cubicBezTo>
                  <a:pt x="16" y="48"/>
                  <a:pt x="15" y="48"/>
                  <a:pt x="16" y="48"/>
                </a:cubicBezTo>
                <a:cubicBezTo>
                  <a:pt x="16" y="47"/>
                  <a:pt x="17" y="47"/>
                  <a:pt x="17" y="46"/>
                </a:cubicBezTo>
                <a:cubicBezTo>
                  <a:pt x="18" y="46"/>
                  <a:pt x="16" y="48"/>
                  <a:pt x="16" y="49"/>
                </a:cubicBezTo>
                <a:cubicBezTo>
                  <a:pt x="16" y="49"/>
                  <a:pt x="16" y="49"/>
                  <a:pt x="16" y="49"/>
                </a:cubicBezTo>
                <a:cubicBezTo>
                  <a:pt x="15" y="52"/>
                  <a:pt x="11" y="58"/>
                  <a:pt x="9" y="65"/>
                </a:cubicBezTo>
                <a:cubicBezTo>
                  <a:pt x="9" y="66"/>
                  <a:pt x="8" y="67"/>
                  <a:pt x="8" y="68"/>
                </a:cubicBezTo>
                <a:cubicBezTo>
                  <a:pt x="7" y="69"/>
                  <a:pt x="8" y="68"/>
                  <a:pt x="8" y="68"/>
                </a:cubicBezTo>
                <a:cubicBezTo>
                  <a:pt x="8" y="69"/>
                  <a:pt x="7" y="70"/>
                  <a:pt x="8" y="71"/>
                </a:cubicBezTo>
                <a:cubicBezTo>
                  <a:pt x="7" y="72"/>
                  <a:pt x="7" y="71"/>
                  <a:pt x="7" y="71"/>
                </a:cubicBezTo>
                <a:cubicBezTo>
                  <a:pt x="7" y="74"/>
                  <a:pt x="6" y="75"/>
                  <a:pt x="6" y="77"/>
                </a:cubicBezTo>
                <a:cubicBezTo>
                  <a:pt x="6" y="77"/>
                  <a:pt x="6" y="75"/>
                  <a:pt x="7" y="74"/>
                </a:cubicBezTo>
                <a:cubicBezTo>
                  <a:pt x="7" y="76"/>
                  <a:pt x="6" y="79"/>
                  <a:pt x="6" y="81"/>
                </a:cubicBezTo>
                <a:cubicBezTo>
                  <a:pt x="5" y="81"/>
                  <a:pt x="5" y="78"/>
                  <a:pt x="5" y="81"/>
                </a:cubicBezTo>
                <a:cubicBezTo>
                  <a:pt x="4" y="79"/>
                  <a:pt x="6" y="73"/>
                  <a:pt x="6" y="72"/>
                </a:cubicBezTo>
                <a:cubicBezTo>
                  <a:pt x="5" y="76"/>
                  <a:pt x="5" y="83"/>
                  <a:pt x="4" y="85"/>
                </a:cubicBezTo>
                <a:cubicBezTo>
                  <a:pt x="3" y="79"/>
                  <a:pt x="5" y="75"/>
                  <a:pt x="6" y="70"/>
                </a:cubicBezTo>
                <a:close/>
                <a:moveTo>
                  <a:pt x="10" y="83"/>
                </a:moveTo>
                <a:cubicBezTo>
                  <a:pt x="10" y="83"/>
                  <a:pt x="9" y="82"/>
                  <a:pt x="10" y="81"/>
                </a:cubicBezTo>
                <a:cubicBezTo>
                  <a:pt x="10" y="81"/>
                  <a:pt x="10" y="82"/>
                  <a:pt x="10" y="83"/>
                </a:cubicBezTo>
                <a:close/>
                <a:moveTo>
                  <a:pt x="10" y="79"/>
                </a:moveTo>
                <a:cubicBezTo>
                  <a:pt x="10" y="79"/>
                  <a:pt x="10" y="79"/>
                  <a:pt x="10" y="79"/>
                </a:cubicBezTo>
                <a:cubicBezTo>
                  <a:pt x="11" y="73"/>
                  <a:pt x="11" y="73"/>
                  <a:pt x="12" y="68"/>
                </a:cubicBezTo>
                <a:cubicBezTo>
                  <a:pt x="14" y="67"/>
                  <a:pt x="11" y="76"/>
                  <a:pt x="11" y="79"/>
                </a:cubicBezTo>
                <a:cubicBezTo>
                  <a:pt x="10" y="81"/>
                  <a:pt x="10" y="81"/>
                  <a:pt x="10" y="79"/>
                </a:cubicBezTo>
                <a:close/>
                <a:moveTo>
                  <a:pt x="8" y="76"/>
                </a:moveTo>
                <a:cubicBezTo>
                  <a:pt x="7" y="75"/>
                  <a:pt x="8" y="74"/>
                  <a:pt x="7" y="74"/>
                </a:cubicBezTo>
                <a:cubicBezTo>
                  <a:pt x="8" y="73"/>
                  <a:pt x="8" y="70"/>
                  <a:pt x="9" y="70"/>
                </a:cubicBezTo>
                <a:cubicBezTo>
                  <a:pt x="8" y="72"/>
                  <a:pt x="9" y="73"/>
                  <a:pt x="8" y="76"/>
                </a:cubicBezTo>
                <a:close/>
                <a:moveTo>
                  <a:pt x="19" y="62"/>
                </a:moveTo>
                <a:cubicBezTo>
                  <a:pt x="19" y="62"/>
                  <a:pt x="19" y="62"/>
                  <a:pt x="19" y="61"/>
                </a:cubicBezTo>
                <a:cubicBezTo>
                  <a:pt x="19" y="62"/>
                  <a:pt x="19" y="62"/>
                  <a:pt x="19" y="63"/>
                </a:cubicBezTo>
                <a:cubicBezTo>
                  <a:pt x="19" y="62"/>
                  <a:pt x="20" y="60"/>
                  <a:pt x="20" y="60"/>
                </a:cubicBezTo>
                <a:cubicBezTo>
                  <a:pt x="20" y="61"/>
                  <a:pt x="19" y="65"/>
                  <a:pt x="19" y="66"/>
                </a:cubicBezTo>
                <a:cubicBezTo>
                  <a:pt x="18" y="67"/>
                  <a:pt x="18" y="66"/>
                  <a:pt x="18" y="66"/>
                </a:cubicBezTo>
                <a:cubicBezTo>
                  <a:pt x="17" y="66"/>
                  <a:pt x="17" y="67"/>
                  <a:pt x="17" y="67"/>
                </a:cubicBezTo>
                <a:cubicBezTo>
                  <a:pt x="17" y="68"/>
                  <a:pt x="18" y="66"/>
                  <a:pt x="18" y="67"/>
                </a:cubicBezTo>
                <a:cubicBezTo>
                  <a:pt x="17" y="69"/>
                  <a:pt x="17" y="70"/>
                  <a:pt x="17" y="72"/>
                </a:cubicBezTo>
                <a:cubicBezTo>
                  <a:pt x="16" y="73"/>
                  <a:pt x="16" y="71"/>
                  <a:pt x="16" y="74"/>
                </a:cubicBezTo>
                <a:cubicBezTo>
                  <a:pt x="15" y="74"/>
                  <a:pt x="16" y="71"/>
                  <a:pt x="16" y="70"/>
                </a:cubicBezTo>
                <a:cubicBezTo>
                  <a:pt x="15" y="71"/>
                  <a:pt x="16" y="75"/>
                  <a:pt x="15" y="75"/>
                </a:cubicBezTo>
                <a:cubicBezTo>
                  <a:pt x="16" y="70"/>
                  <a:pt x="17" y="64"/>
                  <a:pt x="20" y="60"/>
                </a:cubicBezTo>
                <a:cubicBezTo>
                  <a:pt x="20" y="61"/>
                  <a:pt x="19" y="61"/>
                  <a:pt x="19" y="62"/>
                </a:cubicBezTo>
                <a:close/>
                <a:moveTo>
                  <a:pt x="10" y="70"/>
                </a:moveTo>
                <a:cubicBezTo>
                  <a:pt x="10" y="72"/>
                  <a:pt x="10" y="69"/>
                  <a:pt x="9" y="70"/>
                </a:cubicBezTo>
                <a:cubicBezTo>
                  <a:pt x="9" y="70"/>
                  <a:pt x="10" y="69"/>
                  <a:pt x="10" y="69"/>
                </a:cubicBezTo>
                <a:cubicBezTo>
                  <a:pt x="10" y="69"/>
                  <a:pt x="10" y="70"/>
                  <a:pt x="10" y="70"/>
                </a:cubicBezTo>
                <a:close/>
                <a:moveTo>
                  <a:pt x="10" y="68"/>
                </a:moveTo>
                <a:cubicBezTo>
                  <a:pt x="10" y="65"/>
                  <a:pt x="13" y="58"/>
                  <a:pt x="13" y="60"/>
                </a:cubicBezTo>
                <a:cubicBezTo>
                  <a:pt x="12" y="62"/>
                  <a:pt x="11" y="65"/>
                  <a:pt x="10" y="68"/>
                </a:cubicBezTo>
                <a:close/>
                <a:moveTo>
                  <a:pt x="24" y="66"/>
                </a:moveTo>
                <a:cubicBezTo>
                  <a:pt x="23" y="66"/>
                  <a:pt x="23" y="65"/>
                  <a:pt x="23" y="66"/>
                </a:cubicBezTo>
                <a:cubicBezTo>
                  <a:pt x="23" y="65"/>
                  <a:pt x="24" y="63"/>
                  <a:pt x="25" y="62"/>
                </a:cubicBezTo>
                <a:cubicBezTo>
                  <a:pt x="25" y="63"/>
                  <a:pt x="23" y="65"/>
                  <a:pt x="24" y="66"/>
                </a:cubicBezTo>
                <a:close/>
                <a:moveTo>
                  <a:pt x="25" y="63"/>
                </a:moveTo>
                <a:cubicBezTo>
                  <a:pt x="26" y="61"/>
                  <a:pt x="26" y="61"/>
                  <a:pt x="26" y="61"/>
                </a:cubicBezTo>
                <a:cubicBezTo>
                  <a:pt x="26" y="61"/>
                  <a:pt x="26" y="61"/>
                  <a:pt x="26" y="61"/>
                </a:cubicBezTo>
                <a:cubicBezTo>
                  <a:pt x="26" y="61"/>
                  <a:pt x="26" y="62"/>
                  <a:pt x="26" y="62"/>
                </a:cubicBezTo>
                <a:cubicBezTo>
                  <a:pt x="26" y="63"/>
                  <a:pt x="25" y="63"/>
                  <a:pt x="25" y="63"/>
                </a:cubicBezTo>
                <a:close/>
                <a:moveTo>
                  <a:pt x="13" y="59"/>
                </a:moveTo>
                <a:cubicBezTo>
                  <a:pt x="14" y="56"/>
                  <a:pt x="17" y="51"/>
                  <a:pt x="19" y="47"/>
                </a:cubicBezTo>
                <a:cubicBezTo>
                  <a:pt x="19" y="50"/>
                  <a:pt x="16" y="54"/>
                  <a:pt x="14" y="58"/>
                </a:cubicBezTo>
                <a:cubicBezTo>
                  <a:pt x="14" y="57"/>
                  <a:pt x="14" y="58"/>
                  <a:pt x="13" y="59"/>
                </a:cubicBezTo>
                <a:close/>
                <a:moveTo>
                  <a:pt x="31" y="55"/>
                </a:moveTo>
                <a:cubicBezTo>
                  <a:pt x="32" y="54"/>
                  <a:pt x="32" y="52"/>
                  <a:pt x="33" y="52"/>
                </a:cubicBezTo>
                <a:cubicBezTo>
                  <a:pt x="33" y="52"/>
                  <a:pt x="34" y="51"/>
                  <a:pt x="34" y="51"/>
                </a:cubicBezTo>
                <a:cubicBezTo>
                  <a:pt x="35" y="51"/>
                  <a:pt x="35" y="50"/>
                  <a:pt x="35" y="51"/>
                </a:cubicBezTo>
                <a:cubicBezTo>
                  <a:pt x="35" y="51"/>
                  <a:pt x="35" y="51"/>
                  <a:pt x="34" y="51"/>
                </a:cubicBezTo>
                <a:cubicBezTo>
                  <a:pt x="34" y="52"/>
                  <a:pt x="34" y="52"/>
                  <a:pt x="35" y="51"/>
                </a:cubicBezTo>
                <a:cubicBezTo>
                  <a:pt x="33" y="54"/>
                  <a:pt x="32" y="55"/>
                  <a:pt x="30" y="57"/>
                </a:cubicBezTo>
                <a:cubicBezTo>
                  <a:pt x="30" y="57"/>
                  <a:pt x="30" y="56"/>
                  <a:pt x="31" y="55"/>
                </a:cubicBezTo>
                <a:cubicBezTo>
                  <a:pt x="30" y="55"/>
                  <a:pt x="30" y="56"/>
                  <a:pt x="30" y="57"/>
                </a:cubicBezTo>
                <a:cubicBezTo>
                  <a:pt x="30" y="57"/>
                  <a:pt x="29" y="58"/>
                  <a:pt x="29" y="57"/>
                </a:cubicBezTo>
                <a:cubicBezTo>
                  <a:pt x="28" y="57"/>
                  <a:pt x="30" y="56"/>
                  <a:pt x="30" y="55"/>
                </a:cubicBezTo>
                <a:cubicBezTo>
                  <a:pt x="29" y="56"/>
                  <a:pt x="28" y="58"/>
                  <a:pt x="28" y="59"/>
                </a:cubicBezTo>
                <a:cubicBezTo>
                  <a:pt x="28" y="59"/>
                  <a:pt x="29" y="58"/>
                  <a:pt x="28" y="60"/>
                </a:cubicBezTo>
                <a:cubicBezTo>
                  <a:pt x="27" y="59"/>
                  <a:pt x="26" y="60"/>
                  <a:pt x="25" y="62"/>
                </a:cubicBezTo>
                <a:cubicBezTo>
                  <a:pt x="25" y="62"/>
                  <a:pt x="25" y="61"/>
                  <a:pt x="25" y="61"/>
                </a:cubicBezTo>
                <a:cubicBezTo>
                  <a:pt x="27" y="58"/>
                  <a:pt x="30" y="51"/>
                  <a:pt x="33" y="48"/>
                </a:cubicBezTo>
                <a:cubicBezTo>
                  <a:pt x="34" y="48"/>
                  <a:pt x="33" y="49"/>
                  <a:pt x="34" y="49"/>
                </a:cubicBezTo>
                <a:cubicBezTo>
                  <a:pt x="34" y="48"/>
                  <a:pt x="34" y="48"/>
                  <a:pt x="35" y="47"/>
                </a:cubicBezTo>
                <a:cubicBezTo>
                  <a:pt x="35" y="47"/>
                  <a:pt x="35" y="47"/>
                  <a:pt x="35" y="47"/>
                </a:cubicBezTo>
                <a:cubicBezTo>
                  <a:pt x="36" y="47"/>
                  <a:pt x="35" y="47"/>
                  <a:pt x="36" y="46"/>
                </a:cubicBezTo>
                <a:cubicBezTo>
                  <a:pt x="36" y="46"/>
                  <a:pt x="35" y="46"/>
                  <a:pt x="36" y="46"/>
                </a:cubicBezTo>
                <a:cubicBezTo>
                  <a:pt x="37" y="45"/>
                  <a:pt x="37" y="45"/>
                  <a:pt x="37" y="45"/>
                </a:cubicBezTo>
                <a:cubicBezTo>
                  <a:pt x="37" y="45"/>
                  <a:pt x="37" y="45"/>
                  <a:pt x="37" y="45"/>
                </a:cubicBezTo>
                <a:cubicBezTo>
                  <a:pt x="37" y="45"/>
                  <a:pt x="37" y="46"/>
                  <a:pt x="36" y="47"/>
                </a:cubicBezTo>
                <a:cubicBezTo>
                  <a:pt x="37" y="46"/>
                  <a:pt x="37" y="47"/>
                  <a:pt x="37" y="47"/>
                </a:cubicBezTo>
                <a:cubicBezTo>
                  <a:pt x="36" y="47"/>
                  <a:pt x="36" y="48"/>
                  <a:pt x="35" y="48"/>
                </a:cubicBezTo>
                <a:cubicBezTo>
                  <a:pt x="35" y="49"/>
                  <a:pt x="35" y="49"/>
                  <a:pt x="35" y="49"/>
                </a:cubicBezTo>
                <a:cubicBezTo>
                  <a:pt x="34" y="51"/>
                  <a:pt x="32" y="52"/>
                  <a:pt x="31" y="55"/>
                </a:cubicBezTo>
                <a:close/>
                <a:moveTo>
                  <a:pt x="20" y="45"/>
                </a:moveTo>
                <a:cubicBezTo>
                  <a:pt x="20" y="45"/>
                  <a:pt x="20" y="46"/>
                  <a:pt x="20" y="46"/>
                </a:cubicBezTo>
                <a:cubicBezTo>
                  <a:pt x="18" y="48"/>
                  <a:pt x="18" y="48"/>
                  <a:pt x="17" y="50"/>
                </a:cubicBezTo>
                <a:cubicBezTo>
                  <a:pt x="19" y="49"/>
                  <a:pt x="15" y="55"/>
                  <a:pt x="14" y="55"/>
                </a:cubicBezTo>
                <a:cubicBezTo>
                  <a:pt x="15" y="51"/>
                  <a:pt x="19" y="48"/>
                  <a:pt x="20" y="45"/>
                </a:cubicBezTo>
                <a:close/>
                <a:moveTo>
                  <a:pt x="18" y="46"/>
                </a:moveTo>
                <a:cubicBezTo>
                  <a:pt x="18" y="46"/>
                  <a:pt x="19" y="45"/>
                  <a:pt x="19" y="45"/>
                </a:cubicBezTo>
                <a:cubicBezTo>
                  <a:pt x="20" y="45"/>
                  <a:pt x="19" y="46"/>
                  <a:pt x="18" y="46"/>
                </a:cubicBezTo>
                <a:close/>
                <a:moveTo>
                  <a:pt x="21" y="45"/>
                </a:moveTo>
                <a:cubicBezTo>
                  <a:pt x="20" y="45"/>
                  <a:pt x="20" y="44"/>
                  <a:pt x="21" y="43"/>
                </a:cubicBezTo>
                <a:cubicBezTo>
                  <a:pt x="22" y="43"/>
                  <a:pt x="21" y="44"/>
                  <a:pt x="21" y="44"/>
                </a:cubicBezTo>
                <a:cubicBezTo>
                  <a:pt x="24" y="42"/>
                  <a:pt x="25" y="40"/>
                  <a:pt x="27" y="39"/>
                </a:cubicBezTo>
                <a:cubicBezTo>
                  <a:pt x="25" y="41"/>
                  <a:pt x="24" y="42"/>
                  <a:pt x="23" y="44"/>
                </a:cubicBezTo>
                <a:cubicBezTo>
                  <a:pt x="23" y="44"/>
                  <a:pt x="23" y="44"/>
                  <a:pt x="22" y="45"/>
                </a:cubicBezTo>
                <a:cubicBezTo>
                  <a:pt x="22" y="44"/>
                  <a:pt x="23" y="44"/>
                  <a:pt x="23" y="43"/>
                </a:cubicBezTo>
                <a:cubicBezTo>
                  <a:pt x="23" y="43"/>
                  <a:pt x="22" y="44"/>
                  <a:pt x="21" y="45"/>
                </a:cubicBezTo>
                <a:close/>
                <a:moveTo>
                  <a:pt x="28" y="36"/>
                </a:moveTo>
                <a:cubicBezTo>
                  <a:pt x="28" y="36"/>
                  <a:pt x="30" y="34"/>
                  <a:pt x="30" y="35"/>
                </a:cubicBezTo>
                <a:cubicBezTo>
                  <a:pt x="30" y="35"/>
                  <a:pt x="29" y="36"/>
                  <a:pt x="29" y="36"/>
                </a:cubicBezTo>
                <a:cubicBezTo>
                  <a:pt x="29" y="36"/>
                  <a:pt x="29" y="36"/>
                  <a:pt x="28" y="36"/>
                </a:cubicBezTo>
                <a:close/>
                <a:moveTo>
                  <a:pt x="86" y="91"/>
                </a:moveTo>
                <a:cubicBezTo>
                  <a:pt x="85" y="90"/>
                  <a:pt x="86" y="91"/>
                  <a:pt x="86" y="90"/>
                </a:cubicBezTo>
                <a:cubicBezTo>
                  <a:pt x="86" y="91"/>
                  <a:pt x="86" y="91"/>
                  <a:pt x="86" y="91"/>
                </a:cubicBezTo>
                <a:cubicBezTo>
                  <a:pt x="86" y="91"/>
                  <a:pt x="86" y="90"/>
                  <a:pt x="86" y="91"/>
                </a:cubicBezTo>
                <a:close/>
                <a:moveTo>
                  <a:pt x="87" y="88"/>
                </a:moveTo>
                <a:cubicBezTo>
                  <a:pt x="87" y="87"/>
                  <a:pt x="88" y="88"/>
                  <a:pt x="88" y="87"/>
                </a:cubicBezTo>
                <a:cubicBezTo>
                  <a:pt x="88" y="86"/>
                  <a:pt x="88" y="87"/>
                  <a:pt x="88" y="87"/>
                </a:cubicBezTo>
                <a:cubicBezTo>
                  <a:pt x="89" y="87"/>
                  <a:pt x="88" y="87"/>
                  <a:pt x="89" y="87"/>
                </a:cubicBezTo>
                <a:cubicBezTo>
                  <a:pt x="88" y="88"/>
                  <a:pt x="88" y="88"/>
                  <a:pt x="88" y="88"/>
                </a:cubicBezTo>
                <a:cubicBezTo>
                  <a:pt x="88" y="88"/>
                  <a:pt x="88" y="88"/>
                  <a:pt x="87" y="88"/>
                </a:cubicBezTo>
                <a:cubicBezTo>
                  <a:pt x="87" y="88"/>
                  <a:pt x="87" y="88"/>
                  <a:pt x="87" y="88"/>
                </a:cubicBezTo>
                <a:close/>
                <a:moveTo>
                  <a:pt x="50" y="24"/>
                </a:moveTo>
                <a:cubicBezTo>
                  <a:pt x="49" y="24"/>
                  <a:pt x="51" y="23"/>
                  <a:pt x="51" y="23"/>
                </a:cubicBezTo>
                <a:cubicBezTo>
                  <a:pt x="51" y="23"/>
                  <a:pt x="50" y="24"/>
                  <a:pt x="50" y="24"/>
                </a:cubicBezTo>
                <a:close/>
                <a:moveTo>
                  <a:pt x="49" y="21"/>
                </a:moveTo>
                <a:cubicBezTo>
                  <a:pt x="49" y="20"/>
                  <a:pt x="51" y="20"/>
                  <a:pt x="51" y="19"/>
                </a:cubicBezTo>
                <a:cubicBezTo>
                  <a:pt x="51" y="20"/>
                  <a:pt x="50" y="20"/>
                  <a:pt x="49" y="21"/>
                </a:cubicBezTo>
                <a:close/>
                <a:moveTo>
                  <a:pt x="61" y="17"/>
                </a:moveTo>
                <a:cubicBezTo>
                  <a:pt x="60" y="17"/>
                  <a:pt x="62" y="16"/>
                  <a:pt x="63" y="16"/>
                </a:cubicBezTo>
                <a:cubicBezTo>
                  <a:pt x="63" y="16"/>
                  <a:pt x="61" y="16"/>
                  <a:pt x="61" y="17"/>
                </a:cubicBezTo>
                <a:close/>
                <a:moveTo>
                  <a:pt x="91" y="77"/>
                </a:moveTo>
                <a:cubicBezTo>
                  <a:pt x="91" y="76"/>
                  <a:pt x="91" y="76"/>
                  <a:pt x="91" y="76"/>
                </a:cubicBezTo>
                <a:cubicBezTo>
                  <a:pt x="92" y="75"/>
                  <a:pt x="92" y="77"/>
                  <a:pt x="92" y="78"/>
                </a:cubicBezTo>
                <a:cubicBezTo>
                  <a:pt x="92" y="78"/>
                  <a:pt x="91" y="78"/>
                  <a:pt x="91" y="77"/>
                </a:cubicBezTo>
                <a:close/>
                <a:moveTo>
                  <a:pt x="87" y="26"/>
                </a:moveTo>
                <a:cubicBezTo>
                  <a:pt x="86" y="25"/>
                  <a:pt x="87" y="25"/>
                  <a:pt x="88" y="25"/>
                </a:cubicBezTo>
                <a:cubicBezTo>
                  <a:pt x="88" y="25"/>
                  <a:pt x="88" y="25"/>
                  <a:pt x="88" y="26"/>
                </a:cubicBezTo>
                <a:cubicBezTo>
                  <a:pt x="88" y="26"/>
                  <a:pt x="87" y="26"/>
                  <a:pt x="87" y="26"/>
                </a:cubicBezTo>
                <a:close/>
                <a:moveTo>
                  <a:pt x="94" y="74"/>
                </a:moveTo>
                <a:cubicBezTo>
                  <a:pt x="94" y="74"/>
                  <a:pt x="94" y="74"/>
                  <a:pt x="95" y="73"/>
                </a:cubicBezTo>
                <a:cubicBezTo>
                  <a:pt x="95" y="72"/>
                  <a:pt x="95" y="72"/>
                  <a:pt x="95" y="71"/>
                </a:cubicBezTo>
                <a:cubicBezTo>
                  <a:pt x="95" y="71"/>
                  <a:pt x="95" y="72"/>
                  <a:pt x="95" y="72"/>
                </a:cubicBezTo>
                <a:cubicBezTo>
                  <a:pt x="95" y="73"/>
                  <a:pt x="95" y="73"/>
                  <a:pt x="94" y="74"/>
                </a:cubicBezTo>
                <a:cubicBezTo>
                  <a:pt x="94" y="74"/>
                  <a:pt x="94" y="74"/>
                  <a:pt x="94" y="75"/>
                </a:cubicBezTo>
                <a:lnTo>
                  <a:pt x="94" y="74"/>
                </a:lnTo>
                <a:close/>
                <a:moveTo>
                  <a:pt x="104" y="46"/>
                </a:moveTo>
                <a:cubicBezTo>
                  <a:pt x="104" y="46"/>
                  <a:pt x="105" y="46"/>
                  <a:pt x="105" y="46"/>
                </a:cubicBezTo>
                <a:cubicBezTo>
                  <a:pt x="105" y="46"/>
                  <a:pt x="104" y="46"/>
                  <a:pt x="104" y="46"/>
                </a:cubicBezTo>
                <a:cubicBezTo>
                  <a:pt x="104" y="46"/>
                  <a:pt x="104" y="46"/>
                  <a:pt x="104" y="46"/>
                </a:cubicBezTo>
                <a:close/>
                <a:moveTo>
                  <a:pt x="95" y="73"/>
                </a:moveTo>
                <a:cubicBezTo>
                  <a:pt x="95" y="73"/>
                  <a:pt x="95" y="73"/>
                  <a:pt x="95" y="73"/>
                </a:cubicBezTo>
                <a:cubicBezTo>
                  <a:pt x="95" y="73"/>
                  <a:pt x="95" y="73"/>
                  <a:pt x="95" y="74"/>
                </a:cubicBezTo>
                <a:cubicBezTo>
                  <a:pt x="95" y="73"/>
                  <a:pt x="95" y="73"/>
                  <a:pt x="95" y="73"/>
                </a:cubicBezTo>
                <a:close/>
                <a:moveTo>
                  <a:pt x="115" y="27"/>
                </a:moveTo>
                <a:cubicBezTo>
                  <a:pt x="115" y="27"/>
                  <a:pt x="117" y="28"/>
                  <a:pt x="117" y="28"/>
                </a:cubicBezTo>
                <a:cubicBezTo>
                  <a:pt x="116" y="28"/>
                  <a:pt x="115" y="28"/>
                  <a:pt x="115" y="27"/>
                </a:cubicBezTo>
                <a:close/>
                <a:moveTo>
                  <a:pt x="125" y="36"/>
                </a:moveTo>
                <a:cubicBezTo>
                  <a:pt x="125" y="36"/>
                  <a:pt x="125" y="36"/>
                  <a:pt x="125" y="36"/>
                </a:cubicBezTo>
                <a:cubicBezTo>
                  <a:pt x="125" y="36"/>
                  <a:pt x="126" y="37"/>
                  <a:pt x="124" y="36"/>
                </a:cubicBezTo>
                <a:cubicBezTo>
                  <a:pt x="125" y="36"/>
                  <a:pt x="124" y="36"/>
                  <a:pt x="125" y="36"/>
                </a:cubicBezTo>
                <a:close/>
              </a:path>
            </a:pathLst>
          </a:custGeom>
          <a:solidFill>
            <a:schemeClr val="tx1"/>
          </a:solidFill>
          <a:ln>
            <a:noFill/>
          </a:ln>
        </p:spPr>
        <p:txBody>
          <a:bodyPr anchor="ctr" anchorCtr="1"/>
          <a:lstStyle/>
          <a:p>
            <a:endParaRPr lang="zh-CN" altLang="en-US"/>
          </a:p>
        </p:txBody>
      </p:sp>
      <p:sp>
        <p:nvSpPr>
          <p:cNvPr id="9" name="KSO_Shape"/>
          <p:cNvSpPr>
            <a:spLocks/>
          </p:cNvSpPr>
          <p:nvPr/>
        </p:nvSpPr>
        <p:spPr bwMode="auto">
          <a:xfrm>
            <a:off x="1805199" y="2595137"/>
            <a:ext cx="6855475" cy="952500"/>
          </a:xfrm>
          <a:custGeom>
            <a:avLst/>
            <a:gdLst>
              <a:gd name="T0" fmla="*/ 1323566 w 373"/>
              <a:gd name="T1" fmla="*/ 135467 h 54"/>
              <a:gd name="T2" fmla="*/ 1278316 w 373"/>
              <a:gd name="T3" fmla="*/ 139230 h 54"/>
              <a:gd name="T4" fmla="*/ 1214212 w 373"/>
              <a:gd name="T5" fmla="*/ 150519 h 54"/>
              <a:gd name="T6" fmla="*/ 1055836 w 373"/>
              <a:gd name="T7" fmla="*/ 154281 h 54"/>
              <a:gd name="T8" fmla="*/ 871065 w 373"/>
              <a:gd name="T9" fmla="*/ 135467 h 54"/>
              <a:gd name="T10" fmla="*/ 803190 w 373"/>
              <a:gd name="T11" fmla="*/ 150519 h 54"/>
              <a:gd name="T12" fmla="*/ 690065 w 373"/>
              <a:gd name="T13" fmla="*/ 158044 h 54"/>
              <a:gd name="T14" fmla="*/ 659898 w 373"/>
              <a:gd name="T15" fmla="*/ 173096 h 54"/>
              <a:gd name="T16" fmla="*/ 607106 w 373"/>
              <a:gd name="T17" fmla="*/ 191911 h 54"/>
              <a:gd name="T18" fmla="*/ 573168 w 373"/>
              <a:gd name="T19" fmla="*/ 184385 h 54"/>
              <a:gd name="T20" fmla="*/ 452501 w 373"/>
              <a:gd name="T21" fmla="*/ 191911 h 54"/>
              <a:gd name="T22" fmla="*/ 422335 w 373"/>
              <a:gd name="T23" fmla="*/ 188148 h 54"/>
              <a:gd name="T24" fmla="*/ 248876 w 373"/>
              <a:gd name="T25" fmla="*/ 191911 h 54"/>
              <a:gd name="T26" fmla="*/ 241334 w 373"/>
              <a:gd name="T27" fmla="*/ 158044 h 54"/>
              <a:gd name="T28" fmla="*/ 196084 w 373"/>
              <a:gd name="T29" fmla="*/ 150519 h 54"/>
              <a:gd name="T30" fmla="*/ 105584 w 373"/>
              <a:gd name="T31" fmla="*/ 142993 h 54"/>
              <a:gd name="T32" fmla="*/ 45250 w 373"/>
              <a:gd name="T33" fmla="*/ 112889 h 54"/>
              <a:gd name="T34" fmla="*/ 33938 w 373"/>
              <a:gd name="T35" fmla="*/ 67733 h 54"/>
              <a:gd name="T36" fmla="*/ 154605 w 373"/>
              <a:gd name="T37" fmla="*/ 41393 h 54"/>
              <a:gd name="T38" fmla="*/ 233792 w 373"/>
              <a:gd name="T39" fmla="*/ 45156 h 54"/>
              <a:gd name="T40" fmla="*/ 294126 w 373"/>
              <a:gd name="T41" fmla="*/ 37630 h 54"/>
              <a:gd name="T42" fmla="*/ 358230 w 373"/>
              <a:gd name="T43" fmla="*/ 41393 h 54"/>
              <a:gd name="T44" fmla="*/ 407251 w 373"/>
              <a:gd name="T45" fmla="*/ 37630 h 54"/>
              <a:gd name="T46" fmla="*/ 463814 w 373"/>
              <a:gd name="T47" fmla="*/ 30104 h 54"/>
              <a:gd name="T48" fmla="*/ 588252 w 373"/>
              <a:gd name="T49" fmla="*/ 11289 h 54"/>
              <a:gd name="T50" fmla="*/ 633502 w 373"/>
              <a:gd name="T51" fmla="*/ 11289 h 54"/>
              <a:gd name="T52" fmla="*/ 686294 w 373"/>
              <a:gd name="T53" fmla="*/ 30104 h 54"/>
              <a:gd name="T54" fmla="*/ 731544 w 373"/>
              <a:gd name="T55" fmla="*/ 3763 h 54"/>
              <a:gd name="T56" fmla="*/ 697606 w 373"/>
              <a:gd name="T57" fmla="*/ 33867 h 54"/>
              <a:gd name="T58" fmla="*/ 901232 w 373"/>
              <a:gd name="T59" fmla="*/ 18815 h 54"/>
              <a:gd name="T60" fmla="*/ 920086 w 373"/>
              <a:gd name="T61" fmla="*/ 30104 h 54"/>
              <a:gd name="T62" fmla="*/ 1014357 w 373"/>
              <a:gd name="T63" fmla="*/ 26341 h 54"/>
              <a:gd name="T64" fmla="*/ 1097316 w 373"/>
              <a:gd name="T65" fmla="*/ 30104 h 54"/>
              <a:gd name="T66" fmla="*/ 1168962 w 373"/>
              <a:gd name="T67" fmla="*/ 30104 h 54"/>
              <a:gd name="T68" fmla="*/ 1180274 w 373"/>
              <a:gd name="T69" fmla="*/ 37630 h 54"/>
              <a:gd name="T70" fmla="*/ 1244379 w 373"/>
              <a:gd name="T71" fmla="*/ 56444 h 54"/>
              <a:gd name="T72" fmla="*/ 1327337 w 373"/>
              <a:gd name="T73" fmla="*/ 82785 h 54"/>
              <a:gd name="T74" fmla="*/ 1376358 w 373"/>
              <a:gd name="T75" fmla="*/ 90311 h 54"/>
              <a:gd name="T76" fmla="*/ 1357504 w 373"/>
              <a:gd name="T77" fmla="*/ 94074 h 54"/>
              <a:gd name="T78" fmla="*/ 1346191 w 373"/>
              <a:gd name="T79" fmla="*/ 86548 h 54"/>
              <a:gd name="T80" fmla="*/ 1334879 w 373"/>
              <a:gd name="T81" fmla="*/ 109126 h 54"/>
              <a:gd name="T82" fmla="*/ 1376358 w 373"/>
              <a:gd name="T83" fmla="*/ 120415 h 54"/>
              <a:gd name="T84" fmla="*/ 897461 w 373"/>
              <a:gd name="T85" fmla="*/ 22578 h 54"/>
              <a:gd name="T86" fmla="*/ 1316025 w 373"/>
              <a:gd name="T87" fmla="*/ 97837 h 54"/>
              <a:gd name="T88" fmla="*/ 1293400 w 373"/>
              <a:gd name="T89" fmla="*/ 60207 h 54"/>
              <a:gd name="T90" fmla="*/ 1255691 w 373"/>
              <a:gd name="T91" fmla="*/ 67733 h 54"/>
              <a:gd name="T92" fmla="*/ 1251920 w 373"/>
              <a:gd name="T93" fmla="*/ 135467 h 54"/>
              <a:gd name="T94" fmla="*/ 946482 w 373"/>
              <a:gd name="T95" fmla="*/ 22578 h 54"/>
              <a:gd name="T96" fmla="*/ 901232 w 373"/>
              <a:gd name="T97" fmla="*/ 37630 h 54"/>
              <a:gd name="T98" fmla="*/ 825815 w 373"/>
              <a:gd name="T99" fmla="*/ 18815 h 54"/>
              <a:gd name="T100" fmla="*/ 784336 w 373"/>
              <a:gd name="T101" fmla="*/ 22578 h 54"/>
              <a:gd name="T102" fmla="*/ 833357 w 373"/>
              <a:gd name="T103" fmla="*/ 22578 h 54"/>
              <a:gd name="T104" fmla="*/ 724002 w 373"/>
              <a:gd name="T105" fmla="*/ 150519 h 54"/>
              <a:gd name="T106" fmla="*/ 697606 w 373"/>
              <a:gd name="T107" fmla="*/ 150519 h 54"/>
              <a:gd name="T108" fmla="*/ 678752 w 373"/>
              <a:gd name="T109" fmla="*/ 30104 h 54"/>
              <a:gd name="T110" fmla="*/ 633502 w 373"/>
              <a:gd name="T111" fmla="*/ 176859 h 54"/>
              <a:gd name="T112" fmla="*/ 633502 w 373"/>
              <a:gd name="T113" fmla="*/ 176859 h 54"/>
              <a:gd name="T114" fmla="*/ 588252 w 373"/>
              <a:gd name="T115" fmla="*/ 173096 h 54"/>
              <a:gd name="T116" fmla="*/ 426105 w 373"/>
              <a:gd name="T117" fmla="*/ 41393 h 54"/>
              <a:gd name="T118" fmla="*/ 267730 w 373"/>
              <a:gd name="T119" fmla="*/ 154281 h 54"/>
              <a:gd name="T120" fmla="*/ 241334 w 373"/>
              <a:gd name="T121" fmla="*/ 150519 h 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3" h="54">
                <a:moveTo>
                  <a:pt x="368" y="33"/>
                </a:moveTo>
                <a:cubicBezTo>
                  <a:pt x="368" y="32"/>
                  <a:pt x="367" y="33"/>
                  <a:pt x="367" y="32"/>
                </a:cubicBezTo>
                <a:cubicBezTo>
                  <a:pt x="364" y="32"/>
                  <a:pt x="361" y="34"/>
                  <a:pt x="361" y="35"/>
                </a:cubicBezTo>
                <a:cubicBezTo>
                  <a:pt x="360" y="35"/>
                  <a:pt x="359" y="34"/>
                  <a:pt x="357" y="35"/>
                </a:cubicBezTo>
                <a:cubicBezTo>
                  <a:pt x="356" y="35"/>
                  <a:pt x="358" y="34"/>
                  <a:pt x="357" y="34"/>
                </a:cubicBezTo>
                <a:cubicBezTo>
                  <a:pt x="357" y="34"/>
                  <a:pt x="357" y="34"/>
                  <a:pt x="356" y="34"/>
                </a:cubicBezTo>
                <a:cubicBezTo>
                  <a:pt x="355" y="34"/>
                  <a:pt x="357" y="35"/>
                  <a:pt x="354" y="35"/>
                </a:cubicBezTo>
                <a:cubicBezTo>
                  <a:pt x="354" y="35"/>
                  <a:pt x="355" y="35"/>
                  <a:pt x="354" y="35"/>
                </a:cubicBezTo>
                <a:cubicBezTo>
                  <a:pt x="352" y="35"/>
                  <a:pt x="351" y="35"/>
                  <a:pt x="351" y="36"/>
                </a:cubicBezTo>
                <a:cubicBezTo>
                  <a:pt x="350" y="36"/>
                  <a:pt x="350" y="36"/>
                  <a:pt x="349" y="36"/>
                </a:cubicBezTo>
                <a:cubicBezTo>
                  <a:pt x="349" y="37"/>
                  <a:pt x="349" y="38"/>
                  <a:pt x="348" y="38"/>
                </a:cubicBezTo>
                <a:cubicBezTo>
                  <a:pt x="346" y="38"/>
                  <a:pt x="348" y="38"/>
                  <a:pt x="349" y="38"/>
                </a:cubicBezTo>
                <a:cubicBezTo>
                  <a:pt x="349" y="37"/>
                  <a:pt x="347" y="38"/>
                  <a:pt x="347" y="37"/>
                </a:cubicBezTo>
                <a:cubicBezTo>
                  <a:pt x="346" y="37"/>
                  <a:pt x="347" y="38"/>
                  <a:pt x="346" y="38"/>
                </a:cubicBezTo>
                <a:cubicBezTo>
                  <a:pt x="345" y="39"/>
                  <a:pt x="342" y="38"/>
                  <a:pt x="341" y="39"/>
                </a:cubicBezTo>
                <a:cubicBezTo>
                  <a:pt x="340" y="39"/>
                  <a:pt x="340" y="38"/>
                  <a:pt x="341" y="38"/>
                </a:cubicBezTo>
                <a:cubicBezTo>
                  <a:pt x="339" y="38"/>
                  <a:pt x="340" y="38"/>
                  <a:pt x="340" y="39"/>
                </a:cubicBezTo>
                <a:cubicBezTo>
                  <a:pt x="339" y="38"/>
                  <a:pt x="338" y="38"/>
                  <a:pt x="339" y="37"/>
                </a:cubicBezTo>
                <a:cubicBezTo>
                  <a:pt x="337" y="37"/>
                  <a:pt x="338" y="38"/>
                  <a:pt x="338" y="39"/>
                </a:cubicBezTo>
                <a:cubicBezTo>
                  <a:pt x="336" y="38"/>
                  <a:pt x="334" y="39"/>
                  <a:pt x="334" y="41"/>
                </a:cubicBezTo>
                <a:cubicBezTo>
                  <a:pt x="333" y="40"/>
                  <a:pt x="331" y="40"/>
                  <a:pt x="331" y="39"/>
                </a:cubicBezTo>
                <a:cubicBezTo>
                  <a:pt x="330" y="39"/>
                  <a:pt x="329" y="39"/>
                  <a:pt x="329" y="40"/>
                </a:cubicBezTo>
                <a:cubicBezTo>
                  <a:pt x="328" y="40"/>
                  <a:pt x="330" y="39"/>
                  <a:pt x="329" y="39"/>
                </a:cubicBezTo>
                <a:cubicBezTo>
                  <a:pt x="327" y="39"/>
                  <a:pt x="328" y="40"/>
                  <a:pt x="326" y="40"/>
                </a:cubicBezTo>
                <a:cubicBezTo>
                  <a:pt x="326" y="38"/>
                  <a:pt x="324" y="39"/>
                  <a:pt x="323" y="38"/>
                </a:cubicBezTo>
                <a:cubicBezTo>
                  <a:pt x="321" y="39"/>
                  <a:pt x="324" y="41"/>
                  <a:pt x="320" y="41"/>
                </a:cubicBezTo>
                <a:cubicBezTo>
                  <a:pt x="321" y="41"/>
                  <a:pt x="322" y="41"/>
                  <a:pt x="322" y="40"/>
                </a:cubicBezTo>
                <a:cubicBezTo>
                  <a:pt x="318" y="40"/>
                  <a:pt x="315" y="41"/>
                  <a:pt x="313" y="42"/>
                </a:cubicBezTo>
                <a:cubicBezTo>
                  <a:pt x="314" y="41"/>
                  <a:pt x="311" y="40"/>
                  <a:pt x="308" y="40"/>
                </a:cubicBezTo>
                <a:cubicBezTo>
                  <a:pt x="307" y="41"/>
                  <a:pt x="306" y="41"/>
                  <a:pt x="304" y="41"/>
                </a:cubicBezTo>
                <a:cubicBezTo>
                  <a:pt x="305" y="42"/>
                  <a:pt x="304" y="42"/>
                  <a:pt x="304" y="43"/>
                </a:cubicBezTo>
                <a:cubicBezTo>
                  <a:pt x="303" y="43"/>
                  <a:pt x="300" y="43"/>
                  <a:pt x="299" y="42"/>
                </a:cubicBezTo>
                <a:cubicBezTo>
                  <a:pt x="295" y="42"/>
                  <a:pt x="293" y="43"/>
                  <a:pt x="289" y="43"/>
                </a:cubicBezTo>
                <a:cubicBezTo>
                  <a:pt x="291" y="42"/>
                  <a:pt x="294" y="43"/>
                  <a:pt x="295" y="42"/>
                </a:cubicBezTo>
                <a:cubicBezTo>
                  <a:pt x="295" y="41"/>
                  <a:pt x="295" y="41"/>
                  <a:pt x="294" y="41"/>
                </a:cubicBezTo>
                <a:cubicBezTo>
                  <a:pt x="289" y="41"/>
                  <a:pt x="286" y="43"/>
                  <a:pt x="280" y="41"/>
                </a:cubicBezTo>
                <a:cubicBezTo>
                  <a:pt x="278" y="42"/>
                  <a:pt x="278" y="42"/>
                  <a:pt x="277" y="43"/>
                </a:cubicBezTo>
                <a:cubicBezTo>
                  <a:pt x="270" y="42"/>
                  <a:pt x="270" y="47"/>
                  <a:pt x="262" y="46"/>
                </a:cubicBezTo>
                <a:cubicBezTo>
                  <a:pt x="260" y="43"/>
                  <a:pt x="257" y="40"/>
                  <a:pt x="253" y="40"/>
                </a:cubicBezTo>
                <a:cubicBezTo>
                  <a:pt x="253" y="38"/>
                  <a:pt x="250" y="38"/>
                  <a:pt x="248" y="38"/>
                </a:cubicBezTo>
                <a:cubicBezTo>
                  <a:pt x="246" y="38"/>
                  <a:pt x="245" y="37"/>
                  <a:pt x="242" y="37"/>
                </a:cubicBezTo>
                <a:cubicBezTo>
                  <a:pt x="240" y="36"/>
                  <a:pt x="235" y="36"/>
                  <a:pt x="234" y="35"/>
                </a:cubicBezTo>
                <a:cubicBezTo>
                  <a:pt x="232" y="35"/>
                  <a:pt x="235" y="37"/>
                  <a:pt x="234" y="38"/>
                </a:cubicBezTo>
                <a:cubicBezTo>
                  <a:pt x="233" y="38"/>
                  <a:pt x="233" y="37"/>
                  <a:pt x="233" y="36"/>
                </a:cubicBezTo>
                <a:cubicBezTo>
                  <a:pt x="233" y="36"/>
                  <a:pt x="231" y="36"/>
                  <a:pt x="231" y="36"/>
                </a:cubicBezTo>
                <a:cubicBezTo>
                  <a:pt x="230" y="36"/>
                  <a:pt x="230" y="36"/>
                  <a:pt x="230" y="36"/>
                </a:cubicBezTo>
                <a:cubicBezTo>
                  <a:pt x="230" y="37"/>
                  <a:pt x="232" y="37"/>
                  <a:pt x="231" y="38"/>
                </a:cubicBezTo>
                <a:cubicBezTo>
                  <a:pt x="229" y="38"/>
                  <a:pt x="230" y="37"/>
                  <a:pt x="228" y="36"/>
                </a:cubicBezTo>
                <a:cubicBezTo>
                  <a:pt x="228" y="36"/>
                  <a:pt x="229" y="37"/>
                  <a:pt x="228" y="38"/>
                </a:cubicBezTo>
                <a:cubicBezTo>
                  <a:pt x="227" y="38"/>
                  <a:pt x="227" y="37"/>
                  <a:pt x="228" y="37"/>
                </a:cubicBezTo>
                <a:cubicBezTo>
                  <a:pt x="228" y="37"/>
                  <a:pt x="227" y="37"/>
                  <a:pt x="228" y="36"/>
                </a:cubicBezTo>
                <a:cubicBezTo>
                  <a:pt x="226" y="37"/>
                  <a:pt x="220" y="37"/>
                  <a:pt x="218" y="39"/>
                </a:cubicBezTo>
                <a:cubicBezTo>
                  <a:pt x="217" y="39"/>
                  <a:pt x="216" y="39"/>
                  <a:pt x="215" y="38"/>
                </a:cubicBezTo>
                <a:cubicBezTo>
                  <a:pt x="214" y="39"/>
                  <a:pt x="214" y="40"/>
                  <a:pt x="213" y="40"/>
                </a:cubicBezTo>
                <a:cubicBezTo>
                  <a:pt x="214" y="39"/>
                  <a:pt x="214" y="38"/>
                  <a:pt x="215" y="37"/>
                </a:cubicBezTo>
                <a:cubicBezTo>
                  <a:pt x="210" y="35"/>
                  <a:pt x="205" y="38"/>
                  <a:pt x="202" y="39"/>
                </a:cubicBezTo>
                <a:cubicBezTo>
                  <a:pt x="197" y="37"/>
                  <a:pt x="194" y="40"/>
                  <a:pt x="192" y="41"/>
                </a:cubicBezTo>
                <a:cubicBezTo>
                  <a:pt x="192" y="42"/>
                  <a:pt x="193" y="41"/>
                  <a:pt x="194" y="41"/>
                </a:cubicBezTo>
                <a:cubicBezTo>
                  <a:pt x="193" y="42"/>
                  <a:pt x="191" y="42"/>
                  <a:pt x="189" y="42"/>
                </a:cubicBezTo>
                <a:cubicBezTo>
                  <a:pt x="188" y="41"/>
                  <a:pt x="190" y="42"/>
                  <a:pt x="190" y="41"/>
                </a:cubicBezTo>
                <a:cubicBezTo>
                  <a:pt x="190" y="40"/>
                  <a:pt x="188" y="41"/>
                  <a:pt x="187" y="41"/>
                </a:cubicBezTo>
                <a:cubicBezTo>
                  <a:pt x="186" y="42"/>
                  <a:pt x="188" y="43"/>
                  <a:pt x="188" y="44"/>
                </a:cubicBezTo>
                <a:cubicBezTo>
                  <a:pt x="186" y="43"/>
                  <a:pt x="187" y="42"/>
                  <a:pt x="183" y="42"/>
                </a:cubicBezTo>
                <a:cubicBezTo>
                  <a:pt x="182" y="43"/>
                  <a:pt x="183" y="43"/>
                  <a:pt x="182" y="44"/>
                </a:cubicBezTo>
                <a:cubicBezTo>
                  <a:pt x="181" y="44"/>
                  <a:pt x="182" y="43"/>
                  <a:pt x="182" y="42"/>
                </a:cubicBezTo>
                <a:cubicBezTo>
                  <a:pt x="181" y="43"/>
                  <a:pt x="181" y="43"/>
                  <a:pt x="180" y="43"/>
                </a:cubicBezTo>
                <a:cubicBezTo>
                  <a:pt x="180" y="43"/>
                  <a:pt x="181" y="43"/>
                  <a:pt x="180" y="44"/>
                </a:cubicBezTo>
                <a:cubicBezTo>
                  <a:pt x="179" y="44"/>
                  <a:pt x="179" y="44"/>
                  <a:pt x="179" y="45"/>
                </a:cubicBezTo>
                <a:cubicBezTo>
                  <a:pt x="178" y="44"/>
                  <a:pt x="179" y="43"/>
                  <a:pt x="179" y="43"/>
                </a:cubicBezTo>
                <a:cubicBezTo>
                  <a:pt x="177" y="43"/>
                  <a:pt x="176" y="43"/>
                  <a:pt x="175" y="44"/>
                </a:cubicBezTo>
                <a:cubicBezTo>
                  <a:pt x="175" y="44"/>
                  <a:pt x="176" y="44"/>
                  <a:pt x="178" y="44"/>
                </a:cubicBezTo>
                <a:cubicBezTo>
                  <a:pt x="176" y="44"/>
                  <a:pt x="175" y="45"/>
                  <a:pt x="175" y="46"/>
                </a:cubicBezTo>
                <a:cubicBezTo>
                  <a:pt x="175" y="46"/>
                  <a:pt x="175" y="45"/>
                  <a:pt x="174" y="45"/>
                </a:cubicBezTo>
                <a:cubicBezTo>
                  <a:pt x="173" y="46"/>
                  <a:pt x="174" y="46"/>
                  <a:pt x="174" y="47"/>
                </a:cubicBezTo>
                <a:cubicBezTo>
                  <a:pt x="173" y="47"/>
                  <a:pt x="173" y="47"/>
                  <a:pt x="172" y="47"/>
                </a:cubicBezTo>
                <a:cubicBezTo>
                  <a:pt x="174" y="46"/>
                  <a:pt x="174" y="45"/>
                  <a:pt x="173" y="44"/>
                </a:cubicBezTo>
                <a:cubicBezTo>
                  <a:pt x="172" y="45"/>
                  <a:pt x="172" y="45"/>
                  <a:pt x="172" y="46"/>
                </a:cubicBezTo>
                <a:cubicBezTo>
                  <a:pt x="172" y="46"/>
                  <a:pt x="172" y="45"/>
                  <a:pt x="172" y="45"/>
                </a:cubicBezTo>
                <a:cubicBezTo>
                  <a:pt x="171" y="47"/>
                  <a:pt x="171" y="48"/>
                  <a:pt x="171" y="50"/>
                </a:cubicBezTo>
                <a:cubicBezTo>
                  <a:pt x="168" y="51"/>
                  <a:pt x="163" y="51"/>
                  <a:pt x="161" y="52"/>
                </a:cubicBezTo>
                <a:cubicBezTo>
                  <a:pt x="160" y="52"/>
                  <a:pt x="161" y="52"/>
                  <a:pt x="161" y="51"/>
                </a:cubicBezTo>
                <a:cubicBezTo>
                  <a:pt x="160" y="51"/>
                  <a:pt x="158" y="51"/>
                  <a:pt x="157" y="51"/>
                </a:cubicBezTo>
                <a:cubicBezTo>
                  <a:pt x="157" y="51"/>
                  <a:pt x="157" y="50"/>
                  <a:pt x="158" y="50"/>
                </a:cubicBezTo>
                <a:cubicBezTo>
                  <a:pt x="158" y="50"/>
                  <a:pt x="158" y="50"/>
                  <a:pt x="157" y="50"/>
                </a:cubicBezTo>
                <a:cubicBezTo>
                  <a:pt x="156" y="50"/>
                  <a:pt x="155" y="51"/>
                  <a:pt x="154" y="51"/>
                </a:cubicBezTo>
                <a:cubicBezTo>
                  <a:pt x="154" y="52"/>
                  <a:pt x="154" y="53"/>
                  <a:pt x="153" y="54"/>
                </a:cubicBezTo>
                <a:cubicBezTo>
                  <a:pt x="152" y="54"/>
                  <a:pt x="152" y="54"/>
                  <a:pt x="151" y="54"/>
                </a:cubicBezTo>
                <a:cubicBezTo>
                  <a:pt x="150" y="54"/>
                  <a:pt x="152" y="54"/>
                  <a:pt x="152" y="54"/>
                </a:cubicBezTo>
                <a:cubicBezTo>
                  <a:pt x="151" y="53"/>
                  <a:pt x="149" y="53"/>
                  <a:pt x="149" y="53"/>
                </a:cubicBezTo>
                <a:cubicBezTo>
                  <a:pt x="149" y="53"/>
                  <a:pt x="150" y="50"/>
                  <a:pt x="152" y="49"/>
                </a:cubicBezTo>
                <a:cubicBezTo>
                  <a:pt x="151" y="49"/>
                  <a:pt x="150" y="49"/>
                  <a:pt x="148" y="49"/>
                </a:cubicBezTo>
                <a:cubicBezTo>
                  <a:pt x="148" y="50"/>
                  <a:pt x="147" y="51"/>
                  <a:pt x="147" y="51"/>
                </a:cubicBezTo>
                <a:cubicBezTo>
                  <a:pt x="145" y="51"/>
                  <a:pt x="143" y="52"/>
                  <a:pt x="140" y="52"/>
                </a:cubicBezTo>
                <a:cubicBezTo>
                  <a:pt x="141" y="52"/>
                  <a:pt x="142" y="52"/>
                  <a:pt x="143" y="52"/>
                </a:cubicBezTo>
                <a:cubicBezTo>
                  <a:pt x="143" y="51"/>
                  <a:pt x="143" y="51"/>
                  <a:pt x="143" y="51"/>
                </a:cubicBezTo>
                <a:cubicBezTo>
                  <a:pt x="140" y="51"/>
                  <a:pt x="137" y="51"/>
                  <a:pt x="135" y="52"/>
                </a:cubicBezTo>
                <a:cubicBezTo>
                  <a:pt x="134" y="52"/>
                  <a:pt x="134" y="51"/>
                  <a:pt x="135" y="51"/>
                </a:cubicBezTo>
                <a:cubicBezTo>
                  <a:pt x="131" y="51"/>
                  <a:pt x="128" y="50"/>
                  <a:pt x="125" y="51"/>
                </a:cubicBezTo>
                <a:cubicBezTo>
                  <a:pt x="124" y="51"/>
                  <a:pt x="120" y="52"/>
                  <a:pt x="120" y="51"/>
                </a:cubicBezTo>
                <a:cubicBezTo>
                  <a:pt x="122" y="51"/>
                  <a:pt x="123" y="51"/>
                  <a:pt x="125" y="50"/>
                </a:cubicBezTo>
                <a:cubicBezTo>
                  <a:pt x="125" y="50"/>
                  <a:pt x="124" y="50"/>
                  <a:pt x="124" y="49"/>
                </a:cubicBezTo>
                <a:cubicBezTo>
                  <a:pt x="121" y="49"/>
                  <a:pt x="120" y="50"/>
                  <a:pt x="118" y="51"/>
                </a:cubicBezTo>
                <a:cubicBezTo>
                  <a:pt x="117" y="50"/>
                  <a:pt x="119" y="50"/>
                  <a:pt x="118" y="49"/>
                </a:cubicBezTo>
                <a:cubicBezTo>
                  <a:pt x="117" y="50"/>
                  <a:pt x="116" y="50"/>
                  <a:pt x="116" y="50"/>
                </a:cubicBezTo>
                <a:cubicBezTo>
                  <a:pt x="115" y="50"/>
                  <a:pt x="118" y="49"/>
                  <a:pt x="116" y="49"/>
                </a:cubicBezTo>
                <a:cubicBezTo>
                  <a:pt x="116" y="50"/>
                  <a:pt x="114" y="50"/>
                  <a:pt x="115" y="51"/>
                </a:cubicBezTo>
                <a:cubicBezTo>
                  <a:pt x="114" y="52"/>
                  <a:pt x="114" y="51"/>
                  <a:pt x="114" y="50"/>
                </a:cubicBezTo>
                <a:cubicBezTo>
                  <a:pt x="113" y="50"/>
                  <a:pt x="113" y="51"/>
                  <a:pt x="112" y="50"/>
                </a:cubicBezTo>
                <a:cubicBezTo>
                  <a:pt x="112" y="51"/>
                  <a:pt x="111" y="52"/>
                  <a:pt x="109" y="52"/>
                </a:cubicBezTo>
                <a:cubicBezTo>
                  <a:pt x="112" y="51"/>
                  <a:pt x="110" y="50"/>
                  <a:pt x="111" y="49"/>
                </a:cubicBezTo>
                <a:cubicBezTo>
                  <a:pt x="110" y="50"/>
                  <a:pt x="107" y="49"/>
                  <a:pt x="107" y="51"/>
                </a:cubicBezTo>
                <a:cubicBezTo>
                  <a:pt x="104" y="50"/>
                  <a:pt x="95" y="48"/>
                  <a:pt x="93" y="51"/>
                </a:cubicBezTo>
                <a:cubicBezTo>
                  <a:pt x="91" y="50"/>
                  <a:pt x="90" y="52"/>
                  <a:pt x="86" y="52"/>
                </a:cubicBezTo>
                <a:cubicBezTo>
                  <a:pt x="87" y="51"/>
                  <a:pt x="89" y="51"/>
                  <a:pt x="90" y="50"/>
                </a:cubicBezTo>
                <a:cubicBezTo>
                  <a:pt x="89" y="50"/>
                  <a:pt x="87" y="48"/>
                  <a:pt x="86" y="50"/>
                </a:cubicBezTo>
                <a:cubicBezTo>
                  <a:pt x="87" y="48"/>
                  <a:pt x="80" y="47"/>
                  <a:pt x="75" y="47"/>
                </a:cubicBezTo>
                <a:cubicBezTo>
                  <a:pt x="74" y="49"/>
                  <a:pt x="71" y="51"/>
                  <a:pt x="66" y="51"/>
                </a:cubicBezTo>
                <a:cubicBezTo>
                  <a:pt x="66" y="51"/>
                  <a:pt x="68" y="51"/>
                  <a:pt x="68" y="51"/>
                </a:cubicBezTo>
                <a:cubicBezTo>
                  <a:pt x="68" y="50"/>
                  <a:pt x="65" y="51"/>
                  <a:pt x="65" y="50"/>
                </a:cubicBezTo>
                <a:cubicBezTo>
                  <a:pt x="67" y="50"/>
                  <a:pt x="69" y="50"/>
                  <a:pt x="71" y="49"/>
                </a:cubicBezTo>
                <a:cubicBezTo>
                  <a:pt x="70" y="49"/>
                  <a:pt x="68" y="50"/>
                  <a:pt x="66" y="49"/>
                </a:cubicBezTo>
                <a:cubicBezTo>
                  <a:pt x="68" y="49"/>
                  <a:pt x="71" y="49"/>
                  <a:pt x="73" y="48"/>
                </a:cubicBezTo>
                <a:cubicBezTo>
                  <a:pt x="73" y="48"/>
                  <a:pt x="72" y="47"/>
                  <a:pt x="73" y="47"/>
                </a:cubicBezTo>
                <a:cubicBezTo>
                  <a:pt x="71" y="46"/>
                  <a:pt x="68" y="45"/>
                  <a:pt x="67" y="43"/>
                </a:cubicBezTo>
                <a:cubicBezTo>
                  <a:pt x="67" y="43"/>
                  <a:pt x="65" y="43"/>
                  <a:pt x="64" y="43"/>
                </a:cubicBezTo>
                <a:cubicBezTo>
                  <a:pt x="64" y="43"/>
                  <a:pt x="66" y="42"/>
                  <a:pt x="64" y="42"/>
                </a:cubicBezTo>
                <a:cubicBezTo>
                  <a:pt x="63" y="42"/>
                  <a:pt x="63" y="43"/>
                  <a:pt x="61" y="44"/>
                </a:cubicBezTo>
                <a:cubicBezTo>
                  <a:pt x="62" y="43"/>
                  <a:pt x="63" y="42"/>
                  <a:pt x="64" y="42"/>
                </a:cubicBezTo>
                <a:cubicBezTo>
                  <a:pt x="64" y="41"/>
                  <a:pt x="63" y="41"/>
                  <a:pt x="62" y="41"/>
                </a:cubicBezTo>
                <a:cubicBezTo>
                  <a:pt x="63" y="41"/>
                  <a:pt x="64" y="40"/>
                  <a:pt x="63" y="39"/>
                </a:cubicBezTo>
                <a:cubicBezTo>
                  <a:pt x="62" y="39"/>
                  <a:pt x="63" y="40"/>
                  <a:pt x="62" y="41"/>
                </a:cubicBezTo>
                <a:cubicBezTo>
                  <a:pt x="60" y="41"/>
                  <a:pt x="58" y="40"/>
                  <a:pt x="56" y="40"/>
                </a:cubicBezTo>
                <a:cubicBezTo>
                  <a:pt x="54" y="40"/>
                  <a:pt x="56" y="41"/>
                  <a:pt x="56" y="41"/>
                </a:cubicBezTo>
                <a:cubicBezTo>
                  <a:pt x="55" y="42"/>
                  <a:pt x="55" y="40"/>
                  <a:pt x="55" y="40"/>
                </a:cubicBezTo>
                <a:cubicBezTo>
                  <a:pt x="54" y="40"/>
                  <a:pt x="53" y="40"/>
                  <a:pt x="52" y="40"/>
                </a:cubicBezTo>
                <a:cubicBezTo>
                  <a:pt x="53" y="42"/>
                  <a:pt x="50" y="42"/>
                  <a:pt x="46" y="42"/>
                </a:cubicBezTo>
                <a:cubicBezTo>
                  <a:pt x="47" y="41"/>
                  <a:pt x="44" y="41"/>
                  <a:pt x="42" y="41"/>
                </a:cubicBezTo>
                <a:cubicBezTo>
                  <a:pt x="42" y="41"/>
                  <a:pt x="41" y="42"/>
                  <a:pt x="41" y="43"/>
                </a:cubicBezTo>
                <a:cubicBezTo>
                  <a:pt x="38" y="42"/>
                  <a:pt x="39" y="41"/>
                  <a:pt x="40" y="40"/>
                </a:cubicBezTo>
                <a:cubicBezTo>
                  <a:pt x="38" y="40"/>
                  <a:pt x="37" y="40"/>
                  <a:pt x="36" y="40"/>
                </a:cubicBezTo>
                <a:cubicBezTo>
                  <a:pt x="38" y="40"/>
                  <a:pt x="34" y="41"/>
                  <a:pt x="36" y="41"/>
                </a:cubicBezTo>
                <a:cubicBezTo>
                  <a:pt x="34" y="42"/>
                  <a:pt x="31" y="43"/>
                  <a:pt x="29" y="43"/>
                </a:cubicBezTo>
                <a:cubicBezTo>
                  <a:pt x="30" y="42"/>
                  <a:pt x="31" y="42"/>
                  <a:pt x="31" y="41"/>
                </a:cubicBezTo>
                <a:cubicBezTo>
                  <a:pt x="29" y="41"/>
                  <a:pt x="32" y="38"/>
                  <a:pt x="28" y="38"/>
                </a:cubicBezTo>
                <a:cubicBezTo>
                  <a:pt x="30" y="37"/>
                  <a:pt x="26" y="38"/>
                  <a:pt x="26" y="37"/>
                </a:cubicBezTo>
                <a:cubicBezTo>
                  <a:pt x="28" y="38"/>
                  <a:pt x="32" y="38"/>
                  <a:pt x="35" y="38"/>
                </a:cubicBezTo>
                <a:cubicBezTo>
                  <a:pt x="36" y="38"/>
                  <a:pt x="36" y="39"/>
                  <a:pt x="36" y="39"/>
                </a:cubicBezTo>
                <a:cubicBezTo>
                  <a:pt x="41" y="39"/>
                  <a:pt x="41" y="38"/>
                  <a:pt x="42" y="36"/>
                </a:cubicBezTo>
                <a:cubicBezTo>
                  <a:pt x="37" y="35"/>
                  <a:pt x="33" y="34"/>
                  <a:pt x="27" y="33"/>
                </a:cubicBezTo>
                <a:cubicBezTo>
                  <a:pt x="25" y="33"/>
                  <a:pt x="26" y="35"/>
                  <a:pt x="25" y="36"/>
                </a:cubicBezTo>
                <a:cubicBezTo>
                  <a:pt x="22" y="34"/>
                  <a:pt x="24" y="32"/>
                  <a:pt x="20" y="32"/>
                </a:cubicBezTo>
                <a:cubicBezTo>
                  <a:pt x="18" y="32"/>
                  <a:pt x="18" y="32"/>
                  <a:pt x="16" y="32"/>
                </a:cubicBezTo>
                <a:cubicBezTo>
                  <a:pt x="15" y="31"/>
                  <a:pt x="11" y="32"/>
                  <a:pt x="12" y="30"/>
                </a:cubicBezTo>
                <a:cubicBezTo>
                  <a:pt x="11" y="30"/>
                  <a:pt x="11" y="30"/>
                  <a:pt x="10" y="31"/>
                </a:cubicBezTo>
                <a:cubicBezTo>
                  <a:pt x="11" y="30"/>
                  <a:pt x="9" y="29"/>
                  <a:pt x="8" y="28"/>
                </a:cubicBezTo>
                <a:cubicBezTo>
                  <a:pt x="4" y="28"/>
                  <a:pt x="3" y="26"/>
                  <a:pt x="0" y="26"/>
                </a:cubicBezTo>
                <a:cubicBezTo>
                  <a:pt x="1" y="25"/>
                  <a:pt x="1" y="24"/>
                  <a:pt x="3" y="25"/>
                </a:cubicBezTo>
                <a:cubicBezTo>
                  <a:pt x="0" y="22"/>
                  <a:pt x="8" y="23"/>
                  <a:pt x="8" y="21"/>
                </a:cubicBezTo>
                <a:cubicBezTo>
                  <a:pt x="12" y="21"/>
                  <a:pt x="11" y="19"/>
                  <a:pt x="13" y="19"/>
                </a:cubicBezTo>
                <a:cubicBezTo>
                  <a:pt x="11" y="18"/>
                  <a:pt x="8" y="19"/>
                  <a:pt x="6" y="20"/>
                </a:cubicBezTo>
                <a:cubicBezTo>
                  <a:pt x="6" y="19"/>
                  <a:pt x="8" y="19"/>
                  <a:pt x="9" y="19"/>
                </a:cubicBezTo>
                <a:cubicBezTo>
                  <a:pt x="9" y="19"/>
                  <a:pt x="9" y="18"/>
                  <a:pt x="9" y="18"/>
                </a:cubicBezTo>
                <a:cubicBezTo>
                  <a:pt x="11" y="18"/>
                  <a:pt x="12" y="18"/>
                  <a:pt x="14" y="18"/>
                </a:cubicBezTo>
                <a:cubicBezTo>
                  <a:pt x="16" y="17"/>
                  <a:pt x="15" y="15"/>
                  <a:pt x="19" y="15"/>
                </a:cubicBezTo>
                <a:cubicBezTo>
                  <a:pt x="21" y="15"/>
                  <a:pt x="26" y="14"/>
                  <a:pt x="28" y="15"/>
                </a:cubicBezTo>
                <a:cubicBezTo>
                  <a:pt x="26" y="15"/>
                  <a:pt x="28" y="16"/>
                  <a:pt x="29" y="16"/>
                </a:cubicBezTo>
                <a:cubicBezTo>
                  <a:pt x="30" y="16"/>
                  <a:pt x="30" y="16"/>
                  <a:pt x="31" y="16"/>
                </a:cubicBezTo>
                <a:cubicBezTo>
                  <a:pt x="32" y="14"/>
                  <a:pt x="33" y="13"/>
                  <a:pt x="32" y="12"/>
                </a:cubicBezTo>
                <a:cubicBezTo>
                  <a:pt x="28" y="12"/>
                  <a:pt x="28" y="13"/>
                  <a:pt x="28" y="15"/>
                </a:cubicBezTo>
                <a:cubicBezTo>
                  <a:pt x="26" y="12"/>
                  <a:pt x="34" y="10"/>
                  <a:pt x="37" y="12"/>
                </a:cubicBezTo>
                <a:cubicBezTo>
                  <a:pt x="38" y="12"/>
                  <a:pt x="39" y="11"/>
                  <a:pt x="41" y="11"/>
                </a:cubicBezTo>
                <a:cubicBezTo>
                  <a:pt x="43" y="12"/>
                  <a:pt x="46" y="12"/>
                  <a:pt x="48" y="12"/>
                </a:cubicBezTo>
                <a:cubicBezTo>
                  <a:pt x="49" y="12"/>
                  <a:pt x="53" y="12"/>
                  <a:pt x="54" y="11"/>
                </a:cubicBezTo>
                <a:cubicBezTo>
                  <a:pt x="54" y="10"/>
                  <a:pt x="51" y="9"/>
                  <a:pt x="53" y="9"/>
                </a:cubicBezTo>
                <a:cubicBezTo>
                  <a:pt x="55" y="9"/>
                  <a:pt x="55" y="11"/>
                  <a:pt x="56" y="10"/>
                </a:cubicBezTo>
                <a:cubicBezTo>
                  <a:pt x="57" y="11"/>
                  <a:pt x="55" y="12"/>
                  <a:pt x="57" y="13"/>
                </a:cubicBezTo>
                <a:cubicBezTo>
                  <a:pt x="58" y="13"/>
                  <a:pt x="60" y="13"/>
                  <a:pt x="61" y="12"/>
                </a:cubicBezTo>
                <a:cubicBezTo>
                  <a:pt x="60" y="12"/>
                  <a:pt x="58" y="12"/>
                  <a:pt x="58" y="13"/>
                </a:cubicBezTo>
                <a:cubicBezTo>
                  <a:pt x="57" y="12"/>
                  <a:pt x="60" y="12"/>
                  <a:pt x="60" y="11"/>
                </a:cubicBezTo>
                <a:cubicBezTo>
                  <a:pt x="60" y="12"/>
                  <a:pt x="60" y="12"/>
                  <a:pt x="62" y="12"/>
                </a:cubicBezTo>
                <a:cubicBezTo>
                  <a:pt x="62" y="12"/>
                  <a:pt x="62" y="11"/>
                  <a:pt x="61" y="11"/>
                </a:cubicBezTo>
                <a:cubicBezTo>
                  <a:pt x="61" y="11"/>
                  <a:pt x="63" y="11"/>
                  <a:pt x="64" y="11"/>
                </a:cubicBezTo>
                <a:cubicBezTo>
                  <a:pt x="63" y="10"/>
                  <a:pt x="64" y="10"/>
                  <a:pt x="64" y="9"/>
                </a:cubicBezTo>
                <a:cubicBezTo>
                  <a:pt x="65" y="9"/>
                  <a:pt x="64" y="10"/>
                  <a:pt x="64" y="11"/>
                </a:cubicBezTo>
                <a:cubicBezTo>
                  <a:pt x="66" y="11"/>
                  <a:pt x="70" y="13"/>
                  <a:pt x="72" y="11"/>
                </a:cubicBezTo>
                <a:cubicBezTo>
                  <a:pt x="71" y="11"/>
                  <a:pt x="69" y="11"/>
                  <a:pt x="69" y="9"/>
                </a:cubicBezTo>
                <a:cubicBezTo>
                  <a:pt x="70" y="10"/>
                  <a:pt x="71" y="10"/>
                  <a:pt x="72" y="11"/>
                </a:cubicBezTo>
                <a:cubicBezTo>
                  <a:pt x="74" y="11"/>
                  <a:pt x="73" y="10"/>
                  <a:pt x="73" y="10"/>
                </a:cubicBezTo>
                <a:cubicBezTo>
                  <a:pt x="75" y="9"/>
                  <a:pt x="75" y="10"/>
                  <a:pt x="78" y="10"/>
                </a:cubicBezTo>
                <a:cubicBezTo>
                  <a:pt x="79" y="9"/>
                  <a:pt x="78" y="7"/>
                  <a:pt x="80" y="7"/>
                </a:cubicBezTo>
                <a:cubicBezTo>
                  <a:pt x="80" y="8"/>
                  <a:pt x="79" y="9"/>
                  <a:pt x="79" y="10"/>
                </a:cubicBezTo>
                <a:cubicBezTo>
                  <a:pt x="80" y="10"/>
                  <a:pt x="82" y="11"/>
                  <a:pt x="82" y="12"/>
                </a:cubicBezTo>
                <a:cubicBezTo>
                  <a:pt x="84" y="11"/>
                  <a:pt x="84" y="12"/>
                  <a:pt x="86" y="12"/>
                </a:cubicBezTo>
                <a:cubicBezTo>
                  <a:pt x="86" y="11"/>
                  <a:pt x="85" y="11"/>
                  <a:pt x="83" y="11"/>
                </a:cubicBezTo>
                <a:cubicBezTo>
                  <a:pt x="83" y="10"/>
                  <a:pt x="83" y="10"/>
                  <a:pt x="83" y="9"/>
                </a:cubicBezTo>
                <a:cubicBezTo>
                  <a:pt x="84" y="10"/>
                  <a:pt x="84" y="9"/>
                  <a:pt x="86" y="9"/>
                </a:cubicBezTo>
                <a:cubicBezTo>
                  <a:pt x="83" y="10"/>
                  <a:pt x="86" y="11"/>
                  <a:pt x="86" y="12"/>
                </a:cubicBezTo>
                <a:cubicBezTo>
                  <a:pt x="89" y="12"/>
                  <a:pt x="93" y="13"/>
                  <a:pt x="95" y="11"/>
                </a:cubicBezTo>
                <a:cubicBezTo>
                  <a:pt x="96" y="12"/>
                  <a:pt x="96" y="12"/>
                  <a:pt x="96" y="12"/>
                </a:cubicBezTo>
                <a:cubicBezTo>
                  <a:pt x="97" y="12"/>
                  <a:pt x="101" y="12"/>
                  <a:pt x="102" y="11"/>
                </a:cubicBezTo>
                <a:cubicBezTo>
                  <a:pt x="100" y="11"/>
                  <a:pt x="101" y="9"/>
                  <a:pt x="103" y="9"/>
                </a:cubicBezTo>
                <a:cubicBezTo>
                  <a:pt x="103" y="8"/>
                  <a:pt x="102" y="8"/>
                  <a:pt x="102" y="7"/>
                </a:cubicBezTo>
                <a:cubicBezTo>
                  <a:pt x="104" y="8"/>
                  <a:pt x="103" y="9"/>
                  <a:pt x="105" y="10"/>
                </a:cubicBezTo>
                <a:cubicBezTo>
                  <a:pt x="105" y="9"/>
                  <a:pt x="104" y="7"/>
                  <a:pt x="106" y="6"/>
                </a:cubicBezTo>
                <a:cubicBezTo>
                  <a:pt x="107" y="6"/>
                  <a:pt x="108" y="7"/>
                  <a:pt x="109" y="6"/>
                </a:cubicBezTo>
                <a:cubicBezTo>
                  <a:pt x="109" y="8"/>
                  <a:pt x="106" y="8"/>
                  <a:pt x="105" y="9"/>
                </a:cubicBezTo>
                <a:cubicBezTo>
                  <a:pt x="106" y="9"/>
                  <a:pt x="108" y="9"/>
                  <a:pt x="108" y="10"/>
                </a:cubicBezTo>
                <a:cubicBezTo>
                  <a:pt x="109" y="10"/>
                  <a:pt x="111" y="10"/>
                  <a:pt x="110" y="10"/>
                </a:cubicBezTo>
                <a:cubicBezTo>
                  <a:pt x="110" y="9"/>
                  <a:pt x="112" y="10"/>
                  <a:pt x="112" y="10"/>
                </a:cubicBezTo>
                <a:cubicBezTo>
                  <a:pt x="113" y="10"/>
                  <a:pt x="114" y="10"/>
                  <a:pt x="116" y="10"/>
                </a:cubicBezTo>
                <a:cubicBezTo>
                  <a:pt x="116" y="9"/>
                  <a:pt x="114" y="8"/>
                  <a:pt x="116" y="8"/>
                </a:cubicBezTo>
                <a:cubicBezTo>
                  <a:pt x="116" y="9"/>
                  <a:pt x="116" y="9"/>
                  <a:pt x="116" y="9"/>
                </a:cubicBezTo>
                <a:cubicBezTo>
                  <a:pt x="119" y="8"/>
                  <a:pt x="119" y="10"/>
                  <a:pt x="122" y="9"/>
                </a:cubicBezTo>
                <a:cubicBezTo>
                  <a:pt x="122" y="8"/>
                  <a:pt x="121" y="8"/>
                  <a:pt x="121" y="7"/>
                </a:cubicBezTo>
                <a:cubicBezTo>
                  <a:pt x="122" y="7"/>
                  <a:pt x="123" y="8"/>
                  <a:pt x="124" y="8"/>
                </a:cubicBezTo>
                <a:cubicBezTo>
                  <a:pt x="124" y="8"/>
                  <a:pt x="123" y="8"/>
                  <a:pt x="123" y="8"/>
                </a:cubicBezTo>
                <a:cubicBezTo>
                  <a:pt x="126" y="8"/>
                  <a:pt x="125" y="7"/>
                  <a:pt x="126" y="6"/>
                </a:cubicBezTo>
                <a:cubicBezTo>
                  <a:pt x="127" y="6"/>
                  <a:pt x="125" y="7"/>
                  <a:pt x="127" y="7"/>
                </a:cubicBezTo>
                <a:cubicBezTo>
                  <a:pt x="129" y="7"/>
                  <a:pt x="128" y="6"/>
                  <a:pt x="129" y="6"/>
                </a:cubicBezTo>
                <a:cubicBezTo>
                  <a:pt x="129" y="5"/>
                  <a:pt x="128" y="6"/>
                  <a:pt x="128" y="5"/>
                </a:cubicBezTo>
                <a:cubicBezTo>
                  <a:pt x="129" y="5"/>
                  <a:pt x="130" y="4"/>
                  <a:pt x="131" y="3"/>
                </a:cubicBezTo>
                <a:cubicBezTo>
                  <a:pt x="133" y="3"/>
                  <a:pt x="135" y="4"/>
                  <a:pt x="135" y="5"/>
                </a:cubicBezTo>
                <a:cubicBezTo>
                  <a:pt x="142" y="4"/>
                  <a:pt x="145" y="6"/>
                  <a:pt x="150" y="5"/>
                </a:cubicBezTo>
                <a:cubicBezTo>
                  <a:pt x="150" y="5"/>
                  <a:pt x="151" y="4"/>
                  <a:pt x="151" y="4"/>
                </a:cubicBezTo>
                <a:cubicBezTo>
                  <a:pt x="154" y="4"/>
                  <a:pt x="155" y="4"/>
                  <a:pt x="156" y="3"/>
                </a:cubicBezTo>
                <a:cubicBezTo>
                  <a:pt x="157" y="3"/>
                  <a:pt x="156" y="4"/>
                  <a:pt x="156" y="5"/>
                </a:cubicBezTo>
                <a:cubicBezTo>
                  <a:pt x="157" y="4"/>
                  <a:pt x="157" y="4"/>
                  <a:pt x="158" y="3"/>
                </a:cubicBezTo>
                <a:cubicBezTo>
                  <a:pt x="159" y="4"/>
                  <a:pt x="157" y="4"/>
                  <a:pt x="158" y="4"/>
                </a:cubicBezTo>
                <a:cubicBezTo>
                  <a:pt x="160" y="4"/>
                  <a:pt x="159" y="4"/>
                  <a:pt x="160" y="3"/>
                </a:cubicBezTo>
                <a:cubicBezTo>
                  <a:pt x="162" y="4"/>
                  <a:pt x="159" y="4"/>
                  <a:pt x="160" y="4"/>
                </a:cubicBezTo>
                <a:cubicBezTo>
                  <a:pt x="160" y="5"/>
                  <a:pt x="161" y="5"/>
                  <a:pt x="161" y="5"/>
                </a:cubicBezTo>
                <a:cubicBezTo>
                  <a:pt x="163" y="4"/>
                  <a:pt x="164" y="3"/>
                  <a:pt x="166" y="2"/>
                </a:cubicBezTo>
                <a:cubicBezTo>
                  <a:pt x="167" y="2"/>
                  <a:pt x="167" y="2"/>
                  <a:pt x="168" y="2"/>
                </a:cubicBezTo>
                <a:cubicBezTo>
                  <a:pt x="167" y="3"/>
                  <a:pt x="170" y="2"/>
                  <a:pt x="168" y="3"/>
                </a:cubicBezTo>
                <a:cubicBezTo>
                  <a:pt x="170" y="4"/>
                  <a:pt x="172" y="3"/>
                  <a:pt x="173" y="3"/>
                </a:cubicBezTo>
                <a:cubicBezTo>
                  <a:pt x="173" y="3"/>
                  <a:pt x="173" y="4"/>
                  <a:pt x="173" y="4"/>
                </a:cubicBezTo>
                <a:cubicBezTo>
                  <a:pt x="175" y="3"/>
                  <a:pt x="176" y="5"/>
                  <a:pt x="178" y="4"/>
                </a:cubicBezTo>
                <a:cubicBezTo>
                  <a:pt x="178" y="5"/>
                  <a:pt x="176" y="4"/>
                  <a:pt x="176" y="5"/>
                </a:cubicBezTo>
                <a:cubicBezTo>
                  <a:pt x="175" y="5"/>
                  <a:pt x="177" y="5"/>
                  <a:pt x="177" y="6"/>
                </a:cubicBezTo>
                <a:cubicBezTo>
                  <a:pt x="177" y="4"/>
                  <a:pt x="183" y="2"/>
                  <a:pt x="187" y="3"/>
                </a:cubicBezTo>
                <a:cubicBezTo>
                  <a:pt x="186" y="4"/>
                  <a:pt x="187" y="4"/>
                  <a:pt x="185" y="4"/>
                </a:cubicBezTo>
                <a:cubicBezTo>
                  <a:pt x="185" y="4"/>
                  <a:pt x="186" y="4"/>
                  <a:pt x="186" y="4"/>
                </a:cubicBezTo>
                <a:cubicBezTo>
                  <a:pt x="181" y="4"/>
                  <a:pt x="178" y="6"/>
                  <a:pt x="182" y="8"/>
                </a:cubicBezTo>
                <a:cubicBezTo>
                  <a:pt x="183" y="8"/>
                  <a:pt x="183" y="7"/>
                  <a:pt x="182" y="6"/>
                </a:cubicBezTo>
                <a:cubicBezTo>
                  <a:pt x="184" y="6"/>
                  <a:pt x="184" y="5"/>
                  <a:pt x="186" y="5"/>
                </a:cubicBezTo>
                <a:cubicBezTo>
                  <a:pt x="186" y="6"/>
                  <a:pt x="185" y="6"/>
                  <a:pt x="185" y="6"/>
                </a:cubicBezTo>
                <a:cubicBezTo>
                  <a:pt x="185" y="6"/>
                  <a:pt x="187" y="5"/>
                  <a:pt x="187" y="5"/>
                </a:cubicBezTo>
                <a:cubicBezTo>
                  <a:pt x="188" y="5"/>
                  <a:pt x="186" y="5"/>
                  <a:pt x="187" y="6"/>
                </a:cubicBezTo>
                <a:cubicBezTo>
                  <a:pt x="188" y="6"/>
                  <a:pt x="189" y="5"/>
                  <a:pt x="190" y="5"/>
                </a:cubicBezTo>
                <a:cubicBezTo>
                  <a:pt x="189" y="4"/>
                  <a:pt x="189" y="4"/>
                  <a:pt x="188" y="3"/>
                </a:cubicBezTo>
                <a:cubicBezTo>
                  <a:pt x="189" y="3"/>
                  <a:pt x="190" y="3"/>
                  <a:pt x="191" y="2"/>
                </a:cubicBezTo>
                <a:cubicBezTo>
                  <a:pt x="190" y="1"/>
                  <a:pt x="192" y="1"/>
                  <a:pt x="194" y="1"/>
                </a:cubicBezTo>
                <a:cubicBezTo>
                  <a:pt x="194" y="1"/>
                  <a:pt x="193" y="1"/>
                  <a:pt x="193" y="2"/>
                </a:cubicBezTo>
                <a:cubicBezTo>
                  <a:pt x="194" y="2"/>
                  <a:pt x="193" y="3"/>
                  <a:pt x="195" y="3"/>
                </a:cubicBezTo>
                <a:cubicBezTo>
                  <a:pt x="193" y="4"/>
                  <a:pt x="192" y="6"/>
                  <a:pt x="189" y="5"/>
                </a:cubicBezTo>
                <a:cubicBezTo>
                  <a:pt x="188" y="6"/>
                  <a:pt x="187" y="7"/>
                  <a:pt x="187" y="8"/>
                </a:cubicBezTo>
                <a:cubicBezTo>
                  <a:pt x="186" y="8"/>
                  <a:pt x="186" y="7"/>
                  <a:pt x="185" y="7"/>
                </a:cubicBezTo>
                <a:cubicBezTo>
                  <a:pt x="184" y="7"/>
                  <a:pt x="186" y="8"/>
                  <a:pt x="185" y="8"/>
                </a:cubicBezTo>
                <a:cubicBezTo>
                  <a:pt x="184" y="8"/>
                  <a:pt x="185" y="7"/>
                  <a:pt x="184" y="7"/>
                </a:cubicBezTo>
                <a:cubicBezTo>
                  <a:pt x="183" y="7"/>
                  <a:pt x="184" y="8"/>
                  <a:pt x="182" y="8"/>
                </a:cubicBezTo>
                <a:cubicBezTo>
                  <a:pt x="183" y="8"/>
                  <a:pt x="184" y="9"/>
                  <a:pt x="185" y="9"/>
                </a:cubicBezTo>
                <a:cubicBezTo>
                  <a:pt x="187" y="8"/>
                  <a:pt x="189" y="8"/>
                  <a:pt x="190" y="6"/>
                </a:cubicBezTo>
                <a:cubicBezTo>
                  <a:pt x="192" y="6"/>
                  <a:pt x="193" y="7"/>
                  <a:pt x="195" y="7"/>
                </a:cubicBezTo>
                <a:cubicBezTo>
                  <a:pt x="196" y="6"/>
                  <a:pt x="198" y="5"/>
                  <a:pt x="200" y="6"/>
                </a:cubicBezTo>
                <a:cubicBezTo>
                  <a:pt x="200" y="6"/>
                  <a:pt x="199" y="6"/>
                  <a:pt x="199" y="6"/>
                </a:cubicBezTo>
                <a:cubicBezTo>
                  <a:pt x="204" y="7"/>
                  <a:pt x="208" y="3"/>
                  <a:pt x="209" y="2"/>
                </a:cubicBezTo>
                <a:cubicBezTo>
                  <a:pt x="211" y="0"/>
                  <a:pt x="212" y="1"/>
                  <a:pt x="215" y="1"/>
                </a:cubicBezTo>
                <a:cubicBezTo>
                  <a:pt x="216" y="2"/>
                  <a:pt x="217" y="3"/>
                  <a:pt x="218" y="4"/>
                </a:cubicBezTo>
                <a:cubicBezTo>
                  <a:pt x="223" y="0"/>
                  <a:pt x="231" y="4"/>
                  <a:pt x="233" y="7"/>
                </a:cubicBezTo>
                <a:cubicBezTo>
                  <a:pt x="232" y="6"/>
                  <a:pt x="238" y="7"/>
                  <a:pt x="239" y="5"/>
                </a:cubicBezTo>
                <a:cubicBezTo>
                  <a:pt x="240" y="5"/>
                  <a:pt x="239" y="6"/>
                  <a:pt x="240" y="6"/>
                </a:cubicBezTo>
                <a:cubicBezTo>
                  <a:pt x="240" y="7"/>
                  <a:pt x="239" y="6"/>
                  <a:pt x="238" y="6"/>
                </a:cubicBezTo>
                <a:cubicBezTo>
                  <a:pt x="239" y="7"/>
                  <a:pt x="238" y="7"/>
                  <a:pt x="239" y="7"/>
                </a:cubicBezTo>
                <a:cubicBezTo>
                  <a:pt x="241" y="8"/>
                  <a:pt x="240" y="6"/>
                  <a:pt x="242" y="6"/>
                </a:cubicBezTo>
                <a:cubicBezTo>
                  <a:pt x="242" y="7"/>
                  <a:pt x="241" y="7"/>
                  <a:pt x="241" y="7"/>
                </a:cubicBezTo>
                <a:cubicBezTo>
                  <a:pt x="242" y="7"/>
                  <a:pt x="242" y="7"/>
                  <a:pt x="242" y="7"/>
                </a:cubicBezTo>
                <a:cubicBezTo>
                  <a:pt x="244" y="8"/>
                  <a:pt x="243" y="6"/>
                  <a:pt x="245" y="6"/>
                </a:cubicBezTo>
                <a:cubicBezTo>
                  <a:pt x="245" y="7"/>
                  <a:pt x="244" y="7"/>
                  <a:pt x="244" y="7"/>
                </a:cubicBezTo>
                <a:cubicBezTo>
                  <a:pt x="244" y="7"/>
                  <a:pt x="244" y="7"/>
                  <a:pt x="244" y="8"/>
                </a:cubicBezTo>
                <a:cubicBezTo>
                  <a:pt x="248" y="7"/>
                  <a:pt x="249" y="5"/>
                  <a:pt x="252" y="5"/>
                </a:cubicBezTo>
                <a:cubicBezTo>
                  <a:pt x="255" y="6"/>
                  <a:pt x="260" y="6"/>
                  <a:pt x="261" y="7"/>
                </a:cubicBezTo>
                <a:cubicBezTo>
                  <a:pt x="262" y="7"/>
                  <a:pt x="263" y="6"/>
                  <a:pt x="264" y="7"/>
                </a:cubicBezTo>
                <a:cubicBezTo>
                  <a:pt x="267" y="7"/>
                  <a:pt x="266" y="5"/>
                  <a:pt x="270" y="5"/>
                </a:cubicBezTo>
                <a:cubicBezTo>
                  <a:pt x="269" y="5"/>
                  <a:pt x="268" y="5"/>
                  <a:pt x="268" y="5"/>
                </a:cubicBezTo>
                <a:cubicBezTo>
                  <a:pt x="268" y="6"/>
                  <a:pt x="269" y="5"/>
                  <a:pt x="270" y="5"/>
                </a:cubicBezTo>
                <a:cubicBezTo>
                  <a:pt x="268" y="6"/>
                  <a:pt x="267" y="6"/>
                  <a:pt x="266" y="7"/>
                </a:cubicBezTo>
                <a:cubicBezTo>
                  <a:pt x="266" y="7"/>
                  <a:pt x="267" y="7"/>
                  <a:pt x="267" y="7"/>
                </a:cubicBezTo>
                <a:cubicBezTo>
                  <a:pt x="268" y="7"/>
                  <a:pt x="268" y="7"/>
                  <a:pt x="269" y="7"/>
                </a:cubicBezTo>
                <a:cubicBezTo>
                  <a:pt x="271" y="8"/>
                  <a:pt x="272" y="8"/>
                  <a:pt x="273" y="7"/>
                </a:cubicBezTo>
                <a:cubicBezTo>
                  <a:pt x="274" y="7"/>
                  <a:pt x="272" y="7"/>
                  <a:pt x="272" y="7"/>
                </a:cubicBezTo>
                <a:cubicBezTo>
                  <a:pt x="273" y="8"/>
                  <a:pt x="273" y="8"/>
                  <a:pt x="273" y="8"/>
                </a:cubicBezTo>
                <a:cubicBezTo>
                  <a:pt x="274" y="8"/>
                  <a:pt x="274" y="8"/>
                  <a:pt x="274" y="7"/>
                </a:cubicBezTo>
                <a:cubicBezTo>
                  <a:pt x="275" y="8"/>
                  <a:pt x="275" y="8"/>
                  <a:pt x="275" y="8"/>
                </a:cubicBezTo>
                <a:cubicBezTo>
                  <a:pt x="276" y="8"/>
                  <a:pt x="277" y="8"/>
                  <a:pt x="278" y="9"/>
                </a:cubicBezTo>
                <a:cubicBezTo>
                  <a:pt x="281" y="8"/>
                  <a:pt x="283" y="6"/>
                  <a:pt x="285" y="6"/>
                </a:cubicBezTo>
                <a:cubicBezTo>
                  <a:pt x="286" y="6"/>
                  <a:pt x="286" y="6"/>
                  <a:pt x="286" y="7"/>
                </a:cubicBezTo>
                <a:cubicBezTo>
                  <a:pt x="287" y="6"/>
                  <a:pt x="290" y="7"/>
                  <a:pt x="291" y="8"/>
                </a:cubicBezTo>
                <a:cubicBezTo>
                  <a:pt x="290" y="8"/>
                  <a:pt x="289" y="7"/>
                  <a:pt x="287" y="7"/>
                </a:cubicBezTo>
                <a:cubicBezTo>
                  <a:pt x="286" y="7"/>
                  <a:pt x="286" y="8"/>
                  <a:pt x="286" y="8"/>
                </a:cubicBezTo>
                <a:cubicBezTo>
                  <a:pt x="288" y="9"/>
                  <a:pt x="291" y="9"/>
                  <a:pt x="292" y="11"/>
                </a:cubicBezTo>
                <a:cubicBezTo>
                  <a:pt x="293" y="10"/>
                  <a:pt x="294" y="9"/>
                  <a:pt x="292" y="10"/>
                </a:cubicBezTo>
                <a:cubicBezTo>
                  <a:pt x="294" y="9"/>
                  <a:pt x="296" y="9"/>
                  <a:pt x="300" y="9"/>
                </a:cubicBezTo>
                <a:cubicBezTo>
                  <a:pt x="301" y="9"/>
                  <a:pt x="302" y="7"/>
                  <a:pt x="304" y="8"/>
                </a:cubicBezTo>
                <a:cubicBezTo>
                  <a:pt x="304" y="9"/>
                  <a:pt x="302" y="9"/>
                  <a:pt x="302" y="10"/>
                </a:cubicBezTo>
                <a:cubicBezTo>
                  <a:pt x="305" y="9"/>
                  <a:pt x="306" y="7"/>
                  <a:pt x="310" y="7"/>
                </a:cubicBezTo>
                <a:cubicBezTo>
                  <a:pt x="310" y="7"/>
                  <a:pt x="310" y="8"/>
                  <a:pt x="310" y="8"/>
                </a:cubicBezTo>
                <a:cubicBezTo>
                  <a:pt x="305" y="8"/>
                  <a:pt x="303" y="10"/>
                  <a:pt x="302" y="11"/>
                </a:cubicBezTo>
                <a:cubicBezTo>
                  <a:pt x="304" y="11"/>
                  <a:pt x="305" y="11"/>
                  <a:pt x="303" y="12"/>
                </a:cubicBezTo>
                <a:cubicBezTo>
                  <a:pt x="307" y="12"/>
                  <a:pt x="307" y="10"/>
                  <a:pt x="310" y="10"/>
                </a:cubicBezTo>
                <a:cubicBezTo>
                  <a:pt x="310" y="10"/>
                  <a:pt x="310" y="10"/>
                  <a:pt x="309" y="10"/>
                </a:cubicBezTo>
                <a:cubicBezTo>
                  <a:pt x="309" y="10"/>
                  <a:pt x="310" y="10"/>
                  <a:pt x="310" y="10"/>
                </a:cubicBezTo>
                <a:cubicBezTo>
                  <a:pt x="311" y="10"/>
                  <a:pt x="311" y="10"/>
                  <a:pt x="312" y="10"/>
                </a:cubicBezTo>
                <a:cubicBezTo>
                  <a:pt x="313" y="10"/>
                  <a:pt x="313" y="10"/>
                  <a:pt x="313" y="11"/>
                </a:cubicBezTo>
                <a:cubicBezTo>
                  <a:pt x="314" y="11"/>
                  <a:pt x="313" y="10"/>
                  <a:pt x="314" y="10"/>
                </a:cubicBezTo>
                <a:cubicBezTo>
                  <a:pt x="314" y="10"/>
                  <a:pt x="313" y="10"/>
                  <a:pt x="313" y="10"/>
                </a:cubicBezTo>
                <a:cubicBezTo>
                  <a:pt x="315" y="10"/>
                  <a:pt x="319" y="10"/>
                  <a:pt x="322" y="10"/>
                </a:cubicBezTo>
                <a:cubicBezTo>
                  <a:pt x="322" y="11"/>
                  <a:pt x="319" y="12"/>
                  <a:pt x="321" y="12"/>
                </a:cubicBezTo>
                <a:cubicBezTo>
                  <a:pt x="321" y="13"/>
                  <a:pt x="320" y="12"/>
                  <a:pt x="319" y="12"/>
                </a:cubicBezTo>
                <a:cubicBezTo>
                  <a:pt x="321" y="13"/>
                  <a:pt x="323" y="13"/>
                  <a:pt x="324" y="15"/>
                </a:cubicBezTo>
                <a:cubicBezTo>
                  <a:pt x="325" y="14"/>
                  <a:pt x="326" y="14"/>
                  <a:pt x="326" y="14"/>
                </a:cubicBezTo>
                <a:cubicBezTo>
                  <a:pt x="326" y="14"/>
                  <a:pt x="325" y="14"/>
                  <a:pt x="325" y="14"/>
                </a:cubicBezTo>
                <a:cubicBezTo>
                  <a:pt x="326" y="13"/>
                  <a:pt x="328" y="14"/>
                  <a:pt x="329" y="15"/>
                </a:cubicBezTo>
                <a:cubicBezTo>
                  <a:pt x="330" y="15"/>
                  <a:pt x="330" y="14"/>
                  <a:pt x="330" y="14"/>
                </a:cubicBezTo>
                <a:cubicBezTo>
                  <a:pt x="331" y="14"/>
                  <a:pt x="330" y="15"/>
                  <a:pt x="330" y="15"/>
                </a:cubicBezTo>
                <a:cubicBezTo>
                  <a:pt x="330" y="15"/>
                  <a:pt x="331" y="15"/>
                  <a:pt x="332" y="15"/>
                </a:cubicBezTo>
                <a:cubicBezTo>
                  <a:pt x="330" y="16"/>
                  <a:pt x="331" y="16"/>
                  <a:pt x="331" y="17"/>
                </a:cubicBezTo>
                <a:cubicBezTo>
                  <a:pt x="332" y="17"/>
                  <a:pt x="334" y="16"/>
                  <a:pt x="333" y="15"/>
                </a:cubicBezTo>
                <a:cubicBezTo>
                  <a:pt x="331" y="15"/>
                  <a:pt x="334" y="15"/>
                  <a:pt x="333" y="16"/>
                </a:cubicBezTo>
                <a:cubicBezTo>
                  <a:pt x="334" y="14"/>
                  <a:pt x="332" y="13"/>
                  <a:pt x="331" y="12"/>
                </a:cubicBezTo>
                <a:cubicBezTo>
                  <a:pt x="332" y="12"/>
                  <a:pt x="333" y="12"/>
                  <a:pt x="333" y="11"/>
                </a:cubicBezTo>
                <a:cubicBezTo>
                  <a:pt x="334" y="11"/>
                  <a:pt x="335" y="11"/>
                  <a:pt x="335" y="12"/>
                </a:cubicBezTo>
                <a:cubicBezTo>
                  <a:pt x="341" y="11"/>
                  <a:pt x="344" y="14"/>
                  <a:pt x="344" y="16"/>
                </a:cubicBezTo>
                <a:cubicBezTo>
                  <a:pt x="347" y="18"/>
                  <a:pt x="349" y="20"/>
                  <a:pt x="352" y="22"/>
                </a:cubicBezTo>
                <a:cubicBezTo>
                  <a:pt x="352" y="22"/>
                  <a:pt x="353" y="22"/>
                  <a:pt x="354" y="22"/>
                </a:cubicBezTo>
                <a:cubicBezTo>
                  <a:pt x="354" y="21"/>
                  <a:pt x="353" y="21"/>
                  <a:pt x="353" y="20"/>
                </a:cubicBezTo>
                <a:cubicBezTo>
                  <a:pt x="354" y="20"/>
                  <a:pt x="355" y="20"/>
                  <a:pt x="355" y="20"/>
                </a:cubicBezTo>
                <a:cubicBezTo>
                  <a:pt x="356" y="22"/>
                  <a:pt x="361" y="22"/>
                  <a:pt x="363" y="22"/>
                </a:cubicBezTo>
                <a:cubicBezTo>
                  <a:pt x="365" y="22"/>
                  <a:pt x="363" y="24"/>
                  <a:pt x="364" y="24"/>
                </a:cubicBezTo>
                <a:cubicBezTo>
                  <a:pt x="362" y="24"/>
                  <a:pt x="363" y="22"/>
                  <a:pt x="360" y="22"/>
                </a:cubicBezTo>
                <a:cubicBezTo>
                  <a:pt x="359" y="22"/>
                  <a:pt x="360" y="23"/>
                  <a:pt x="360" y="23"/>
                </a:cubicBezTo>
                <a:cubicBezTo>
                  <a:pt x="362" y="23"/>
                  <a:pt x="363" y="24"/>
                  <a:pt x="363" y="25"/>
                </a:cubicBezTo>
                <a:cubicBezTo>
                  <a:pt x="364" y="25"/>
                  <a:pt x="365" y="25"/>
                  <a:pt x="365" y="24"/>
                </a:cubicBezTo>
                <a:cubicBezTo>
                  <a:pt x="366" y="25"/>
                  <a:pt x="367" y="26"/>
                  <a:pt x="365" y="25"/>
                </a:cubicBezTo>
                <a:cubicBezTo>
                  <a:pt x="365" y="25"/>
                  <a:pt x="366" y="25"/>
                  <a:pt x="365" y="25"/>
                </a:cubicBezTo>
                <a:cubicBezTo>
                  <a:pt x="365" y="25"/>
                  <a:pt x="364" y="26"/>
                  <a:pt x="365" y="26"/>
                </a:cubicBezTo>
                <a:cubicBezTo>
                  <a:pt x="365" y="26"/>
                  <a:pt x="364" y="25"/>
                  <a:pt x="363" y="26"/>
                </a:cubicBezTo>
                <a:cubicBezTo>
                  <a:pt x="364" y="25"/>
                  <a:pt x="363" y="25"/>
                  <a:pt x="361" y="25"/>
                </a:cubicBezTo>
                <a:cubicBezTo>
                  <a:pt x="361" y="25"/>
                  <a:pt x="363" y="25"/>
                  <a:pt x="362" y="26"/>
                </a:cubicBezTo>
                <a:cubicBezTo>
                  <a:pt x="361" y="26"/>
                  <a:pt x="361" y="25"/>
                  <a:pt x="361" y="25"/>
                </a:cubicBezTo>
                <a:cubicBezTo>
                  <a:pt x="360" y="25"/>
                  <a:pt x="361" y="26"/>
                  <a:pt x="361" y="26"/>
                </a:cubicBezTo>
                <a:cubicBezTo>
                  <a:pt x="360" y="26"/>
                  <a:pt x="360" y="26"/>
                  <a:pt x="360" y="25"/>
                </a:cubicBezTo>
                <a:cubicBezTo>
                  <a:pt x="359" y="25"/>
                  <a:pt x="358" y="27"/>
                  <a:pt x="359" y="26"/>
                </a:cubicBezTo>
                <a:cubicBezTo>
                  <a:pt x="357" y="26"/>
                  <a:pt x="357" y="27"/>
                  <a:pt x="357" y="27"/>
                </a:cubicBezTo>
                <a:cubicBezTo>
                  <a:pt x="356" y="27"/>
                  <a:pt x="355" y="27"/>
                  <a:pt x="355" y="26"/>
                </a:cubicBezTo>
                <a:cubicBezTo>
                  <a:pt x="358" y="27"/>
                  <a:pt x="359" y="23"/>
                  <a:pt x="356" y="24"/>
                </a:cubicBezTo>
                <a:cubicBezTo>
                  <a:pt x="355" y="24"/>
                  <a:pt x="357" y="23"/>
                  <a:pt x="359" y="23"/>
                </a:cubicBezTo>
                <a:cubicBezTo>
                  <a:pt x="359" y="24"/>
                  <a:pt x="358" y="24"/>
                  <a:pt x="358" y="25"/>
                </a:cubicBezTo>
                <a:cubicBezTo>
                  <a:pt x="361" y="24"/>
                  <a:pt x="358" y="23"/>
                  <a:pt x="359" y="22"/>
                </a:cubicBezTo>
                <a:cubicBezTo>
                  <a:pt x="357" y="22"/>
                  <a:pt x="357" y="23"/>
                  <a:pt x="357" y="22"/>
                </a:cubicBezTo>
                <a:cubicBezTo>
                  <a:pt x="357" y="22"/>
                  <a:pt x="357" y="23"/>
                  <a:pt x="357" y="23"/>
                </a:cubicBezTo>
                <a:cubicBezTo>
                  <a:pt x="359" y="23"/>
                  <a:pt x="356" y="22"/>
                  <a:pt x="358" y="23"/>
                </a:cubicBezTo>
                <a:cubicBezTo>
                  <a:pt x="359" y="23"/>
                  <a:pt x="357" y="23"/>
                  <a:pt x="357" y="23"/>
                </a:cubicBezTo>
                <a:cubicBezTo>
                  <a:pt x="356" y="23"/>
                  <a:pt x="356" y="23"/>
                  <a:pt x="356" y="22"/>
                </a:cubicBezTo>
                <a:cubicBezTo>
                  <a:pt x="354" y="23"/>
                  <a:pt x="354" y="22"/>
                  <a:pt x="353" y="23"/>
                </a:cubicBezTo>
                <a:cubicBezTo>
                  <a:pt x="354" y="23"/>
                  <a:pt x="354" y="24"/>
                  <a:pt x="355" y="24"/>
                </a:cubicBezTo>
                <a:cubicBezTo>
                  <a:pt x="355" y="25"/>
                  <a:pt x="355" y="25"/>
                  <a:pt x="355" y="25"/>
                </a:cubicBezTo>
                <a:cubicBezTo>
                  <a:pt x="354" y="25"/>
                  <a:pt x="355" y="25"/>
                  <a:pt x="354" y="24"/>
                </a:cubicBezTo>
                <a:cubicBezTo>
                  <a:pt x="355" y="26"/>
                  <a:pt x="352" y="28"/>
                  <a:pt x="354" y="30"/>
                </a:cubicBezTo>
                <a:cubicBezTo>
                  <a:pt x="356" y="30"/>
                  <a:pt x="354" y="29"/>
                  <a:pt x="354" y="29"/>
                </a:cubicBezTo>
                <a:cubicBezTo>
                  <a:pt x="354" y="29"/>
                  <a:pt x="354" y="29"/>
                  <a:pt x="355" y="29"/>
                </a:cubicBezTo>
                <a:cubicBezTo>
                  <a:pt x="356" y="29"/>
                  <a:pt x="355" y="28"/>
                  <a:pt x="356" y="28"/>
                </a:cubicBezTo>
                <a:cubicBezTo>
                  <a:pt x="356" y="29"/>
                  <a:pt x="355" y="30"/>
                  <a:pt x="355" y="31"/>
                </a:cubicBezTo>
                <a:cubicBezTo>
                  <a:pt x="355" y="31"/>
                  <a:pt x="356" y="31"/>
                  <a:pt x="356" y="31"/>
                </a:cubicBezTo>
                <a:cubicBezTo>
                  <a:pt x="357" y="31"/>
                  <a:pt x="357" y="31"/>
                  <a:pt x="358" y="31"/>
                </a:cubicBezTo>
                <a:cubicBezTo>
                  <a:pt x="358" y="30"/>
                  <a:pt x="359" y="30"/>
                  <a:pt x="359" y="29"/>
                </a:cubicBezTo>
                <a:cubicBezTo>
                  <a:pt x="358" y="29"/>
                  <a:pt x="358" y="30"/>
                  <a:pt x="356" y="29"/>
                </a:cubicBezTo>
                <a:cubicBezTo>
                  <a:pt x="360" y="29"/>
                  <a:pt x="360" y="28"/>
                  <a:pt x="360" y="27"/>
                </a:cubicBezTo>
                <a:cubicBezTo>
                  <a:pt x="362" y="28"/>
                  <a:pt x="362" y="31"/>
                  <a:pt x="365" y="32"/>
                </a:cubicBezTo>
                <a:cubicBezTo>
                  <a:pt x="366" y="32"/>
                  <a:pt x="367" y="31"/>
                  <a:pt x="366" y="30"/>
                </a:cubicBezTo>
                <a:cubicBezTo>
                  <a:pt x="367" y="31"/>
                  <a:pt x="368" y="31"/>
                  <a:pt x="368" y="32"/>
                </a:cubicBezTo>
                <a:cubicBezTo>
                  <a:pt x="368" y="31"/>
                  <a:pt x="370" y="31"/>
                  <a:pt x="372" y="31"/>
                </a:cubicBezTo>
                <a:cubicBezTo>
                  <a:pt x="372" y="31"/>
                  <a:pt x="372" y="32"/>
                  <a:pt x="373" y="32"/>
                </a:cubicBezTo>
                <a:cubicBezTo>
                  <a:pt x="372" y="33"/>
                  <a:pt x="373" y="32"/>
                  <a:pt x="368" y="33"/>
                </a:cubicBezTo>
                <a:close/>
                <a:moveTo>
                  <a:pt x="233" y="36"/>
                </a:moveTo>
                <a:cubicBezTo>
                  <a:pt x="233" y="35"/>
                  <a:pt x="232" y="34"/>
                  <a:pt x="231" y="33"/>
                </a:cubicBezTo>
                <a:cubicBezTo>
                  <a:pt x="232" y="34"/>
                  <a:pt x="229" y="35"/>
                  <a:pt x="233" y="36"/>
                </a:cubicBezTo>
                <a:close/>
                <a:moveTo>
                  <a:pt x="238" y="6"/>
                </a:moveTo>
                <a:cubicBezTo>
                  <a:pt x="236" y="6"/>
                  <a:pt x="236" y="7"/>
                  <a:pt x="235" y="7"/>
                </a:cubicBezTo>
                <a:cubicBezTo>
                  <a:pt x="236" y="8"/>
                  <a:pt x="235" y="9"/>
                  <a:pt x="236" y="9"/>
                </a:cubicBezTo>
                <a:cubicBezTo>
                  <a:pt x="237" y="8"/>
                  <a:pt x="237" y="8"/>
                  <a:pt x="236" y="7"/>
                </a:cubicBezTo>
                <a:cubicBezTo>
                  <a:pt x="237" y="7"/>
                  <a:pt x="238" y="8"/>
                  <a:pt x="239" y="7"/>
                </a:cubicBezTo>
                <a:cubicBezTo>
                  <a:pt x="238" y="7"/>
                  <a:pt x="238" y="7"/>
                  <a:pt x="238" y="6"/>
                </a:cubicBezTo>
                <a:close/>
                <a:moveTo>
                  <a:pt x="351" y="28"/>
                </a:moveTo>
                <a:cubicBezTo>
                  <a:pt x="350" y="28"/>
                  <a:pt x="352" y="27"/>
                  <a:pt x="351" y="26"/>
                </a:cubicBezTo>
                <a:cubicBezTo>
                  <a:pt x="349" y="27"/>
                  <a:pt x="350" y="28"/>
                  <a:pt x="351" y="28"/>
                </a:cubicBezTo>
                <a:close/>
                <a:moveTo>
                  <a:pt x="349" y="26"/>
                </a:moveTo>
                <a:cubicBezTo>
                  <a:pt x="348" y="26"/>
                  <a:pt x="348" y="27"/>
                  <a:pt x="346" y="27"/>
                </a:cubicBezTo>
                <a:cubicBezTo>
                  <a:pt x="347" y="27"/>
                  <a:pt x="346" y="28"/>
                  <a:pt x="347" y="28"/>
                </a:cubicBezTo>
                <a:cubicBezTo>
                  <a:pt x="347" y="27"/>
                  <a:pt x="348" y="28"/>
                  <a:pt x="349" y="28"/>
                </a:cubicBezTo>
                <a:cubicBezTo>
                  <a:pt x="349" y="28"/>
                  <a:pt x="350" y="26"/>
                  <a:pt x="349" y="26"/>
                </a:cubicBezTo>
                <a:close/>
                <a:moveTo>
                  <a:pt x="341" y="38"/>
                </a:moveTo>
                <a:cubicBezTo>
                  <a:pt x="342" y="38"/>
                  <a:pt x="343" y="38"/>
                  <a:pt x="344" y="38"/>
                </a:cubicBezTo>
                <a:cubicBezTo>
                  <a:pt x="343" y="38"/>
                  <a:pt x="341" y="38"/>
                  <a:pt x="341" y="38"/>
                </a:cubicBezTo>
                <a:close/>
                <a:moveTo>
                  <a:pt x="337" y="12"/>
                </a:moveTo>
                <a:cubicBezTo>
                  <a:pt x="339" y="13"/>
                  <a:pt x="341" y="15"/>
                  <a:pt x="343" y="16"/>
                </a:cubicBezTo>
                <a:cubicBezTo>
                  <a:pt x="342" y="13"/>
                  <a:pt x="341" y="13"/>
                  <a:pt x="337" y="12"/>
                </a:cubicBezTo>
                <a:close/>
                <a:moveTo>
                  <a:pt x="338" y="14"/>
                </a:moveTo>
                <a:cubicBezTo>
                  <a:pt x="340" y="14"/>
                  <a:pt x="337" y="15"/>
                  <a:pt x="339" y="16"/>
                </a:cubicBezTo>
                <a:cubicBezTo>
                  <a:pt x="338" y="15"/>
                  <a:pt x="340" y="16"/>
                  <a:pt x="340" y="15"/>
                </a:cubicBezTo>
                <a:cubicBezTo>
                  <a:pt x="339" y="15"/>
                  <a:pt x="339" y="13"/>
                  <a:pt x="338" y="14"/>
                </a:cubicBezTo>
                <a:close/>
                <a:moveTo>
                  <a:pt x="336" y="14"/>
                </a:moveTo>
                <a:cubicBezTo>
                  <a:pt x="335" y="14"/>
                  <a:pt x="336" y="15"/>
                  <a:pt x="338" y="15"/>
                </a:cubicBezTo>
                <a:cubicBezTo>
                  <a:pt x="338" y="14"/>
                  <a:pt x="337" y="14"/>
                  <a:pt x="336" y="14"/>
                </a:cubicBezTo>
                <a:close/>
                <a:moveTo>
                  <a:pt x="333" y="18"/>
                </a:moveTo>
                <a:cubicBezTo>
                  <a:pt x="333" y="19"/>
                  <a:pt x="334" y="19"/>
                  <a:pt x="335" y="19"/>
                </a:cubicBezTo>
                <a:cubicBezTo>
                  <a:pt x="333" y="20"/>
                  <a:pt x="334" y="20"/>
                  <a:pt x="334" y="21"/>
                </a:cubicBezTo>
                <a:cubicBezTo>
                  <a:pt x="336" y="21"/>
                  <a:pt x="336" y="21"/>
                  <a:pt x="337" y="20"/>
                </a:cubicBezTo>
                <a:cubicBezTo>
                  <a:pt x="335" y="19"/>
                  <a:pt x="336" y="18"/>
                  <a:pt x="333" y="18"/>
                </a:cubicBezTo>
                <a:close/>
                <a:moveTo>
                  <a:pt x="335" y="16"/>
                </a:moveTo>
                <a:cubicBezTo>
                  <a:pt x="334" y="16"/>
                  <a:pt x="333" y="16"/>
                  <a:pt x="333" y="16"/>
                </a:cubicBezTo>
                <a:cubicBezTo>
                  <a:pt x="335" y="16"/>
                  <a:pt x="334" y="17"/>
                  <a:pt x="335" y="17"/>
                </a:cubicBezTo>
                <a:cubicBezTo>
                  <a:pt x="336" y="17"/>
                  <a:pt x="335" y="16"/>
                  <a:pt x="335" y="16"/>
                </a:cubicBezTo>
                <a:close/>
                <a:moveTo>
                  <a:pt x="332" y="36"/>
                </a:moveTo>
                <a:cubicBezTo>
                  <a:pt x="332" y="36"/>
                  <a:pt x="332" y="37"/>
                  <a:pt x="333" y="37"/>
                </a:cubicBezTo>
                <a:cubicBezTo>
                  <a:pt x="334" y="36"/>
                  <a:pt x="333" y="36"/>
                  <a:pt x="332" y="36"/>
                </a:cubicBezTo>
                <a:close/>
                <a:moveTo>
                  <a:pt x="254" y="7"/>
                </a:moveTo>
                <a:cubicBezTo>
                  <a:pt x="256" y="8"/>
                  <a:pt x="258" y="8"/>
                  <a:pt x="260" y="9"/>
                </a:cubicBezTo>
                <a:cubicBezTo>
                  <a:pt x="261" y="8"/>
                  <a:pt x="256" y="5"/>
                  <a:pt x="254" y="7"/>
                </a:cubicBezTo>
                <a:close/>
                <a:moveTo>
                  <a:pt x="251" y="6"/>
                </a:moveTo>
                <a:cubicBezTo>
                  <a:pt x="250" y="7"/>
                  <a:pt x="252" y="7"/>
                  <a:pt x="250" y="7"/>
                </a:cubicBezTo>
                <a:cubicBezTo>
                  <a:pt x="252" y="8"/>
                  <a:pt x="252" y="6"/>
                  <a:pt x="254" y="6"/>
                </a:cubicBezTo>
                <a:cubicBezTo>
                  <a:pt x="252" y="6"/>
                  <a:pt x="253" y="6"/>
                  <a:pt x="251" y="6"/>
                </a:cubicBezTo>
                <a:close/>
                <a:moveTo>
                  <a:pt x="239" y="36"/>
                </a:moveTo>
                <a:cubicBezTo>
                  <a:pt x="240" y="37"/>
                  <a:pt x="241" y="37"/>
                  <a:pt x="242" y="36"/>
                </a:cubicBezTo>
                <a:cubicBezTo>
                  <a:pt x="241" y="36"/>
                  <a:pt x="241" y="36"/>
                  <a:pt x="242" y="35"/>
                </a:cubicBezTo>
                <a:cubicBezTo>
                  <a:pt x="242" y="35"/>
                  <a:pt x="243" y="35"/>
                  <a:pt x="242" y="35"/>
                </a:cubicBezTo>
                <a:cubicBezTo>
                  <a:pt x="240" y="35"/>
                  <a:pt x="240" y="36"/>
                  <a:pt x="239" y="36"/>
                </a:cubicBezTo>
                <a:close/>
                <a:moveTo>
                  <a:pt x="238" y="9"/>
                </a:moveTo>
                <a:cubicBezTo>
                  <a:pt x="239" y="9"/>
                  <a:pt x="237" y="10"/>
                  <a:pt x="238" y="10"/>
                </a:cubicBezTo>
                <a:cubicBezTo>
                  <a:pt x="238" y="10"/>
                  <a:pt x="238" y="10"/>
                  <a:pt x="239" y="10"/>
                </a:cubicBezTo>
                <a:cubicBezTo>
                  <a:pt x="239" y="10"/>
                  <a:pt x="239" y="10"/>
                  <a:pt x="239" y="10"/>
                </a:cubicBezTo>
                <a:cubicBezTo>
                  <a:pt x="240" y="10"/>
                  <a:pt x="238" y="9"/>
                  <a:pt x="238" y="9"/>
                </a:cubicBezTo>
                <a:close/>
                <a:moveTo>
                  <a:pt x="235" y="34"/>
                </a:moveTo>
                <a:cubicBezTo>
                  <a:pt x="235" y="35"/>
                  <a:pt x="236" y="36"/>
                  <a:pt x="236" y="35"/>
                </a:cubicBezTo>
                <a:cubicBezTo>
                  <a:pt x="235" y="35"/>
                  <a:pt x="237" y="34"/>
                  <a:pt x="235" y="34"/>
                </a:cubicBezTo>
                <a:close/>
                <a:moveTo>
                  <a:pt x="227" y="6"/>
                </a:moveTo>
                <a:cubicBezTo>
                  <a:pt x="228" y="6"/>
                  <a:pt x="229" y="6"/>
                  <a:pt x="229" y="6"/>
                </a:cubicBezTo>
                <a:cubicBezTo>
                  <a:pt x="228" y="6"/>
                  <a:pt x="229" y="5"/>
                  <a:pt x="229" y="5"/>
                </a:cubicBezTo>
                <a:cubicBezTo>
                  <a:pt x="226" y="3"/>
                  <a:pt x="224" y="2"/>
                  <a:pt x="219" y="4"/>
                </a:cubicBezTo>
                <a:cubicBezTo>
                  <a:pt x="218" y="4"/>
                  <a:pt x="220" y="5"/>
                  <a:pt x="219" y="5"/>
                </a:cubicBezTo>
                <a:cubicBezTo>
                  <a:pt x="219" y="4"/>
                  <a:pt x="218" y="4"/>
                  <a:pt x="217" y="3"/>
                </a:cubicBezTo>
                <a:cubicBezTo>
                  <a:pt x="214" y="4"/>
                  <a:pt x="214" y="2"/>
                  <a:pt x="212" y="2"/>
                </a:cubicBezTo>
                <a:cubicBezTo>
                  <a:pt x="212" y="3"/>
                  <a:pt x="209" y="4"/>
                  <a:pt x="208" y="5"/>
                </a:cubicBezTo>
                <a:cubicBezTo>
                  <a:pt x="209" y="5"/>
                  <a:pt x="209" y="5"/>
                  <a:pt x="209" y="5"/>
                </a:cubicBezTo>
                <a:cubicBezTo>
                  <a:pt x="210" y="5"/>
                  <a:pt x="211" y="4"/>
                  <a:pt x="211" y="5"/>
                </a:cubicBezTo>
                <a:cubicBezTo>
                  <a:pt x="210" y="5"/>
                  <a:pt x="210" y="6"/>
                  <a:pt x="209" y="6"/>
                </a:cubicBezTo>
                <a:cubicBezTo>
                  <a:pt x="209" y="6"/>
                  <a:pt x="209" y="6"/>
                  <a:pt x="209" y="6"/>
                </a:cubicBezTo>
                <a:cubicBezTo>
                  <a:pt x="209" y="6"/>
                  <a:pt x="210" y="7"/>
                  <a:pt x="209" y="7"/>
                </a:cubicBezTo>
                <a:cubicBezTo>
                  <a:pt x="208" y="7"/>
                  <a:pt x="209" y="7"/>
                  <a:pt x="208" y="6"/>
                </a:cubicBezTo>
                <a:cubicBezTo>
                  <a:pt x="209" y="8"/>
                  <a:pt x="211" y="9"/>
                  <a:pt x="213" y="10"/>
                </a:cubicBezTo>
                <a:cubicBezTo>
                  <a:pt x="213" y="9"/>
                  <a:pt x="214" y="9"/>
                  <a:pt x="213" y="8"/>
                </a:cubicBezTo>
                <a:cubicBezTo>
                  <a:pt x="216" y="9"/>
                  <a:pt x="216" y="7"/>
                  <a:pt x="218" y="6"/>
                </a:cubicBezTo>
                <a:cubicBezTo>
                  <a:pt x="220" y="7"/>
                  <a:pt x="222" y="5"/>
                  <a:pt x="223" y="4"/>
                </a:cubicBezTo>
                <a:cubicBezTo>
                  <a:pt x="225" y="5"/>
                  <a:pt x="226" y="5"/>
                  <a:pt x="227" y="6"/>
                </a:cubicBezTo>
                <a:close/>
                <a:moveTo>
                  <a:pt x="227" y="13"/>
                </a:moveTo>
                <a:cubicBezTo>
                  <a:pt x="228" y="13"/>
                  <a:pt x="227" y="12"/>
                  <a:pt x="228" y="12"/>
                </a:cubicBezTo>
                <a:cubicBezTo>
                  <a:pt x="226" y="12"/>
                  <a:pt x="226" y="13"/>
                  <a:pt x="227" y="13"/>
                </a:cubicBezTo>
                <a:close/>
                <a:moveTo>
                  <a:pt x="221" y="6"/>
                </a:moveTo>
                <a:cubicBezTo>
                  <a:pt x="223" y="6"/>
                  <a:pt x="224" y="6"/>
                  <a:pt x="225" y="7"/>
                </a:cubicBezTo>
                <a:cubicBezTo>
                  <a:pt x="225" y="6"/>
                  <a:pt x="221" y="5"/>
                  <a:pt x="221" y="6"/>
                </a:cubicBezTo>
                <a:close/>
                <a:moveTo>
                  <a:pt x="222" y="7"/>
                </a:moveTo>
                <a:cubicBezTo>
                  <a:pt x="223" y="7"/>
                  <a:pt x="224" y="7"/>
                  <a:pt x="224" y="7"/>
                </a:cubicBezTo>
                <a:cubicBezTo>
                  <a:pt x="223" y="7"/>
                  <a:pt x="222" y="7"/>
                  <a:pt x="222" y="7"/>
                </a:cubicBezTo>
                <a:close/>
                <a:moveTo>
                  <a:pt x="219" y="15"/>
                </a:moveTo>
                <a:cubicBezTo>
                  <a:pt x="218" y="15"/>
                  <a:pt x="219" y="15"/>
                  <a:pt x="219" y="16"/>
                </a:cubicBezTo>
                <a:cubicBezTo>
                  <a:pt x="221" y="16"/>
                  <a:pt x="219" y="15"/>
                  <a:pt x="219" y="15"/>
                </a:cubicBezTo>
                <a:close/>
                <a:moveTo>
                  <a:pt x="192" y="40"/>
                </a:moveTo>
                <a:cubicBezTo>
                  <a:pt x="193" y="41"/>
                  <a:pt x="193" y="39"/>
                  <a:pt x="193" y="39"/>
                </a:cubicBezTo>
                <a:cubicBezTo>
                  <a:pt x="193" y="40"/>
                  <a:pt x="192" y="40"/>
                  <a:pt x="192" y="40"/>
                </a:cubicBezTo>
                <a:close/>
                <a:moveTo>
                  <a:pt x="189" y="39"/>
                </a:moveTo>
                <a:cubicBezTo>
                  <a:pt x="188" y="39"/>
                  <a:pt x="186" y="40"/>
                  <a:pt x="187" y="40"/>
                </a:cubicBezTo>
                <a:cubicBezTo>
                  <a:pt x="187" y="40"/>
                  <a:pt x="188" y="41"/>
                  <a:pt x="189" y="41"/>
                </a:cubicBezTo>
                <a:cubicBezTo>
                  <a:pt x="190" y="40"/>
                  <a:pt x="190" y="39"/>
                  <a:pt x="189" y="39"/>
                </a:cubicBezTo>
                <a:close/>
                <a:moveTo>
                  <a:pt x="183" y="41"/>
                </a:moveTo>
                <a:cubicBezTo>
                  <a:pt x="183" y="41"/>
                  <a:pt x="184" y="42"/>
                  <a:pt x="184" y="42"/>
                </a:cubicBezTo>
                <a:cubicBezTo>
                  <a:pt x="184" y="41"/>
                  <a:pt x="184" y="41"/>
                  <a:pt x="185" y="40"/>
                </a:cubicBezTo>
                <a:cubicBezTo>
                  <a:pt x="183" y="40"/>
                  <a:pt x="183" y="41"/>
                  <a:pt x="183" y="41"/>
                </a:cubicBezTo>
                <a:close/>
                <a:moveTo>
                  <a:pt x="179" y="10"/>
                </a:moveTo>
                <a:cubicBezTo>
                  <a:pt x="178" y="11"/>
                  <a:pt x="178" y="12"/>
                  <a:pt x="180" y="12"/>
                </a:cubicBezTo>
                <a:cubicBezTo>
                  <a:pt x="180" y="11"/>
                  <a:pt x="180" y="11"/>
                  <a:pt x="179" y="10"/>
                </a:cubicBezTo>
                <a:close/>
                <a:moveTo>
                  <a:pt x="177" y="7"/>
                </a:moveTo>
                <a:cubicBezTo>
                  <a:pt x="176" y="7"/>
                  <a:pt x="177" y="7"/>
                  <a:pt x="177" y="6"/>
                </a:cubicBezTo>
                <a:cubicBezTo>
                  <a:pt x="176" y="6"/>
                  <a:pt x="175" y="6"/>
                  <a:pt x="174" y="6"/>
                </a:cubicBezTo>
                <a:cubicBezTo>
                  <a:pt x="175" y="7"/>
                  <a:pt x="171" y="8"/>
                  <a:pt x="174" y="9"/>
                </a:cubicBezTo>
                <a:cubicBezTo>
                  <a:pt x="176" y="8"/>
                  <a:pt x="178" y="8"/>
                  <a:pt x="180" y="8"/>
                </a:cubicBezTo>
                <a:cubicBezTo>
                  <a:pt x="180" y="7"/>
                  <a:pt x="180" y="8"/>
                  <a:pt x="180" y="7"/>
                </a:cubicBezTo>
                <a:cubicBezTo>
                  <a:pt x="178" y="7"/>
                  <a:pt x="178" y="7"/>
                  <a:pt x="177" y="7"/>
                </a:cubicBezTo>
                <a:close/>
                <a:moveTo>
                  <a:pt x="177" y="41"/>
                </a:moveTo>
                <a:cubicBezTo>
                  <a:pt x="178" y="41"/>
                  <a:pt x="179" y="40"/>
                  <a:pt x="178" y="39"/>
                </a:cubicBezTo>
                <a:cubicBezTo>
                  <a:pt x="177" y="40"/>
                  <a:pt x="176" y="40"/>
                  <a:pt x="177" y="41"/>
                </a:cubicBezTo>
                <a:close/>
                <a:moveTo>
                  <a:pt x="171" y="5"/>
                </a:moveTo>
                <a:cubicBezTo>
                  <a:pt x="172" y="5"/>
                  <a:pt x="172" y="4"/>
                  <a:pt x="173" y="4"/>
                </a:cubicBezTo>
                <a:cubicBezTo>
                  <a:pt x="171" y="4"/>
                  <a:pt x="170" y="5"/>
                  <a:pt x="171" y="5"/>
                </a:cubicBezTo>
                <a:close/>
                <a:moveTo>
                  <a:pt x="168" y="47"/>
                </a:moveTo>
                <a:cubicBezTo>
                  <a:pt x="169" y="47"/>
                  <a:pt x="170" y="47"/>
                  <a:pt x="170" y="47"/>
                </a:cubicBezTo>
                <a:cubicBezTo>
                  <a:pt x="170" y="46"/>
                  <a:pt x="171" y="45"/>
                  <a:pt x="170" y="45"/>
                </a:cubicBezTo>
                <a:cubicBezTo>
                  <a:pt x="170" y="45"/>
                  <a:pt x="170" y="45"/>
                  <a:pt x="169" y="45"/>
                </a:cubicBezTo>
                <a:cubicBezTo>
                  <a:pt x="168" y="45"/>
                  <a:pt x="169" y="44"/>
                  <a:pt x="168" y="43"/>
                </a:cubicBezTo>
                <a:cubicBezTo>
                  <a:pt x="168" y="44"/>
                  <a:pt x="168" y="44"/>
                  <a:pt x="167" y="44"/>
                </a:cubicBezTo>
                <a:cubicBezTo>
                  <a:pt x="168" y="44"/>
                  <a:pt x="167" y="44"/>
                  <a:pt x="167" y="43"/>
                </a:cubicBezTo>
                <a:cubicBezTo>
                  <a:pt x="166" y="44"/>
                  <a:pt x="165" y="46"/>
                  <a:pt x="166" y="47"/>
                </a:cubicBezTo>
                <a:cubicBezTo>
                  <a:pt x="167" y="46"/>
                  <a:pt x="167" y="44"/>
                  <a:pt x="168" y="45"/>
                </a:cubicBezTo>
                <a:cubicBezTo>
                  <a:pt x="168" y="45"/>
                  <a:pt x="167" y="46"/>
                  <a:pt x="168" y="47"/>
                </a:cubicBezTo>
                <a:close/>
                <a:moveTo>
                  <a:pt x="165" y="48"/>
                </a:moveTo>
                <a:cubicBezTo>
                  <a:pt x="166" y="48"/>
                  <a:pt x="167" y="47"/>
                  <a:pt x="167" y="47"/>
                </a:cubicBezTo>
                <a:cubicBezTo>
                  <a:pt x="166" y="47"/>
                  <a:pt x="165" y="47"/>
                  <a:pt x="165" y="48"/>
                </a:cubicBezTo>
                <a:close/>
                <a:moveTo>
                  <a:pt x="164" y="6"/>
                </a:moveTo>
                <a:cubicBezTo>
                  <a:pt x="164" y="6"/>
                  <a:pt x="164" y="6"/>
                  <a:pt x="164" y="6"/>
                </a:cubicBezTo>
                <a:cubicBezTo>
                  <a:pt x="165" y="6"/>
                  <a:pt x="166" y="5"/>
                  <a:pt x="165" y="5"/>
                </a:cubicBezTo>
                <a:cubicBezTo>
                  <a:pt x="166" y="6"/>
                  <a:pt x="164" y="5"/>
                  <a:pt x="164" y="6"/>
                </a:cubicBezTo>
                <a:close/>
                <a:moveTo>
                  <a:pt x="160" y="45"/>
                </a:moveTo>
                <a:cubicBezTo>
                  <a:pt x="158" y="45"/>
                  <a:pt x="157" y="46"/>
                  <a:pt x="156" y="46"/>
                </a:cubicBezTo>
                <a:cubicBezTo>
                  <a:pt x="157" y="47"/>
                  <a:pt x="160" y="46"/>
                  <a:pt x="161" y="45"/>
                </a:cubicBezTo>
                <a:cubicBezTo>
                  <a:pt x="160" y="45"/>
                  <a:pt x="160" y="45"/>
                  <a:pt x="160" y="45"/>
                </a:cubicBezTo>
                <a:close/>
                <a:moveTo>
                  <a:pt x="155" y="5"/>
                </a:moveTo>
                <a:cubicBezTo>
                  <a:pt x="153" y="5"/>
                  <a:pt x="156" y="4"/>
                  <a:pt x="154" y="4"/>
                </a:cubicBezTo>
                <a:cubicBezTo>
                  <a:pt x="152" y="4"/>
                  <a:pt x="151" y="5"/>
                  <a:pt x="152" y="6"/>
                </a:cubicBezTo>
                <a:cubicBezTo>
                  <a:pt x="153" y="6"/>
                  <a:pt x="152" y="7"/>
                  <a:pt x="155" y="7"/>
                </a:cubicBezTo>
                <a:cubicBezTo>
                  <a:pt x="155" y="6"/>
                  <a:pt x="156" y="5"/>
                  <a:pt x="155" y="5"/>
                </a:cubicBezTo>
                <a:cubicBezTo>
                  <a:pt x="155" y="5"/>
                  <a:pt x="155" y="5"/>
                  <a:pt x="155" y="5"/>
                </a:cubicBezTo>
                <a:close/>
                <a:moveTo>
                  <a:pt x="113" y="11"/>
                </a:moveTo>
                <a:cubicBezTo>
                  <a:pt x="113" y="11"/>
                  <a:pt x="114" y="11"/>
                  <a:pt x="113" y="11"/>
                </a:cubicBezTo>
                <a:cubicBezTo>
                  <a:pt x="115" y="12"/>
                  <a:pt x="115" y="11"/>
                  <a:pt x="115" y="11"/>
                </a:cubicBezTo>
                <a:cubicBezTo>
                  <a:pt x="114" y="11"/>
                  <a:pt x="114" y="11"/>
                  <a:pt x="113" y="11"/>
                </a:cubicBezTo>
                <a:close/>
                <a:moveTo>
                  <a:pt x="112" y="49"/>
                </a:moveTo>
                <a:cubicBezTo>
                  <a:pt x="112" y="49"/>
                  <a:pt x="111" y="50"/>
                  <a:pt x="113" y="50"/>
                </a:cubicBezTo>
                <a:cubicBezTo>
                  <a:pt x="112" y="49"/>
                  <a:pt x="114" y="49"/>
                  <a:pt x="114" y="49"/>
                </a:cubicBezTo>
                <a:cubicBezTo>
                  <a:pt x="113" y="49"/>
                  <a:pt x="113" y="49"/>
                  <a:pt x="112" y="49"/>
                </a:cubicBezTo>
                <a:close/>
                <a:moveTo>
                  <a:pt x="71" y="39"/>
                </a:moveTo>
                <a:cubicBezTo>
                  <a:pt x="71" y="40"/>
                  <a:pt x="72" y="41"/>
                  <a:pt x="71" y="41"/>
                </a:cubicBezTo>
                <a:cubicBezTo>
                  <a:pt x="73" y="41"/>
                  <a:pt x="73" y="41"/>
                  <a:pt x="75" y="41"/>
                </a:cubicBezTo>
                <a:cubicBezTo>
                  <a:pt x="76" y="40"/>
                  <a:pt x="74" y="39"/>
                  <a:pt x="72" y="39"/>
                </a:cubicBezTo>
                <a:cubicBezTo>
                  <a:pt x="73" y="39"/>
                  <a:pt x="75" y="39"/>
                  <a:pt x="75" y="38"/>
                </a:cubicBezTo>
                <a:cubicBezTo>
                  <a:pt x="73" y="38"/>
                  <a:pt x="73" y="39"/>
                  <a:pt x="71" y="39"/>
                </a:cubicBezTo>
                <a:close/>
                <a:moveTo>
                  <a:pt x="70" y="42"/>
                </a:moveTo>
                <a:cubicBezTo>
                  <a:pt x="71" y="43"/>
                  <a:pt x="72" y="44"/>
                  <a:pt x="75" y="44"/>
                </a:cubicBezTo>
                <a:cubicBezTo>
                  <a:pt x="75" y="43"/>
                  <a:pt x="73" y="42"/>
                  <a:pt x="75" y="42"/>
                </a:cubicBezTo>
                <a:cubicBezTo>
                  <a:pt x="73" y="42"/>
                  <a:pt x="71" y="41"/>
                  <a:pt x="70" y="42"/>
                </a:cubicBezTo>
                <a:close/>
                <a:moveTo>
                  <a:pt x="64" y="40"/>
                </a:moveTo>
                <a:cubicBezTo>
                  <a:pt x="64" y="40"/>
                  <a:pt x="64" y="40"/>
                  <a:pt x="65" y="40"/>
                </a:cubicBezTo>
                <a:cubicBezTo>
                  <a:pt x="65" y="40"/>
                  <a:pt x="65" y="39"/>
                  <a:pt x="64" y="40"/>
                </a:cubicBezTo>
                <a:close/>
                <a:moveTo>
                  <a:pt x="58" y="14"/>
                </a:moveTo>
                <a:cubicBezTo>
                  <a:pt x="59" y="14"/>
                  <a:pt x="61" y="14"/>
                  <a:pt x="61" y="13"/>
                </a:cubicBezTo>
                <a:cubicBezTo>
                  <a:pt x="59" y="13"/>
                  <a:pt x="57" y="14"/>
                  <a:pt x="58" y="14"/>
                </a:cubicBezTo>
                <a:close/>
                <a:moveTo>
                  <a:pt x="36" y="35"/>
                </a:moveTo>
                <a:cubicBezTo>
                  <a:pt x="38" y="35"/>
                  <a:pt x="40" y="36"/>
                  <a:pt x="41" y="35"/>
                </a:cubicBezTo>
                <a:cubicBezTo>
                  <a:pt x="40" y="35"/>
                  <a:pt x="38" y="34"/>
                  <a:pt x="36" y="35"/>
                </a:cubicBezTo>
                <a:close/>
              </a:path>
            </a:pathLst>
          </a:custGeom>
          <a:solidFill>
            <a:schemeClr val="tx1"/>
          </a:solidFill>
          <a:ln>
            <a:noFill/>
          </a:ln>
        </p:spPr>
        <p:txBody>
          <a:bodyPr anchor="ctr" anchorCtr="1"/>
          <a:lstStyle/>
          <a:p>
            <a:endParaRPr lang="zh-CN" altLang="en-US"/>
          </a:p>
        </p:txBody>
      </p:sp>
      <p:sp>
        <p:nvSpPr>
          <p:cNvPr id="10" name="KSO_Shape"/>
          <p:cNvSpPr>
            <a:spLocks/>
          </p:cNvSpPr>
          <p:nvPr/>
        </p:nvSpPr>
        <p:spPr bwMode="auto">
          <a:xfrm>
            <a:off x="564221" y="4053803"/>
            <a:ext cx="1027112" cy="961151"/>
          </a:xfrm>
          <a:custGeom>
            <a:avLst/>
            <a:gdLst>
              <a:gd name="T0" fmla="*/ 255795 w 184"/>
              <a:gd name="T1" fmla="*/ 146862 h 172"/>
              <a:gd name="T2" fmla="*/ 443879 w 184"/>
              <a:gd name="T3" fmla="*/ 305022 h 172"/>
              <a:gd name="T4" fmla="*/ 432594 w 184"/>
              <a:gd name="T5" fmla="*/ 312553 h 172"/>
              <a:gd name="T6" fmla="*/ 425070 w 184"/>
              <a:gd name="T7" fmla="*/ 338913 h 172"/>
              <a:gd name="T8" fmla="*/ 319743 w 184"/>
              <a:gd name="T9" fmla="*/ 365273 h 172"/>
              <a:gd name="T10" fmla="*/ 300935 w 184"/>
              <a:gd name="T11" fmla="*/ 357741 h 172"/>
              <a:gd name="T12" fmla="*/ 289650 w 184"/>
              <a:gd name="T13" fmla="*/ 316319 h 172"/>
              <a:gd name="T14" fmla="*/ 315982 w 184"/>
              <a:gd name="T15" fmla="*/ 331381 h 172"/>
              <a:gd name="T16" fmla="*/ 312220 w 184"/>
              <a:gd name="T17" fmla="*/ 308787 h 172"/>
              <a:gd name="T18" fmla="*/ 312220 w 184"/>
              <a:gd name="T19" fmla="*/ 342678 h 172"/>
              <a:gd name="T20" fmla="*/ 342313 w 184"/>
              <a:gd name="T21" fmla="*/ 335147 h 172"/>
              <a:gd name="T22" fmla="*/ 346075 w 184"/>
              <a:gd name="T23" fmla="*/ 297490 h 172"/>
              <a:gd name="T24" fmla="*/ 394977 w 184"/>
              <a:gd name="T25" fmla="*/ 286193 h 172"/>
              <a:gd name="T26" fmla="*/ 451402 w 184"/>
              <a:gd name="T27" fmla="*/ 293724 h 172"/>
              <a:gd name="T28" fmla="*/ 353598 w 184"/>
              <a:gd name="T29" fmla="*/ 169456 h 172"/>
              <a:gd name="T30" fmla="*/ 477734 w 184"/>
              <a:gd name="T31" fmla="*/ 161925 h 172"/>
              <a:gd name="T32" fmla="*/ 308458 w 184"/>
              <a:gd name="T33" fmla="*/ 94142 h 172"/>
              <a:gd name="T34" fmla="*/ 218178 w 184"/>
              <a:gd name="T35" fmla="*/ 116737 h 172"/>
              <a:gd name="T36" fmla="*/ 255795 w 184"/>
              <a:gd name="T37" fmla="*/ 75314 h 172"/>
              <a:gd name="T38" fmla="*/ 206893 w 184"/>
              <a:gd name="T39" fmla="*/ 75314 h 172"/>
              <a:gd name="T40" fmla="*/ 135421 w 184"/>
              <a:gd name="T41" fmla="*/ 105440 h 172"/>
              <a:gd name="T42" fmla="*/ 274603 w 184"/>
              <a:gd name="T43" fmla="*/ 30126 h 172"/>
              <a:gd name="T44" fmla="*/ 165514 w 184"/>
              <a:gd name="T45" fmla="*/ 64017 h 172"/>
              <a:gd name="T46" fmla="*/ 15047 w 184"/>
              <a:gd name="T47" fmla="*/ 402930 h 172"/>
              <a:gd name="T48" fmla="*/ 157991 w 184"/>
              <a:gd name="T49" fmla="*/ 594980 h 172"/>
              <a:gd name="T50" fmla="*/ 357360 w 184"/>
              <a:gd name="T51" fmla="*/ 640169 h 172"/>
              <a:gd name="T52" fmla="*/ 609393 w 184"/>
              <a:gd name="T53" fmla="*/ 538495 h 172"/>
              <a:gd name="T54" fmla="*/ 605631 w 184"/>
              <a:gd name="T55" fmla="*/ 120502 h 172"/>
              <a:gd name="T56" fmla="*/ 673342 w 184"/>
              <a:gd name="T57" fmla="*/ 391633 h 172"/>
              <a:gd name="T58" fmla="*/ 473972 w 184"/>
              <a:gd name="T59" fmla="*/ 598746 h 172"/>
              <a:gd name="T60" fmla="*/ 669580 w 184"/>
              <a:gd name="T61" fmla="*/ 387867 h 172"/>
              <a:gd name="T62" fmla="*/ 639486 w 184"/>
              <a:gd name="T63" fmla="*/ 222176 h 172"/>
              <a:gd name="T64" fmla="*/ 462687 w 184"/>
              <a:gd name="T65" fmla="*/ 48954 h 172"/>
              <a:gd name="T66" fmla="*/ 297173 w 184"/>
              <a:gd name="T67" fmla="*/ 0 h 172"/>
              <a:gd name="T68" fmla="*/ 583061 w 184"/>
              <a:gd name="T69" fmla="*/ 289959 h 172"/>
              <a:gd name="T70" fmla="*/ 564253 w 184"/>
              <a:gd name="T71" fmla="*/ 278662 h 172"/>
              <a:gd name="T72" fmla="*/ 270841 w 184"/>
              <a:gd name="T73" fmla="*/ 52720 h 172"/>
              <a:gd name="T74" fmla="*/ 428832 w 184"/>
              <a:gd name="T75" fmla="*/ 146862 h 172"/>
              <a:gd name="T76" fmla="*/ 161752 w 184"/>
              <a:gd name="T77" fmla="*/ 75314 h 172"/>
              <a:gd name="T78" fmla="*/ 560491 w 184"/>
              <a:gd name="T79" fmla="*/ 75314 h 172"/>
              <a:gd name="T80" fmla="*/ 150467 w 184"/>
              <a:gd name="T81" fmla="*/ 124268 h 172"/>
              <a:gd name="T82" fmla="*/ 537921 w 184"/>
              <a:gd name="T83" fmla="*/ 259833 h 172"/>
              <a:gd name="T84" fmla="*/ 507827 w 184"/>
              <a:gd name="T85" fmla="*/ 433055 h 172"/>
              <a:gd name="T86" fmla="*/ 545444 w 184"/>
              <a:gd name="T87" fmla="*/ 323850 h 172"/>
              <a:gd name="T88" fmla="*/ 526636 w 184"/>
              <a:gd name="T89" fmla="*/ 256067 h 172"/>
              <a:gd name="T90" fmla="*/ 447640 w 184"/>
              <a:gd name="T91" fmla="*/ 320084 h 172"/>
              <a:gd name="T92" fmla="*/ 650771 w 184"/>
              <a:gd name="T93" fmla="*/ 429290 h 172"/>
              <a:gd name="T94" fmla="*/ 425070 w 184"/>
              <a:gd name="T95" fmla="*/ 346444 h 172"/>
              <a:gd name="T96" fmla="*/ 496542 w 184"/>
              <a:gd name="T97" fmla="*/ 583683 h 172"/>
              <a:gd name="T98" fmla="*/ 432594 w 184"/>
              <a:gd name="T99" fmla="*/ 621340 h 172"/>
              <a:gd name="T100" fmla="*/ 244510 w 184"/>
              <a:gd name="T101" fmla="*/ 625106 h 172"/>
              <a:gd name="T102" fmla="*/ 312220 w 184"/>
              <a:gd name="T103" fmla="*/ 361507 h 172"/>
              <a:gd name="T104" fmla="*/ 154229 w 184"/>
              <a:gd name="T105" fmla="*/ 587449 h 172"/>
              <a:gd name="T106" fmla="*/ 94042 w 184"/>
              <a:gd name="T107" fmla="*/ 519666 h 172"/>
              <a:gd name="T108" fmla="*/ 308458 w 184"/>
              <a:gd name="T109" fmla="*/ 308787 h 172"/>
              <a:gd name="T110" fmla="*/ 285888 w 184"/>
              <a:gd name="T111" fmla="*/ 320084 h 172"/>
              <a:gd name="T112" fmla="*/ 60187 w 184"/>
              <a:gd name="T113" fmla="*/ 184519 h 172"/>
              <a:gd name="T114" fmla="*/ 33855 w 184"/>
              <a:gd name="T115" fmla="*/ 263599 h 172"/>
              <a:gd name="T116" fmla="*/ 94042 w 184"/>
              <a:gd name="T117" fmla="*/ 237239 h 172"/>
              <a:gd name="T118" fmla="*/ 131659 w 184"/>
              <a:gd name="T119" fmla="*/ 176988 h 172"/>
              <a:gd name="T120" fmla="*/ 112851 w 184"/>
              <a:gd name="T121" fmla="*/ 131799 h 172"/>
              <a:gd name="T122" fmla="*/ 327267 w 184"/>
              <a:gd name="T123" fmla="*/ 97908 h 1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4" h="172">
                <a:moveTo>
                  <a:pt x="41" y="33"/>
                </a:moveTo>
                <a:cubicBezTo>
                  <a:pt x="42" y="34"/>
                  <a:pt x="42" y="34"/>
                  <a:pt x="42" y="34"/>
                </a:cubicBezTo>
                <a:cubicBezTo>
                  <a:pt x="43" y="34"/>
                  <a:pt x="41" y="33"/>
                  <a:pt x="44" y="34"/>
                </a:cubicBezTo>
                <a:cubicBezTo>
                  <a:pt x="44" y="33"/>
                  <a:pt x="43" y="33"/>
                  <a:pt x="44" y="33"/>
                </a:cubicBezTo>
                <a:cubicBezTo>
                  <a:pt x="44" y="33"/>
                  <a:pt x="44" y="33"/>
                  <a:pt x="44" y="33"/>
                </a:cubicBezTo>
                <a:cubicBezTo>
                  <a:pt x="44" y="32"/>
                  <a:pt x="45" y="32"/>
                  <a:pt x="45" y="33"/>
                </a:cubicBezTo>
                <a:cubicBezTo>
                  <a:pt x="45" y="33"/>
                  <a:pt x="45" y="33"/>
                  <a:pt x="45" y="33"/>
                </a:cubicBezTo>
                <a:cubicBezTo>
                  <a:pt x="45" y="33"/>
                  <a:pt x="44" y="33"/>
                  <a:pt x="44" y="34"/>
                </a:cubicBezTo>
                <a:cubicBezTo>
                  <a:pt x="45" y="33"/>
                  <a:pt x="45" y="33"/>
                  <a:pt x="46" y="33"/>
                </a:cubicBezTo>
                <a:cubicBezTo>
                  <a:pt x="45" y="33"/>
                  <a:pt x="45" y="33"/>
                  <a:pt x="45" y="33"/>
                </a:cubicBezTo>
                <a:cubicBezTo>
                  <a:pt x="45" y="33"/>
                  <a:pt x="45" y="32"/>
                  <a:pt x="46" y="32"/>
                </a:cubicBezTo>
                <a:cubicBezTo>
                  <a:pt x="46" y="33"/>
                  <a:pt x="46" y="33"/>
                  <a:pt x="46" y="33"/>
                </a:cubicBezTo>
                <a:cubicBezTo>
                  <a:pt x="46" y="33"/>
                  <a:pt x="46" y="32"/>
                  <a:pt x="46" y="32"/>
                </a:cubicBezTo>
                <a:cubicBezTo>
                  <a:pt x="46" y="32"/>
                  <a:pt x="47" y="32"/>
                  <a:pt x="48" y="32"/>
                </a:cubicBezTo>
                <a:cubicBezTo>
                  <a:pt x="49" y="33"/>
                  <a:pt x="50" y="31"/>
                  <a:pt x="51" y="33"/>
                </a:cubicBezTo>
                <a:cubicBezTo>
                  <a:pt x="52" y="32"/>
                  <a:pt x="53" y="32"/>
                  <a:pt x="54" y="33"/>
                </a:cubicBezTo>
                <a:cubicBezTo>
                  <a:pt x="54" y="33"/>
                  <a:pt x="54" y="33"/>
                  <a:pt x="54" y="33"/>
                </a:cubicBezTo>
                <a:cubicBezTo>
                  <a:pt x="55" y="34"/>
                  <a:pt x="57" y="32"/>
                  <a:pt x="58" y="33"/>
                </a:cubicBezTo>
                <a:cubicBezTo>
                  <a:pt x="58" y="33"/>
                  <a:pt x="57" y="33"/>
                  <a:pt x="57" y="33"/>
                </a:cubicBezTo>
                <a:cubicBezTo>
                  <a:pt x="59" y="33"/>
                  <a:pt x="61" y="35"/>
                  <a:pt x="62" y="35"/>
                </a:cubicBezTo>
                <a:cubicBezTo>
                  <a:pt x="62" y="35"/>
                  <a:pt x="62" y="35"/>
                  <a:pt x="62" y="35"/>
                </a:cubicBezTo>
                <a:cubicBezTo>
                  <a:pt x="62" y="35"/>
                  <a:pt x="63" y="36"/>
                  <a:pt x="64" y="36"/>
                </a:cubicBezTo>
                <a:cubicBezTo>
                  <a:pt x="64" y="36"/>
                  <a:pt x="64" y="36"/>
                  <a:pt x="64" y="37"/>
                </a:cubicBezTo>
                <a:cubicBezTo>
                  <a:pt x="65" y="36"/>
                  <a:pt x="66" y="37"/>
                  <a:pt x="67" y="38"/>
                </a:cubicBezTo>
                <a:cubicBezTo>
                  <a:pt x="67" y="38"/>
                  <a:pt x="67" y="38"/>
                  <a:pt x="67" y="38"/>
                </a:cubicBezTo>
                <a:cubicBezTo>
                  <a:pt x="68" y="38"/>
                  <a:pt x="68" y="38"/>
                  <a:pt x="68" y="38"/>
                </a:cubicBezTo>
                <a:cubicBezTo>
                  <a:pt x="68" y="38"/>
                  <a:pt x="68" y="38"/>
                  <a:pt x="68" y="39"/>
                </a:cubicBezTo>
                <a:cubicBezTo>
                  <a:pt x="70" y="39"/>
                  <a:pt x="71" y="40"/>
                  <a:pt x="73" y="40"/>
                </a:cubicBezTo>
                <a:cubicBezTo>
                  <a:pt x="72" y="40"/>
                  <a:pt x="73" y="40"/>
                  <a:pt x="73" y="40"/>
                </a:cubicBezTo>
                <a:cubicBezTo>
                  <a:pt x="73" y="40"/>
                  <a:pt x="73" y="40"/>
                  <a:pt x="73" y="40"/>
                </a:cubicBezTo>
                <a:cubicBezTo>
                  <a:pt x="75" y="42"/>
                  <a:pt x="81" y="43"/>
                  <a:pt x="82" y="45"/>
                </a:cubicBezTo>
                <a:cubicBezTo>
                  <a:pt x="82" y="44"/>
                  <a:pt x="83" y="44"/>
                  <a:pt x="83" y="45"/>
                </a:cubicBezTo>
                <a:cubicBezTo>
                  <a:pt x="83" y="46"/>
                  <a:pt x="83" y="45"/>
                  <a:pt x="83" y="46"/>
                </a:cubicBezTo>
                <a:cubicBezTo>
                  <a:pt x="87" y="48"/>
                  <a:pt x="91" y="51"/>
                  <a:pt x="96" y="54"/>
                </a:cubicBezTo>
                <a:cubicBezTo>
                  <a:pt x="96" y="54"/>
                  <a:pt x="95" y="53"/>
                  <a:pt x="95" y="53"/>
                </a:cubicBezTo>
                <a:cubicBezTo>
                  <a:pt x="97" y="55"/>
                  <a:pt x="98" y="56"/>
                  <a:pt x="100" y="57"/>
                </a:cubicBezTo>
                <a:cubicBezTo>
                  <a:pt x="101" y="59"/>
                  <a:pt x="104" y="61"/>
                  <a:pt x="105" y="61"/>
                </a:cubicBezTo>
                <a:cubicBezTo>
                  <a:pt x="105" y="61"/>
                  <a:pt x="104" y="60"/>
                  <a:pt x="105" y="61"/>
                </a:cubicBezTo>
                <a:cubicBezTo>
                  <a:pt x="106" y="63"/>
                  <a:pt x="107" y="64"/>
                  <a:pt x="109" y="66"/>
                </a:cubicBezTo>
                <a:cubicBezTo>
                  <a:pt x="109" y="67"/>
                  <a:pt x="110" y="68"/>
                  <a:pt x="110" y="67"/>
                </a:cubicBezTo>
                <a:cubicBezTo>
                  <a:pt x="110" y="67"/>
                  <a:pt x="110" y="67"/>
                  <a:pt x="109" y="67"/>
                </a:cubicBezTo>
                <a:cubicBezTo>
                  <a:pt x="109" y="67"/>
                  <a:pt x="109" y="66"/>
                  <a:pt x="109" y="66"/>
                </a:cubicBezTo>
                <a:cubicBezTo>
                  <a:pt x="110" y="67"/>
                  <a:pt x="112" y="69"/>
                  <a:pt x="111" y="68"/>
                </a:cubicBezTo>
                <a:cubicBezTo>
                  <a:pt x="113" y="70"/>
                  <a:pt x="113" y="71"/>
                  <a:pt x="115" y="72"/>
                </a:cubicBezTo>
                <a:cubicBezTo>
                  <a:pt x="114" y="74"/>
                  <a:pt x="116" y="75"/>
                  <a:pt x="116" y="76"/>
                </a:cubicBezTo>
                <a:cubicBezTo>
                  <a:pt x="116" y="76"/>
                  <a:pt x="117" y="76"/>
                  <a:pt x="117" y="77"/>
                </a:cubicBezTo>
                <a:cubicBezTo>
                  <a:pt x="116" y="76"/>
                  <a:pt x="115" y="76"/>
                  <a:pt x="114" y="75"/>
                </a:cubicBezTo>
                <a:cubicBezTo>
                  <a:pt x="115" y="76"/>
                  <a:pt x="115" y="76"/>
                  <a:pt x="115" y="76"/>
                </a:cubicBezTo>
                <a:cubicBezTo>
                  <a:pt x="116" y="76"/>
                  <a:pt x="116" y="77"/>
                  <a:pt x="116" y="78"/>
                </a:cubicBezTo>
                <a:cubicBezTo>
                  <a:pt x="116" y="77"/>
                  <a:pt x="116" y="78"/>
                  <a:pt x="116" y="78"/>
                </a:cubicBezTo>
                <a:cubicBezTo>
                  <a:pt x="117" y="78"/>
                  <a:pt x="116" y="78"/>
                  <a:pt x="117" y="78"/>
                </a:cubicBezTo>
                <a:cubicBezTo>
                  <a:pt x="117" y="78"/>
                  <a:pt x="118" y="79"/>
                  <a:pt x="118" y="80"/>
                </a:cubicBezTo>
                <a:cubicBezTo>
                  <a:pt x="117" y="80"/>
                  <a:pt x="117" y="80"/>
                  <a:pt x="117" y="80"/>
                </a:cubicBezTo>
                <a:cubicBezTo>
                  <a:pt x="118" y="80"/>
                  <a:pt x="117" y="81"/>
                  <a:pt x="118" y="81"/>
                </a:cubicBezTo>
                <a:cubicBezTo>
                  <a:pt x="118" y="80"/>
                  <a:pt x="117" y="80"/>
                  <a:pt x="118" y="80"/>
                </a:cubicBezTo>
                <a:cubicBezTo>
                  <a:pt x="118" y="81"/>
                  <a:pt x="118" y="81"/>
                  <a:pt x="118" y="81"/>
                </a:cubicBezTo>
                <a:cubicBezTo>
                  <a:pt x="118" y="81"/>
                  <a:pt x="118" y="81"/>
                  <a:pt x="118" y="81"/>
                </a:cubicBezTo>
                <a:cubicBezTo>
                  <a:pt x="118" y="82"/>
                  <a:pt x="118" y="81"/>
                  <a:pt x="118" y="82"/>
                </a:cubicBezTo>
                <a:cubicBezTo>
                  <a:pt x="118" y="83"/>
                  <a:pt x="118" y="83"/>
                  <a:pt x="118" y="84"/>
                </a:cubicBezTo>
                <a:cubicBezTo>
                  <a:pt x="119" y="84"/>
                  <a:pt x="119" y="84"/>
                  <a:pt x="119" y="85"/>
                </a:cubicBezTo>
                <a:cubicBezTo>
                  <a:pt x="119" y="85"/>
                  <a:pt x="118" y="85"/>
                  <a:pt x="118" y="85"/>
                </a:cubicBezTo>
                <a:cubicBezTo>
                  <a:pt x="118" y="85"/>
                  <a:pt x="118" y="85"/>
                  <a:pt x="118" y="85"/>
                </a:cubicBezTo>
                <a:cubicBezTo>
                  <a:pt x="118" y="85"/>
                  <a:pt x="118" y="85"/>
                  <a:pt x="117" y="86"/>
                </a:cubicBezTo>
                <a:cubicBezTo>
                  <a:pt x="118" y="86"/>
                  <a:pt x="118" y="86"/>
                  <a:pt x="117" y="86"/>
                </a:cubicBezTo>
                <a:cubicBezTo>
                  <a:pt x="117" y="86"/>
                  <a:pt x="117" y="86"/>
                  <a:pt x="117" y="86"/>
                </a:cubicBezTo>
                <a:cubicBezTo>
                  <a:pt x="117" y="86"/>
                  <a:pt x="117" y="85"/>
                  <a:pt x="116" y="85"/>
                </a:cubicBezTo>
                <a:cubicBezTo>
                  <a:pt x="117" y="85"/>
                  <a:pt x="117" y="85"/>
                  <a:pt x="117" y="85"/>
                </a:cubicBezTo>
                <a:cubicBezTo>
                  <a:pt x="116" y="85"/>
                  <a:pt x="116" y="85"/>
                  <a:pt x="116" y="85"/>
                </a:cubicBezTo>
                <a:cubicBezTo>
                  <a:pt x="117" y="84"/>
                  <a:pt x="115" y="84"/>
                  <a:pt x="116" y="84"/>
                </a:cubicBezTo>
                <a:cubicBezTo>
                  <a:pt x="116" y="84"/>
                  <a:pt x="116" y="84"/>
                  <a:pt x="116" y="84"/>
                </a:cubicBezTo>
                <a:cubicBezTo>
                  <a:pt x="116" y="84"/>
                  <a:pt x="116" y="84"/>
                  <a:pt x="116" y="83"/>
                </a:cubicBezTo>
                <a:cubicBezTo>
                  <a:pt x="114" y="82"/>
                  <a:pt x="115" y="81"/>
                  <a:pt x="112" y="78"/>
                </a:cubicBezTo>
                <a:cubicBezTo>
                  <a:pt x="113" y="78"/>
                  <a:pt x="113" y="79"/>
                  <a:pt x="113" y="80"/>
                </a:cubicBezTo>
                <a:cubicBezTo>
                  <a:pt x="113" y="79"/>
                  <a:pt x="113" y="79"/>
                  <a:pt x="113" y="79"/>
                </a:cubicBezTo>
                <a:cubicBezTo>
                  <a:pt x="113" y="79"/>
                  <a:pt x="113" y="79"/>
                  <a:pt x="113" y="80"/>
                </a:cubicBezTo>
                <a:cubicBezTo>
                  <a:pt x="112" y="79"/>
                  <a:pt x="112" y="78"/>
                  <a:pt x="112" y="78"/>
                </a:cubicBezTo>
                <a:cubicBezTo>
                  <a:pt x="113" y="79"/>
                  <a:pt x="112" y="79"/>
                  <a:pt x="112" y="79"/>
                </a:cubicBezTo>
                <a:cubicBezTo>
                  <a:pt x="112" y="79"/>
                  <a:pt x="112" y="79"/>
                  <a:pt x="112" y="80"/>
                </a:cubicBezTo>
                <a:cubicBezTo>
                  <a:pt x="112" y="80"/>
                  <a:pt x="112" y="80"/>
                  <a:pt x="112" y="79"/>
                </a:cubicBezTo>
                <a:cubicBezTo>
                  <a:pt x="112" y="80"/>
                  <a:pt x="112" y="80"/>
                  <a:pt x="112" y="80"/>
                </a:cubicBezTo>
                <a:cubicBezTo>
                  <a:pt x="115" y="81"/>
                  <a:pt x="114" y="83"/>
                  <a:pt x="115" y="83"/>
                </a:cubicBezTo>
                <a:cubicBezTo>
                  <a:pt x="114" y="84"/>
                  <a:pt x="115" y="84"/>
                  <a:pt x="115" y="84"/>
                </a:cubicBezTo>
                <a:cubicBezTo>
                  <a:pt x="115" y="84"/>
                  <a:pt x="115" y="84"/>
                  <a:pt x="115" y="84"/>
                </a:cubicBezTo>
                <a:cubicBezTo>
                  <a:pt x="116" y="84"/>
                  <a:pt x="115" y="85"/>
                  <a:pt x="115" y="85"/>
                </a:cubicBezTo>
                <a:cubicBezTo>
                  <a:pt x="115" y="85"/>
                  <a:pt x="116" y="86"/>
                  <a:pt x="116" y="86"/>
                </a:cubicBezTo>
                <a:cubicBezTo>
                  <a:pt x="116" y="86"/>
                  <a:pt x="116" y="86"/>
                  <a:pt x="116" y="86"/>
                </a:cubicBezTo>
                <a:cubicBezTo>
                  <a:pt x="116" y="86"/>
                  <a:pt x="116" y="86"/>
                  <a:pt x="116" y="86"/>
                </a:cubicBezTo>
                <a:cubicBezTo>
                  <a:pt x="115" y="86"/>
                  <a:pt x="116" y="86"/>
                  <a:pt x="116" y="86"/>
                </a:cubicBezTo>
                <a:cubicBezTo>
                  <a:pt x="115" y="86"/>
                  <a:pt x="116" y="86"/>
                  <a:pt x="115" y="86"/>
                </a:cubicBezTo>
                <a:cubicBezTo>
                  <a:pt x="116" y="86"/>
                  <a:pt x="116" y="86"/>
                  <a:pt x="116" y="86"/>
                </a:cubicBezTo>
                <a:cubicBezTo>
                  <a:pt x="115" y="86"/>
                  <a:pt x="115" y="86"/>
                  <a:pt x="115" y="87"/>
                </a:cubicBezTo>
                <a:cubicBezTo>
                  <a:pt x="116" y="87"/>
                  <a:pt x="116" y="87"/>
                  <a:pt x="116" y="87"/>
                </a:cubicBezTo>
                <a:cubicBezTo>
                  <a:pt x="117" y="87"/>
                  <a:pt x="117" y="87"/>
                  <a:pt x="117" y="87"/>
                </a:cubicBezTo>
                <a:cubicBezTo>
                  <a:pt x="117" y="87"/>
                  <a:pt x="117" y="87"/>
                  <a:pt x="118" y="87"/>
                </a:cubicBezTo>
                <a:cubicBezTo>
                  <a:pt x="117" y="87"/>
                  <a:pt x="117" y="87"/>
                  <a:pt x="117" y="87"/>
                </a:cubicBezTo>
                <a:cubicBezTo>
                  <a:pt x="117" y="87"/>
                  <a:pt x="117" y="87"/>
                  <a:pt x="118" y="87"/>
                </a:cubicBezTo>
                <a:cubicBezTo>
                  <a:pt x="117" y="88"/>
                  <a:pt x="118" y="88"/>
                  <a:pt x="117" y="88"/>
                </a:cubicBezTo>
                <a:cubicBezTo>
                  <a:pt x="118" y="88"/>
                  <a:pt x="117" y="87"/>
                  <a:pt x="117" y="88"/>
                </a:cubicBezTo>
                <a:cubicBezTo>
                  <a:pt x="117" y="87"/>
                  <a:pt x="117" y="87"/>
                  <a:pt x="116" y="87"/>
                </a:cubicBezTo>
                <a:cubicBezTo>
                  <a:pt x="117" y="88"/>
                  <a:pt x="117" y="87"/>
                  <a:pt x="117" y="88"/>
                </a:cubicBezTo>
                <a:cubicBezTo>
                  <a:pt x="117" y="88"/>
                  <a:pt x="117" y="88"/>
                  <a:pt x="117" y="88"/>
                </a:cubicBezTo>
                <a:cubicBezTo>
                  <a:pt x="117" y="88"/>
                  <a:pt x="117" y="88"/>
                  <a:pt x="116" y="88"/>
                </a:cubicBezTo>
                <a:cubicBezTo>
                  <a:pt x="116" y="88"/>
                  <a:pt x="116" y="89"/>
                  <a:pt x="115" y="88"/>
                </a:cubicBezTo>
                <a:cubicBezTo>
                  <a:pt x="115" y="89"/>
                  <a:pt x="115" y="90"/>
                  <a:pt x="114" y="91"/>
                </a:cubicBezTo>
                <a:cubicBezTo>
                  <a:pt x="114" y="90"/>
                  <a:pt x="114" y="90"/>
                  <a:pt x="114" y="90"/>
                </a:cubicBezTo>
                <a:cubicBezTo>
                  <a:pt x="114" y="90"/>
                  <a:pt x="114" y="91"/>
                  <a:pt x="114" y="91"/>
                </a:cubicBezTo>
                <a:cubicBezTo>
                  <a:pt x="113" y="91"/>
                  <a:pt x="114" y="91"/>
                  <a:pt x="113" y="91"/>
                </a:cubicBezTo>
                <a:cubicBezTo>
                  <a:pt x="114" y="91"/>
                  <a:pt x="113" y="91"/>
                  <a:pt x="113" y="90"/>
                </a:cubicBezTo>
                <a:cubicBezTo>
                  <a:pt x="113" y="91"/>
                  <a:pt x="113" y="91"/>
                  <a:pt x="113" y="91"/>
                </a:cubicBezTo>
                <a:cubicBezTo>
                  <a:pt x="113" y="91"/>
                  <a:pt x="113" y="91"/>
                  <a:pt x="114" y="91"/>
                </a:cubicBezTo>
                <a:cubicBezTo>
                  <a:pt x="113" y="91"/>
                  <a:pt x="113" y="91"/>
                  <a:pt x="113" y="92"/>
                </a:cubicBezTo>
                <a:cubicBezTo>
                  <a:pt x="113" y="91"/>
                  <a:pt x="113" y="93"/>
                  <a:pt x="112" y="93"/>
                </a:cubicBezTo>
                <a:cubicBezTo>
                  <a:pt x="112" y="92"/>
                  <a:pt x="112" y="92"/>
                  <a:pt x="112" y="92"/>
                </a:cubicBezTo>
                <a:cubicBezTo>
                  <a:pt x="111" y="92"/>
                  <a:pt x="112" y="93"/>
                  <a:pt x="112" y="93"/>
                </a:cubicBezTo>
                <a:cubicBezTo>
                  <a:pt x="112" y="93"/>
                  <a:pt x="112" y="93"/>
                  <a:pt x="112" y="93"/>
                </a:cubicBezTo>
                <a:cubicBezTo>
                  <a:pt x="112" y="94"/>
                  <a:pt x="110" y="94"/>
                  <a:pt x="110" y="94"/>
                </a:cubicBezTo>
                <a:cubicBezTo>
                  <a:pt x="110" y="94"/>
                  <a:pt x="110" y="94"/>
                  <a:pt x="110" y="94"/>
                </a:cubicBezTo>
                <a:cubicBezTo>
                  <a:pt x="108" y="95"/>
                  <a:pt x="107" y="96"/>
                  <a:pt x="105" y="97"/>
                </a:cubicBezTo>
                <a:cubicBezTo>
                  <a:pt x="105" y="97"/>
                  <a:pt x="105" y="96"/>
                  <a:pt x="105" y="96"/>
                </a:cubicBezTo>
                <a:cubicBezTo>
                  <a:pt x="104" y="97"/>
                  <a:pt x="101" y="100"/>
                  <a:pt x="101" y="98"/>
                </a:cubicBezTo>
                <a:cubicBezTo>
                  <a:pt x="101" y="98"/>
                  <a:pt x="101" y="98"/>
                  <a:pt x="101" y="98"/>
                </a:cubicBezTo>
                <a:cubicBezTo>
                  <a:pt x="101" y="98"/>
                  <a:pt x="101" y="98"/>
                  <a:pt x="101" y="98"/>
                </a:cubicBezTo>
                <a:cubicBezTo>
                  <a:pt x="101" y="98"/>
                  <a:pt x="100" y="98"/>
                  <a:pt x="99" y="99"/>
                </a:cubicBezTo>
                <a:cubicBezTo>
                  <a:pt x="99" y="98"/>
                  <a:pt x="99" y="98"/>
                  <a:pt x="99" y="98"/>
                </a:cubicBezTo>
                <a:cubicBezTo>
                  <a:pt x="98" y="99"/>
                  <a:pt x="97" y="98"/>
                  <a:pt x="96" y="99"/>
                </a:cubicBezTo>
                <a:cubicBezTo>
                  <a:pt x="96" y="98"/>
                  <a:pt x="97" y="98"/>
                  <a:pt x="97" y="98"/>
                </a:cubicBezTo>
                <a:cubicBezTo>
                  <a:pt x="96" y="99"/>
                  <a:pt x="93" y="99"/>
                  <a:pt x="92" y="99"/>
                </a:cubicBezTo>
                <a:cubicBezTo>
                  <a:pt x="92" y="99"/>
                  <a:pt x="92" y="99"/>
                  <a:pt x="92" y="99"/>
                </a:cubicBezTo>
                <a:cubicBezTo>
                  <a:pt x="91" y="99"/>
                  <a:pt x="89" y="99"/>
                  <a:pt x="87" y="99"/>
                </a:cubicBezTo>
                <a:cubicBezTo>
                  <a:pt x="88" y="99"/>
                  <a:pt x="87" y="99"/>
                  <a:pt x="87" y="99"/>
                </a:cubicBezTo>
                <a:cubicBezTo>
                  <a:pt x="88" y="98"/>
                  <a:pt x="89" y="99"/>
                  <a:pt x="90" y="98"/>
                </a:cubicBezTo>
                <a:cubicBezTo>
                  <a:pt x="90" y="97"/>
                  <a:pt x="90" y="97"/>
                  <a:pt x="90" y="97"/>
                </a:cubicBezTo>
                <a:cubicBezTo>
                  <a:pt x="90" y="98"/>
                  <a:pt x="88" y="97"/>
                  <a:pt x="88" y="98"/>
                </a:cubicBezTo>
                <a:cubicBezTo>
                  <a:pt x="88" y="98"/>
                  <a:pt x="87" y="98"/>
                  <a:pt x="87" y="97"/>
                </a:cubicBezTo>
                <a:cubicBezTo>
                  <a:pt x="87" y="98"/>
                  <a:pt x="85" y="98"/>
                  <a:pt x="85" y="97"/>
                </a:cubicBezTo>
                <a:cubicBezTo>
                  <a:pt x="84" y="98"/>
                  <a:pt x="84" y="97"/>
                  <a:pt x="83" y="97"/>
                </a:cubicBezTo>
                <a:cubicBezTo>
                  <a:pt x="84" y="97"/>
                  <a:pt x="84" y="96"/>
                  <a:pt x="84" y="96"/>
                </a:cubicBezTo>
                <a:cubicBezTo>
                  <a:pt x="84" y="97"/>
                  <a:pt x="84" y="97"/>
                  <a:pt x="84" y="97"/>
                </a:cubicBezTo>
                <a:cubicBezTo>
                  <a:pt x="84" y="96"/>
                  <a:pt x="85" y="97"/>
                  <a:pt x="85" y="96"/>
                </a:cubicBezTo>
                <a:cubicBezTo>
                  <a:pt x="85" y="96"/>
                  <a:pt x="85" y="96"/>
                  <a:pt x="85" y="96"/>
                </a:cubicBezTo>
                <a:cubicBezTo>
                  <a:pt x="85" y="96"/>
                  <a:pt x="85" y="96"/>
                  <a:pt x="84" y="96"/>
                </a:cubicBezTo>
                <a:cubicBezTo>
                  <a:pt x="84" y="96"/>
                  <a:pt x="84" y="95"/>
                  <a:pt x="84" y="96"/>
                </a:cubicBezTo>
                <a:cubicBezTo>
                  <a:pt x="84" y="95"/>
                  <a:pt x="84" y="96"/>
                  <a:pt x="84" y="95"/>
                </a:cubicBezTo>
                <a:cubicBezTo>
                  <a:pt x="84" y="95"/>
                  <a:pt x="85" y="95"/>
                  <a:pt x="85" y="95"/>
                </a:cubicBezTo>
                <a:cubicBezTo>
                  <a:pt x="85" y="94"/>
                  <a:pt x="85" y="94"/>
                  <a:pt x="84" y="94"/>
                </a:cubicBezTo>
                <a:cubicBezTo>
                  <a:pt x="84" y="94"/>
                  <a:pt x="85" y="94"/>
                  <a:pt x="85" y="94"/>
                </a:cubicBezTo>
                <a:cubicBezTo>
                  <a:pt x="84" y="94"/>
                  <a:pt x="84" y="94"/>
                  <a:pt x="84" y="93"/>
                </a:cubicBezTo>
                <a:cubicBezTo>
                  <a:pt x="84" y="93"/>
                  <a:pt x="84" y="93"/>
                  <a:pt x="83" y="93"/>
                </a:cubicBezTo>
                <a:cubicBezTo>
                  <a:pt x="84" y="92"/>
                  <a:pt x="83" y="92"/>
                  <a:pt x="82" y="92"/>
                </a:cubicBezTo>
                <a:cubicBezTo>
                  <a:pt x="82" y="92"/>
                  <a:pt x="82" y="92"/>
                  <a:pt x="82" y="92"/>
                </a:cubicBezTo>
                <a:cubicBezTo>
                  <a:pt x="82" y="92"/>
                  <a:pt x="82" y="92"/>
                  <a:pt x="82" y="91"/>
                </a:cubicBezTo>
                <a:cubicBezTo>
                  <a:pt x="82" y="91"/>
                  <a:pt x="81" y="92"/>
                  <a:pt x="81" y="92"/>
                </a:cubicBezTo>
                <a:cubicBezTo>
                  <a:pt x="81" y="91"/>
                  <a:pt x="82" y="91"/>
                  <a:pt x="82" y="90"/>
                </a:cubicBezTo>
                <a:cubicBezTo>
                  <a:pt x="81" y="91"/>
                  <a:pt x="80" y="90"/>
                  <a:pt x="81" y="90"/>
                </a:cubicBezTo>
                <a:cubicBezTo>
                  <a:pt x="81" y="90"/>
                  <a:pt x="80" y="90"/>
                  <a:pt x="81" y="89"/>
                </a:cubicBezTo>
                <a:cubicBezTo>
                  <a:pt x="80" y="89"/>
                  <a:pt x="80" y="89"/>
                  <a:pt x="80" y="89"/>
                </a:cubicBezTo>
                <a:cubicBezTo>
                  <a:pt x="79" y="90"/>
                  <a:pt x="78" y="90"/>
                  <a:pt x="78" y="91"/>
                </a:cubicBezTo>
                <a:cubicBezTo>
                  <a:pt x="78" y="91"/>
                  <a:pt x="79" y="91"/>
                  <a:pt x="78" y="92"/>
                </a:cubicBezTo>
                <a:cubicBezTo>
                  <a:pt x="78" y="92"/>
                  <a:pt x="79" y="92"/>
                  <a:pt x="79" y="93"/>
                </a:cubicBezTo>
                <a:cubicBezTo>
                  <a:pt x="80" y="92"/>
                  <a:pt x="80" y="94"/>
                  <a:pt x="81" y="94"/>
                </a:cubicBezTo>
                <a:cubicBezTo>
                  <a:pt x="80" y="95"/>
                  <a:pt x="81" y="94"/>
                  <a:pt x="81" y="95"/>
                </a:cubicBezTo>
                <a:cubicBezTo>
                  <a:pt x="80" y="95"/>
                  <a:pt x="80" y="95"/>
                  <a:pt x="80" y="95"/>
                </a:cubicBezTo>
                <a:cubicBezTo>
                  <a:pt x="80" y="94"/>
                  <a:pt x="80" y="94"/>
                  <a:pt x="80" y="94"/>
                </a:cubicBezTo>
                <a:cubicBezTo>
                  <a:pt x="80" y="94"/>
                  <a:pt x="79" y="94"/>
                  <a:pt x="80" y="94"/>
                </a:cubicBezTo>
                <a:cubicBezTo>
                  <a:pt x="79" y="94"/>
                  <a:pt x="80" y="94"/>
                  <a:pt x="80" y="94"/>
                </a:cubicBezTo>
                <a:cubicBezTo>
                  <a:pt x="79" y="94"/>
                  <a:pt x="79" y="94"/>
                  <a:pt x="78" y="94"/>
                </a:cubicBezTo>
                <a:cubicBezTo>
                  <a:pt x="79" y="93"/>
                  <a:pt x="78" y="93"/>
                  <a:pt x="77" y="93"/>
                </a:cubicBezTo>
                <a:cubicBezTo>
                  <a:pt x="78" y="92"/>
                  <a:pt x="78" y="92"/>
                  <a:pt x="78" y="92"/>
                </a:cubicBezTo>
                <a:cubicBezTo>
                  <a:pt x="77" y="92"/>
                  <a:pt x="76" y="91"/>
                  <a:pt x="76" y="90"/>
                </a:cubicBezTo>
                <a:cubicBezTo>
                  <a:pt x="75" y="91"/>
                  <a:pt x="76" y="89"/>
                  <a:pt x="75" y="89"/>
                </a:cubicBezTo>
                <a:cubicBezTo>
                  <a:pt x="75" y="89"/>
                  <a:pt x="75" y="90"/>
                  <a:pt x="75" y="90"/>
                </a:cubicBezTo>
                <a:cubicBezTo>
                  <a:pt x="75" y="90"/>
                  <a:pt x="75" y="90"/>
                  <a:pt x="75" y="90"/>
                </a:cubicBezTo>
                <a:cubicBezTo>
                  <a:pt x="75" y="89"/>
                  <a:pt x="75" y="89"/>
                  <a:pt x="75" y="89"/>
                </a:cubicBezTo>
                <a:cubicBezTo>
                  <a:pt x="75" y="89"/>
                  <a:pt x="75" y="89"/>
                  <a:pt x="75" y="89"/>
                </a:cubicBezTo>
                <a:cubicBezTo>
                  <a:pt x="74" y="88"/>
                  <a:pt x="74" y="88"/>
                  <a:pt x="74" y="88"/>
                </a:cubicBezTo>
                <a:cubicBezTo>
                  <a:pt x="74" y="88"/>
                  <a:pt x="74" y="87"/>
                  <a:pt x="74" y="87"/>
                </a:cubicBezTo>
                <a:cubicBezTo>
                  <a:pt x="74" y="87"/>
                  <a:pt x="74" y="87"/>
                  <a:pt x="74" y="87"/>
                </a:cubicBezTo>
                <a:cubicBezTo>
                  <a:pt x="73" y="88"/>
                  <a:pt x="74" y="87"/>
                  <a:pt x="74" y="88"/>
                </a:cubicBezTo>
                <a:cubicBezTo>
                  <a:pt x="73" y="87"/>
                  <a:pt x="74" y="87"/>
                  <a:pt x="73" y="87"/>
                </a:cubicBezTo>
                <a:cubicBezTo>
                  <a:pt x="73" y="87"/>
                  <a:pt x="73" y="87"/>
                  <a:pt x="73" y="86"/>
                </a:cubicBezTo>
                <a:cubicBezTo>
                  <a:pt x="73" y="87"/>
                  <a:pt x="73" y="87"/>
                  <a:pt x="73" y="87"/>
                </a:cubicBezTo>
                <a:cubicBezTo>
                  <a:pt x="74" y="86"/>
                  <a:pt x="74" y="87"/>
                  <a:pt x="74" y="87"/>
                </a:cubicBezTo>
                <a:cubicBezTo>
                  <a:pt x="74" y="86"/>
                  <a:pt x="75" y="86"/>
                  <a:pt x="74" y="86"/>
                </a:cubicBezTo>
                <a:cubicBezTo>
                  <a:pt x="74" y="85"/>
                  <a:pt x="75" y="85"/>
                  <a:pt x="75" y="85"/>
                </a:cubicBezTo>
                <a:cubicBezTo>
                  <a:pt x="75" y="85"/>
                  <a:pt x="75" y="85"/>
                  <a:pt x="76" y="85"/>
                </a:cubicBezTo>
                <a:cubicBezTo>
                  <a:pt x="76" y="85"/>
                  <a:pt x="75" y="85"/>
                  <a:pt x="76" y="85"/>
                </a:cubicBezTo>
                <a:cubicBezTo>
                  <a:pt x="76" y="85"/>
                  <a:pt x="76" y="85"/>
                  <a:pt x="76" y="84"/>
                </a:cubicBezTo>
                <a:cubicBezTo>
                  <a:pt x="76" y="84"/>
                  <a:pt x="76" y="84"/>
                  <a:pt x="76" y="84"/>
                </a:cubicBezTo>
                <a:cubicBezTo>
                  <a:pt x="76" y="85"/>
                  <a:pt x="77" y="84"/>
                  <a:pt x="77" y="84"/>
                </a:cubicBezTo>
                <a:cubicBezTo>
                  <a:pt x="77" y="84"/>
                  <a:pt x="77" y="84"/>
                  <a:pt x="78" y="84"/>
                </a:cubicBezTo>
                <a:cubicBezTo>
                  <a:pt x="78" y="84"/>
                  <a:pt x="78" y="84"/>
                  <a:pt x="78" y="84"/>
                </a:cubicBezTo>
                <a:cubicBezTo>
                  <a:pt x="79" y="84"/>
                  <a:pt x="78" y="84"/>
                  <a:pt x="78" y="84"/>
                </a:cubicBezTo>
                <a:cubicBezTo>
                  <a:pt x="78" y="84"/>
                  <a:pt x="78" y="84"/>
                  <a:pt x="78" y="84"/>
                </a:cubicBezTo>
                <a:cubicBezTo>
                  <a:pt x="78" y="84"/>
                  <a:pt x="77" y="84"/>
                  <a:pt x="77" y="84"/>
                </a:cubicBezTo>
                <a:cubicBezTo>
                  <a:pt x="78" y="84"/>
                  <a:pt x="78" y="84"/>
                  <a:pt x="78" y="84"/>
                </a:cubicBezTo>
                <a:cubicBezTo>
                  <a:pt x="78" y="84"/>
                  <a:pt x="79" y="84"/>
                  <a:pt x="78" y="84"/>
                </a:cubicBezTo>
                <a:cubicBezTo>
                  <a:pt x="78" y="84"/>
                  <a:pt x="79" y="84"/>
                  <a:pt x="79" y="84"/>
                </a:cubicBezTo>
                <a:cubicBezTo>
                  <a:pt x="78" y="85"/>
                  <a:pt x="79" y="86"/>
                  <a:pt x="79" y="86"/>
                </a:cubicBezTo>
                <a:cubicBezTo>
                  <a:pt x="79" y="86"/>
                  <a:pt x="79" y="86"/>
                  <a:pt x="79" y="86"/>
                </a:cubicBezTo>
                <a:cubicBezTo>
                  <a:pt x="79" y="86"/>
                  <a:pt x="79" y="86"/>
                  <a:pt x="79" y="86"/>
                </a:cubicBezTo>
                <a:cubicBezTo>
                  <a:pt x="79" y="86"/>
                  <a:pt x="80" y="86"/>
                  <a:pt x="79" y="87"/>
                </a:cubicBezTo>
                <a:cubicBezTo>
                  <a:pt x="79" y="87"/>
                  <a:pt x="79" y="87"/>
                  <a:pt x="79" y="87"/>
                </a:cubicBezTo>
                <a:cubicBezTo>
                  <a:pt x="80" y="87"/>
                  <a:pt x="80" y="87"/>
                  <a:pt x="80" y="87"/>
                </a:cubicBezTo>
                <a:cubicBezTo>
                  <a:pt x="80" y="87"/>
                  <a:pt x="80" y="87"/>
                  <a:pt x="80" y="87"/>
                </a:cubicBezTo>
                <a:cubicBezTo>
                  <a:pt x="80" y="88"/>
                  <a:pt x="81" y="88"/>
                  <a:pt x="81" y="89"/>
                </a:cubicBezTo>
                <a:cubicBezTo>
                  <a:pt x="83" y="88"/>
                  <a:pt x="82" y="92"/>
                  <a:pt x="84" y="90"/>
                </a:cubicBezTo>
                <a:cubicBezTo>
                  <a:pt x="84" y="91"/>
                  <a:pt x="84" y="91"/>
                  <a:pt x="84" y="91"/>
                </a:cubicBezTo>
                <a:cubicBezTo>
                  <a:pt x="84" y="91"/>
                  <a:pt x="84" y="91"/>
                  <a:pt x="83" y="91"/>
                </a:cubicBezTo>
                <a:cubicBezTo>
                  <a:pt x="84" y="91"/>
                  <a:pt x="84" y="91"/>
                  <a:pt x="84" y="92"/>
                </a:cubicBezTo>
                <a:cubicBezTo>
                  <a:pt x="84" y="91"/>
                  <a:pt x="84" y="91"/>
                  <a:pt x="84" y="90"/>
                </a:cubicBezTo>
                <a:cubicBezTo>
                  <a:pt x="84" y="90"/>
                  <a:pt x="84" y="90"/>
                  <a:pt x="85" y="90"/>
                </a:cubicBezTo>
                <a:cubicBezTo>
                  <a:pt x="85" y="90"/>
                  <a:pt x="84" y="90"/>
                  <a:pt x="84" y="90"/>
                </a:cubicBezTo>
                <a:cubicBezTo>
                  <a:pt x="84" y="90"/>
                  <a:pt x="84" y="90"/>
                  <a:pt x="84" y="90"/>
                </a:cubicBezTo>
                <a:cubicBezTo>
                  <a:pt x="84" y="90"/>
                  <a:pt x="84" y="90"/>
                  <a:pt x="84" y="89"/>
                </a:cubicBezTo>
                <a:cubicBezTo>
                  <a:pt x="84" y="89"/>
                  <a:pt x="83" y="89"/>
                  <a:pt x="83" y="88"/>
                </a:cubicBezTo>
                <a:cubicBezTo>
                  <a:pt x="83" y="89"/>
                  <a:pt x="83" y="89"/>
                  <a:pt x="84" y="88"/>
                </a:cubicBezTo>
                <a:cubicBezTo>
                  <a:pt x="83" y="88"/>
                  <a:pt x="82" y="87"/>
                  <a:pt x="81" y="86"/>
                </a:cubicBezTo>
                <a:cubicBezTo>
                  <a:pt x="81" y="86"/>
                  <a:pt x="81" y="86"/>
                  <a:pt x="81" y="86"/>
                </a:cubicBezTo>
                <a:cubicBezTo>
                  <a:pt x="81" y="86"/>
                  <a:pt x="81" y="85"/>
                  <a:pt x="80" y="85"/>
                </a:cubicBezTo>
                <a:cubicBezTo>
                  <a:pt x="80" y="85"/>
                  <a:pt x="81" y="85"/>
                  <a:pt x="81" y="85"/>
                </a:cubicBezTo>
                <a:cubicBezTo>
                  <a:pt x="80" y="85"/>
                  <a:pt x="80" y="85"/>
                  <a:pt x="80" y="85"/>
                </a:cubicBezTo>
                <a:cubicBezTo>
                  <a:pt x="80" y="85"/>
                  <a:pt x="80" y="84"/>
                  <a:pt x="80" y="84"/>
                </a:cubicBezTo>
                <a:cubicBezTo>
                  <a:pt x="80" y="84"/>
                  <a:pt x="80" y="84"/>
                  <a:pt x="80" y="84"/>
                </a:cubicBezTo>
                <a:cubicBezTo>
                  <a:pt x="80" y="84"/>
                  <a:pt x="80" y="84"/>
                  <a:pt x="80" y="84"/>
                </a:cubicBezTo>
                <a:cubicBezTo>
                  <a:pt x="80" y="84"/>
                  <a:pt x="80" y="84"/>
                  <a:pt x="79" y="84"/>
                </a:cubicBezTo>
                <a:cubicBezTo>
                  <a:pt x="80" y="84"/>
                  <a:pt x="80" y="84"/>
                  <a:pt x="80" y="84"/>
                </a:cubicBezTo>
                <a:cubicBezTo>
                  <a:pt x="79" y="84"/>
                  <a:pt x="80" y="83"/>
                  <a:pt x="80" y="83"/>
                </a:cubicBezTo>
                <a:cubicBezTo>
                  <a:pt x="80" y="83"/>
                  <a:pt x="80" y="83"/>
                  <a:pt x="80" y="83"/>
                </a:cubicBezTo>
                <a:cubicBezTo>
                  <a:pt x="80" y="83"/>
                  <a:pt x="80" y="83"/>
                  <a:pt x="80" y="83"/>
                </a:cubicBezTo>
                <a:cubicBezTo>
                  <a:pt x="80" y="83"/>
                  <a:pt x="80" y="83"/>
                  <a:pt x="80" y="83"/>
                </a:cubicBezTo>
                <a:cubicBezTo>
                  <a:pt x="81" y="83"/>
                  <a:pt x="80" y="83"/>
                  <a:pt x="80" y="83"/>
                </a:cubicBezTo>
                <a:cubicBezTo>
                  <a:pt x="81" y="83"/>
                  <a:pt x="81" y="83"/>
                  <a:pt x="81" y="83"/>
                </a:cubicBezTo>
                <a:cubicBezTo>
                  <a:pt x="82" y="83"/>
                  <a:pt x="81" y="83"/>
                  <a:pt x="82" y="82"/>
                </a:cubicBezTo>
                <a:cubicBezTo>
                  <a:pt x="82" y="82"/>
                  <a:pt x="82" y="82"/>
                  <a:pt x="82" y="82"/>
                </a:cubicBezTo>
                <a:cubicBezTo>
                  <a:pt x="82" y="82"/>
                  <a:pt x="82" y="82"/>
                  <a:pt x="82" y="82"/>
                </a:cubicBezTo>
                <a:cubicBezTo>
                  <a:pt x="83" y="82"/>
                  <a:pt x="82" y="82"/>
                  <a:pt x="82" y="82"/>
                </a:cubicBezTo>
                <a:cubicBezTo>
                  <a:pt x="82" y="82"/>
                  <a:pt x="82" y="82"/>
                  <a:pt x="83" y="82"/>
                </a:cubicBezTo>
                <a:cubicBezTo>
                  <a:pt x="83" y="82"/>
                  <a:pt x="83" y="82"/>
                  <a:pt x="83" y="82"/>
                </a:cubicBezTo>
                <a:cubicBezTo>
                  <a:pt x="83" y="82"/>
                  <a:pt x="82" y="83"/>
                  <a:pt x="83" y="82"/>
                </a:cubicBezTo>
                <a:cubicBezTo>
                  <a:pt x="83" y="82"/>
                  <a:pt x="82" y="83"/>
                  <a:pt x="83" y="83"/>
                </a:cubicBezTo>
                <a:cubicBezTo>
                  <a:pt x="83" y="83"/>
                  <a:pt x="83" y="82"/>
                  <a:pt x="84" y="82"/>
                </a:cubicBezTo>
                <a:cubicBezTo>
                  <a:pt x="84" y="82"/>
                  <a:pt x="84" y="82"/>
                  <a:pt x="84" y="82"/>
                </a:cubicBezTo>
                <a:cubicBezTo>
                  <a:pt x="83" y="82"/>
                  <a:pt x="83" y="82"/>
                  <a:pt x="83" y="82"/>
                </a:cubicBezTo>
                <a:cubicBezTo>
                  <a:pt x="83" y="82"/>
                  <a:pt x="83" y="82"/>
                  <a:pt x="83" y="82"/>
                </a:cubicBezTo>
                <a:cubicBezTo>
                  <a:pt x="83" y="82"/>
                  <a:pt x="83" y="82"/>
                  <a:pt x="83" y="82"/>
                </a:cubicBezTo>
                <a:cubicBezTo>
                  <a:pt x="83" y="82"/>
                  <a:pt x="84" y="81"/>
                  <a:pt x="84" y="82"/>
                </a:cubicBezTo>
                <a:cubicBezTo>
                  <a:pt x="83" y="82"/>
                  <a:pt x="83" y="82"/>
                  <a:pt x="83" y="82"/>
                </a:cubicBezTo>
                <a:cubicBezTo>
                  <a:pt x="83" y="82"/>
                  <a:pt x="83" y="82"/>
                  <a:pt x="83" y="82"/>
                </a:cubicBezTo>
                <a:cubicBezTo>
                  <a:pt x="83" y="82"/>
                  <a:pt x="84" y="82"/>
                  <a:pt x="84" y="82"/>
                </a:cubicBezTo>
                <a:cubicBezTo>
                  <a:pt x="84" y="82"/>
                  <a:pt x="83" y="82"/>
                  <a:pt x="83" y="82"/>
                </a:cubicBezTo>
                <a:cubicBezTo>
                  <a:pt x="84" y="82"/>
                  <a:pt x="83" y="83"/>
                  <a:pt x="84" y="84"/>
                </a:cubicBezTo>
                <a:cubicBezTo>
                  <a:pt x="84" y="84"/>
                  <a:pt x="84" y="84"/>
                  <a:pt x="84" y="84"/>
                </a:cubicBezTo>
                <a:cubicBezTo>
                  <a:pt x="83" y="84"/>
                  <a:pt x="84" y="85"/>
                  <a:pt x="83" y="85"/>
                </a:cubicBezTo>
                <a:cubicBezTo>
                  <a:pt x="83" y="85"/>
                  <a:pt x="84" y="85"/>
                  <a:pt x="83" y="85"/>
                </a:cubicBezTo>
                <a:cubicBezTo>
                  <a:pt x="83" y="85"/>
                  <a:pt x="83" y="85"/>
                  <a:pt x="83" y="85"/>
                </a:cubicBezTo>
                <a:cubicBezTo>
                  <a:pt x="83" y="85"/>
                  <a:pt x="83" y="85"/>
                  <a:pt x="83" y="85"/>
                </a:cubicBezTo>
                <a:cubicBezTo>
                  <a:pt x="83" y="85"/>
                  <a:pt x="83" y="85"/>
                  <a:pt x="83" y="86"/>
                </a:cubicBezTo>
                <a:cubicBezTo>
                  <a:pt x="83" y="86"/>
                  <a:pt x="83" y="86"/>
                  <a:pt x="83" y="86"/>
                </a:cubicBezTo>
                <a:cubicBezTo>
                  <a:pt x="83" y="87"/>
                  <a:pt x="83" y="87"/>
                  <a:pt x="83" y="88"/>
                </a:cubicBezTo>
                <a:cubicBezTo>
                  <a:pt x="83" y="88"/>
                  <a:pt x="83" y="88"/>
                  <a:pt x="83" y="88"/>
                </a:cubicBezTo>
                <a:cubicBezTo>
                  <a:pt x="83" y="88"/>
                  <a:pt x="83" y="88"/>
                  <a:pt x="83" y="89"/>
                </a:cubicBezTo>
                <a:cubicBezTo>
                  <a:pt x="83" y="88"/>
                  <a:pt x="84" y="88"/>
                  <a:pt x="84" y="88"/>
                </a:cubicBezTo>
                <a:cubicBezTo>
                  <a:pt x="84" y="89"/>
                  <a:pt x="84" y="89"/>
                  <a:pt x="83" y="89"/>
                </a:cubicBezTo>
                <a:cubicBezTo>
                  <a:pt x="83" y="89"/>
                  <a:pt x="84" y="89"/>
                  <a:pt x="83" y="89"/>
                </a:cubicBezTo>
                <a:cubicBezTo>
                  <a:pt x="83" y="89"/>
                  <a:pt x="83" y="89"/>
                  <a:pt x="82" y="89"/>
                </a:cubicBezTo>
                <a:cubicBezTo>
                  <a:pt x="83" y="89"/>
                  <a:pt x="83" y="89"/>
                  <a:pt x="83" y="90"/>
                </a:cubicBezTo>
                <a:cubicBezTo>
                  <a:pt x="83" y="89"/>
                  <a:pt x="83" y="90"/>
                  <a:pt x="84" y="90"/>
                </a:cubicBezTo>
                <a:cubicBezTo>
                  <a:pt x="83" y="90"/>
                  <a:pt x="83" y="90"/>
                  <a:pt x="83" y="90"/>
                </a:cubicBezTo>
                <a:cubicBezTo>
                  <a:pt x="83" y="90"/>
                  <a:pt x="82" y="90"/>
                  <a:pt x="82" y="90"/>
                </a:cubicBezTo>
                <a:cubicBezTo>
                  <a:pt x="82" y="90"/>
                  <a:pt x="83" y="90"/>
                  <a:pt x="83" y="91"/>
                </a:cubicBezTo>
                <a:cubicBezTo>
                  <a:pt x="83" y="91"/>
                  <a:pt x="83" y="90"/>
                  <a:pt x="84" y="90"/>
                </a:cubicBezTo>
                <a:cubicBezTo>
                  <a:pt x="84" y="91"/>
                  <a:pt x="83" y="91"/>
                  <a:pt x="83" y="91"/>
                </a:cubicBezTo>
                <a:cubicBezTo>
                  <a:pt x="83" y="91"/>
                  <a:pt x="83" y="91"/>
                  <a:pt x="83" y="91"/>
                </a:cubicBezTo>
                <a:cubicBezTo>
                  <a:pt x="82" y="91"/>
                  <a:pt x="82" y="92"/>
                  <a:pt x="82" y="92"/>
                </a:cubicBezTo>
                <a:cubicBezTo>
                  <a:pt x="82" y="91"/>
                  <a:pt x="82" y="92"/>
                  <a:pt x="82" y="91"/>
                </a:cubicBezTo>
                <a:cubicBezTo>
                  <a:pt x="82" y="91"/>
                  <a:pt x="82" y="91"/>
                  <a:pt x="82" y="91"/>
                </a:cubicBezTo>
                <a:cubicBezTo>
                  <a:pt x="82" y="92"/>
                  <a:pt x="82" y="92"/>
                  <a:pt x="82" y="92"/>
                </a:cubicBezTo>
                <a:cubicBezTo>
                  <a:pt x="82" y="92"/>
                  <a:pt x="83" y="92"/>
                  <a:pt x="82" y="92"/>
                </a:cubicBezTo>
                <a:cubicBezTo>
                  <a:pt x="83" y="92"/>
                  <a:pt x="83" y="92"/>
                  <a:pt x="83" y="92"/>
                </a:cubicBezTo>
                <a:cubicBezTo>
                  <a:pt x="83" y="92"/>
                  <a:pt x="83" y="92"/>
                  <a:pt x="83" y="92"/>
                </a:cubicBezTo>
                <a:cubicBezTo>
                  <a:pt x="83" y="91"/>
                  <a:pt x="83" y="91"/>
                  <a:pt x="83" y="91"/>
                </a:cubicBezTo>
                <a:cubicBezTo>
                  <a:pt x="84" y="92"/>
                  <a:pt x="84" y="92"/>
                  <a:pt x="84" y="92"/>
                </a:cubicBezTo>
                <a:cubicBezTo>
                  <a:pt x="84" y="92"/>
                  <a:pt x="84" y="92"/>
                  <a:pt x="84" y="91"/>
                </a:cubicBezTo>
                <a:cubicBezTo>
                  <a:pt x="85" y="92"/>
                  <a:pt x="85" y="91"/>
                  <a:pt x="86" y="91"/>
                </a:cubicBezTo>
                <a:cubicBezTo>
                  <a:pt x="86" y="92"/>
                  <a:pt x="86" y="91"/>
                  <a:pt x="86" y="91"/>
                </a:cubicBezTo>
                <a:cubicBezTo>
                  <a:pt x="86" y="91"/>
                  <a:pt x="87" y="90"/>
                  <a:pt x="87" y="91"/>
                </a:cubicBezTo>
                <a:cubicBezTo>
                  <a:pt x="87" y="91"/>
                  <a:pt x="86" y="90"/>
                  <a:pt x="87" y="90"/>
                </a:cubicBezTo>
                <a:cubicBezTo>
                  <a:pt x="87" y="90"/>
                  <a:pt x="87" y="91"/>
                  <a:pt x="87" y="90"/>
                </a:cubicBezTo>
                <a:cubicBezTo>
                  <a:pt x="87" y="91"/>
                  <a:pt x="88" y="91"/>
                  <a:pt x="88" y="91"/>
                </a:cubicBezTo>
                <a:cubicBezTo>
                  <a:pt x="88" y="91"/>
                  <a:pt x="87" y="90"/>
                  <a:pt x="88" y="90"/>
                </a:cubicBezTo>
                <a:cubicBezTo>
                  <a:pt x="88" y="90"/>
                  <a:pt x="88" y="90"/>
                  <a:pt x="88" y="90"/>
                </a:cubicBezTo>
                <a:cubicBezTo>
                  <a:pt x="88" y="90"/>
                  <a:pt x="88" y="90"/>
                  <a:pt x="88" y="91"/>
                </a:cubicBezTo>
                <a:cubicBezTo>
                  <a:pt x="88" y="90"/>
                  <a:pt x="88" y="91"/>
                  <a:pt x="88" y="91"/>
                </a:cubicBezTo>
                <a:cubicBezTo>
                  <a:pt x="89" y="91"/>
                  <a:pt x="89" y="91"/>
                  <a:pt x="89" y="91"/>
                </a:cubicBezTo>
                <a:cubicBezTo>
                  <a:pt x="89" y="91"/>
                  <a:pt x="88" y="90"/>
                  <a:pt x="88" y="90"/>
                </a:cubicBezTo>
                <a:cubicBezTo>
                  <a:pt x="88" y="90"/>
                  <a:pt x="88" y="89"/>
                  <a:pt x="87" y="89"/>
                </a:cubicBezTo>
                <a:cubicBezTo>
                  <a:pt x="88" y="88"/>
                  <a:pt x="90" y="88"/>
                  <a:pt x="91" y="89"/>
                </a:cubicBezTo>
                <a:cubicBezTo>
                  <a:pt x="92" y="89"/>
                  <a:pt x="92" y="90"/>
                  <a:pt x="92" y="90"/>
                </a:cubicBezTo>
                <a:cubicBezTo>
                  <a:pt x="91" y="87"/>
                  <a:pt x="94" y="90"/>
                  <a:pt x="94" y="88"/>
                </a:cubicBezTo>
                <a:cubicBezTo>
                  <a:pt x="94" y="87"/>
                  <a:pt x="94" y="87"/>
                  <a:pt x="93" y="87"/>
                </a:cubicBezTo>
                <a:cubicBezTo>
                  <a:pt x="94" y="87"/>
                  <a:pt x="94" y="86"/>
                  <a:pt x="94" y="85"/>
                </a:cubicBezTo>
                <a:cubicBezTo>
                  <a:pt x="94" y="85"/>
                  <a:pt x="94" y="85"/>
                  <a:pt x="94" y="85"/>
                </a:cubicBezTo>
                <a:cubicBezTo>
                  <a:pt x="94" y="85"/>
                  <a:pt x="94" y="85"/>
                  <a:pt x="94" y="85"/>
                </a:cubicBezTo>
                <a:cubicBezTo>
                  <a:pt x="94" y="85"/>
                  <a:pt x="94" y="85"/>
                  <a:pt x="94" y="84"/>
                </a:cubicBezTo>
                <a:cubicBezTo>
                  <a:pt x="94" y="84"/>
                  <a:pt x="94" y="83"/>
                  <a:pt x="95" y="83"/>
                </a:cubicBezTo>
                <a:cubicBezTo>
                  <a:pt x="94" y="82"/>
                  <a:pt x="94" y="82"/>
                  <a:pt x="94" y="81"/>
                </a:cubicBezTo>
                <a:cubicBezTo>
                  <a:pt x="94" y="82"/>
                  <a:pt x="95" y="81"/>
                  <a:pt x="94" y="81"/>
                </a:cubicBezTo>
                <a:cubicBezTo>
                  <a:pt x="94" y="81"/>
                  <a:pt x="94" y="81"/>
                  <a:pt x="94" y="81"/>
                </a:cubicBezTo>
                <a:cubicBezTo>
                  <a:pt x="94" y="81"/>
                  <a:pt x="95" y="82"/>
                  <a:pt x="95" y="82"/>
                </a:cubicBezTo>
                <a:cubicBezTo>
                  <a:pt x="95" y="81"/>
                  <a:pt x="94" y="81"/>
                  <a:pt x="94" y="80"/>
                </a:cubicBezTo>
                <a:cubicBezTo>
                  <a:pt x="94" y="80"/>
                  <a:pt x="94" y="80"/>
                  <a:pt x="94" y="80"/>
                </a:cubicBezTo>
                <a:cubicBezTo>
                  <a:pt x="94" y="79"/>
                  <a:pt x="94" y="79"/>
                  <a:pt x="94" y="79"/>
                </a:cubicBezTo>
                <a:cubicBezTo>
                  <a:pt x="94" y="79"/>
                  <a:pt x="94" y="79"/>
                  <a:pt x="94" y="78"/>
                </a:cubicBezTo>
                <a:cubicBezTo>
                  <a:pt x="94" y="78"/>
                  <a:pt x="94" y="78"/>
                  <a:pt x="95" y="79"/>
                </a:cubicBezTo>
                <a:cubicBezTo>
                  <a:pt x="95" y="78"/>
                  <a:pt x="95" y="77"/>
                  <a:pt x="95" y="78"/>
                </a:cubicBezTo>
                <a:cubicBezTo>
                  <a:pt x="95" y="78"/>
                  <a:pt x="95" y="78"/>
                  <a:pt x="95" y="79"/>
                </a:cubicBezTo>
                <a:cubicBezTo>
                  <a:pt x="95" y="79"/>
                  <a:pt x="95" y="78"/>
                  <a:pt x="94" y="79"/>
                </a:cubicBezTo>
                <a:cubicBezTo>
                  <a:pt x="95" y="80"/>
                  <a:pt x="95" y="80"/>
                  <a:pt x="94" y="80"/>
                </a:cubicBezTo>
                <a:cubicBezTo>
                  <a:pt x="95" y="81"/>
                  <a:pt x="95" y="80"/>
                  <a:pt x="94" y="79"/>
                </a:cubicBezTo>
                <a:cubicBezTo>
                  <a:pt x="94" y="80"/>
                  <a:pt x="96" y="80"/>
                  <a:pt x="93" y="79"/>
                </a:cubicBezTo>
                <a:cubicBezTo>
                  <a:pt x="93" y="79"/>
                  <a:pt x="93" y="79"/>
                  <a:pt x="93" y="79"/>
                </a:cubicBezTo>
                <a:cubicBezTo>
                  <a:pt x="93" y="79"/>
                  <a:pt x="93" y="79"/>
                  <a:pt x="93" y="79"/>
                </a:cubicBezTo>
                <a:cubicBezTo>
                  <a:pt x="92" y="79"/>
                  <a:pt x="93" y="78"/>
                  <a:pt x="92" y="80"/>
                </a:cubicBezTo>
                <a:cubicBezTo>
                  <a:pt x="92" y="80"/>
                  <a:pt x="92" y="79"/>
                  <a:pt x="92" y="79"/>
                </a:cubicBezTo>
                <a:cubicBezTo>
                  <a:pt x="92" y="79"/>
                  <a:pt x="92" y="79"/>
                  <a:pt x="92" y="80"/>
                </a:cubicBezTo>
                <a:cubicBezTo>
                  <a:pt x="92" y="81"/>
                  <a:pt x="92" y="82"/>
                  <a:pt x="92" y="83"/>
                </a:cubicBezTo>
                <a:cubicBezTo>
                  <a:pt x="91" y="84"/>
                  <a:pt x="91" y="84"/>
                  <a:pt x="91" y="84"/>
                </a:cubicBezTo>
                <a:cubicBezTo>
                  <a:pt x="90" y="84"/>
                  <a:pt x="91" y="81"/>
                  <a:pt x="91" y="81"/>
                </a:cubicBezTo>
                <a:cubicBezTo>
                  <a:pt x="92" y="80"/>
                  <a:pt x="93" y="79"/>
                  <a:pt x="93" y="78"/>
                </a:cubicBezTo>
                <a:cubicBezTo>
                  <a:pt x="93" y="78"/>
                  <a:pt x="93" y="78"/>
                  <a:pt x="94" y="78"/>
                </a:cubicBezTo>
                <a:cubicBezTo>
                  <a:pt x="94" y="77"/>
                  <a:pt x="95" y="76"/>
                  <a:pt x="95" y="76"/>
                </a:cubicBezTo>
                <a:cubicBezTo>
                  <a:pt x="95" y="75"/>
                  <a:pt x="95" y="76"/>
                  <a:pt x="95" y="75"/>
                </a:cubicBezTo>
                <a:cubicBezTo>
                  <a:pt x="95" y="75"/>
                  <a:pt x="96" y="75"/>
                  <a:pt x="96" y="75"/>
                </a:cubicBezTo>
                <a:cubicBezTo>
                  <a:pt x="96" y="75"/>
                  <a:pt x="96" y="75"/>
                  <a:pt x="96" y="74"/>
                </a:cubicBezTo>
                <a:cubicBezTo>
                  <a:pt x="98" y="72"/>
                  <a:pt x="99" y="70"/>
                  <a:pt x="100" y="66"/>
                </a:cubicBezTo>
                <a:cubicBezTo>
                  <a:pt x="99" y="66"/>
                  <a:pt x="100" y="64"/>
                  <a:pt x="99" y="63"/>
                </a:cubicBezTo>
                <a:cubicBezTo>
                  <a:pt x="100" y="63"/>
                  <a:pt x="99" y="62"/>
                  <a:pt x="100" y="61"/>
                </a:cubicBezTo>
                <a:cubicBezTo>
                  <a:pt x="100" y="61"/>
                  <a:pt x="99" y="61"/>
                  <a:pt x="100" y="61"/>
                </a:cubicBezTo>
                <a:cubicBezTo>
                  <a:pt x="100" y="61"/>
                  <a:pt x="100" y="61"/>
                  <a:pt x="100" y="61"/>
                </a:cubicBezTo>
                <a:cubicBezTo>
                  <a:pt x="99" y="61"/>
                  <a:pt x="100" y="60"/>
                  <a:pt x="100" y="60"/>
                </a:cubicBezTo>
                <a:cubicBezTo>
                  <a:pt x="100" y="59"/>
                  <a:pt x="100" y="57"/>
                  <a:pt x="100" y="56"/>
                </a:cubicBezTo>
                <a:cubicBezTo>
                  <a:pt x="101" y="56"/>
                  <a:pt x="102" y="58"/>
                  <a:pt x="103" y="58"/>
                </a:cubicBezTo>
                <a:cubicBezTo>
                  <a:pt x="103" y="59"/>
                  <a:pt x="104" y="59"/>
                  <a:pt x="104" y="60"/>
                </a:cubicBezTo>
                <a:cubicBezTo>
                  <a:pt x="103" y="60"/>
                  <a:pt x="103" y="60"/>
                  <a:pt x="103" y="60"/>
                </a:cubicBezTo>
                <a:cubicBezTo>
                  <a:pt x="103" y="61"/>
                  <a:pt x="104" y="62"/>
                  <a:pt x="105" y="63"/>
                </a:cubicBezTo>
                <a:cubicBezTo>
                  <a:pt x="104" y="64"/>
                  <a:pt x="106" y="64"/>
                  <a:pt x="106" y="65"/>
                </a:cubicBezTo>
                <a:cubicBezTo>
                  <a:pt x="106" y="66"/>
                  <a:pt x="106" y="65"/>
                  <a:pt x="105" y="66"/>
                </a:cubicBezTo>
                <a:cubicBezTo>
                  <a:pt x="107" y="66"/>
                  <a:pt x="108" y="68"/>
                  <a:pt x="108" y="69"/>
                </a:cubicBezTo>
                <a:cubicBezTo>
                  <a:pt x="107" y="71"/>
                  <a:pt x="109" y="73"/>
                  <a:pt x="107" y="74"/>
                </a:cubicBezTo>
                <a:cubicBezTo>
                  <a:pt x="108" y="75"/>
                  <a:pt x="108" y="75"/>
                  <a:pt x="107" y="76"/>
                </a:cubicBezTo>
                <a:cubicBezTo>
                  <a:pt x="107" y="76"/>
                  <a:pt x="106" y="76"/>
                  <a:pt x="105" y="76"/>
                </a:cubicBezTo>
                <a:cubicBezTo>
                  <a:pt x="105" y="77"/>
                  <a:pt x="105" y="78"/>
                  <a:pt x="105" y="79"/>
                </a:cubicBezTo>
                <a:cubicBezTo>
                  <a:pt x="105" y="78"/>
                  <a:pt x="106" y="79"/>
                  <a:pt x="106" y="79"/>
                </a:cubicBezTo>
                <a:cubicBezTo>
                  <a:pt x="106" y="79"/>
                  <a:pt x="105" y="79"/>
                  <a:pt x="105" y="79"/>
                </a:cubicBezTo>
                <a:cubicBezTo>
                  <a:pt x="105" y="80"/>
                  <a:pt x="104" y="80"/>
                  <a:pt x="103" y="81"/>
                </a:cubicBezTo>
                <a:cubicBezTo>
                  <a:pt x="103" y="81"/>
                  <a:pt x="104" y="81"/>
                  <a:pt x="103" y="82"/>
                </a:cubicBezTo>
                <a:cubicBezTo>
                  <a:pt x="103" y="82"/>
                  <a:pt x="103" y="81"/>
                  <a:pt x="103" y="81"/>
                </a:cubicBezTo>
                <a:cubicBezTo>
                  <a:pt x="103" y="82"/>
                  <a:pt x="102" y="82"/>
                  <a:pt x="102" y="82"/>
                </a:cubicBezTo>
                <a:cubicBezTo>
                  <a:pt x="103" y="82"/>
                  <a:pt x="103" y="82"/>
                  <a:pt x="103" y="83"/>
                </a:cubicBezTo>
                <a:cubicBezTo>
                  <a:pt x="103" y="83"/>
                  <a:pt x="103" y="82"/>
                  <a:pt x="104" y="82"/>
                </a:cubicBezTo>
                <a:cubicBezTo>
                  <a:pt x="104" y="84"/>
                  <a:pt x="102" y="85"/>
                  <a:pt x="104" y="86"/>
                </a:cubicBezTo>
                <a:cubicBezTo>
                  <a:pt x="104" y="86"/>
                  <a:pt x="104" y="85"/>
                  <a:pt x="104" y="85"/>
                </a:cubicBezTo>
                <a:cubicBezTo>
                  <a:pt x="105" y="84"/>
                  <a:pt x="105" y="83"/>
                  <a:pt x="106" y="82"/>
                </a:cubicBezTo>
                <a:cubicBezTo>
                  <a:pt x="106" y="82"/>
                  <a:pt x="106" y="82"/>
                  <a:pt x="106" y="82"/>
                </a:cubicBezTo>
                <a:cubicBezTo>
                  <a:pt x="106" y="81"/>
                  <a:pt x="106" y="81"/>
                  <a:pt x="106" y="81"/>
                </a:cubicBezTo>
                <a:cubicBezTo>
                  <a:pt x="106" y="81"/>
                  <a:pt x="106" y="80"/>
                  <a:pt x="106" y="80"/>
                </a:cubicBezTo>
                <a:cubicBezTo>
                  <a:pt x="106" y="80"/>
                  <a:pt x="106" y="79"/>
                  <a:pt x="107" y="79"/>
                </a:cubicBezTo>
                <a:cubicBezTo>
                  <a:pt x="107" y="79"/>
                  <a:pt x="107" y="79"/>
                  <a:pt x="108" y="79"/>
                </a:cubicBezTo>
                <a:cubicBezTo>
                  <a:pt x="108" y="79"/>
                  <a:pt x="108" y="79"/>
                  <a:pt x="108" y="79"/>
                </a:cubicBezTo>
                <a:cubicBezTo>
                  <a:pt x="108" y="80"/>
                  <a:pt x="108" y="82"/>
                  <a:pt x="108" y="83"/>
                </a:cubicBezTo>
                <a:cubicBezTo>
                  <a:pt x="109" y="82"/>
                  <a:pt x="109" y="81"/>
                  <a:pt x="109" y="80"/>
                </a:cubicBezTo>
                <a:cubicBezTo>
                  <a:pt x="111" y="80"/>
                  <a:pt x="111" y="79"/>
                  <a:pt x="111" y="78"/>
                </a:cubicBezTo>
                <a:cubicBezTo>
                  <a:pt x="111" y="78"/>
                  <a:pt x="111" y="78"/>
                  <a:pt x="111" y="78"/>
                </a:cubicBezTo>
                <a:cubicBezTo>
                  <a:pt x="112" y="77"/>
                  <a:pt x="113" y="75"/>
                  <a:pt x="115" y="75"/>
                </a:cubicBezTo>
                <a:cubicBezTo>
                  <a:pt x="115" y="76"/>
                  <a:pt x="117" y="76"/>
                  <a:pt x="117" y="78"/>
                </a:cubicBezTo>
                <a:cubicBezTo>
                  <a:pt x="118" y="77"/>
                  <a:pt x="118" y="78"/>
                  <a:pt x="119" y="78"/>
                </a:cubicBezTo>
                <a:cubicBezTo>
                  <a:pt x="119" y="78"/>
                  <a:pt x="119" y="77"/>
                  <a:pt x="119" y="77"/>
                </a:cubicBezTo>
                <a:cubicBezTo>
                  <a:pt x="120" y="77"/>
                  <a:pt x="120" y="77"/>
                  <a:pt x="120" y="78"/>
                </a:cubicBezTo>
                <a:cubicBezTo>
                  <a:pt x="123" y="78"/>
                  <a:pt x="121" y="76"/>
                  <a:pt x="123" y="75"/>
                </a:cubicBezTo>
                <a:cubicBezTo>
                  <a:pt x="124" y="76"/>
                  <a:pt x="124" y="79"/>
                  <a:pt x="125" y="80"/>
                </a:cubicBezTo>
                <a:cubicBezTo>
                  <a:pt x="125" y="79"/>
                  <a:pt x="126" y="78"/>
                  <a:pt x="126" y="79"/>
                </a:cubicBezTo>
                <a:cubicBezTo>
                  <a:pt x="127" y="78"/>
                  <a:pt x="128" y="77"/>
                  <a:pt x="128" y="76"/>
                </a:cubicBezTo>
                <a:cubicBezTo>
                  <a:pt x="127" y="74"/>
                  <a:pt x="125" y="75"/>
                  <a:pt x="123" y="73"/>
                </a:cubicBezTo>
                <a:cubicBezTo>
                  <a:pt x="125" y="71"/>
                  <a:pt x="122" y="66"/>
                  <a:pt x="122" y="64"/>
                </a:cubicBezTo>
                <a:cubicBezTo>
                  <a:pt x="122" y="65"/>
                  <a:pt x="122" y="65"/>
                  <a:pt x="122" y="65"/>
                </a:cubicBezTo>
                <a:cubicBezTo>
                  <a:pt x="121" y="64"/>
                  <a:pt x="121" y="64"/>
                  <a:pt x="121" y="63"/>
                </a:cubicBezTo>
                <a:cubicBezTo>
                  <a:pt x="120" y="64"/>
                  <a:pt x="120" y="63"/>
                  <a:pt x="120" y="63"/>
                </a:cubicBezTo>
                <a:cubicBezTo>
                  <a:pt x="120" y="63"/>
                  <a:pt x="120" y="63"/>
                  <a:pt x="119" y="63"/>
                </a:cubicBezTo>
                <a:cubicBezTo>
                  <a:pt x="118" y="61"/>
                  <a:pt x="116" y="60"/>
                  <a:pt x="114" y="59"/>
                </a:cubicBezTo>
                <a:cubicBezTo>
                  <a:pt x="114" y="59"/>
                  <a:pt x="114" y="59"/>
                  <a:pt x="113" y="59"/>
                </a:cubicBezTo>
                <a:cubicBezTo>
                  <a:pt x="111" y="56"/>
                  <a:pt x="108" y="55"/>
                  <a:pt x="105" y="54"/>
                </a:cubicBezTo>
                <a:cubicBezTo>
                  <a:pt x="105" y="54"/>
                  <a:pt x="105" y="55"/>
                  <a:pt x="105" y="55"/>
                </a:cubicBezTo>
                <a:cubicBezTo>
                  <a:pt x="105" y="54"/>
                  <a:pt x="104" y="54"/>
                  <a:pt x="103" y="53"/>
                </a:cubicBezTo>
                <a:cubicBezTo>
                  <a:pt x="103" y="54"/>
                  <a:pt x="103" y="54"/>
                  <a:pt x="103" y="54"/>
                </a:cubicBezTo>
                <a:cubicBezTo>
                  <a:pt x="101" y="53"/>
                  <a:pt x="98" y="53"/>
                  <a:pt x="98" y="51"/>
                </a:cubicBezTo>
                <a:cubicBezTo>
                  <a:pt x="98" y="51"/>
                  <a:pt x="98" y="51"/>
                  <a:pt x="98" y="50"/>
                </a:cubicBezTo>
                <a:cubicBezTo>
                  <a:pt x="98" y="50"/>
                  <a:pt x="98" y="50"/>
                  <a:pt x="98" y="49"/>
                </a:cubicBezTo>
                <a:cubicBezTo>
                  <a:pt x="97" y="49"/>
                  <a:pt x="97" y="48"/>
                  <a:pt x="97" y="48"/>
                </a:cubicBezTo>
                <a:cubicBezTo>
                  <a:pt x="97" y="48"/>
                  <a:pt x="97" y="47"/>
                  <a:pt x="97" y="47"/>
                </a:cubicBezTo>
                <a:cubicBezTo>
                  <a:pt x="96" y="47"/>
                  <a:pt x="97" y="47"/>
                  <a:pt x="96" y="47"/>
                </a:cubicBezTo>
                <a:cubicBezTo>
                  <a:pt x="96" y="47"/>
                  <a:pt x="96" y="47"/>
                  <a:pt x="96" y="47"/>
                </a:cubicBezTo>
                <a:cubicBezTo>
                  <a:pt x="96" y="47"/>
                  <a:pt x="97" y="47"/>
                  <a:pt x="97" y="47"/>
                </a:cubicBezTo>
                <a:cubicBezTo>
                  <a:pt x="95" y="47"/>
                  <a:pt x="96" y="46"/>
                  <a:pt x="96" y="45"/>
                </a:cubicBezTo>
                <a:cubicBezTo>
                  <a:pt x="95" y="45"/>
                  <a:pt x="96" y="46"/>
                  <a:pt x="94" y="46"/>
                </a:cubicBezTo>
                <a:cubicBezTo>
                  <a:pt x="95" y="46"/>
                  <a:pt x="94" y="46"/>
                  <a:pt x="94" y="45"/>
                </a:cubicBezTo>
                <a:cubicBezTo>
                  <a:pt x="95" y="45"/>
                  <a:pt x="95" y="45"/>
                  <a:pt x="95" y="45"/>
                </a:cubicBezTo>
                <a:cubicBezTo>
                  <a:pt x="95" y="45"/>
                  <a:pt x="95" y="45"/>
                  <a:pt x="95" y="44"/>
                </a:cubicBezTo>
                <a:cubicBezTo>
                  <a:pt x="94" y="44"/>
                  <a:pt x="94" y="44"/>
                  <a:pt x="94" y="45"/>
                </a:cubicBezTo>
                <a:cubicBezTo>
                  <a:pt x="95" y="44"/>
                  <a:pt x="93" y="45"/>
                  <a:pt x="93" y="44"/>
                </a:cubicBezTo>
                <a:cubicBezTo>
                  <a:pt x="95" y="44"/>
                  <a:pt x="96" y="44"/>
                  <a:pt x="97" y="44"/>
                </a:cubicBezTo>
                <a:cubicBezTo>
                  <a:pt x="98" y="45"/>
                  <a:pt x="100" y="44"/>
                  <a:pt x="100" y="46"/>
                </a:cubicBezTo>
                <a:cubicBezTo>
                  <a:pt x="100" y="46"/>
                  <a:pt x="100" y="46"/>
                  <a:pt x="99" y="46"/>
                </a:cubicBezTo>
                <a:cubicBezTo>
                  <a:pt x="100" y="46"/>
                  <a:pt x="100" y="46"/>
                  <a:pt x="100" y="47"/>
                </a:cubicBezTo>
                <a:cubicBezTo>
                  <a:pt x="102" y="47"/>
                  <a:pt x="102" y="49"/>
                  <a:pt x="103" y="50"/>
                </a:cubicBezTo>
                <a:cubicBezTo>
                  <a:pt x="104" y="50"/>
                  <a:pt x="105" y="50"/>
                  <a:pt x="105" y="50"/>
                </a:cubicBezTo>
                <a:cubicBezTo>
                  <a:pt x="106" y="50"/>
                  <a:pt x="106" y="50"/>
                  <a:pt x="107" y="50"/>
                </a:cubicBezTo>
                <a:cubicBezTo>
                  <a:pt x="107" y="49"/>
                  <a:pt x="109" y="50"/>
                  <a:pt x="109" y="48"/>
                </a:cubicBezTo>
                <a:cubicBezTo>
                  <a:pt x="109" y="49"/>
                  <a:pt x="109" y="49"/>
                  <a:pt x="110" y="49"/>
                </a:cubicBezTo>
                <a:cubicBezTo>
                  <a:pt x="110" y="48"/>
                  <a:pt x="109" y="48"/>
                  <a:pt x="109" y="48"/>
                </a:cubicBezTo>
                <a:cubicBezTo>
                  <a:pt x="109" y="48"/>
                  <a:pt x="110" y="48"/>
                  <a:pt x="110" y="48"/>
                </a:cubicBezTo>
                <a:cubicBezTo>
                  <a:pt x="110" y="47"/>
                  <a:pt x="108" y="46"/>
                  <a:pt x="108" y="44"/>
                </a:cubicBezTo>
                <a:cubicBezTo>
                  <a:pt x="111" y="45"/>
                  <a:pt x="112" y="48"/>
                  <a:pt x="114" y="49"/>
                </a:cubicBezTo>
                <a:cubicBezTo>
                  <a:pt x="114" y="49"/>
                  <a:pt x="114" y="49"/>
                  <a:pt x="114" y="49"/>
                </a:cubicBezTo>
                <a:cubicBezTo>
                  <a:pt x="116" y="51"/>
                  <a:pt x="117" y="49"/>
                  <a:pt x="119" y="51"/>
                </a:cubicBezTo>
                <a:cubicBezTo>
                  <a:pt x="120" y="51"/>
                  <a:pt x="122" y="52"/>
                  <a:pt x="123" y="53"/>
                </a:cubicBezTo>
                <a:cubicBezTo>
                  <a:pt x="123" y="53"/>
                  <a:pt x="125" y="54"/>
                  <a:pt x="125" y="54"/>
                </a:cubicBezTo>
                <a:cubicBezTo>
                  <a:pt x="128" y="57"/>
                  <a:pt x="127" y="52"/>
                  <a:pt x="128" y="52"/>
                </a:cubicBezTo>
                <a:cubicBezTo>
                  <a:pt x="128" y="51"/>
                  <a:pt x="128" y="50"/>
                  <a:pt x="128" y="49"/>
                </a:cubicBezTo>
                <a:cubicBezTo>
                  <a:pt x="129" y="49"/>
                  <a:pt x="129" y="49"/>
                  <a:pt x="129" y="49"/>
                </a:cubicBezTo>
                <a:cubicBezTo>
                  <a:pt x="129" y="49"/>
                  <a:pt x="129" y="49"/>
                  <a:pt x="129" y="49"/>
                </a:cubicBezTo>
                <a:cubicBezTo>
                  <a:pt x="130" y="49"/>
                  <a:pt x="131" y="49"/>
                  <a:pt x="130" y="48"/>
                </a:cubicBezTo>
                <a:cubicBezTo>
                  <a:pt x="128" y="46"/>
                  <a:pt x="127" y="44"/>
                  <a:pt x="127" y="43"/>
                </a:cubicBezTo>
                <a:cubicBezTo>
                  <a:pt x="127" y="43"/>
                  <a:pt x="127" y="42"/>
                  <a:pt x="128" y="43"/>
                </a:cubicBezTo>
                <a:cubicBezTo>
                  <a:pt x="129" y="43"/>
                  <a:pt x="127" y="42"/>
                  <a:pt x="127" y="41"/>
                </a:cubicBezTo>
                <a:cubicBezTo>
                  <a:pt x="129" y="43"/>
                  <a:pt x="128" y="44"/>
                  <a:pt x="129" y="45"/>
                </a:cubicBezTo>
                <a:cubicBezTo>
                  <a:pt x="129" y="45"/>
                  <a:pt x="130" y="45"/>
                  <a:pt x="130" y="45"/>
                </a:cubicBezTo>
                <a:cubicBezTo>
                  <a:pt x="130" y="44"/>
                  <a:pt x="129" y="45"/>
                  <a:pt x="129" y="44"/>
                </a:cubicBezTo>
                <a:cubicBezTo>
                  <a:pt x="130" y="44"/>
                  <a:pt x="129" y="43"/>
                  <a:pt x="129" y="43"/>
                </a:cubicBezTo>
                <a:cubicBezTo>
                  <a:pt x="128" y="42"/>
                  <a:pt x="129" y="42"/>
                  <a:pt x="128" y="41"/>
                </a:cubicBezTo>
                <a:cubicBezTo>
                  <a:pt x="128" y="41"/>
                  <a:pt x="126" y="41"/>
                  <a:pt x="126" y="40"/>
                </a:cubicBezTo>
                <a:cubicBezTo>
                  <a:pt x="128" y="41"/>
                  <a:pt x="126" y="39"/>
                  <a:pt x="127" y="40"/>
                </a:cubicBezTo>
                <a:cubicBezTo>
                  <a:pt x="126" y="38"/>
                  <a:pt x="125" y="38"/>
                  <a:pt x="124" y="37"/>
                </a:cubicBezTo>
                <a:cubicBezTo>
                  <a:pt x="125" y="37"/>
                  <a:pt x="126" y="37"/>
                  <a:pt x="126" y="37"/>
                </a:cubicBezTo>
                <a:cubicBezTo>
                  <a:pt x="125" y="36"/>
                  <a:pt x="126" y="36"/>
                  <a:pt x="126" y="36"/>
                </a:cubicBezTo>
                <a:cubicBezTo>
                  <a:pt x="123" y="33"/>
                  <a:pt x="122" y="31"/>
                  <a:pt x="118" y="29"/>
                </a:cubicBezTo>
                <a:cubicBezTo>
                  <a:pt x="119" y="29"/>
                  <a:pt x="122" y="30"/>
                  <a:pt x="125" y="32"/>
                </a:cubicBezTo>
                <a:cubicBezTo>
                  <a:pt x="125" y="32"/>
                  <a:pt x="126" y="32"/>
                  <a:pt x="126" y="31"/>
                </a:cubicBezTo>
                <a:cubicBezTo>
                  <a:pt x="124" y="29"/>
                  <a:pt x="120" y="26"/>
                  <a:pt x="116" y="25"/>
                </a:cubicBezTo>
                <a:cubicBezTo>
                  <a:pt x="114" y="23"/>
                  <a:pt x="109" y="23"/>
                  <a:pt x="105" y="22"/>
                </a:cubicBezTo>
                <a:cubicBezTo>
                  <a:pt x="105" y="22"/>
                  <a:pt x="104" y="22"/>
                  <a:pt x="104" y="22"/>
                </a:cubicBezTo>
                <a:cubicBezTo>
                  <a:pt x="102" y="21"/>
                  <a:pt x="102" y="21"/>
                  <a:pt x="101" y="21"/>
                </a:cubicBezTo>
                <a:cubicBezTo>
                  <a:pt x="100" y="21"/>
                  <a:pt x="99" y="22"/>
                  <a:pt x="98" y="22"/>
                </a:cubicBezTo>
                <a:cubicBezTo>
                  <a:pt x="93" y="22"/>
                  <a:pt x="89" y="23"/>
                  <a:pt x="83" y="23"/>
                </a:cubicBezTo>
                <a:cubicBezTo>
                  <a:pt x="83" y="23"/>
                  <a:pt x="84" y="23"/>
                  <a:pt x="83" y="23"/>
                </a:cubicBezTo>
                <a:cubicBezTo>
                  <a:pt x="82" y="24"/>
                  <a:pt x="78" y="24"/>
                  <a:pt x="77" y="25"/>
                </a:cubicBezTo>
                <a:cubicBezTo>
                  <a:pt x="82" y="24"/>
                  <a:pt x="86" y="23"/>
                  <a:pt x="91" y="23"/>
                </a:cubicBezTo>
                <a:cubicBezTo>
                  <a:pt x="91" y="23"/>
                  <a:pt x="92" y="23"/>
                  <a:pt x="92" y="24"/>
                </a:cubicBezTo>
                <a:cubicBezTo>
                  <a:pt x="89" y="23"/>
                  <a:pt x="85" y="26"/>
                  <a:pt x="85" y="25"/>
                </a:cubicBezTo>
                <a:cubicBezTo>
                  <a:pt x="85" y="25"/>
                  <a:pt x="84" y="25"/>
                  <a:pt x="82" y="25"/>
                </a:cubicBezTo>
                <a:cubicBezTo>
                  <a:pt x="82" y="27"/>
                  <a:pt x="80" y="26"/>
                  <a:pt x="78" y="26"/>
                </a:cubicBezTo>
                <a:cubicBezTo>
                  <a:pt x="78" y="27"/>
                  <a:pt x="77" y="27"/>
                  <a:pt x="77" y="27"/>
                </a:cubicBezTo>
                <a:cubicBezTo>
                  <a:pt x="77" y="28"/>
                  <a:pt x="78" y="27"/>
                  <a:pt x="78" y="28"/>
                </a:cubicBezTo>
                <a:cubicBezTo>
                  <a:pt x="77" y="29"/>
                  <a:pt x="75" y="29"/>
                  <a:pt x="73" y="30"/>
                </a:cubicBezTo>
                <a:cubicBezTo>
                  <a:pt x="72" y="30"/>
                  <a:pt x="72" y="30"/>
                  <a:pt x="73" y="30"/>
                </a:cubicBezTo>
                <a:cubicBezTo>
                  <a:pt x="72" y="30"/>
                  <a:pt x="70" y="31"/>
                  <a:pt x="70" y="30"/>
                </a:cubicBezTo>
                <a:cubicBezTo>
                  <a:pt x="71" y="30"/>
                  <a:pt x="71" y="30"/>
                  <a:pt x="71" y="30"/>
                </a:cubicBezTo>
                <a:cubicBezTo>
                  <a:pt x="72" y="29"/>
                  <a:pt x="71" y="29"/>
                  <a:pt x="70" y="29"/>
                </a:cubicBezTo>
                <a:cubicBezTo>
                  <a:pt x="71" y="29"/>
                  <a:pt x="71" y="28"/>
                  <a:pt x="72" y="27"/>
                </a:cubicBezTo>
                <a:cubicBezTo>
                  <a:pt x="71" y="28"/>
                  <a:pt x="71" y="28"/>
                  <a:pt x="70" y="28"/>
                </a:cubicBezTo>
                <a:cubicBezTo>
                  <a:pt x="71" y="27"/>
                  <a:pt x="71" y="27"/>
                  <a:pt x="71" y="26"/>
                </a:cubicBezTo>
                <a:cubicBezTo>
                  <a:pt x="70" y="27"/>
                  <a:pt x="69" y="27"/>
                  <a:pt x="68" y="28"/>
                </a:cubicBezTo>
                <a:cubicBezTo>
                  <a:pt x="68" y="28"/>
                  <a:pt x="66" y="29"/>
                  <a:pt x="66" y="29"/>
                </a:cubicBezTo>
                <a:cubicBezTo>
                  <a:pt x="66" y="28"/>
                  <a:pt x="67" y="28"/>
                  <a:pt x="67" y="28"/>
                </a:cubicBezTo>
                <a:cubicBezTo>
                  <a:pt x="67" y="27"/>
                  <a:pt x="68" y="27"/>
                  <a:pt x="68" y="27"/>
                </a:cubicBezTo>
                <a:cubicBezTo>
                  <a:pt x="67" y="27"/>
                  <a:pt x="65" y="30"/>
                  <a:pt x="63" y="29"/>
                </a:cubicBezTo>
                <a:cubicBezTo>
                  <a:pt x="65" y="28"/>
                  <a:pt x="65" y="28"/>
                  <a:pt x="67" y="27"/>
                </a:cubicBezTo>
                <a:cubicBezTo>
                  <a:pt x="67" y="25"/>
                  <a:pt x="64" y="26"/>
                  <a:pt x="62" y="27"/>
                </a:cubicBezTo>
                <a:cubicBezTo>
                  <a:pt x="59" y="28"/>
                  <a:pt x="56" y="29"/>
                  <a:pt x="54" y="30"/>
                </a:cubicBezTo>
                <a:cubicBezTo>
                  <a:pt x="55" y="30"/>
                  <a:pt x="57" y="29"/>
                  <a:pt x="57" y="29"/>
                </a:cubicBezTo>
                <a:cubicBezTo>
                  <a:pt x="57" y="30"/>
                  <a:pt x="56" y="30"/>
                  <a:pt x="56" y="31"/>
                </a:cubicBezTo>
                <a:cubicBezTo>
                  <a:pt x="57" y="30"/>
                  <a:pt x="57" y="30"/>
                  <a:pt x="58" y="30"/>
                </a:cubicBezTo>
                <a:cubicBezTo>
                  <a:pt x="58" y="30"/>
                  <a:pt x="58" y="30"/>
                  <a:pt x="58" y="30"/>
                </a:cubicBezTo>
                <a:cubicBezTo>
                  <a:pt x="57" y="31"/>
                  <a:pt x="55" y="31"/>
                  <a:pt x="55" y="31"/>
                </a:cubicBezTo>
                <a:cubicBezTo>
                  <a:pt x="55" y="31"/>
                  <a:pt x="54" y="31"/>
                  <a:pt x="54" y="31"/>
                </a:cubicBezTo>
                <a:cubicBezTo>
                  <a:pt x="55" y="31"/>
                  <a:pt x="55" y="32"/>
                  <a:pt x="55" y="32"/>
                </a:cubicBezTo>
                <a:cubicBezTo>
                  <a:pt x="57" y="31"/>
                  <a:pt x="57" y="31"/>
                  <a:pt x="58" y="31"/>
                </a:cubicBezTo>
                <a:cubicBezTo>
                  <a:pt x="57" y="33"/>
                  <a:pt x="55" y="33"/>
                  <a:pt x="54" y="35"/>
                </a:cubicBezTo>
                <a:cubicBezTo>
                  <a:pt x="53" y="34"/>
                  <a:pt x="52" y="35"/>
                  <a:pt x="51" y="36"/>
                </a:cubicBezTo>
                <a:cubicBezTo>
                  <a:pt x="52" y="35"/>
                  <a:pt x="52" y="36"/>
                  <a:pt x="52" y="36"/>
                </a:cubicBezTo>
                <a:cubicBezTo>
                  <a:pt x="48" y="38"/>
                  <a:pt x="46" y="39"/>
                  <a:pt x="43" y="42"/>
                </a:cubicBezTo>
                <a:cubicBezTo>
                  <a:pt x="44" y="41"/>
                  <a:pt x="44" y="40"/>
                  <a:pt x="45" y="39"/>
                </a:cubicBezTo>
                <a:cubicBezTo>
                  <a:pt x="45" y="40"/>
                  <a:pt x="44" y="40"/>
                  <a:pt x="43" y="40"/>
                </a:cubicBezTo>
                <a:cubicBezTo>
                  <a:pt x="44" y="39"/>
                  <a:pt x="44" y="38"/>
                  <a:pt x="44" y="38"/>
                </a:cubicBezTo>
                <a:cubicBezTo>
                  <a:pt x="45" y="37"/>
                  <a:pt x="46" y="36"/>
                  <a:pt x="48" y="35"/>
                </a:cubicBezTo>
                <a:cubicBezTo>
                  <a:pt x="47" y="35"/>
                  <a:pt x="46" y="36"/>
                  <a:pt x="45" y="37"/>
                </a:cubicBezTo>
                <a:cubicBezTo>
                  <a:pt x="45" y="37"/>
                  <a:pt x="45" y="37"/>
                  <a:pt x="45" y="37"/>
                </a:cubicBezTo>
                <a:cubicBezTo>
                  <a:pt x="45" y="35"/>
                  <a:pt x="44" y="35"/>
                  <a:pt x="43" y="34"/>
                </a:cubicBezTo>
                <a:cubicBezTo>
                  <a:pt x="48" y="30"/>
                  <a:pt x="53" y="28"/>
                  <a:pt x="58" y="25"/>
                </a:cubicBezTo>
                <a:cubicBezTo>
                  <a:pt x="60" y="24"/>
                  <a:pt x="63" y="24"/>
                  <a:pt x="66" y="22"/>
                </a:cubicBezTo>
                <a:cubicBezTo>
                  <a:pt x="66" y="23"/>
                  <a:pt x="67" y="22"/>
                  <a:pt x="67" y="23"/>
                </a:cubicBezTo>
                <a:cubicBezTo>
                  <a:pt x="69" y="21"/>
                  <a:pt x="72" y="21"/>
                  <a:pt x="73" y="21"/>
                </a:cubicBezTo>
                <a:cubicBezTo>
                  <a:pt x="73" y="20"/>
                  <a:pt x="76" y="20"/>
                  <a:pt x="77" y="20"/>
                </a:cubicBezTo>
                <a:cubicBezTo>
                  <a:pt x="77" y="20"/>
                  <a:pt x="77" y="20"/>
                  <a:pt x="77" y="20"/>
                </a:cubicBezTo>
                <a:cubicBezTo>
                  <a:pt x="79" y="19"/>
                  <a:pt x="81" y="20"/>
                  <a:pt x="84" y="19"/>
                </a:cubicBezTo>
                <a:cubicBezTo>
                  <a:pt x="83" y="19"/>
                  <a:pt x="85" y="18"/>
                  <a:pt x="83" y="19"/>
                </a:cubicBezTo>
                <a:cubicBezTo>
                  <a:pt x="82" y="19"/>
                  <a:pt x="84" y="19"/>
                  <a:pt x="83" y="19"/>
                </a:cubicBezTo>
                <a:cubicBezTo>
                  <a:pt x="83" y="18"/>
                  <a:pt x="80" y="19"/>
                  <a:pt x="79" y="19"/>
                </a:cubicBezTo>
                <a:cubicBezTo>
                  <a:pt x="77" y="20"/>
                  <a:pt x="75" y="19"/>
                  <a:pt x="73" y="20"/>
                </a:cubicBezTo>
                <a:cubicBezTo>
                  <a:pt x="73" y="20"/>
                  <a:pt x="72" y="19"/>
                  <a:pt x="71" y="20"/>
                </a:cubicBezTo>
                <a:cubicBezTo>
                  <a:pt x="73" y="19"/>
                  <a:pt x="71" y="20"/>
                  <a:pt x="71" y="21"/>
                </a:cubicBezTo>
                <a:cubicBezTo>
                  <a:pt x="70" y="21"/>
                  <a:pt x="68" y="21"/>
                  <a:pt x="66" y="22"/>
                </a:cubicBezTo>
                <a:cubicBezTo>
                  <a:pt x="67" y="21"/>
                  <a:pt x="67" y="21"/>
                  <a:pt x="68" y="21"/>
                </a:cubicBezTo>
                <a:cubicBezTo>
                  <a:pt x="68" y="20"/>
                  <a:pt x="68" y="21"/>
                  <a:pt x="68" y="20"/>
                </a:cubicBezTo>
                <a:cubicBezTo>
                  <a:pt x="66" y="20"/>
                  <a:pt x="66" y="21"/>
                  <a:pt x="66" y="21"/>
                </a:cubicBezTo>
                <a:cubicBezTo>
                  <a:pt x="66" y="20"/>
                  <a:pt x="62" y="22"/>
                  <a:pt x="61" y="22"/>
                </a:cubicBezTo>
                <a:cubicBezTo>
                  <a:pt x="61" y="23"/>
                  <a:pt x="61" y="23"/>
                  <a:pt x="61" y="23"/>
                </a:cubicBezTo>
                <a:cubicBezTo>
                  <a:pt x="61" y="23"/>
                  <a:pt x="61" y="23"/>
                  <a:pt x="60" y="23"/>
                </a:cubicBezTo>
                <a:cubicBezTo>
                  <a:pt x="55" y="25"/>
                  <a:pt x="51" y="28"/>
                  <a:pt x="46" y="31"/>
                </a:cubicBezTo>
                <a:cubicBezTo>
                  <a:pt x="45" y="33"/>
                  <a:pt x="41" y="36"/>
                  <a:pt x="40" y="35"/>
                </a:cubicBezTo>
                <a:cubicBezTo>
                  <a:pt x="34" y="39"/>
                  <a:pt x="30" y="44"/>
                  <a:pt x="25" y="51"/>
                </a:cubicBezTo>
                <a:cubicBezTo>
                  <a:pt x="24" y="53"/>
                  <a:pt x="22" y="56"/>
                  <a:pt x="20" y="58"/>
                </a:cubicBezTo>
                <a:cubicBezTo>
                  <a:pt x="21" y="58"/>
                  <a:pt x="20" y="59"/>
                  <a:pt x="20" y="59"/>
                </a:cubicBezTo>
                <a:cubicBezTo>
                  <a:pt x="18" y="61"/>
                  <a:pt x="20" y="57"/>
                  <a:pt x="21" y="55"/>
                </a:cubicBezTo>
                <a:cubicBezTo>
                  <a:pt x="20" y="57"/>
                  <a:pt x="20" y="55"/>
                  <a:pt x="20" y="54"/>
                </a:cubicBezTo>
                <a:cubicBezTo>
                  <a:pt x="22" y="51"/>
                  <a:pt x="24" y="48"/>
                  <a:pt x="26" y="45"/>
                </a:cubicBezTo>
                <a:cubicBezTo>
                  <a:pt x="26" y="44"/>
                  <a:pt x="27" y="44"/>
                  <a:pt x="27" y="44"/>
                </a:cubicBezTo>
                <a:cubicBezTo>
                  <a:pt x="28" y="42"/>
                  <a:pt x="29" y="41"/>
                  <a:pt x="31" y="40"/>
                </a:cubicBezTo>
                <a:cubicBezTo>
                  <a:pt x="31" y="39"/>
                  <a:pt x="31" y="38"/>
                  <a:pt x="32" y="38"/>
                </a:cubicBezTo>
                <a:cubicBezTo>
                  <a:pt x="33" y="37"/>
                  <a:pt x="34" y="37"/>
                  <a:pt x="35" y="36"/>
                </a:cubicBezTo>
                <a:cubicBezTo>
                  <a:pt x="35" y="36"/>
                  <a:pt x="36" y="35"/>
                  <a:pt x="36" y="34"/>
                </a:cubicBezTo>
                <a:cubicBezTo>
                  <a:pt x="36" y="34"/>
                  <a:pt x="36" y="35"/>
                  <a:pt x="36" y="35"/>
                </a:cubicBezTo>
                <a:cubicBezTo>
                  <a:pt x="37" y="34"/>
                  <a:pt x="37" y="34"/>
                  <a:pt x="37" y="33"/>
                </a:cubicBezTo>
                <a:cubicBezTo>
                  <a:pt x="37" y="33"/>
                  <a:pt x="38" y="33"/>
                  <a:pt x="38" y="33"/>
                </a:cubicBezTo>
                <a:cubicBezTo>
                  <a:pt x="39" y="33"/>
                  <a:pt x="40" y="31"/>
                  <a:pt x="41" y="30"/>
                </a:cubicBezTo>
                <a:cubicBezTo>
                  <a:pt x="42" y="30"/>
                  <a:pt x="40" y="31"/>
                  <a:pt x="41" y="31"/>
                </a:cubicBezTo>
                <a:cubicBezTo>
                  <a:pt x="41" y="30"/>
                  <a:pt x="42" y="29"/>
                  <a:pt x="42" y="29"/>
                </a:cubicBezTo>
                <a:cubicBezTo>
                  <a:pt x="44" y="29"/>
                  <a:pt x="45" y="27"/>
                  <a:pt x="45" y="28"/>
                </a:cubicBezTo>
                <a:cubicBezTo>
                  <a:pt x="47" y="26"/>
                  <a:pt x="50" y="24"/>
                  <a:pt x="52" y="23"/>
                </a:cubicBezTo>
                <a:cubicBezTo>
                  <a:pt x="52" y="23"/>
                  <a:pt x="52" y="23"/>
                  <a:pt x="51" y="23"/>
                </a:cubicBezTo>
                <a:cubicBezTo>
                  <a:pt x="54" y="21"/>
                  <a:pt x="54" y="21"/>
                  <a:pt x="55" y="20"/>
                </a:cubicBezTo>
                <a:cubicBezTo>
                  <a:pt x="55" y="20"/>
                  <a:pt x="55" y="20"/>
                  <a:pt x="55" y="20"/>
                </a:cubicBezTo>
                <a:cubicBezTo>
                  <a:pt x="58" y="19"/>
                  <a:pt x="61" y="17"/>
                  <a:pt x="64" y="17"/>
                </a:cubicBezTo>
                <a:cubicBezTo>
                  <a:pt x="64" y="16"/>
                  <a:pt x="64" y="16"/>
                  <a:pt x="64" y="16"/>
                </a:cubicBezTo>
                <a:cubicBezTo>
                  <a:pt x="65" y="16"/>
                  <a:pt x="65" y="16"/>
                  <a:pt x="66" y="15"/>
                </a:cubicBezTo>
                <a:cubicBezTo>
                  <a:pt x="66" y="15"/>
                  <a:pt x="66" y="16"/>
                  <a:pt x="67" y="15"/>
                </a:cubicBezTo>
                <a:cubicBezTo>
                  <a:pt x="66" y="15"/>
                  <a:pt x="68" y="14"/>
                  <a:pt x="69" y="14"/>
                </a:cubicBezTo>
                <a:cubicBezTo>
                  <a:pt x="69" y="14"/>
                  <a:pt x="70" y="14"/>
                  <a:pt x="70" y="14"/>
                </a:cubicBezTo>
                <a:cubicBezTo>
                  <a:pt x="70" y="15"/>
                  <a:pt x="69" y="15"/>
                  <a:pt x="69" y="15"/>
                </a:cubicBezTo>
                <a:cubicBezTo>
                  <a:pt x="71" y="14"/>
                  <a:pt x="71" y="14"/>
                  <a:pt x="71" y="13"/>
                </a:cubicBezTo>
                <a:cubicBezTo>
                  <a:pt x="70" y="13"/>
                  <a:pt x="69" y="14"/>
                  <a:pt x="68" y="14"/>
                </a:cubicBezTo>
                <a:cubicBezTo>
                  <a:pt x="67" y="15"/>
                  <a:pt x="64" y="15"/>
                  <a:pt x="63" y="15"/>
                </a:cubicBezTo>
                <a:cubicBezTo>
                  <a:pt x="63" y="15"/>
                  <a:pt x="63" y="15"/>
                  <a:pt x="63" y="15"/>
                </a:cubicBezTo>
                <a:cubicBezTo>
                  <a:pt x="64" y="15"/>
                  <a:pt x="64" y="15"/>
                  <a:pt x="64" y="15"/>
                </a:cubicBezTo>
                <a:cubicBezTo>
                  <a:pt x="65" y="14"/>
                  <a:pt x="68" y="13"/>
                  <a:pt x="70" y="13"/>
                </a:cubicBezTo>
                <a:cubicBezTo>
                  <a:pt x="69" y="12"/>
                  <a:pt x="71" y="12"/>
                  <a:pt x="71" y="11"/>
                </a:cubicBezTo>
                <a:cubicBezTo>
                  <a:pt x="68" y="12"/>
                  <a:pt x="65" y="13"/>
                  <a:pt x="63" y="14"/>
                </a:cubicBezTo>
                <a:cubicBezTo>
                  <a:pt x="64" y="14"/>
                  <a:pt x="62" y="15"/>
                  <a:pt x="62" y="15"/>
                </a:cubicBezTo>
                <a:cubicBezTo>
                  <a:pt x="61" y="15"/>
                  <a:pt x="59" y="15"/>
                  <a:pt x="59" y="16"/>
                </a:cubicBezTo>
                <a:cubicBezTo>
                  <a:pt x="60" y="16"/>
                  <a:pt x="60" y="16"/>
                  <a:pt x="60" y="16"/>
                </a:cubicBezTo>
                <a:cubicBezTo>
                  <a:pt x="58" y="16"/>
                  <a:pt x="56" y="17"/>
                  <a:pt x="55" y="18"/>
                </a:cubicBezTo>
                <a:cubicBezTo>
                  <a:pt x="56" y="17"/>
                  <a:pt x="55" y="17"/>
                  <a:pt x="57" y="16"/>
                </a:cubicBezTo>
                <a:cubicBezTo>
                  <a:pt x="55" y="17"/>
                  <a:pt x="55" y="17"/>
                  <a:pt x="54" y="18"/>
                </a:cubicBezTo>
                <a:cubicBezTo>
                  <a:pt x="54" y="18"/>
                  <a:pt x="54" y="18"/>
                  <a:pt x="54" y="18"/>
                </a:cubicBezTo>
                <a:cubicBezTo>
                  <a:pt x="51" y="19"/>
                  <a:pt x="46" y="21"/>
                  <a:pt x="43" y="24"/>
                </a:cubicBezTo>
                <a:cubicBezTo>
                  <a:pt x="43" y="24"/>
                  <a:pt x="43" y="23"/>
                  <a:pt x="43" y="24"/>
                </a:cubicBezTo>
                <a:cubicBezTo>
                  <a:pt x="40" y="26"/>
                  <a:pt x="35" y="28"/>
                  <a:pt x="34" y="30"/>
                </a:cubicBezTo>
                <a:cubicBezTo>
                  <a:pt x="34" y="30"/>
                  <a:pt x="35" y="29"/>
                  <a:pt x="36" y="28"/>
                </a:cubicBezTo>
                <a:cubicBezTo>
                  <a:pt x="35" y="28"/>
                  <a:pt x="34" y="30"/>
                  <a:pt x="33" y="30"/>
                </a:cubicBezTo>
                <a:cubicBezTo>
                  <a:pt x="33" y="30"/>
                  <a:pt x="33" y="30"/>
                  <a:pt x="33" y="30"/>
                </a:cubicBezTo>
                <a:cubicBezTo>
                  <a:pt x="32" y="31"/>
                  <a:pt x="32" y="32"/>
                  <a:pt x="31" y="33"/>
                </a:cubicBezTo>
                <a:cubicBezTo>
                  <a:pt x="30" y="34"/>
                  <a:pt x="29" y="34"/>
                  <a:pt x="27" y="36"/>
                </a:cubicBezTo>
                <a:cubicBezTo>
                  <a:pt x="28" y="36"/>
                  <a:pt x="25" y="38"/>
                  <a:pt x="25" y="39"/>
                </a:cubicBezTo>
                <a:cubicBezTo>
                  <a:pt x="28" y="36"/>
                  <a:pt x="23" y="43"/>
                  <a:pt x="22" y="42"/>
                </a:cubicBezTo>
                <a:cubicBezTo>
                  <a:pt x="23" y="41"/>
                  <a:pt x="23" y="41"/>
                  <a:pt x="23" y="40"/>
                </a:cubicBezTo>
                <a:cubicBezTo>
                  <a:pt x="22" y="42"/>
                  <a:pt x="22" y="41"/>
                  <a:pt x="22" y="41"/>
                </a:cubicBezTo>
                <a:cubicBezTo>
                  <a:pt x="21" y="42"/>
                  <a:pt x="20" y="42"/>
                  <a:pt x="19" y="43"/>
                </a:cubicBezTo>
                <a:cubicBezTo>
                  <a:pt x="20" y="43"/>
                  <a:pt x="21" y="42"/>
                  <a:pt x="21" y="42"/>
                </a:cubicBezTo>
                <a:cubicBezTo>
                  <a:pt x="21" y="42"/>
                  <a:pt x="21" y="43"/>
                  <a:pt x="21" y="43"/>
                </a:cubicBezTo>
                <a:cubicBezTo>
                  <a:pt x="20" y="43"/>
                  <a:pt x="19" y="43"/>
                  <a:pt x="19" y="44"/>
                </a:cubicBezTo>
                <a:cubicBezTo>
                  <a:pt x="19" y="44"/>
                  <a:pt x="19" y="44"/>
                  <a:pt x="18" y="44"/>
                </a:cubicBezTo>
                <a:cubicBezTo>
                  <a:pt x="22" y="39"/>
                  <a:pt x="23" y="37"/>
                  <a:pt x="28" y="34"/>
                </a:cubicBezTo>
                <a:cubicBezTo>
                  <a:pt x="30" y="31"/>
                  <a:pt x="33" y="30"/>
                  <a:pt x="35" y="27"/>
                </a:cubicBezTo>
                <a:cubicBezTo>
                  <a:pt x="35" y="27"/>
                  <a:pt x="36" y="26"/>
                  <a:pt x="36" y="27"/>
                </a:cubicBezTo>
                <a:cubicBezTo>
                  <a:pt x="39" y="24"/>
                  <a:pt x="44" y="22"/>
                  <a:pt x="46" y="20"/>
                </a:cubicBezTo>
                <a:cubicBezTo>
                  <a:pt x="45" y="20"/>
                  <a:pt x="44" y="21"/>
                  <a:pt x="44" y="21"/>
                </a:cubicBezTo>
                <a:cubicBezTo>
                  <a:pt x="45" y="20"/>
                  <a:pt x="49" y="17"/>
                  <a:pt x="48" y="19"/>
                </a:cubicBezTo>
                <a:cubicBezTo>
                  <a:pt x="49" y="18"/>
                  <a:pt x="50" y="18"/>
                  <a:pt x="51" y="17"/>
                </a:cubicBezTo>
                <a:cubicBezTo>
                  <a:pt x="51" y="16"/>
                  <a:pt x="49" y="18"/>
                  <a:pt x="49" y="18"/>
                </a:cubicBezTo>
                <a:cubicBezTo>
                  <a:pt x="50" y="17"/>
                  <a:pt x="53" y="15"/>
                  <a:pt x="55" y="15"/>
                </a:cubicBezTo>
                <a:cubicBezTo>
                  <a:pt x="60" y="12"/>
                  <a:pt x="65" y="10"/>
                  <a:pt x="69" y="10"/>
                </a:cubicBezTo>
                <a:cubicBezTo>
                  <a:pt x="69" y="9"/>
                  <a:pt x="70" y="10"/>
                  <a:pt x="70" y="10"/>
                </a:cubicBezTo>
                <a:cubicBezTo>
                  <a:pt x="71" y="9"/>
                  <a:pt x="70" y="9"/>
                  <a:pt x="70" y="9"/>
                </a:cubicBezTo>
                <a:cubicBezTo>
                  <a:pt x="71" y="9"/>
                  <a:pt x="71" y="9"/>
                  <a:pt x="71" y="9"/>
                </a:cubicBezTo>
                <a:cubicBezTo>
                  <a:pt x="72" y="8"/>
                  <a:pt x="72" y="9"/>
                  <a:pt x="73" y="8"/>
                </a:cubicBezTo>
                <a:cubicBezTo>
                  <a:pt x="74" y="8"/>
                  <a:pt x="75" y="8"/>
                  <a:pt x="77" y="7"/>
                </a:cubicBezTo>
                <a:cubicBezTo>
                  <a:pt x="77" y="8"/>
                  <a:pt x="80" y="7"/>
                  <a:pt x="81" y="7"/>
                </a:cubicBezTo>
                <a:cubicBezTo>
                  <a:pt x="87" y="6"/>
                  <a:pt x="96" y="6"/>
                  <a:pt x="102" y="7"/>
                </a:cubicBezTo>
                <a:cubicBezTo>
                  <a:pt x="98" y="6"/>
                  <a:pt x="96" y="6"/>
                  <a:pt x="93" y="5"/>
                </a:cubicBezTo>
                <a:cubicBezTo>
                  <a:pt x="88" y="6"/>
                  <a:pt x="82" y="6"/>
                  <a:pt x="77" y="7"/>
                </a:cubicBezTo>
                <a:cubicBezTo>
                  <a:pt x="77" y="7"/>
                  <a:pt x="77" y="7"/>
                  <a:pt x="76" y="7"/>
                </a:cubicBezTo>
                <a:cubicBezTo>
                  <a:pt x="77" y="6"/>
                  <a:pt x="78" y="6"/>
                  <a:pt x="78" y="6"/>
                </a:cubicBezTo>
                <a:cubicBezTo>
                  <a:pt x="77" y="6"/>
                  <a:pt x="73" y="8"/>
                  <a:pt x="70" y="7"/>
                </a:cubicBezTo>
                <a:cubicBezTo>
                  <a:pt x="70" y="8"/>
                  <a:pt x="69" y="8"/>
                  <a:pt x="68" y="8"/>
                </a:cubicBezTo>
                <a:cubicBezTo>
                  <a:pt x="68" y="10"/>
                  <a:pt x="63" y="11"/>
                  <a:pt x="61" y="12"/>
                </a:cubicBezTo>
                <a:cubicBezTo>
                  <a:pt x="61" y="12"/>
                  <a:pt x="64" y="11"/>
                  <a:pt x="63" y="11"/>
                </a:cubicBezTo>
                <a:cubicBezTo>
                  <a:pt x="62" y="11"/>
                  <a:pt x="61" y="12"/>
                  <a:pt x="60" y="11"/>
                </a:cubicBezTo>
                <a:cubicBezTo>
                  <a:pt x="61" y="11"/>
                  <a:pt x="62" y="11"/>
                  <a:pt x="62" y="10"/>
                </a:cubicBezTo>
                <a:cubicBezTo>
                  <a:pt x="61" y="11"/>
                  <a:pt x="59" y="12"/>
                  <a:pt x="59" y="11"/>
                </a:cubicBezTo>
                <a:cubicBezTo>
                  <a:pt x="58" y="11"/>
                  <a:pt x="60" y="11"/>
                  <a:pt x="59" y="11"/>
                </a:cubicBezTo>
                <a:cubicBezTo>
                  <a:pt x="58" y="11"/>
                  <a:pt x="58" y="11"/>
                  <a:pt x="58" y="12"/>
                </a:cubicBezTo>
                <a:cubicBezTo>
                  <a:pt x="57" y="11"/>
                  <a:pt x="58" y="11"/>
                  <a:pt x="58" y="10"/>
                </a:cubicBezTo>
                <a:cubicBezTo>
                  <a:pt x="57" y="11"/>
                  <a:pt x="57" y="11"/>
                  <a:pt x="57" y="11"/>
                </a:cubicBezTo>
                <a:cubicBezTo>
                  <a:pt x="56" y="11"/>
                  <a:pt x="58" y="10"/>
                  <a:pt x="57" y="11"/>
                </a:cubicBezTo>
                <a:cubicBezTo>
                  <a:pt x="55" y="11"/>
                  <a:pt x="54" y="12"/>
                  <a:pt x="53" y="12"/>
                </a:cubicBezTo>
                <a:cubicBezTo>
                  <a:pt x="53" y="12"/>
                  <a:pt x="53" y="12"/>
                  <a:pt x="54" y="12"/>
                </a:cubicBezTo>
                <a:cubicBezTo>
                  <a:pt x="53" y="12"/>
                  <a:pt x="53" y="13"/>
                  <a:pt x="52" y="13"/>
                </a:cubicBezTo>
                <a:cubicBezTo>
                  <a:pt x="52" y="13"/>
                  <a:pt x="53" y="12"/>
                  <a:pt x="53" y="12"/>
                </a:cubicBezTo>
                <a:cubicBezTo>
                  <a:pt x="51" y="13"/>
                  <a:pt x="48" y="14"/>
                  <a:pt x="47" y="14"/>
                </a:cubicBezTo>
                <a:cubicBezTo>
                  <a:pt x="46" y="15"/>
                  <a:pt x="48" y="15"/>
                  <a:pt x="47" y="15"/>
                </a:cubicBezTo>
                <a:cubicBezTo>
                  <a:pt x="45" y="16"/>
                  <a:pt x="45" y="16"/>
                  <a:pt x="44" y="16"/>
                </a:cubicBezTo>
                <a:cubicBezTo>
                  <a:pt x="44" y="17"/>
                  <a:pt x="45" y="17"/>
                  <a:pt x="44" y="17"/>
                </a:cubicBezTo>
                <a:cubicBezTo>
                  <a:pt x="43" y="18"/>
                  <a:pt x="41" y="19"/>
                  <a:pt x="41" y="18"/>
                </a:cubicBezTo>
                <a:cubicBezTo>
                  <a:pt x="41" y="18"/>
                  <a:pt x="43" y="17"/>
                  <a:pt x="42" y="17"/>
                </a:cubicBezTo>
                <a:cubicBezTo>
                  <a:pt x="41" y="18"/>
                  <a:pt x="40" y="19"/>
                  <a:pt x="39" y="20"/>
                </a:cubicBezTo>
                <a:cubicBezTo>
                  <a:pt x="38" y="21"/>
                  <a:pt x="39" y="19"/>
                  <a:pt x="38" y="20"/>
                </a:cubicBezTo>
                <a:cubicBezTo>
                  <a:pt x="37" y="20"/>
                  <a:pt x="38" y="20"/>
                  <a:pt x="38" y="21"/>
                </a:cubicBezTo>
                <a:cubicBezTo>
                  <a:pt x="37" y="21"/>
                  <a:pt x="34" y="23"/>
                  <a:pt x="35" y="22"/>
                </a:cubicBezTo>
                <a:cubicBezTo>
                  <a:pt x="34" y="23"/>
                  <a:pt x="34" y="23"/>
                  <a:pt x="32" y="24"/>
                </a:cubicBezTo>
                <a:cubicBezTo>
                  <a:pt x="32" y="25"/>
                  <a:pt x="33" y="25"/>
                  <a:pt x="32" y="25"/>
                </a:cubicBezTo>
                <a:cubicBezTo>
                  <a:pt x="27" y="29"/>
                  <a:pt x="24" y="33"/>
                  <a:pt x="20" y="37"/>
                </a:cubicBezTo>
                <a:cubicBezTo>
                  <a:pt x="20" y="37"/>
                  <a:pt x="20" y="37"/>
                  <a:pt x="20" y="37"/>
                </a:cubicBezTo>
                <a:cubicBezTo>
                  <a:pt x="18" y="39"/>
                  <a:pt x="17" y="40"/>
                  <a:pt x="17" y="42"/>
                </a:cubicBezTo>
                <a:cubicBezTo>
                  <a:pt x="16" y="42"/>
                  <a:pt x="16" y="41"/>
                  <a:pt x="17" y="41"/>
                </a:cubicBezTo>
                <a:cubicBezTo>
                  <a:pt x="16" y="43"/>
                  <a:pt x="14" y="44"/>
                  <a:pt x="13" y="45"/>
                </a:cubicBezTo>
                <a:cubicBezTo>
                  <a:pt x="13" y="44"/>
                  <a:pt x="15" y="43"/>
                  <a:pt x="14" y="42"/>
                </a:cubicBezTo>
                <a:cubicBezTo>
                  <a:pt x="13" y="44"/>
                  <a:pt x="13" y="46"/>
                  <a:pt x="11" y="49"/>
                </a:cubicBezTo>
                <a:cubicBezTo>
                  <a:pt x="11" y="49"/>
                  <a:pt x="12" y="48"/>
                  <a:pt x="12" y="49"/>
                </a:cubicBezTo>
                <a:cubicBezTo>
                  <a:pt x="11" y="50"/>
                  <a:pt x="11" y="50"/>
                  <a:pt x="11" y="51"/>
                </a:cubicBezTo>
                <a:cubicBezTo>
                  <a:pt x="10" y="51"/>
                  <a:pt x="9" y="52"/>
                  <a:pt x="9" y="53"/>
                </a:cubicBezTo>
                <a:cubicBezTo>
                  <a:pt x="8" y="56"/>
                  <a:pt x="5" y="59"/>
                  <a:pt x="5" y="63"/>
                </a:cubicBezTo>
                <a:cubicBezTo>
                  <a:pt x="2" y="69"/>
                  <a:pt x="0" y="82"/>
                  <a:pt x="1" y="88"/>
                </a:cubicBezTo>
                <a:cubicBezTo>
                  <a:pt x="1" y="89"/>
                  <a:pt x="1" y="91"/>
                  <a:pt x="1" y="91"/>
                </a:cubicBezTo>
                <a:cubicBezTo>
                  <a:pt x="2" y="94"/>
                  <a:pt x="1" y="95"/>
                  <a:pt x="2" y="97"/>
                </a:cubicBezTo>
                <a:cubicBezTo>
                  <a:pt x="2" y="97"/>
                  <a:pt x="2" y="96"/>
                  <a:pt x="2" y="96"/>
                </a:cubicBezTo>
                <a:cubicBezTo>
                  <a:pt x="2" y="97"/>
                  <a:pt x="2" y="97"/>
                  <a:pt x="3" y="99"/>
                </a:cubicBezTo>
                <a:cubicBezTo>
                  <a:pt x="3" y="100"/>
                  <a:pt x="2" y="99"/>
                  <a:pt x="3" y="100"/>
                </a:cubicBezTo>
                <a:cubicBezTo>
                  <a:pt x="4" y="102"/>
                  <a:pt x="4" y="105"/>
                  <a:pt x="4" y="108"/>
                </a:cubicBezTo>
                <a:cubicBezTo>
                  <a:pt x="5" y="108"/>
                  <a:pt x="4" y="107"/>
                  <a:pt x="4" y="107"/>
                </a:cubicBezTo>
                <a:cubicBezTo>
                  <a:pt x="5" y="108"/>
                  <a:pt x="6" y="111"/>
                  <a:pt x="6" y="112"/>
                </a:cubicBezTo>
                <a:cubicBezTo>
                  <a:pt x="5" y="111"/>
                  <a:pt x="6" y="110"/>
                  <a:pt x="5" y="110"/>
                </a:cubicBezTo>
                <a:cubicBezTo>
                  <a:pt x="5" y="110"/>
                  <a:pt x="5" y="110"/>
                  <a:pt x="5" y="111"/>
                </a:cubicBezTo>
                <a:cubicBezTo>
                  <a:pt x="7" y="115"/>
                  <a:pt x="10" y="121"/>
                  <a:pt x="11" y="123"/>
                </a:cubicBezTo>
                <a:cubicBezTo>
                  <a:pt x="12" y="124"/>
                  <a:pt x="12" y="124"/>
                  <a:pt x="13" y="125"/>
                </a:cubicBezTo>
                <a:cubicBezTo>
                  <a:pt x="13" y="126"/>
                  <a:pt x="13" y="127"/>
                  <a:pt x="15" y="128"/>
                </a:cubicBezTo>
                <a:cubicBezTo>
                  <a:pt x="14" y="128"/>
                  <a:pt x="15" y="129"/>
                  <a:pt x="16" y="130"/>
                </a:cubicBezTo>
                <a:cubicBezTo>
                  <a:pt x="16" y="130"/>
                  <a:pt x="18" y="133"/>
                  <a:pt x="19" y="134"/>
                </a:cubicBezTo>
                <a:cubicBezTo>
                  <a:pt x="18" y="135"/>
                  <a:pt x="17" y="132"/>
                  <a:pt x="17" y="133"/>
                </a:cubicBezTo>
                <a:cubicBezTo>
                  <a:pt x="18" y="134"/>
                  <a:pt x="18" y="134"/>
                  <a:pt x="19" y="135"/>
                </a:cubicBezTo>
                <a:cubicBezTo>
                  <a:pt x="19" y="135"/>
                  <a:pt x="21" y="137"/>
                  <a:pt x="21" y="137"/>
                </a:cubicBezTo>
                <a:cubicBezTo>
                  <a:pt x="20" y="137"/>
                  <a:pt x="19" y="135"/>
                  <a:pt x="18" y="135"/>
                </a:cubicBezTo>
                <a:cubicBezTo>
                  <a:pt x="20" y="137"/>
                  <a:pt x="23" y="140"/>
                  <a:pt x="22" y="140"/>
                </a:cubicBezTo>
                <a:cubicBezTo>
                  <a:pt x="22" y="140"/>
                  <a:pt x="23" y="141"/>
                  <a:pt x="23" y="141"/>
                </a:cubicBezTo>
                <a:cubicBezTo>
                  <a:pt x="21" y="140"/>
                  <a:pt x="21" y="141"/>
                  <a:pt x="20" y="140"/>
                </a:cubicBezTo>
                <a:cubicBezTo>
                  <a:pt x="25" y="143"/>
                  <a:pt x="26" y="147"/>
                  <a:pt x="31" y="149"/>
                </a:cubicBezTo>
                <a:cubicBezTo>
                  <a:pt x="30" y="149"/>
                  <a:pt x="30" y="149"/>
                  <a:pt x="30" y="149"/>
                </a:cubicBezTo>
                <a:cubicBezTo>
                  <a:pt x="31" y="150"/>
                  <a:pt x="31" y="149"/>
                  <a:pt x="32" y="150"/>
                </a:cubicBezTo>
                <a:cubicBezTo>
                  <a:pt x="32" y="150"/>
                  <a:pt x="32" y="151"/>
                  <a:pt x="32" y="151"/>
                </a:cubicBezTo>
                <a:cubicBezTo>
                  <a:pt x="33" y="152"/>
                  <a:pt x="34" y="152"/>
                  <a:pt x="34" y="152"/>
                </a:cubicBezTo>
                <a:cubicBezTo>
                  <a:pt x="33" y="151"/>
                  <a:pt x="33" y="151"/>
                  <a:pt x="33" y="150"/>
                </a:cubicBezTo>
                <a:cubicBezTo>
                  <a:pt x="35" y="152"/>
                  <a:pt x="36" y="152"/>
                  <a:pt x="37" y="154"/>
                </a:cubicBezTo>
                <a:cubicBezTo>
                  <a:pt x="36" y="153"/>
                  <a:pt x="36" y="154"/>
                  <a:pt x="35" y="153"/>
                </a:cubicBezTo>
                <a:cubicBezTo>
                  <a:pt x="35" y="153"/>
                  <a:pt x="35" y="154"/>
                  <a:pt x="36" y="154"/>
                </a:cubicBezTo>
                <a:cubicBezTo>
                  <a:pt x="36" y="154"/>
                  <a:pt x="36" y="154"/>
                  <a:pt x="37" y="154"/>
                </a:cubicBezTo>
                <a:cubicBezTo>
                  <a:pt x="36" y="155"/>
                  <a:pt x="40" y="158"/>
                  <a:pt x="42" y="159"/>
                </a:cubicBezTo>
                <a:cubicBezTo>
                  <a:pt x="43" y="159"/>
                  <a:pt x="41" y="158"/>
                  <a:pt x="42" y="158"/>
                </a:cubicBezTo>
                <a:cubicBezTo>
                  <a:pt x="42" y="158"/>
                  <a:pt x="43" y="159"/>
                  <a:pt x="44" y="159"/>
                </a:cubicBezTo>
                <a:cubicBezTo>
                  <a:pt x="43" y="159"/>
                  <a:pt x="43" y="159"/>
                  <a:pt x="43" y="160"/>
                </a:cubicBezTo>
                <a:cubicBezTo>
                  <a:pt x="44" y="161"/>
                  <a:pt x="44" y="160"/>
                  <a:pt x="45" y="160"/>
                </a:cubicBezTo>
                <a:cubicBezTo>
                  <a:pt x="44" y="161"/>
                  <a:pt x="47" y="162"/>
                  <a:pt x="47" y="162"/>
                </a:cubicBezTo>
                <a:cubicBezTo>
                  <a:pt x="49" y="162"/>
                  <a:pt x="49" y="163"/>
                  <a:pt x="48" y="163"/>
                </a:cubicBezTo>
                <a:cubicBezTo>
                  <a:pt x="50" y="164"/>
                  <a:pt x="51" y="164"/>
                  <a:pt x="52" y="164"/>
                </a:cubicBezTo>
                <a:cubicBezTo>
                  <a:pt x="53" y="165"/>
                  <a:pt x="52" y="164"/>
                  <a:pt x="52" y="165"/>
                </a:cubicBezTo>
                <a:cubicBezTo>
                  <a:pt x="54" y="165"/>
                  <a:pt x="53" y="165"/>
                  <a:pt x="55" y="166"/>
                </a:cubicBezTo>
                <a:cubicBezTo>
                  <a:pt x="55" y="166"/>
                  <a:pt x="56" y="166"/>
                  <a:pt x="56" y="166"/>
                </a:cubicBezTo>
                <a:cubicBezTo>
                  <a:pt x="57" y="167"/>
                  <a:pt x="58" y="167"/>
                  <a:pt x="57" y="167"/>
                </a:cubicBezTo>
                <a:cubicBezTo>
                  <a:pt x="61" y="169"/>
                  <a:pt x="63" y="167"/>
                  <a:pt x="65" y="168"/>
                </a:cubicBezTo>
                <a:cubicBezTo>
                  <a:pt x="66" y="167"/>
                  <a:pt x="67" y="168"/>
                  <a:pt x="69" y="169"/>
                </a:cubicBezTo>
                <a:cubicBezTo>
                  <a:pt x="69" y="169"/>
                  <a:pt x="68" y="168"/>
                  <a:pt x="69" y="168"/>
                </a:cubicBezTo>
                <a:cubicBezTo>
                  <a:pt x="70" y="169"/>
                  <a:pt x="71" y="169"/>
                  <a:pt x="73" y="169"/>
                </a:cubicBezTo>
                <a:cubicBezTo>
                  <a:pt x="73" y="170"/>
                  <a:pt x="72" y="169"/>
                  <a:pt x="72" y="170"/>
                </a:cubicBezTo>
                <a:cubicBezTo>
                  <a:pt x="73" y="170"/>
                  <a:pt x="74" y="170"/>
                  <a:pt x="74" y="170"/>
                </a:cubicBezTo>
                <a:cubicBezTo>
                  <a:pt x="73" y="170"/>
                  <a:pt x="73" y="170"/>
                  <a:pt x="73" y="169"/>
                </a:cubicBezTo>
                <a:cubicBezTo>
                  <a:pt x="74" y="169"/>
                  <a:pt x="74" y="169"/>
                  <a:pt x="75" y="170"/>
                </a:cubicBezTo>
                <a:cubicBezTo>
                  <a:pt x="75" y="170"/>
                  <a:pt x="75" y="170"/>
                  <a:pt x="75" y="170"/>
                </a:cubicBezTo>
                <a:cubicBezTo>
                  <a:pt x="79" y="170"/>
                  <a:pt x="83" y="171"/>
                  <a:pt x="85" y="170"/>
                </a:cubicBezTo>
                <a:cubicBezTo>
                  <a:pt x="86" y="170"/>
                  <a:pt x="85" y="171"/>
                  <a:pt x="86" y="171"/>
                </a:cubicBezTo>
                <a:cubicBezTo>
                  <a:pt x="86" y="170"/>
                  <a:pt x="86" y="170"/>
                  <a:pt x="86" y="170"/>
                </a:cubicBezTo>
                <a:cubicBezTo>
                  <a:pt x="87" y="170"/>
                  <a:pt x="91" y="171"/>
                  <a:pt x="89" y="170"/>
                </a:cubicBezTo>
                <a:cubicBezTo>
                  <a:pt x="91" y="170"/>
                  <a:pt x="91" y="171"/>
                  <a:pt x="92" y="170"/>
                </a:cubicBezTo>
                <a:cubicBezTo>
                  <a:pt x="91" y="170"/>
                  <a:pt x="91" y="170"/>
                  <a:pt x="92" y="170"/>
                </a:cubicBezTo>
                <a:cubicBezTo>
                  <a:pt x="92" y="170"/>
                  <a:pt x="92" y="171"/>
                  <a:pt x="93" y="170"/>
                </a:cubicBezTo>
                <a:cubicBezTo>
                  <a:pt x="93" y="170"/>
                  <a:pt x="94" y="170"/>
                  <a:pt x="95" y="170"/>
                </a:cubicBezTo>
                <a:cubicBezTo>
                  <a:pt x="94" y="170"/>
                  <a:pt x="96" y="170"/>
                  <a:pt x="97" y="170"/>
                </a:cubicBezTo>
                <a:cubicBezTo>
                  <a:pt x="97" y="170"/>
                  <a:pt x="96" y="170"/>
                  <a:pt x="96" y="170"/>
                </a:cubicBezTo>
                <a:cubicBezTo>
                  <a:pt x="97" y="170"/>
                  <a:pt x="99" y="169"/>
                  <a:pt x="99" y="170"/>
                </a:cubicBezTo>
                <a:cubicBezTo>
                  <a:pt x="99" y="170"/>
                  <a:pt x="98" y="170"/>
                  <a:pt x="98" y="170"/>
                </a:cubicBezTo>
                <a:cubicBezTo>
                  <a:pt x="99" y="170"/>
                  <a:pt x="100" y="170"/>
                  <a:pt x="101" y="169"/>
                </a:cubicBezTo>
                <a:cubicBezTo>
                  <a:pt x="102" y="170"/>
                  <a:pt x="104" y="168"/>
                  <a:pt x="105" y="169"/>
                </a:cubicBezTo>
                <a:cubicBezTo>
                  <a:pt x="102" y="169"/>
                  <a:pt x="100" y="171"/>
                  <a:pt x="98" y="170"/>
                </a:cubicBezTo>
                <a:cubicBezTo>
                  <a:pt x="98" y="171"/>
                  <a:pt x="97" y="171"/>
                  <a:pt x="96" y="171"/>
                </a:cubicBezTo>
                <a:cubicBezTo>
                  <a:pt x="96" y="171"/>
                  <a:pt x="95" y="171"/>
                  <a:pt x="95" y="172"/>
                </a:cubicBezTo>
                <a:cubicBezTo>
                  <a:pt x="97" y="172"/>
                  <a:pt x="96" y="171"/>
                  <a:pt x="96" y="171"/>
                </a:cubicBezTo>
                <a:cubicBezTo>
                  <a:pt x="97" y="171"/>
                  <a:pt x="98" y="171"/>
                  <a:pt x="97" y="172"/>
                </a:cubicBezTo>
                <a:cubicBezTo>
                  <a:pt x="97" y="172"/>
                  <a:pt x="96" y="172"/>
                  <a:pt x="96" y="172"/>
                </a:cubicBezTo>
                <a:cubicBezTo>
                  <a:pt x="98" y="172"/>
                  <a:pt x="99" y="172"/>
                  <a:pt x="99" y="172"/>
                </a:cubicBezTo>
                <a:cubicBezTo>
                  <a:pt x="101" y="172"/>
                  <a:pt x="102" y="172"/>
                  <a:pt x="106" y="171"/>
                </a:cubicBezTo>
                <a:cubicBezTo>
                  <a:pt x="107" y="171"/>
                  <a:pt x="106" y="171"/>
                  <a:pt x="107" y="170"/>
                </a:cubicBezTo>
                <a:cubicBezTo>
                  <a:pt x="112" y="170"/>
                  <a:pt x="116" y="168"/>
                  <a:pt x="119" y="167"/>
                </a:cubicBezTo>
                <a:cubicBezTo>
                  <a:pt x="120" y="167"/>
                  <a:pt x="118" y="167"/>
                  <a:pt x="120" y="166"/>
                </a:cubicBezTo>
                <a:cubicBezTo>
                  <a:pt x="121" y="166"/>
                  <a:pt x="121" y="166"/>
                  <a:pt x="121" y="167"/>
                </a:cubicBezTo>
                <a:cubicBezTo>
                  <a:pt x="124" y="165"/>
                  <a:pt x="126" y="165"/>
                  <a:pt x="129" y="164"/>
                </a:cubicBezTo>
                <a:cubicBezTo>
                  <a:pt x="130" y="162"/>
                  <a:pt x="135" y="161"/>
                  <a:pt x="137" y="159"/>
                </a:cubicBezTo>
                <a:cubicBezTo>
                  <a:pt x="135" y="160"/>
                  <a:pt x="133" y="161"/>
                  <a:pt x="132" y="161"/>
                </a:cubicBezTo>
                <a:cubicBezTo>
                  <a:pt x="133" y="160"/>
                  <a:pt x="137" y="158"/>
                  <a:pt x="137" y="159"/>
                </a:cubicBezTo>
                <a:cubicBezTo>
                  <a:pt x="139" y="158"/>
                  <a:pt x="141" y="158"/>
                  <a:pt x="141" y="157"/>
                </a:cubicBezTo>
                <a:cubicBezTo>
                  <a:pt x="142" y="158"/>
                  <a:pt x="145" y="156"/>
                  <a:pt x="147" y="154"/>
                </a:cubicBezTo>
                <a:cubicBezTo>
                  <a:pt x="147" y="154"/>
                  <a:pt x="148" y="154"/>
                  <a:pt x="148" y="153"/>
                </a:cubicBezTo>
                <a:cubicBezTo>
                  <a:pt x="153" y="150"/>
                  <a:pt x="158" y="147"/>
                  <a:pt x="161" y="143"/>
                </a:cubicBezTo>
                <a:cubicBezTo>
                  <a:pt x="161" y="143"/>
                  <a:pt x="161" y="143"/>
                  <a:pt x="162" y="143"/>
                </a:cubicBezTo>
                <a:cubicBezTo>
                  <a:pt x="161" y="142"/>
                  <a:pt x="161" y="142"/>
                  <a:pt x="162" y="141"/>
                </a:cubicBezTo>
                <a:cubicBezTo>
                  <a:pt x="162" y="141"/>
                  <a:pt x="162" y="142"/>
                  <a:pt x="163" y="141"/>
                </a:cubicBezTo>
                <a:cubicBezTo>
                  <a:pt x="163" y="141"/>
                  <a:pt x="163" y="140"/>
                  <a:pt x="164" y="140"/>
                </a:cubicBezTo>
                <a:cubicBezTo>
                  <a:pt x="164" y="139"/>
                  <a:pt x="163" y="140"/>
                  <a:pt x="164" y="139"/>
                </a:cubicBezTo>
                <a:cubicBezTo>
                  <a:pt x="164" y="139"/>
                  <a:pt x="165" y="138"/>
                  <a:pt x="165" y="138"/>
                </a:cubicBezTo>
                <a:cubicBezTo>
                  <a:pt x="165" y="138"/>
                  <a:pt x="165" y="139"/>
                  <a:pt x="165" y="139"/>
                </a:cubicBezTo>
                <a:cubicBezTo>
                  <a:pt x="166" y="138"/>
                  <a:pt x="166" y="138"/>
                  <a:pt x="167" y="136"/>
                </a:cubicBezTo>
                <a:cubicBezTo>
                  <a:pt x="167" y="136"/>
                  <a:pt x="166" y="137"/>
                  <a:pt x="166" y="137"/>
                </a:cubicBezTo>
                <a:cubicBezTo>
                  <a:pt x="170" y="129"/>
                  <a:pt x="177" y="120"/>
                  <a:pt x="180" y="110"/>
                </a:cubicBezTo>
                <a:cubicBezTo>
                  <a:pt x="180" y="110"/>
                  <a:pt x="179" y="113"/>
                  <a:pt x="180" y="112"/>
                </a:cubicBezTo>
                <a:cubicBezTo>
                  <a:pt x="181" y="107"/>
                  <a:pt x="181" y="106"/>
                  <a:pt x="182" y="103"/>
                </a:cubicBezTo>
                <a:cubicBezTo>
                  <a:pt x="183" y="102"/>
                  <a:pt x="182" y="101"/>
                  <a:pt x="182" y="100"/>
                </a:cubicBezTo>
                <a:cubicBezTo>
                  <a:pt x="183" y="99"/>
                  <a:pt x="183" y="94"/>
                  <a:pt x="184" y="92"/>
                </a:cubicBezTo>
                <a:cubicBezTo>
                  <a:pt x="183" y="92"/>
                  <a:pt x="184" y="90"/>
                  <a:pt x="183" y="89"/>
                </a:cubicBezTo>
                <a:cubicBezTo>
                  <a:pt x="184" y="89"/>
                  <a:pt x="184" y="88"/>
                  <a:pt x="184" y="88"/>
                </a:cubicBezTo>
                <a:cubicBezTo>
                  <a:pt x="184" y="87"/>
                  <a:pt x="184" y="85"/>
                  <a:pt x="184" y="84"/>
                </a:cubicBezTo>
                <a:cubicBezTo>
                  <a:pt x="184" y="84"/>
                  <a:pt x="184" y="82"/>
                  <a:pt x="184" y="81"/>
                </a:cubicBezTo>
                <a:cubicBezTo>
                  <a:pt x="184" y="80"/>
                  <a:pt x="184" y="81"/>
                  <a:pt x="183" y="80"/>
                </a:cubicBezTo>
                <a:cubicBezTo>
                  <a:pt x="184" y="78"/>
                  <a:pt x="182" y="75"/>
                  <a:pt x="183" y="74"/>
                </a:cubicBezTo>
                <a:cubicBezTo>
                  <a:pt x="182" y="73"/>
                  <a:pt x="181" y="67"/>
                  <a:pt x="182" y="66"/>
                </a:cubicBezTo>
                <a:cubicBezTo>
                  <a:pt x="181" y="66"/>
                  <a:pt x="179" y="61"/>
                  <a:pt x="180" y="61"/>
                </a:cubicBezTo>
                <a:cubicBezTo>
                  <a:pt x="179" y="59"/>
                  <a:pt x="178" y="59"/>
                  <a:pt x="177" y="57"/>
                </a:cubicBezTo>
                <a:cubicBezTo>
                  <a:pt x="177" y="57"/>
                  <a:pt x="178" y="58"/>
                  <a:pt x="178" y="58"/>
                </a:cubicBezTo>
                <a:cubicBezTo>
                  <a:pt x="175" y="50"/>
                  <a:pt x="171" y="46"/>
                  <a:pt x="167" y="39"/>
                </a:cubicBezTo>
                <a:cubicBezTo>
                  <a:pt x="167" y="39"/>
                  <a:pt x="167" y="39"/>
                  <a:pt x="167" y="39"/>
                </a:cubicBezTo>
                <a:cubicBezTo>
                  <a:pt x="166" y="36"/>
                  <a:pt x="161" y="33"/>
                  <a:pt x="163" y="32"/>
                </a:cubicBezTo>
                <a:cubicBezTo>
                  <a:pt x="162" y="31"/>
                  <a:pt x="162" y="33"/>
                  <a:pt x="161" y="32"/>
                </a:cubicBezTo>
                <a:cubicBezTo>
                  <a:pt x="159" y="29"/>
                  <a:pt x="157" y="28"/>
                  <a:pt x="156" y="26"/>
                </a:cubicBezTo>
                <a:cubicBezTo>
                  <a:pt x="155" y="25"/>
                  <a:pt x="154" y="24"/>
                  <a:pt x="152" y="23"/>
                </a:cubicBezTo>
                <a:cubicBezTo>
                  <a:pt x="152" y="22"/>
                  <a:pt x="153" y="23"/>
                  <a:pt x="153" y="23"/>
                </a:cubicBezTo>
                <a:cubicBezTo>
                  <a:pt x="151" y="21"/>
                  <a:pt x="150" y="20"/>
                  <a:pt x="149" y="18"/>
                </a:cubicBezTo>
                <a:cubicBezTo>
                  <a:pt x="148" y="19"/>
                  <a:pt x="147" y="17"/>
                  <a:pt x="147" y="18"/>
                </a:cubicBezTo>
                <a:cubicBezTo>
                  <a:pt x="148" y="19"/>
                  <a:pt x="149" y="20"/>
                  <a:pt x="149" y="21"/>
                </a:cubicBezTo>
                <a:cubicBezTo>
                  <a:pt x="148" y="21"/>
                  <a:pt x="148" y="20"/>
                  <a:pt x="148" y="20"/>
                </a:cubicBezTo>
                <a:cubicBezTo>
                  <a:pt x="149" y="22"/>
                  <a:pt x="151" y="23"/>
                  <a:pt x="153" y="25"/>
                </a:cubicBezTo>
                <a:cubicBezTo>
                  <a:pt x="153" y="25"/>
                  <a:pt x="153" y="25"/>
                  <a:pt x="153" y="25"/>
                </a:cubicBezTo>
                <a:cubicBezTo>
                  <a:pt x="154" y="26"/>
                  <a:pt x="155" y="27"/>
                  <a:pt x="156" y="28"/>
                </a:cubicBezTo>
                <a:cubicBezTo>
                  <a:pt x="159" y="32"/>
                  <a:pt x="165" y="37"/>
                  <a:pt x="167" y="43"/>
                </a:cubicBezTo>
                <a:cubicBezTo>
                  <a:pt x="169" y="44"/>
                  <a:pt x="171" y="47"/>
                  <a:pt x="173" y="50"/>
                </a:cubicBezTo>
                <a:cubicBezTo>
                  <a:pt x="172" y="50"/>
                  <a:pt x="170" y="46"/>
                  <a:pt x="169" y="46"/>
                </a:cubicBezTo>
                <a:cubicBezTo>
                  <a:pt x="170" y="48"/>
                  <a:pt x="174" y="54"/>
                  <a:pt x="173" y="54"/>
                </a:cubicBezTo>
                <a:cubicBezTo>
                  <a:pt x="173" y="54"/>
                  <a:pt x="174" y="53"/>
                  <a:pt x="174" y="54"/>
                </a:cubicBezTo>
                <a:cubicBezTo>
                  <a:pt x="175" y="55"/>
                  <a:pt x="174" y="55"/>
                  <a:pt x="175" y="56"/>
                </a:cubicBezTo>
                <a:cubicBezTo>
                  <a:pt x="176" y="56"/>
                  <a:pt x="178" y="62"/>
                  <a:pt x="178" y="65"/>
                </a:cubicBezTo>
                <a:cubicBezTo>
                  <a:pt x="178" y="64"/>
                  <a:pt x="178" y="64"/>
                  <a:pt x="178" y="64"/>
                </a:cubicBezTo>
                <a:cubicBezTo>
                  <a:pt x="178" y="65"/>
                  <a:pt x="180" y="67"/>
                  <a:pt x="180" y="69"/>
                </a:cubicBezTo>
                <a:cubicBezTo>
                  <a:pt x="180" y="68"/>
                  <a:pt x="179" y="67"/>
                  <a:pt x="179" y="67"/>
                </a:cubicBezTo>
                <a:cubicBezTo>
                  <a:pt x="179" y="69"/>
                  <a:pt x="180" y="69"/>
                  <a:pt x="180" y="70"/>
                </a:cubicBezTo>
                <a:cubicBezTo>
                  <a:pt x="180" y="71"/>
                  <a:pt x="180" y="69"/>
                  <a:pt x="180" y="69"/>
                </a:cubicBezTo>
                <a:cubicBezTo>
                  <a:pt x="181" y="73"/>
                  <a:pt x="181" y="79"/>
                  <a:pt x="182" y="82"/>
                </a:cubicBezTo>
                <a:cubicBezTo>
                  <a:pt x="182" y="83"/>
                  <a:pt x="182" y="81"/>
                  <a:pt x="182" y="81"/>
                </a:cubicBezTo>
                <a:cubicBezTo>
                  <a:pt x="182" y="82"/>
                  <a:pt x="182" y="84"/>
                  <a:pt x="182" y="84"/>
                </a:cubicBezTo>
                <a:cubicBezTo>
                  <a:pt x="182" y="84"/>
                  <a:pt x="182" y="83"/>
                  <a:pt x="182" y="83"/>
                </a:cubicBezTo>
                <a:cubicBezTo>
                  <a:pt x="182" y="90"/>
                  <a:pt x="182" y="96"/>
                  <a:pt x="179" y="104"/>
                </a:cubicBezTo>
                <a:cubicBezTo>
                  <a:pt x="178" y="105"/>
                  <a:pt x="177" y="111"/>
                  <a:pt x="176" y="113"/>
                </a:cubicBezTo>
                <a:cubicBezTo>
                  <a:pt x="175" y="116"/>
                  <a:pt x="173" y="120"/>
                  <a:pt x="171" y="124"/>
                </a:cubicBezTo>
                <a:cubicBezTo>
                  <a:pt x="167" y="130"/>
                  <a:pt x="163" y="134"/>
                  <a:pt x="160" y="138"/>
                </a:cubicBezTo>
                <a:cubicBezTo>
                  <a:pt x="159" y="138"/>
                  <a:pt x="159" y="138"/>
                  <a:pt x="159" y="139"/>
                </a:cubicBezTo>
                <a:cubicBezTo>
                  <a:pt x="159" y="139"/>
                  <a:pt x="159" y="139"/>
                  <a:pt x="159" y="139"/>
                </a:cubicBezTo>
                <a:cubicBezTo>
                  <a:pt x="158" y="140"/>
                  <a:pt x="156" y="141"/>
                  <a:pt x="156" y="141"/>
                </a:cubicBezTo>
                <a:cubicBezTo>
                  <a:pt x="155" y="142"/>
                  <a:pt x="155" y="142"/>
                  <a:pt x="155" y="143"/>
                </a:cubicBezTo>
                <a:cubicBezTo>
                  <a:pt x="155" y="142"/>
                  <a:pt x="156" y="141"/>
                  <a:pt x="157" y="141"/>
                </a:cubicBezTo>
                <a:cubicBezTo>
                  <a:pt x="156" y="142"/>
                  <a:pt x="156" y="142"/>
                  <a:pt x="155" y="143"/>
                </a:cubicBezTo>
                <a:cubicBezTo>
                  <a:pt x="154" y="143"/>
                  <a:pt x="155" y="143"/>
                  <a:pt x="153" y="144"/>
                </a:cubicBezTo>
                <a:cubicBezTo>
                  <a:pt x="153" y="144"/>
                  <a:pt x="153" y="144"/>
                  <a:pt x="153" y="143"/>
                </a:cubicBezTo>
                <a:cubicBezTo>
                  <a:pt x="152" y="145"/>
                  <a:pt x="150" y="146"/>
                  <a:pt x="149" y="147"/>
                </a:cubicBezTo>
                <a:cubicBezTo>
                  <a:pt x="151" y="146"/>
                  <a:pt x="151" y="146"/>
                  <a:pt x="152" y="145"/>
                </a:cubicBezTo>
                <a:cubicBezTo>
                  <a:pt x="151" y="146"/>
                  <a:pt x="150" y="146"/>
                  <a:pt x="149" y="148"/>
                </a:cubicBezTo>
                <a:cubicBezTo>
                  <a:pt x="149" y="148"/>
                  <a:pt x="150" y="147"/>
                  <a:pt x="149" y="147"/>
                </a:cubicBezTo>
                <a:cubicBezTo>
                  <a:pt x="148" y="149"/>
                  <a:pt x="145" y="149"/>
                  <a:pt x="143" y="151"/>
                </a:cubicBezTo>
                <a:cubicBezTo>
                  <a:pt x="144" y="150"/>
                  <a:pt x="145" y="150"/>
                  <a:pt x="144" y="150"/>
                </a:cubicBezTo>
                <a:cubicBezTo>
                  <a:pt x="143" y="151"/>
                  <a:pt x="143" y="151"/>
                  <a:pt x="142" y="151"/>
                </a:cubicBezTo>
                <a:cubicBezTo>
                  <a:pt x="142" y="153"/>
                  <a:pt x="139" y="153"/>
                  <a:pt x="138" y="154"/>
                </a:cubicBezTo>
                <a:cubicBezTo>
                  <a:pt x="137" y="155"/>
                  <a:pt x="137" y="154"/>
                  <a:pt x="137" y="154"/>
                </a:cubicBezTo>
                <a:cubicBezTo>
                  <a:pt x="136" y="155"/>
                  <a:pt x="134" y="157"/>
                  <a:pt x="133" y="157"/>
                </a:cubicBezTo>
                <a:cubicBezTo>
                  <a:pt x="132" y="156"/>
                  <a:pt x="134" y="156"/>
                  <a:pt x="134" y="156"/>
                </a:cubicBezTo>
                <a:cubicBezTo>
                  <a:pt x="131" y="157"/>
                  <a:pt x="130" y="158"/>
                  <a:pt x="129" y="159"/>
                </a:cubicBezTo>
                <a:cubicBezTo>
                  <a:pt x="128" y="159"/>
                  <a:pt x="128" y="159"/>
                  <a:pt x="128" y="159"/>
                </a:cubicBezTo>
                <a:cubicBezTo>
                  <a:pt x="129" y="159"/>
                  <a:pt x="126" y="161"/>
                  <a:pt x="125" y="161"/>
                </a:cubicBezTo>
                <a:cubicBezTo>
                  <a:pt x="124" y="161"/>
                  <a:pt x="124" y="160"/>
                  <a:pt x="125" y="160"/>
                </a:cubicBezTo>
                <a:cubicBezTo>
                  <a:pt x="125" y="160"/>
                  <a:pt x="126" y="160"/>
                  <a:pt x="126" y="159"/>
                </a:cubicBezTo>
                <a:cubicBezTo>
                  <a:pt x="125" y="159"/>
                  <a:pt x="127" y="158"/>
                  <a:pt x="127" y="158"/>
                </a:cubicBezTo>
                <a:cubicBezTo>
                  <a:pt x="128" y="158"/>
                  <a:pt x="128" y="158"/>
                  <a:pt x="128" y="158"/>
                </a:cubicBezTo>
                <a:cubicBezTo>
                  <a:pt x="130" y="157"/>
                  <a:pt x="133" y="156"/>
                  <a:pt x="135" y="155"/>
                </a:cubicBezTo>
                <a:cubicBezTo>
                  <a:pt x="135" y="155"/>
                  <a:pt x="135" y="155"/>
                  <a:pt x="135" y="155"/>
                </a:cubicBezTo>
                <a:cubicBezTo>
                  <a:pt x="134" y="155"/>
                  <a:pt x="136" y="155"/>
                  <a:pt x="136" y="154"/>
                </a:cubicBezTo>
                <a:cubicBezTo>
                  <a:pt x="135" y="155"/>
                  <a:pt x="136" y="153"/>
                  <a:pt x="137" y="153"/>
                </a:cubicBezTo>
                <a:cubicBezTo>
                  <a:pt x="137" y="153"/>
                  <a:pt x="137" y="153"/>
                  <a:pt x="137" y="153"/>
                </a:cubicBezTo>
                <a:cubicBezTo>
                  <a:pt x="138" y="152"/>
                  <a:pt x="140" y="152"/>
                  <a:pt x="140" y="151"/>
                </a:cubicBezTo>
                <a:cubicBezTo>
                  <a:pt x="141" y="151"/>
                  <a:pt x="140" y="152"/>
                  <a:pt x="141" y="151"/>
                </a:cubicBezTo>
                <a:cubicBezTo>
                  <a:pt x="141" y="151"/>
                  <a:pt x="141" y="151"/>
                  <a:pt x="141" y="151"/>
                </a:cubicBezTo>
                <a:cubicBezTo>
                  <a:pt x="142" y="150"/>
                  <a:pt x="145" y="148"/>
                  <a:pt x="146" y="147"/>
                </a:cubicBezTo>
                <a:cubicBezTo>
                  <a:pt x="146" y="147"/>
                  <a:pt x="144" y="147"/>
                  <a:pt x="146" y="146"/>
                </a:cubicBezTo>
                <a:cubicBezTo>
                  <a:pt x="146" y="147"/>
                  <a:pt x="149" y="144"/>
                  <a:pt x="150" y="145"/>
                </a:cubicBezTo>
                <a:cubicBezTo>
                  <a:pt x="152" y="142"/>
                  <a:pt x="154" y="142"/>
                  <a:pt x="155" y="139"/>
                </a:cubicBezTo>
                <a:cubicBezTo>
                  <a:pt x="156" y="139"/>
                  <a:pt x="157" y="138"/>
                  <a:pt x="157" y="138"/>
                </a:cubicBezTo>
                <a:cubicBezTo>
                  <a:pt x="157" y="138"/>
                  <a:pt x="156" y="139"/>
                  <a:pt x="157" y="138"/>
                </a:cubicBezTo>
                <a:cubicBezTo>
                  <a:pt x="161" y="135"/>
                  <a:pt x="166" y="129"/>
                  <a:pt x="170" y="124"/>
                </a:cubicBezTo>
                <a:cubicBezTo>
                  <a:pt x="169" y="124"/>
                  <a:pt x="169" y="124"/>
                  <a:pt x="169" y="124"/>
                </a:cubicBezTo>
                <a:cubicBezTo>
                  <a:pt x="170" y="123"/>
                  <a:pt x="170" y="123"/>
                  <a:pt x="170" y="123"/>
                </a:cubicBezTo>
                <a:cubicBezTo>
                  <a:pt x="170" y="123"/>
                  <a:pt x="170" y="123"/>
                  <a:pt x="170" y="123"/>
                </a:cubicBezTo>
                <a:cubicBezTo>
                  <a:pt x="170" y="122"/>
                  <a:pt x="172" y="120"/>
                  <a:pt x="172" y="120"/>
                </a:cubicBezTo>
                <a:cubicBezTo>
                  <a:pt x="172" y="120"/>
                  <a:pt x="173" y="119"/>
                  <a:pt x="173" y="119"/>
                </a:cubicBezTo>
                <a:cubicBezTo>
                  <a:pt x="173" y="118"/>
                  <a:pt x="173" y="119"/>
                  <a:pt x="173" y="117"/>
                </a:cubicBezTo>
                <a:cubicBezTo>
                  <a:pt x="173" y="118"/>
                  <a:pt x="172" y="119"/>
                  <a:pt x="172" y="119"/>
                </a:cubicBezTo>
                <a:cubicBezTo>
                  <a:pt x="173" y="115"/>
                  <a:pt x="176" y="111"/>
                  <a:pt x="177" y="107"/>
                </a:cubicBezTo>
                <a:cubicBezTo>
                  <a:pt x="177" y="106"/>
                  <a:pt x="176" y="108"/>
                  <a:pt x="176" y="107"/>
                </a:cubicBezTo>
                <a:cubicBezTo>
                  <a:pt x="177" y="106"/>
                  <a:pt x="177" y="104"/>
                  <a:pt x="178" y="103"/>
                </a:cubicBezTo>
                <a:cubicBezTo>
                  <a:pt x="178" y="104"/>
                  <a:pt x="177" y="108"/>
                  <a:pt x="178" y="106"/>
                </a:cubicBezTo>
                <a:cubicBezTo>
                  <a:pt x="178" y="104"/>
                  <a:pt x="177" y="102"/>
                  <a:pt x="179" y="100"/>
                </a:cubicBezTo>
                <a:cubicBezTo>
                  <a:pt x="177" y="100"/>
                  <a:pt x="179" y="94"/>
                  <a:pt x="178" y="92"/>
                </a:cubicBezTo>
                <a:cubicBezTo>
                  <a:pt x="179" y="91"/>
                  <a:pt x="179" y="89"/>
                  <a:pt x="179" y="87"/>
                </a:cubicBezTo>
                <a:cubicBezTo>
                  <a:pt x="178" y="90"/>
                  <a:pt x="178" y="93"/>
                  <a:pt x="177" y="94"/>
                </a:cubicBezTo>
                <a:cubicBezTo>
                  <a:pt x="177" y="93"/>
                  <a:pt x="177" y="92"/>
                  <a:pt x="177" y="92"/>
                </a:cubicBezTo>
                <a:cubicBezTo>
                  <a:pt x="176" y="95"/>
                  <a:pt x="177" y="94"/>
                  <a:pt x="177" y="96"/>
                </a:cubicBezTo>
                <a:cubicBezTo>
                  <a:pt x="177" y="96"/>
                  <a:pt x="177" y="94"/>
                  <a:pt x="178" y="94"/>
                </a:cubicBezTo>
                <a:cubicBezTo>
                  <a:pt x="178" y="97"/>
                  <a:pt x="177" y="100"/>
                  <a:pt x="176" y="102"/>
                </a:cubicBezTo>
                <a:cubicBezTo>
                  <a:pt x="177" y="101"/>
                  <a:pt x="176" y="102"/>
                  <a:pt x="176" y="101"/>
                </a:cubicBezTo>
                <a:cubicBezTo>
                  <a:pt x="176" y="100"/>
                  <a:pt x="177" y="98"/>
                  <a:pt x="177" y="98"/>
                </a:cubicBezTo>
                <a:cubicBezTo>
                  <a:pt x="176" y="98"/>
                  <a:pt x="176" y="93"/>
                  <a:pt x="177" y="90"/>
                </a:cubicBezTo>
                <a:cubicBezTo>
                  <a:pt x="176" y="89"/>
                  <a:pt x="177" y="87"/>
                  <a:pt x="177" y="86"/>
                </a:cubicBezTo>
                <a:cubicBezTo>
                  <a:pt x="177" y="87"/>
                  <a:pt x="177" y="86"/>
                  <a:pt x="177" y="85"/>
                </a:cubicBezTo>
                <a:cubicBezTo>
                  <a:pt x="177" y="85"/>
                  <a:pt x="177" y="81"/>
                  <a:pt x="177" y="83"/>
                </a:cubicBezTo>
                <a:cubicBezTo>
                  <a:pt x="176" y="82"/>
                  <a:pt x="177" y="81"/>
                  <a:pt x="177" y="81"/>
                </a:cubicBezTo>
                <a:cubicBezTo>
                  <a:pt x="177" y="80"/>
                  <a:pt x="176" y="79"/>
                  <a:pt x="176" y="78"/>
                </a:cubicBezTo>
                <a:cubicBezTo>
                  <a:pt x="176" y="78"/>
                  <a:pt x="176" y="78"/>
                  <a:pt x="176" y="77"/>
                </a:cubicBezTo>
                <a:cubicBezTo>
                  <a:pt x="176" y="76"/>
                  <a:pt x="176" y="77"/>
                  <a:pt x="176" y="77"/>
                </a:cubicBezTo>
                <a:cubicBezTo>
                  <a:pt x="176" y="76"/>
                  <a:pt x="176" y="76"/>
                  <a:pt x="176" y="76"/>
                </a:cubicBezTo>
                <a:cubicBezTo>
                  <a:pt x="175" y="75"/>
                  <a:pt x="175" y="71"/>
                  <a:pt x="175" y="71"/>
                </a:cubicBezTo>
                <a:cubicBezTo>
                  <a:pt x="175" y="71"/>
                  <a:pt x="175" y="72"/>
                  <a:pt x="175" y="72"/>
                </a:cubicBezTo>
                <a:cubicBezTo>
                  <a:pt x="174" y="70"/>
                  <a:pt x="174" y="68"/>
                  <a:pt x="174" y="67"/>
                </a:cubicBezTo>
                <a:cubicBezTo>
                  <a:pt x="173" y="67"/>
                  <a:pt x="174" y="66"/>
                  <a:pt x="173" y="65"/>
                </a:cubicBezTo>
                <a:cubicBezTo>
                  <a:pt x="172" y="64"/>
                  <a:pt x="170" y="59"/>
                  <a:pt x="171" y="59"/>
                </a:cubicBezTo>
                <a:cubicBezTo>
                  <a:pt x="170" y="58"/>
                  <a:pt x="169" y="57"/>
                  <a:pt x="169" y="56"/>
                </a:cubicBezTo>
                <a:cubicBezTo>
                  <a:pt x="168" y="55"/>
                  <a:pt x="170" y="58"/>
                  <a:pt x="170" y="59"/>
                </a:cubicBezTo>
                <a:cubicBezTo>
                  <a:pt x="169" y="58"/>
                  <a:pt x="168" y="55"/>
                  <a:pt x="167" y="54"/>
                </a:cubicBezTo>
                <a:cubicBezTo>
                  <a:pt x="167" y="53"/>
                  <a:pt x="167" y="52"/>
                  <a:pt x="168" y="52"/>
                </a:cubicBezTo>
                <a:cubicBezTo>
                  <a:pt x="167" y="51"/>
                  <a:pt x="167" y="52"/>
                  <a:pt x="166" y="51"/>
                </a:cubicBezTo>
                <a:cubicBezTo>
                  <a:pt x="166" y="51"/>
                  <a:pt x="167" y="52"/>
                  <a:pt x="167" y="52"/>
                </a:cubicBezTo>
                <a:cubicBezTo>
                  <a:pt x="165" y="51"/>
                  <a:pt x="164" y="49"/>
                  <a:pt x="165" y="49"/>
                </a:cubicBezTo>
                <a:cubicBezTo>
                  <a:pt x="165" y="49"/>
                  <a:pt x="166" y="49"/>
                  <a:pt x="166" y="49"/>
                </a:cubicBezTo>
                <a:cubicBezTo>
                  <a:pt x="165" y="49"/>
                  <a:pt x="164" y="47"/>
                  <a:pt x="163" y="47"/>
                </a:cubicBezTo>
                <a:cubicBezTo>
                  <a:pt x="164" y="48"/>
                  <a:pt x="164" y="47"/>
                  <a:pt x="165" y="48"/>
                </a:cubicBezTo>
                <a:cubicBezTo>
                  <a:pt x="165" y="49"/>
                  <a:pt x="164" y="48"/>
                  <a:pt x="164" y="49"/>
                </a:cubicBezTo>
                <a:cubicBezTo>
                  <a:pt x="163" y="48"/>
                  <a:pt x="163" y="47"/>
                  <a:pt x="162" y="46"/>
                </a:cubicBezTo>
                <a:cubicBezTo>
                  <a:pt x="162" y="46"/>
                  <a:pt x="163" y="47"/>
                  <a:pt x="163" y="46"/>
                </a:cubicBezTo>
                <a:cubicBezTo>
                  <a:pt x="162" y="45"/>
                  <a:pt x="162" y="46"/>
                  <a:pt x="162" y="45"/>
                </a:cubicBezTo>
                <a:cubicBezTo>
                  <a:pt x="161" y="45"/>
                  <a:pt x="161" y="44"/>
                  <a:pt x="161" y="44"/>
                </a:cubicBezTo>
                <a:cubicBezTo>
                  <a:pt x="159" y="42"/>
                  <a:pt x="158" y="40"/>
                  <a:pt x="156" y="38"/>
                </a:cubicBezTo>
                <a:cubicBezTo>
                  <a:pt x="155" y="38"/>
                  <a:pt x="157" y="39"/>
                  <a:pt x="157" y="40"/>
                </a:cubicBezTo>
                <a:cubicBezTo>
                  <a:pt x="154" y="38"/>
                  <a:pt x="152" y="35"/>
                  <a:pt x="149" y="33"/>
                </a:cubicBezTo>
                <a:cubicBezTo>
                  <a:pt x="149" y="33"/>
                  <a:pt x="150" y="33"/>
                  <a:pt x="150" y="33"/>
                </a:cubicBezTo>
                <a:cubicBezTo>
                  <a:pt x="148" y="32"/>
                  <a:pt x="148" y="31"/>
                  <a:pt x="147" y="31"/>
                </a:cubicBezTo>
                <a:cubicBezTo>
                  <a:pt x="145" y="28"/>
                  <a:pt x="138" y="22"/>
                  <a:pt x="136" y="19"/>
                </a:cubicBezTo>
                <a:cubicBezTo>
                  <a:pt x="134" y="18"/>
                  <a:pt x="132" y="17"/>
                  <a:pt x="131" y="15"/>
                </a:cubicBezTo>
                <a:cubicBezTo>
                  <a:pt x="130" y="15"/>
                  <a:pt x="128" y="13"/>
                  <a:pt x="127" y="13"/>
                </a:cubicBezTo>
                <a:cubicBezTo>
                  <a:pt x="127" y="13"/>
                  <a:pt x="127" y="13"/>
                  <a:pt x="127" y="13"/>
                </a:cubicBezTo>
                <a:cubicBezTo>
                  <a:pt x="124" y="10"/>
                  <a:pt x="121" y="10"/>
                  <a:pt x="117" y="7"/>
                </a:cubicBezTo>
                <a:cubicBezTo>
                  <a:pt x="117" y="7"/>
                  <a:pt x="120" y="8"/>
                  <a:pt x="119" y="9"/>
                </a:cubicBezTo>
                <a:cubicBezTo>
                  <a:pt x="121" y="11"/>
                  <a:pt x="122" y="11"/>
                  <a:pt x="124" y="13"/>
                </a:cubicBezTo>
                <a:cubicBezTo>
                  <a:pt x="123" y="13"/>
                  <a:pt x="123" y="12"/>
                  <a:pt x="123" y="13"/>
                </a:cubicBezTo>
                <a:cubicBezTo>
                  <a:pt x="123" y="13"/>
                  <a:pt x="123" y="13"/>
                  <a:pt x="123" y="13"/>
                </a:cubicBezTo>
                <a:cubicBezTo>
                  <a:pt x="122" y="12"/>
                  <a:pt x="122" y="12"/>
                  <a:pt x="121" y="12"/>
                </a:cubicBezTo>
                <a:cubicBezTo>
                  <a:pt x="123" y="13"/>
                  <a:pt x="125" y="14"/>
                  <a:pt x="126" y="16"/>
                </a:cubicBezTo>
                <a:cubicBezTo>
                  <a:pt x="125" y="16"/>
                  <a:pt x="123" y="13"/>
                  <a:pt x="122" y="14"/>
                </a:cubicBezTo>
                <a:cubicBezTo>
                  <a:pt x="123" y="15"/>
                  <a:pt x="124" y="16"/>
                  <a:pt x="126" y="17"/>
                </a:cubicBezTo>
                <a:cubicBezTo>
                  <a:pt x="125" y="17"/>
                  <a:pt x="126" y="18"/>
                  <a:pt x="126" y="18"/>
                </a:cubicBezTo>
                <a:cubicBezTo>
                  <a:pt x="125" y="18"/>
                  <a:pt x="124" y="17"/>
                  <a:pt x="124" y="16"/>
                </a:cubicBezTo>
                <a:cubicBezTo>
                  <a:pt x="124" y="17"/>
                  <a:pt x="124" y="17"/>
                  <a:pt x="124" y="17"/>
                </a:cubicBezTo>
                <a:cubicBezTo>
                  <a:pt x="123" y="16"/>
                  <a:pt x="123" y="16"/>
                  <a:pt x="122" y="16"/>
                </a:cubicBezTo>
                <a:cubicBezTo>
                  <a:pt x="122" y="16"/>
                  <a:pt x="123" y="16"/>
                  <a:pt x="123" y="16"/>
                </a:cubicBezTo>
                <a:cubicBezTo>
                  <a:pt x="122" y="15"/>
                  <a:pt x="120" y="15"/>
                  <a:pt x="120" y="14"/>
                </a:cubicBezTo>
                <a:cubicBezTo>
                  <a:pt x="119" y="14"/>
                  <a:pt x="120" y="14"/>
                  <a:pt x="119" y="14"/>
                </a:cubicBezTo>
                <a:cubicBezTo>
                  <a:pt x="119" y="14"/>
                  <a:pt x="118" y="14"/>
                  <a:pt x="118" y="14"/>
                </a:cubicBezTo>
                <a:cubicBezTo>
                  <a:pt x="118" y="13"/>
                  <a:pt x="118" y="13"/>
                  <a:pt x="118" y="13"/>
                </a:cubicBezTo>
                <a:cubicBezTo>
                  <a:pt x="117" y="13"/>
                  <a:pt x="116" y="12"/>
                  <a:pt x="115" y="12"/>
                </a:cubicBezTo>
                <a:cubicBezTo>
                  <a:pt x="115" y="12"/>
                  <a:pt x="112" y="10"/>
                  <a:pt x="111" y="10"/>
                </a:cubicBezTo>
                <a:cubicBezTo>
                  <a:pt x="112" y="11"/>
                  <a:pt x="114" y="11"/>
                  <a:pt x="115" y="13"/>
                </a:cubicBezTo>
                <a:cubicBezTo>
                  <a:pt x="118" y="15"/>
                  <a:pt x="121" y="17"/>
                  <a:pt x="123" y="18"/>
                </a:cubicBezTo>
                <a:cubicBezTo>
                  <a:pt x="124" y="19"/>
                  <a:pt x="125" y="21"/>
                  <a:pt x="126" y="21"/>
                </a:cubicBezTo>
                <a:cubicBezTo>
                  <a:pt x="127" y="22"/>
                  <a:pt x="129" y="23"/>
                  <a:pt x="129" y="24"/>
                </a:cubicBezTo>
                <a:cubicBezTo>
                  <a:pt x="129" y="23"/>
                  <a:pt x="128" y="23"/>
                  <a:pt x="127" y="22"/>
                </a:cubicBezTo>
                <a:cubicBezTo>
                  <a:pt x="127" y="22"/>
                  <a:pt x="127" y="23"/>
                  <a:pt x="127" y="22"/>
                </a:cubicBezTo>
                <a:cubicBezTo>
                  <a:pt x="117" y="14"/>
                  <a:pt x="104" y="9"/>
                  <a:pt x="91" y="3"/>
                </a:cubicBezTo>
                <a:cubicBezTo>
                  <a:pt x="91" y="4"/>
                  <a:pt x="87" y="2"/>
                  <a:pt x="86" y="1"/>
                </a:cubicBezTo>
                <a:cubicBezTo>
                  <a:pt x="85" y="1"/>
                  <a:pt x="84" y="0"/>
                  <a:pt x="83" y="1"/>
                </a:cubicBezTo>
                <a:cubicBezTo>
                  <a:pt x="84" y="1"/>
                  <a:pt x="86" y="1"/>
                  <a:pt x="86" y="2"/>
                </a:cubicBezTo>
                <a:cubicBezTo>
                  <a:pt x="85" y="2"/>
                  <a:pt x="86" y="3"/>
                  <a:pt x="85" y="3"/>
                </a:cubicBezTo>
                <a:cubicBezTo>
                  <a:pt x="82" y="2"/>
                  <a:pt x="81" y="0"/>
                  <a:pt x="79" y="0"/>
                </a:cubicBezTo>
                <a:cubicBezTo>
                  <a:pt x="81" y="1"/>
                  <a:pt x="81" y="2"/>
                  <a:pt x="84" y="3"/>
                </a:cubicBezTo>
                <a:cubicBezTo>
                  <a:pt x="84" y="3"/>
                  <a:pt x="83" y="4"/>
                  <a:pt x="84" y="4"/>
                </a:cubicBezTo>
                <a:cubicBezTo>
                  <a:pt x="84" y="3"/>
                  <a:pt x="85" y="4"/>
                  <a:pt x="86" y="4"/>
                </a:cubicBezTo>
                <a:cubicBezTo>
                  <a:pt x="86" y="4"/>
                  <a:pt x="86" y="5"/>
                  <a:pt x="86" y="5"/>
                </a:cubicBezTo>
                <a:cubicBezTo>
                  <a:pt x="85" y="5"/>
                  <a:pt x="84" y="5"/>
                  <a:pt x="82" y="5"/>
                </a:cubicBezTo>
                <a:cubicBezTo>
                  <a:pt x="82" y="5"/>
                  <a:pt x="83" y="6"/>
                  <a:pt x="84" y="6"/>
                </a:cubicBezTo>
                <a:cubicBezTo>
                  <a:pt x="87" y="8"/>
                  <a:pt x="94" y="10"/>
                  <a:pt x="97" y="12"/>
                </a:cubicBezTo>
                <a:cubicBezTo>
                  <a:pt x="98" y="12"/>
                  <a:pt x="97" y="13"/>
                  <a:pt x="98" y="13"/>
                </a:cubicBezTo>
                <a:cubicBezTo>
                  <a:pt x="100" y="14"/>
                  <a:pt x="103" y="15"/>
                  <a:pt x="105" y="17"/>
                </a:cubicBezTo>
                <a:cubicBezTo>
                  <a:pt x="106" y="17"/>
                  <a:pt x="107" y="18"/>
                  <a:pt x="108" y="19"/>
                </a:cubicBezTo>
                <a:cubicBezTo>
                  <a:pt x="109" y="19"/>
                  <a:pt x="109" y="19"/>
                  <a:pt x="110" y="20"/>
                </a:cubicBezTo>
                <a:cubicBezTo>
                  <a:pt x="109" y="20"/>
                  <a:pt x="110" y="20"/>
                  <a:pt x="110" y="20"/>
                </a:cubicBezTo>
                <a:cubicBezTo>
                  <a:pt x="109" y="20"/>
                  <a:pt x="108" y="19"/>
                  <a:pt x="108" y="19"/>
                </a:cubicBezTo>
                <a:cubicBezTo>
                  <a:pt x="108" y="20"/>
                  <a:pt x="109" y="20"/>
                  <a:pt x="109" y="21"/>
                </a:cubicBezTo>
                <a:cubicBezTo>
                  <a:pt x="107" y="20"/>
                  <a:pt x="106" y="20"/>
                  <a:pt x="105" y="19"/>
                </a:cubicBezTo>
                <a:cubicBezTo>
                  <a:pt x="105" y="20"/>
                  <a:pt x="105" y="20"/>
                  <a:pt x="106" y="20"/>
                </a:cubicBezTo>
                <a:cubicBezTo>
                  <a:pt x="107" y="20"/>
                  <a:pt x="109" y="21"/>
                  <a:pt x="110" y="21"/>
                </a:cubicBezTo>
                <a:cubicBezTo>
                  <a:pt x="111" y="21"/>
                  <a:pt x="111" y="22"/>
                  <a:pt x="110" y="22"/>
                </a:cubicBezTo>
                <a:cubicBezTo>
                  <a:pt x="111" y="24"/>
                  <a:pt x="114" y="25"/>
                  <a:pt x="115" y="26"/>
                </a:cubicBezTo>
                <a:cubicBezTo>
                  <a:pt x="115" y="27"/>
                  <a:pt x="114" y="26"/>
                  <a:pt x="114" y="26"/>
                </a:cubicBezTo>
                <a:cubicBezTo>
                  <a:pt x="115" y="27"/>
                  <a:pt x="113" y="26"/>
                  <a:pt x="113" y="27"/>
                </a:cubicBezTo>
                <a:cubicBezTo>
                  <a:pt x="115" y="27"/>
                  <a:pt x="116" y="28"/>
                  <a:pt x="118" y="29"/>
                </a:cubicBezTo>
                <a:cubicBezTo>
                  <a:pt x="126" y="38"/>
                  <a:pt x="138" y="46"/>
                  <a:pt x="144" y="57"/>
                </a:cubicBezTo>
                <a:cubicBezTo>
                  <a:pt x="147" y="59"/>
                  <a:pt x="149" y="63"/>
                  <a:pt x="150" y="65"/>
                </a:cubicBezTo>
                <a:cubicBezTo>
                  <a:pt x="151" y="66"/>
                  <a:pt x="153" y="69"/>
                  <a:pt x="153" y="70"/>
                </a:cubicBezTo>
                <a:cubicBezTo>
                  <a:pt x="154" y="71"/>
                  <a:pt x="155" y="75"/>
                  <a:pt x="155" y="76"/>
                </a:cubicBezTo>
                <a:cubicBezTo>
                  <a:pt x="155" y="75"/>
                  <a:pt x="155" y="76"/>
                  <a:pt x="155" y="77"/>
                </a:cubicBezTo>
                <a:cubicBezTo>
                  <a:pt x="154" y="74"/>
                  <a:pt x="154" y="73"/>
                  <a:pt x="153" y="73"/>
                </a:cubicBezTo>
                <a:cubicBezTo>
                  <a:pt x="153" y="72"/>
                  <a:pt x="153" y="72"/>
                  <a:pt x="153" y="72"/>
                </a:cubicBezTo>
                <a:cubicBezTo>
                  <a:pt x="153" y="72"/>
                  <a:pt x="153" y="72"/>
                  <a:pt x="153" y="72"/>
                </a:cubicBezTo>
                <a:cubicBezTo>
                  <a:pt x="153" y="71"/>
                  <a:pt x="152" y="73"/>
                  <a:pt x="152" y="72"/>
                </a:cubicBezTo>
                <a:cubicBezTo>
                  <a:pt x="153" y="71"/>
                  <a:pt x="151" y="70"/>
                  <a:pt x="152" y="70"/>
                </a:cubicBezTo>
                <a:cubicBezTo>
                  <a:pt x="153" y="71"/>
                  <a:pt x="152" y="71"/>
                  <a:pt x="153" y="71"/>
                </a:cubicBezTo>
                <a:cubicBezTo>
                  <a:pt x="152" y="69"/>
                  <a:pt x="151" y="67"/>
                  <a:pt x="150" y="66"/>
                </a:cubicBezTo>
                <a:cubicBezTo>
                  <a:pt x="150" y="67"/>
                  <a:pt x="152" y="68"/>
                  <a:pt x="152" y="69"/>
                </a:cubicBezTo>
                <a:cubicBezTo>
                  <a:pt x="152" y="70"/>
                  <a:pt x="152" y="70"/>
                  <a:pt x="151" y="70"/>
                </a:cubicBezTo>
                <a:cubicBezTo>
                  <a:pt x="152" y="72"/>
                  <a:pt x="152" y="73"/>
                  <a:pt x="152" y="73"/>
                </a:cubicBezTo>
                <a:cubicBezTo>
                  <a:pt x="150" y="70"/>
                  <a:pt x="152" y="71"/>
                  <a:pt x="151" y="69"/>
                </a:cubicBezTo>
                <a:cubicBezTo>
                  <a:pt x="151" y="69"/>
                  <a:pt x="151" y="69"/>
                  <a:pt x="151" y="69"/>
                </a:cubicBezTo>
                <a:cubicBezTo>
                  <a:pt x="150" y="67"/>
                  <a:pt x="150" y="66"/>
                  <a:pt x="149" y="65"/>
                </a:cubicBezTo>
                <a:cubicBezTo>
                  <a:pt x="149" y="64"/>
                  <a:pt x="149" y="62"/>
                  <a:pt x="148" y="63"/>
                </a:cubicBezTo>
                <a:cubicBezTo>
                  <a:pt x="148" y="64"/>
                  <a:pt x="149" y="65"/>
                  <a:pt x="148" y="66"/>
                </a:cubicBezTo>
                <a:cubicBezTo>
                  <a:pt x="149" y="68"/>
                  <a:pt x="151" y="68"/>
                  <a:pt x="151" y="70"/>
                </a:cubicBezTo>
                <a:cubicBezTo>
                  <a:pt x="150" y="69"/>
                  <a:pt x="150" y="68"/>
                  <a:pt x="149" y="68"/>
                </a:cubicBezTo>
                <a:cubicBezTo>
                  <a:pt x="149" y="69"/>
                  <a:pt x="150" y="69"/>
                  <a:pt x="150" y="70"/>
                </a:cubicBezTo>
                <a:cubicBezTo>
                  <a:pt x="150" y="70"/>
                  <a:pt x="150" y="69"/>
                  <a:pt x="150" y="69"/>
                </a:cubicBezTo>
                <a:cubicBezTo>
                  <a:pt x="150" y="70"/>
                  <a:pt x="151" y="72"/>
                  <a:pt x="151" y="73"/>
                </a:cubicBezTo>
                <a:cubicBezTo>
                  <a:pt x="150" y="71"/>
                  <a:pt x="149" y="69"/>
                  <a:pt x="148" y="68"/>
                </a:cubicBezTo>
                <a:cubicBezTo>
                  <a:pt x="149" y="68"/>
                  <a:pt x="149" y="68"/>
                  <a:pt x="149" y="68"/>
                </a:cubicBezTo>
                <a:cubicBezTo>
                  <a:pt x="148" y="68"/>
                  <a:pt x="148" y="68"/>
                  <a:pt x="148" y="68"/>
                </a:cubicBezTo>
                <a:cubicBezTo>
                  <a:pt x="149" y="70"/>
                  <a:pt x="150" y="71"/>
                  <a:pt x="150" y="72"/>
                </a:cubicBezTo>
                <a:cubicBezTo>
                  <a:pt x="149" y="71"/>
                  <a:pt x="148" y="71"/>
                  <a:pt x="149" y="70"/>
                </a:cubicBezTo>
                <a:cubicBezTo>
                  <a:pt x="148" y="70"/>
                  <a:pt x="147" y="67"/>
                  <a:pt x="146" y="66"/>
                </a:cubicBezTo>
                <a:cubicBezTo>
                  <a:pt x="147" y="70"/>
                  <a:pt x="149" y="71"/>
                  <a:pt x="150" y="74"/>
                </a:cubicBezTo>
                <a:cubicBezTo>
                  <a:pt x="150" y="75"/>
                  <a:pt x="149" y="73"/>
                  <a:pt x="149" y="74"/>
                </a:cubicBezTo>
                <a:cubicBezTo>
                  <a:pt x="151" y="77"/>
                  <a:pt x="150" y="82"/>
                  <a:pt x="151" y="85"/>
                </a:cubicBezTo>
                <a:cubicBezTo>
                  <a:pt x="150" y="82"/>
                  <a:pt x="149" y="79"/>
                  <a:pt x="149" y="77"/>
                </a:cubicBezTo>
                <a:cubicBezTo>
                  <a:pt x="149" y="76"/>
                  <a:pt x="149" y="78"/>
                  <a:pt x="149" y="77"/>
                </a:cubicBezTo>
                <a:cubicBezTo>
                  <a:pt x="149" y="75"/>
                  <a:pt x="147" y="71"/>
                  <a:pt x="145" y="69"/>
                </a:cubicBezTo>
                <a:cubicBezTo>
                  <a:pt x="146" y="69"/>
                  <a:pt x="146" y="69"/>
                  <a:pt x="146" y="69"/>
                </a:cubicBezTo>
                <a:cubicBezTo>
                  <a:pt x="144" y="68"/>
                  <a:pt x="144" y="65"/>
                  <a:pt x="143" y="64"/>
                </a:cubicBezTo>
                <a:cubicBezTo>
                  <a:pt x="143" y="64"/>
                  <a:pt x="143" y="64"/>
                  <a:pt x="143" y="65"/>
                </a:cubicBezTo>
                <a:cubicBezTo>
                  <a:pt x="141" y="61"/>
                  <a:pt x="138" y="58"/>
                  <a:pt x="136" y="56"/>
                </a:cubicBezTo>
                <a:cubicBezTo>
                  <a:pt x="136" y="55"/>
                  <a:pt x="136" y="55"/>
                  <a:pt x="136" y="55"/>
                </a:cubicBezTo>
                <a:cubicBezTo>
                  <a:pt x="134" y="53"/>
                  <a:pt x="129" y="49"/>
                  <a:pt x="127" y="46"/>
                </a:cubicBezTo>
                <a:cubicBezTo>
                  <a:pt x="127" y="46"/>
                  <a:pt x="127" y="46"/>
                  <a:pt x="126" y="46"/>
                </a:cubicBezTo>
                <a:cubicBezTo>
                  <a:pt x="119" y="38"/>
                  <a:pt x="109" y="33"/>
                  <a:pt x="101" y="27"/>
                </a:cubicBezTo>
                <a:cubicBezTo>
                  <a:pt x="102" y="27"/>
                  <a:pt x="102" y="28"/>
                  <a:pt x="102" y="28"/>
                </a:cubicBezTo>
                <a:cubicBezTo>
                  <a:pt x="99" y="25"/>
                  <a:pt x="95" y="23"/>
                  <a:pt x="92" y="22"/>
                </a:cubicBezTo>
                <a:cubicBezTo>
                  <a:pt x="91" y="21"/>
                  <a:pt x="91" y="21"/>
                  <a:pt x="91" y="20"/>
                </a:cubicBezTo>
                <a:cubicBezTo>
                  <a:pt x="91" y="21"/>
                  <a:pt x="91" y="21"/>
                  <a:pt x="91" y="21"/>
                </a:cubicBezTo>
                <a:cubicBezTo>
                  <a:pt x="90" y="20"/>
                  <a:pt x="87" y="19"/>
                  <a:pt x="85" y="18"/>
                </a:cubicBezTo>
                <a:cubicBezTo>
                  <a:pt x="86" y="18"/>
                  <a:pt x="86" y="18"/>
                  <a:pt x="86" y="18"/>
                </a:cubicBezTo>
                <a:cubicBezTo>
                  <a:pt x="84" y="18"/>
                  <a:pt x="82" y="17"/>
                  <a:pt x="81" y="16"/>
                </a:cubicBezTo>
                <a:cubicBezTo>
                  <a:pt x="81" y="17"/>
                  <a:pt x="81" y="17"/>
                  <a:pt x="81" y="17"/>
                </a:cubicBezTo>
                <a:cubicBezTo>
                  <a:pt x="80" y="17"/>
                  <a:pt x="79" y="16"/>
                  <a:pt x="79" y="16"/>
                </a:cubicBezTo>
                <a:cubicBezTo>
                  <a:pt x="79" y="16"/>
                  <a:pt x="78" y="15"/>
                  <a:pt x="78" y="15"/>
                </a:cubicBezTo>
                <a:cubicBezTo>
                  <a:pt x="77" y="15"/>
                  <a:pt x="77" y="15"/>
                  <a:pt x="77" y="15"/>
                </a:cubicBezTo>
                <a:cubicBezTo>
                  <a:pt x="69" y="12"/>
                  <a:pt x="57" y="9"/>
                  <a:pt x="48" y="11"/>
                </a:cubicBezTo>
                <a:cubicBezTo>
                  <a:pt x="55" y="10"/>
                  <a:pt x="63" y="12"/>
                  <a:pt x="71" y="13"/>
                </a:cubicBezTo>
                <a:cubicBezTo>
                  <a:pt x="71" y="14"/>
                  <a:pt x="72" y="14"/>
                  <a:pt x="72" y="14"/>
                </a:cubicBezTo>
                <a:cubicBezTo>
                  <a:pt x="76" y="15"/>
                  <a:pt x="81" y="18"/>
                  <a:pt x="85" y="19"/>
                </a:cubicBezTo>
                <a:cubicBezTo>
                  <a:pt x="85" y="19"/>
                  <a:pt x="85" y="20"/>
                  <a:pt x="85" y="20"/>
                </a:cubicBezTo>
                <a:cubicBezTo>
                  <a:pt x="85" y="19"/>
                  <a:pt x="86" y="19"/>
                  <a:pt x="86" y="19"/>
                </a:cubicBezTo>
                <a:cubicBezTo>
                  <a:pt x="87" y="20"/>
                  <a:pt x="88" y="20"/>
                  <a:pt x="89" y="21"/>
                </a:cubicBezTo>
                <a:cubicBezTo>
                  <a:pt x="90" y="21"/>
                  <a:pt x="92" y="23"/>
                  <a:pt x="92" y="23"/>
                </a:cubicBezTo>
                <a:cubicBezTo>
                  <a:pt x="93" y="23"/>
                  <a:pt x="93" y="23"/>
                  <a:pt x="93" y="23"/>
                </a:cubicBezTo>
                <a:cubicBezTo>
                  <a:pt x="93" y="24"/>
                  <a:pt x="94" y="24"/>
                  <a:pt x="94" y="24"/>
                </a:cubicBezTo>
                <a:cubicBezTo>
                  <a:pt x="95" y="24"/>
                  <a:pt x="96" y="25"/>
                  <a:pt x="97" y="25"/>
                </a:cubicBezTo>
                <a:cubicBezTo>
                  <a:pt x="97" y="26"/>
                  <a:pt x="98" y="26"/>
                  <a:pt x="99" y="27"/>
                </a:cubicBezTo>
                <a:cubicBezTo>
                  <a:pt x="100" y="27"/>
                  <a:pt x="99" y="27"/>
                  <a:pt x="100" y="27"/>
                </a:cubicBezTo>
                <a:cubicBezTo>
                  <a:pt x="105" y="30"/>
                  <a:pt x="109" y="33"/>
                  <a:pt x="114" y="38"/>
                </a:cubicBezTo>
                <a:cubicBezTo>
                  <a:pt x="114" y="37"/>
                  <a:pt x="114" y="37"/>
                  <a:pt x="114" y="37"/>
                </a:cubicBezTo>
                <a:cubicBezTo>
                  <a:pt x="114" y="38"/>
                  <a:pt x="114" y="37"/>
                  <a:pt x="115" y="38"/>
                </a:cubicBezTo>
                <a:cubicBezTo>
                  <a:pt x="115" y="38"/>
                  <a:pt x="115" y="38"/>
                  <a:pt x="114" y="38"/>
                </a:cubicBezTo>
                <a:cubicBezTo>
                  <a:pt x="115" y="39"/>
                  <a:pt x="116" y="40"/>
                  <a:pt x="117" y="41"/>
                </a:cubicBezTo>
                <a:cubicBezTo>
                  <a:pt x="118" y="41"/>
                  <a:pt x="117" y="40"/>
                  <a:pt x="117" y="40"/>
                </a:cubicBezTo>
                <a:cubicBezTo>
                  <a:pt x="118" y="40"/>
                  <a:pt x="118" y="40"/>
                  <a:pt x="118" y="41"/>
                </a:cubicBezTo>
                <a:cubicBezTo>
                  <a:pt x="118" y="41"/>
                  <a:pt x="118" y="40"/>
                  <a:pt x="117" y="41"/>
                </a:cubicBezTo>
                <a:cubicBezTo>
                  <a:pt x="118" y="42"/>
                  <a:pt x="118" y="41"/>
                  <a:pt x="119" y="42"/>
                </a:cubicBezTo>
                <a:cubicBezTo>
                  <a:pt x="118" y="42"/>
                  <a:pt x="120" y="43"/>
                  <a:pt x="120" y="43"/>
                </a:cubicBezTo>
                <a:cubicBezTo>
                  <a:pt x="121" y="43"/>
                  <a:pt x="121" y="43"/>
                  <a:pt x="121" y="43"/>
                </a:cubicBezTo>
                <a:cubicBezTo>
                  <a:pt x="121" y="43"/>
                  <a:pt x="122" y="44"/>
                  <a:pt x="122" y="44"/>
                </a:cubicBezTo>
                <a:cubicBezTo>
                  <a:pt x="122" y="44"/>
                  <a:pt x="122" y="44"/>
                  <a:pt x="122" y="44"/>
                </a:cubicBezTo>
                <a:cubicBezTo>
                  <a:pt x="122" y="44"/>
                  <a:pt x="124" y="45"/>
                  <a:pt x="124" y="46"/>
                </a:cubicBezTo>
                <a:cubicBezTo>
                  <a:pt x="123" y="45"/>
                  <a:pt x="122" y="45"/>
                  <a:pt x="121" y="44"/>
                </a:cubicBezTo>
                <a:cubicBezTo>
                  <a:pt x="121" y="45"/>
                  <a:pt x="125" y="47"/>
                  <a:pt x="125" y="48"/>
                </a:cubicBezTo>
                <a:cubicBezTo>
                  <a:pt x="121" y="45"/>
                  <a:pt x="118" y="42"/>
                  <a:pt x="114" y="39"/>
                </a:cubicBezTo>
                <a:cubicBezTo>
                  <a:pt x="114" y="39"/>
                  <a:pt x="114" y="39"/>
                  <a:pt x="114" y="39"/>
                </a:cubicBezTo>
                <a:cubicBezTo>
                  <a:pt x="113" y="39"/>
                  <a:pt x="113" y="38"/>
                  <a:pt x="113" y="38"/>
                </a:cubicBezTo>
                <a:cubicBezTo>
                  <a:pt x="113" y="38"/>
                  <a:pt x="113" y="39"/>
                  <a:pt x="114" y="38"/>
                </a:cubicBezTo>
                <a:cubicBezTo>
                  <a:pt x="113" y="37"/>
                  <a:pt x="111" y="36"/>
                  <a:pt x="110" y="36"/>
                </a:cubicBezTo>
                <a:cubicBezTo>
                  <a:pt x="111" y="36"/>
                  <a:pt x="111" y="37"/>
                  <a:pt x="111" y="37"/>
                </a:cubicBezTo>
                <a:cubicBezTo>
                  <a:pt x="108" y="34"/>
                  <a:pt x="103" y="32"/>
                  <a:pt x="100" y="30"/>
                </a:cubicBezTo>
                <a:cubicBezTo>
                  <a:pt x="96" y="27"/>
                  <a:pt x="92" y="24"/>
                  <a:pt x="87" y="21"/>
                </a:cubicBezTo>
                <a:cubicBezTo>
                  <a:pt x="87" y="21"/>
                  <a:pt x="87" y="21"/>
                  <a:pt x="87" y="21"/>
                </a:cubicBezTo>
                <a:cubicBezTo>
                  <a:pt x="85" y="21"/>
                  <a:pt x="83" y="19"/>
                  <a:pt x="81" y="19"/>
                </a:cubicBezTo>
                <a:cubicBezTo>
                  <a:pt x="81" y="19"/>
                  <a:pt x="80" y="18"/>
                  <a:pt x="80" y="18"/>
                </a:cubicBezTo>
                <a:cubicBezTo>
                  <a:pt x="80" y="18"/>
                  <a:pt x="79" y="17"/>
                  <a:pt x="79" y="18"/>
                </a:cubicBezTo>
                <a:cubicBezTo>
                  <a:pt x="80" y="18"/>
                  <a:pt x="80" y="18"/>
                  <a:pt x="80" y="19"/>
                </a:cubicBezTo>
                <a:cubicBezTo>
                  <a:pt x="79" y="18"/>
                  <a:pt x="76" y="17"/>
                  <a:pt x="75" y="16"/>
                </a:cubicBezTo>
                <a:cubicBezTo>
                  <a:pt x="73" y="16"/>
                  <a:pt x="70" y="15"/>
                  <a:pt x="68" y="15"/>
                </a:cubicBezTo>
                <a:cubicBezTo>
                  <a:pt x="69" y="16"/>
                  <a:pt x="72" y="16"/>
                  <a:pt x="72" y="17"/>
                </a:cubicBezTo>
                <a:cubicBezTo>
                  <a:pt x="71" y="16"/>
                  <a:pt x="69" y="17"/>
                  <a:pt x="68" y="16"/>
                </a:cubicBezTo>
                <a:cubicBezTo>
                  <a:pt x="68" y="17"/>
                  <a:pt x="67" y="17"/>
                  <a:pt x="67" y="16"/>
                </a:cubicBezTo>
                <a:cubicBezTo>
                  <a:pt x="65" y="17"/>
                  <a:pt x="62" y="15"/>
                  <a:pt x="61" y="16"/>
                </a:cubicBezTo>
                <a:cubicBezTo>
                  <a:pt x="60" y="15"/>
                  <a:pt x="60" y="15"/>
                  <a:pt x="59" y="15"/>
                </a:cubicBezTo>
                <a:cubicBezTo>
                  <a:pt x="59" y="15"/>
                  <a:pt x="60" y="15"/>
                  <a:pt x="59" y="15"/>
                </a:cubicBezTo>
                <a:cubicBezTo>
                  <a:pt x="59" y="16"/>
                  <a:pt x="60" y="15"/>
                  <a:pt x="60" y="16"/>
                </a:cubicBezTo>
                <a:cubicBezTo>
                  <a:pt x="56" y="16"/>
                  <a:pt x="53" y="16"/>
                  <a:pt x="49" y="16"/>
                </a:cubicBezTo>
                <a:cubicBezTo>
                  <a:pt x="49" y="18"/>
                  <a:pt x="47" y="17"/>
                  <a:pt x="47" y="17"/>
                </a:cubicBezTo>
                <a:cubicBezTo>
                  <a:pt x="47" y="18"/>
                  <a:pt x="45" y="18"/>
                  <a:pt x="44" y="18"/>
                </a:cubicBezTo>
                <a:cubicBezTo>
                  <a:pt x="43" y="18"/>
                  <a:pt x="41" y="19"/>
                  <a:pt x="41" y="20"/>
                </a:cubicBezTo>
                <a:cubicBezTo>
                  <a:pt x="42" y="20"/>
                  <a:pt x="42" y="19"/>
                  <a:pt x="43" y="19"/>
                </a:cubicBezTo>
                <a:cubicBezTo>
                  <a:pt x="43" y="20"/>
                  <a:pt x="43" y="20"/>
                  <a:pt x="43" y="20"/>
                </a:cubicBezTo>
                <a:cubicBezTo>
                  <a:pt x="43" y="20"/>
                  <a:pt x="42" y="20"/>
                  <a:pt x="42" y="21"/>
                </a:cubicBezTo>
                <a:cubicBezTo>
                  <a:pt x="43" y="20"/>
                  <a:pt x="44" y="20"/>
                  <a:pt x="44" y="20"/>
                </a:cubicBezTo>
                <a:cubicBezTo>
                  <a:pt x="44" y="21"/>
                  <a:pt x="43" y="22"/>
                  <a:pt x="42" y="22"/>
                </a:cubicBezTo>
                <a:cubicBezTo>
                  <a:pt x="41" y="23"/>
                  <a:pt x="40" y="23"/>
                  <a:pt x="39" y="24"/>
                </a:cubicBezTo>
                <a:cubicBezTo>
                  <a:pt x="40" y="24"/>
                  <a:pt x="39" y="25"/>
                  <a:pt x="38" y="26"/>
                </a:cubicBezTo>
                <a:cubicBezTo>
                  <a:pt x="38" y="27"/>
                  <a:pt x="39" y="26"/>
                  <a:pt x="38" y="27"/>
                </a:cubicBezTo>
                <a:cubicBezTo>
                  <a:pt x="38" y="27"/>
                  <a:pt x="38" y="27"/>
                  <a:pt x="39" y="27"/>
                </a:cubicBezTo>
                <a:cubicBezTo>
                  <a:pt x="39" y="28"/>
                  <a:pt x="39" y="28"/>
                  <a:pt x="38" y="29"/>
                </a:cubicBezTo>
                <a:cubicBezTo>
                  <a:pt x="38" y="29"/>
                  <a:pt x="38" y="29"/>
                  <a:pt x="38" y="28"/>
                </a:cubicBezTo>
                <a:cubicBezTo>
                  <a:pt x="38" y="29"/>
                  <a:pt x="38" y="30"/>
                  <a:pt x="38" y="30"/>
                </a:cubicBezTo>
                <a:cubicBezTo>
                  <a:pt x="37" y="30"/>
                  <a:pt x="38" y="30"/>
                  <a:pt x="38" y="30"/>
                </a:cubicBezTo>
                <a:cubicBezTo>
                  <a:pt x="37" y="31"/>
                  <a:pt x="37" y="31"/>
                  <a:pt x="38" y="31"/>
                </a:cubicBezTo>
                <a:cubicBezTo>
                  <a:pt x="38" y="31"/>
                  <a:pt x="37" y="31"/>
                  <a:pt x="38" y="31"/>
                </a:cubicBezTo>
                <a:cubicBezTo>
                  <a:pt x="38" y="32"/>
                  <a:pt x="38" y="31"/>
                  <a:pt x="38" y="32"/>
                </a:cubicBezTo>
                <a:cubicBezTo>
                  <a:pt x="39" y="32"/>
                  <a:pt x="38" y="31"/>
                  <a:pt x="39" y="31"/>
                </a:cubicBezTo>
                <a:cubicBezTo>
                  <a:pt x="39" y="32"/>
                  <a:pt x="39" y="32"/>
                  <a:pt x="39" y="32"/>
                </a:cubicBezTo>
                <a:cubicBezTo>
                  <a:pt x="39" y="32"/>
                  <a:pt x="39" y="32"/>
                  <a:pt x="40" y="32"/>
                </a:cubicBezTo>
                <a:cubicBezTo>
                  <a:pt x="40" y="32"/>
                  <a:pt x="40" y="32"/>
                  <a:pt x="40" y="32"/>
                </a:cubicBezTo>
                <a:cubicBezTo>
                  <a:pt x="40" y="32"/>
                  <a:pt x="39" y="32"/>
                  <a:pt x="39" y="32"/>
                </a:cubicBezTo>
                <a:cubicBezTo>
                  <a:pt x="39" y="32"/>
                  <a:pt x="39" y="31"/>
                  <a:pt x="40" y="31"/>
                </a:cubicBezTo>
                <a:cubicBezTo>
                  <a:pt x="40" y="32"/>
                  <a:pt x="40" y="33"/>
                  <a:pt x="40" y="33"/>
                </a:cubicBezTo>
                <a:cubicBezTo>
                  <a:pt x="40" y="33"/>
                  <a:pt x="40" y="33"/>
                  <a:pt x="40" y="33"/>
                </a:cubicBezTo>
                <a:cubicBezTo>
                  <a:pt x="40" y="33"/>
                  <a:pt x="40" y="33"/>
                  <a:pt x="40" y="33"/>
                </a:cubicBezTo>
                <a:cubicBezTo>
                  <a:pt x="40" y="33"/>
                  <a:pt x="40" y="33"/>
                  <a:pt x="41" y="33"/>
                </a:cubicBezTo>
                <a:cubicBezTo>
                  <a:pt x="41" y="33"/>
                  <a:pt x="40" y="33"/>
                  <a:pt x="41" y="33"/>
                </a:cubicBezTo>
                <a:cubicBezTo>
                  <a:pt x="41" y="33"/>
                  <a:pt x="41" y="33"/>
                  <a:pt x="41" y="33"/>
                </a:cubicBezTo>
                <a:close/>
                <a:moveTo>
                  <a:pt x="149" y="20"/>
                </a:moveTo>
                <a:cubicBezTo>
                  <a:pt x="150" y="20"/>
                  <a:pt x="150" y="21"/>
                  <a:pt x="150" y="21"/>
                </a:cubicBezTo>
                <a:cubicBezTo>
                  <a:pt x="150" y="21"/>
                  <a:pt x="149" y="20"/>
                  <a:pt x="149" y="20"/>
                </a:cubicBezTo>
                <a:close/>
                <a:moveTo>
                  <a:pt x="180" y="63"/>
                </a:moveTo>
                <a:cubicBezTo>
                  <a:pt x="180" y="64"/>
                  <a:pt x="181" y="65"/>
                  <a:pt x="181" y="67"/>
                </a:cubicBezTo>
                <a:cubicBezTo>
                  <a:pt x="181" y="66"/>
                  <a:pt x="181" y="66"/>
                  <a:pt x="181" y="66"/>
                </a:cubicBezTo>
                <a:cubicBezTo>
                  <a:pt x="181" y="65"/>
                  <a:pt x="180" y="64"/>
                  <a:pt x="180" y="64"/>
                </a:cubicBezTo>
                <a:cubicBezTo>
                  <a:pt x="180" y="64"/>
                  <a:pt x="180" y="64"/>
                  <a:pt x="180" y="63"/>
                </a:cubicBezTo>
                <a:close/>
                <a:moveTo>
                  <a:pt x="99" y="172"/>
                </a:moveTo>
                <a:cubicBezTo>
                  <a:pt x="99" y="171"/>
                  <a:pt x="98" y="171"/>
                  <a:pt x="98" y="171"/>
                </a:cubicBezTo>
                <a:cubicBezTo>
                  <a:pt x="98" y="171"/>
                  <a:pt x="99" y="171"/>
                  <a:pt x="100" y="171"/>
                </a:cubicBezTo>
                <a:cubicBezTo>
                  <a:pt x="99" y="171"/>
                  <a:pt x="100" y="171"/>
                  <a:pt x="99" y="172"/>
                </a:cubicBezTo>
                <a:cubicBezTo>
                  <a:pt x="100" y="172"/>
                  <a:pt x="102" y="171"/>
                  <a:pt x="101" y="172"/>
                </a:cubicBezTo>
                <a:cubicBezTo>
                  <a:pt x="101" y="171"/>
                  <a:pt x="100" y="172"/>
                  <a:pt x="99" y="172"/>
                </a:cubicBezTo>
                <a:close/>
                <a:moveTo>
                  <a:pt x="64" y="26"/>
                </a:moveTo>
                <a:cubicBezTo>
                  <a:pt x="64" y="26"/>
                  <a:pt x="65" y="26"/>
                  <a:pt x="65" y="26"/>
                </a:cubicBezTo>
                <a:cubicBezTo>
                  <a:pt x="65" y="26"/>
                  <a:pt x="65" y="26"/>
                  <a:pt x="65" y="26"/>
                </a:cubicBezTo>
                <a:cubicBezTo>
                  <a:pt x="65" y="26"/>
                  <a:pt x="65" y="26"/>
                  <a:pt x="64" y="26"/>
                </a:cubicBezTo>
                <a:cubicBezTo>
                  <a:pt x="64" y="26"/>
                  <a:pt x="64" y="26"/>
                  <a:pt x="64" y="26"/>
                </a:cubicBezTo>
                <a:close/>
                <a:moveTo>
                  <a:pt x="95" y="77"/>
                </a:moveTo>
                <a:cubicBezTo>
                  <a:pt x="95" y="78"/>
                  <a:pt x="95" y="77"/>
                  <a:pt x="95" y="77"/>
                </a:cubicBezTo>
                <a:cubicBezTo>
                  <a:pt x="95" y="78"/>
                  <a:pt x="95" y="78"/>
                  <a:pt x="95" y="77"/>
                </a:cubicBezTo>
                <a:close/>
                <a:moveTo>
                  <a:pt x="117" y="88"/>
                </a:moveTo>
                <a:cubicBezTo>
                  <a:pt x="117" y="88"/>
                  <a:pt x="117" y="88"/>
                  <a:pt x="117" y="89"/>
                </a:cubicBezTo>
                <a:cubicBezTo>
                  <a:pt x="117" y="88"/>
                  <a:pt x="117" y="88"/>
                  <a:pt x="117" y="88"/>
                </a:cubicBezTo>
                <a:close/>
                <a:moveTo>
                  <a:pt x="41" y="33"/>
                </a:moveTo>
                <a:cubicBezTo>
                  <a:pt x="40" y="33"/>
                  <a:pt x="40" y="33"/>
                  <a:pt x="40" y="33"/>
                </a:cubicBezTo>
                <a:cubicBezTo>
                  <a:pt x="40" y="33"/>
                  <a:pt x="40" y="33"/>
                  <a:pt x="40" y="33"/>
                </a:cubicBezTo>
                <a:cubicBezTo>
                  <a:pt x="40" y="33"/>
                  <a:pt x="40" y="33"/>
                  <a:pt x="40" y="33"/>
                </a:cubicBezTo>
                <a:cubicBezTo>
                  <a:pt x="40" y="33"/>
                  <a:pt x="40" y="33"/>
                  <a:pt x="41" y="33"/>
                </a:cubicBezTo>
                <a:cubicBezTo>
                  <a:pt x="41" y="33"/>
                  <a:pt x="41" y="33"/>
                  <a:pt x="41" y="33"/>
                </a:cubicBezTo>
                <a:close/>
                <a:moveTo>
                  <a:pt x="39" y="27"/>
                </a:moveTo>
                <a:cubicBezTo>
                  <a:pt x="39" y="27"/>
                  <a:pt x="39" y="27"/>
                  <a:pt x="40" y="26"/>
                </a:cubicBezTo>
                <a:cubicBezTo>
                  <a:pt x="40" y="27"/>
                  <a:pt x="40" y="27"/>
                  <a:pt x="39" y="27"/>
                </a:cubicBezTo>
                <a:cubicBezTo>
                  <a:pt x="39" y="27"/>
                  <a:pt x="39" y="27"/>
                  <a:pt x="39" y="27"/>
                </a:cubicBezTo>
                <a:close/>
                <a:moveTo>
                  <a:pt x="44" y="20"/>
                </a:moveTo>
                <a:cubicBezTo>
                  <a:pt x="44" y="19"/>
                  <a:pt x="45" y="19"/>
                  <a:pt x="45" y="19"/>
                </a:cubicBezTo>
                <a:cubicBezTo>
                  <a:pt x="44" y="19"/>
                  <a:pt x="45" y="20"/>
                  <a:pt x="44" y="20"/>
                </a:cubicBezTo>
                <a:close/>
                <a:moveTo>
                  <a:pt x="62" y="34"/>
                </a:moveTo>
                <a:cubicBezTo>
                  <a:pt x="61" y="34"/>
                  <a:pt x="63" y="34"/>
                  <a:pt x="63" y="35"/>
                </a:cubicBezTo>
                <a:cubicBezTo>
                  <a:pt x="62" y="35"/>
                  <a:pt x="62" y="34"/>
                  <a:pt x="62" y="34"/>
                </a:cubicBezTo>
                <a:close/>
                <a:moveTo>
                  <a:pt x="66" y="36"/>
                </a:moveTo>
                <a:cubicBezTo>
                  <a:pt x="65" y="36"/>
                  <a:pt x="66" y="36"/>
                  <a:pt x="66" y="36"/>
                </a:cubicBezTo>
                <a:cubicBezTo>
                  <a:pt x="66" y="36"/>
                  <a:pt x="68" y="36"/>
                  <a:pt x="67" y="37"/>
                </a:cubicBezTo>
                <a:cubicBezTo>
                  <a:pt x="67" y="36"/>
                  <a:pt x="66" y="36"/>
                  <a:pt x="66" y="36"/>
                </a:cubicBezTo>
                <a:close/>
                <a:moveTo>
                  <a:pt x="128" y="14"/>
                </a:moveTo>
                <a:cubicBezTo>
                  <a:pt x="128" y="14"/>
                  <a:pt x="130" y="15"/>
                  <a:pt x="130" y="15"/>
                </a:cubicBezTo>
                <a:cubicBezTo>
                  <a:pt x="129" y="15"/>
                  <a:pt x="128" y="14"/>
                  <a:pt x="128" y="14"/>
                </a:cubicBezTo>
                <a:close/>
                <a:moveTo>
                  <a:pt x="119" y="42"/>
                </a:moveTo>
                <a:cubicBezTo>
                  <a:pt x="120" y="41"/>
                  <a:pt x="120" y="43"/>
                  <a:pt x="121" y="43"/>
                </a:cubicBezTo>
                <a:cubicBezTo>
                  <a:pt x="120" y="43"/>
                  <a:pt x="119" y="42"/>
                  <a:pt x="119" y="42"/>
                </a:cubicBezTo>
                <a:close/>
                <a:moveTo>
                  <a:pt x="138" y="61"/>
                </a:moveTo>
                <a:cubicBezTo>
                  <a:pt x="138" y="62"/>
                  <a:pt x="137" y="60"/>
                  <a:pt x="137" y="60"/>
                </a:cubicBezTo>
                <a:cubicBezTo>
                  <a:pt x="137" y="61"/>
                  <a:pt x="137" y="61"/>
                  <a:pt x="137" y="61"/>
                </a:cubicBezTo>
                <a:cubicBezTo>
                  <a:pt x="140" y="62"/>
                  <a:pt x="141" y="67"/>
                  <a:pt x="143" y="69"/>
                </a:cubicBezTo>
                <a:cubicBezTo>
                  <a:pt x="144" y="72"/>
                  <a:pt x="146" y="74"/>
                  <a:pt x="146" y="76"/>
                </a:cubicBezTo>
                <a:cubicBezTo>
                  <a:pt x="146" y="76"/>
                  <a:pt x="146" y="76"/>
                  <a:pt x="146" y="76"/>
                </a:cubicBezTo>
                <a:cubicBezTo>
                  <a:pt x="146" y="77"/>
                  <a:pt x="146" y="78"/>
                  <a:pt x="146" y="79"/>
                </a:cubicBezTo>
                <a:cubicBezTo>
                  <a:pt x="146" y="79"/>
                  <a:pt x="146" y="79"/>
                  <a:pt x="146" y="80"/>
                </a:cubicBezTo>
                <a:cubicBezTo>
                  <a:pt x="146" y="79"/>
                  <a:pt x="146" y="80"/>
                  <a:pt x="145" y="80"/>
                </a:cubicBezTo>
                <a:cubicBezTo>
                  <a:pt x="145" y="79"/>
                  <a:pt x="146" y="79"/>
                  <a:pt x="146" y="79"/>
                </a:cubicBezTo>
                <a:cubicBezTo>
                  <a:pt x="145" y="79"/>
                  <a:pt x="145" y="79"/>
                  <a:pt x="145" y="78"/>
                </a:cubicBezTo>
                <a:cubicBezTo>
                  <a:pt x="145" y="78"/>
                  <a:pt x="145" y="78"/>
                  <a:pt x="145" y="77"/>
                </a:cubicBezTo>
                <a:cubicBezTo>
                  <a:pt x="145" y="77"/>
                  <a:pt x="145" y="77"/>
                  <a:pt x="145" y="77"/>
                </a:cubicBezTo>
                <a:cubicBezTo>
                  <a:pt x="144" y="77"/>
                  <a:pt x="145" y="79"/>
                  <a:pt x="144" y="79"/>
                </a:cubicBezTo>
                <a:cubicBezTo>
                  <a:pt x="144" y="78"/>
                  <a:pt x="144" y="78"/>
                  <a:pt x="144" y="77"/>
                </a:cubicBezTo>
                <a:cubicBezTo>
                  <a:pt x="144" y="78"/>
                  <a:pt x="144" y="78"/>
                  <a:pt x="144" y="79"/>
                </a:cubicBezTo>
                <a:cubicBezTo>
                  <a:pt x="145" y="81"/>
                  <a:pt x="146" y="80"/>
                  <a:pt x="147" y="82"/>
                </a:cubicBezTo>
                <a:cubicBezTo>
                  <a:pt x="147" y="82"/>
                  <a:pt x="147" y="81"/>
                  <a:pt x="147" y="81"/>
                </a:cubicBezTo>
                <a:cubicBezTo>
                  <a:pt x="148" y="82"/>
                  <a:pt x="147" y="84"/>
                  <a:pt x="148" y="85"/>
                </a:cubicBezTo>
                <a:cubicBezTo>
                  <a:pt x="148" y="86"/>
                  <a:pt x="148" y="86"/>
                  <a:pt x="148" y="86"/>
                </a:cubicBezTo>
                <a:cubicBezTo>
                  <a:pt x="148" y="87"/>
                  <a:pt x="148" y="88"/>
                  <a:pt x="148" y="88"/>
                </a:cubicBezTo>
                <a:cubicBezTo>
                  <a:pt x="148" y="89"/>
                  <a:pt x="148" y="89"/>
                  <a:pt x="148" y="89"/>
                </a:cubicBezTo>
                <a:cubicBezTo>
                  <a:pt x="147" y="91"/>
                  <a:pt x="148" y="94"/>
                  <a:pt x="147" y="95"/>
                </a:cubicBezTo>
                <a:cubicBezTo>
                  <a:pt x="147" y="96"/>
                  <a:pt x="146" y="99"/>
                  <a:pt x="146" y="100"/>
                </a:cubicBezTo>
                <a:cubicBezTo>
                  <a:pt x="146" y="101"/>
                  <a:pt x="144" y="105"/>
                  <a:pt x="142" y="106"/>
                </a:cubicBezTo>
                <a:cubicBezTo>
                  <a:pt x="141" y="108"/>
                  <a:pt x="142" y="108"/>
                  <a:pt x="141" y="109"/>
                </a:cubicBezTo>
                <a:cubicBezTo>
                  <a:pt x="141" y="109"/>
                  <a:pt x="142" y="108"/>
                  <a:pt x="142" y="108"/>
                </a:cubicBezTo>
                <a:cubicBezTo>
                  <a:pt x="142" y="108"/>
                  <a:pt x="142" y="109"/>
                  <a:pt x="141" y="110"/>
                </a:cubicBezTo>
                <a:cubicBezTo>
                  <a:pt x="141" y="110"/>
                  <a:pt x="141" y="110"/>
                  <a:pt x="141" y="110"/>
                </a:cubicBezTo>
                <a:cubicBezTo>
                  <a:pt x="139" y="112"/>
                  <a:pt x="137" y="116"/>
                  <a:pt x="134" y="117"/>
                </a:cubicBezTo>
                <a:cubicBezTo>
                  <a:pt x="134" y="116"/>
                  <a:pt x="135" y="116"/>
                  <a:pt x="135" y="115"/>
                </a:cubicBezTo>
                <a:cubicBezTo>
                  <a:pt x="135" y="116"/>
                  <a:pt x="132" y="117"/>
                  <a:pt x="133" y="118"/>
                </a:cubicBezTo>
                <a:cubicBezTo>
                  <a:pt x="132" y="118"/>
                  <a:pt x="132" y="118"/>
                  <a:pt x="132" y="118"/>
                </a:cubicBezTo>
                <a:cubicBezTo>
                  <a:pt x="131" y="118"/>
                  <a:pt x="131" y="117"/>
                  <a:pt x="132" y="117"/>
                </a:cubicBezTo>
                <a:cubicBezTo>
                  <a:pt x="132" y="117"/>
                  <a:pt x="131" y="118"/>
                  <a:pt x="131" y="117"/>
                </a:cubicBezTo>
                <a:cubicBezTo>
                  <a:pt x="132" y="116"/>
                  <a:pt x="133" y="116"/>
                  <a:pt x="134" y="115"/>
                </a:cubicBezTo>
                <a:cubicBezTo>
                  <a:pt x="134" y="115"/>
                  <a:pt x="133" y="115"/>
                  <a:pt x="132" y="116"/>
                </a:cubicBezTo>
                <a:cubicBezTo>
                  <a:pt x="134" y="114"/>
                  <a:pt x="135" y="112"/>
                  <a:pt x="138" y="110"/>
                </a:cubicBezTo>
                <a:cubicBezTo>
                  <a:pt x="137" y="109"/>
                  <a:pt x="137" y="110"/>
                  <a:pt x="136" y="110"/>
                </a:cubicBezTo>
                <a:cubicBezTo>
                  <a:pt x="138" y="109"/>
                  <a:pt x="138" y="107"/>
                  <a:pt x="139" y="106"/>
                </a:cubicBezTo>
                <a:cubicBezTo>
                  <a:pt x="139" y="106"/>
                  <a:pt x="139" y="106"/>
                  <a:pt x="139" y="106"/>
                </a:cubicBezTo>
                <a:cubicBezTo>
                  <a:pt x="140" y="106"/>
                  <a:pt x="139" y="106"/>
                  <a:pt x="139" y="107"/>
                </a:cubicBezTo>
                <a:cubicBezTo>
                  <a:pt x="140" y="106"/>
                  <a:pt x="140" y="106"/>
                  <a:pt x="139" y="105"/>
                </a:cubicBezTo>
                <a:cubicBezTo>
                  <a:pt x="140" y="105"/>
                  <a:pt x="140" y="104"/>
                  <a:pt x="140" y="104"/>
                </a:cubicBezTo>
                <a:cubicBezTo>
                  <a:pt x="140" y="104"/>
                  <a:pt x="140" y="104"/>
                  <a:pt x="140" y="105"/>
                </a:cubicBezTo>
                <a:cubicBezTo>
                  <a:pt x="141" y="105"/>
                  <a:pt x="141" y="103"/>
                  <a:pt x="141" y="102"/>
                </a:cubicBezTo>
                <a:cubicBezTo>
                  <a:pt x="141" y="101"/>
                  <a:pt x="142" y="102"/>
                  <a:pt x="142" y="102"/>
                </a:cubicBezTo>
                <a:cubicBezTo>
                  <a:pt x="142" y="101"/>
                  <a:pt x="144" y="96"/>
                  <a:pt x="144" y="96"/>
                </a:cubicBezTo>
                <a:cubicBezTo>
                  <a:pt x="144" y="95"/>
                  <a:pt x="144" y="95"/>
                  <a:pt x="144" y="95"/>
                </a:cubicBezTo>
                <a:cubicBezTo>
                  <a:pt x="144" y="94"/>
                  <a:pt x="144" y="94"/>
                  <a:pt x="144" y="94"/>
                </a:cubicBezTo>
                <a:cubicBezTo>
                  <a:pt x="144" y="93"/>
                  <a:pt x="145" y="92"/>
                  <a:pt x="145" y="91"/>
                </a:cubicBezTo>
                <a:cubicBezTo>
                  <a:pt x="145" y="90"/>
                  <a:pt x="145" y="91"/>
                  <a:pt x="145" y="91"/>
                </a:cubicBezTo>
                <a:cubicBezTo>
                  <a:pt x="145" y="90"/>
                  <a:pt x="145" y="90"/>
                  <a:pt x="145" y="90"/>
                </a:cubicBezTo>
                <a:cubicBezTo>
                  <a:pt x="145" y="90"/>
                  <a:pt x="145" y="90"/>
                  <a:pt x="145" y="89"/>
                </a:cubicBezTo>
                <a:cubicBezTo>
                  <a:pt x="145" y="89"/>
                  <a:pt x="146" y="89"/>
                  <a:pt x="146" y="89"/>
                </a:cubicBezTo>
                <a:cubicBezTo>
                  <a:pt x="146" y="89"/>
                  <a:pt x="146" y="89"/>
                  <a:pt x="145" y="89"/>
                </a:cubicBezTo>
                <a:cubicBezTo>
                  <a:pt x="145" y="88"/>
                  <a:pt x="146" y="88"/>
                  <a:pt x="146" y="87"/>
                </a:cubicBezTo>
                <a:cubicBezTo>
                  <a:pt x="145" y="88"/>
                  <a:pt x="144" y="86"/>
                  <a:pt x="145" y="86"/>
                </a:cubicBezTo>
                <a:cubicBezTo>
                  <a:pt x="145" y="86"/>
                  <a:pt x="145" y="87"/>
                  <a:pt x="145" y="87"/>
                </a:cubicBezTo>
                <a:cubicBezTo>
                  <a:pt x="145" y="87"/>
                  <a:pt x="145" y="86"/>
                  <a:pt x="146" y="87"/>
                </a:cubicBezTo>
                <a:cubicBezTo>
                  <a:pt x="145" y="86"/>
                  <a:pt x="146" y="86"/>
                  <a:pt x="146" y="85"/>
                </a:cubicBezTo>
                <a:cubicBezTo>
                  <a:pt x="145" y="85"/>
                  <a:pt x="145" y="84"/>
                  <a:pt x="144" y="85"/>
                </a:cubicBezTo>
                <a:cubicBezTo>
                  <a:pt x="145" y="84"/>
                  <a:pt x="145" y="83"/>
                  <a:pt x="145" y="83"/>
                </a:cubicBezTo>
                <a:cubicBezTo>
                  <a:pt x="145" y="83"/>
                  <a:pt x="145" y="83"/>
                  <a:pt x="145" y="84"/>
                </a:cubicBezTo>
                <a:cubicBezTo>
                  <a:pt x="145" y="84"/>
                  <a:pt x="146" y="84"/>
                  <a:pt x="146" y="83"/>
                </a:cubicBezTo>
                <a:cubicBezTo>
                  <a:pt x="146" y="83"/>
                  <a:pt x="146" y="84"/>
                  <a:pt x="146" y="83"/>
                </a:cubicBezTo>
                <a:cubicBezTo>
                  <a:pt x="146" y="83"/>
                  <a:pt x="146" y="82"/>
                  <a:pt x="146" y="82"/>
                </a:cubicBezTo>
                <a:cubicBezTo>
                  <a:pt x="146" y="81"/>
                  <a:pt x="146" y="82"/>
                  <a:pt x="146" y="82"/>
                </a:cubicBezTo>
                <a:cubicBezTo>
                  <a:pt x="146" y="80"/>
                  <a:pt x="145" y="81"/>
                  <a:pt x="144" y="80"/>
                </a:cubicBezTo>
                <a:cubicBezTo>
                  <a:pt x="144" y="80"/>
                  <a:pt x="144" y="80"/>
                  <a:pt x="144" y="80"/>
                </a:cubicBezTo>
                <a:cubicBezTo>
                  <a:pt x="143" y="79"/>
                  <a:pt x="143" y="75"/>
                  <a:pt x="142" y="73"/>
                </a:cubicBezTo>
                <a:cubicBezTo>
                  <a:pt x="142" y="73"/>
                  <a:pt x="142" y="73"/>
                  <a:pt x="142" y="72"/>
                </a:cubicBezTo>
                <a:cubicBezTo>
                  <a:pt x="142" y="72"/>
                  <a:pt x="143" y="72"/>
                  <a:pt x="143" y="73"/>
                </a:cubicBezTo>
                <a:cubicBezTo>
                  <a:pt x="143" y="73"/>
                  <a:pt x="143" y="73"/>
                  <a:pt x="143" y="73"/>
                </a:cubicBezTo>
                <a:cubicBezTo>
                  <a:pt x="143" y="74"/>
                  <a:pt x="143" y="76"/>
                  <a:pt x="144" y="77"/>
                </a:cubicBezTo>
                <a:cubicBezTo>
                  <a:pt x="143" y="75"/>
                  <a:pt x="143" y="74"/>
                  <a:pt x="143" y="72"/>
                </a:cubicBezTo>
                <a:cubicBezTo>
                  <a:pt x="144" y="72"/>
                  <a:pt x="143" y="72"/>
                  <a:pt x="144" y="72"/>
                </a:cubicBezTo>
                <a:cubicBezTo>
                  <a:pt x="143" y="71"/>
                  <a:pt x="143" y="73"/>
                  <a:pt x="143" y="72"/>
                </a:cubicBezTo>
                <a:cubicBezTo>
                  <a:pt x="143" y="71"/>
                  <a:pt x="142" y="70"/>
                  <a:pt x="142" y="69"/>
                </a:cubicBezTo>
                <a:cubicBezTo>
                  <a:pt x="142" y="69"/>
                  <a:pt x="141" y="69"/>
                  <a:pt x="142" y="70"/>
                </a:cubicBezTo>
                <a:cubicBezTo>
                  <a:pt x="141" y="69"/>
                  <a:pt x="142" y="69"/>
                  <a:pt x="141" y="68"/>
                </a:cubicBezTo>
                <a:cubicBezTo>
                  <a:pt x="141" y="68"/>
                  <a:pt x="141" y="69"/>
                  <a:pt x="141" y="69"/>
                </a:cubicBezTo>
                <a:cubicBezTo>
                  <a:pt x="141" y="69"/>
                  <a:pt x="141" y="68"/>
                  <a:pt x="141" y="68"/>
                </a:cubicBezTo>
                <a:cubicBezTo>
                  <a:pt x="141" y="68"/>
                  <a:pt x="141" y="68"/>
                  <a:pt x="141" y="69"/>
                </a:cubicBezTo>
                <a:cubicBezTo>
                  <a:pt x="140" y="69"/>
                  <a:pt x="140" y="68"/>
                  <a:pt x="140" y="68"/>
                </a:cubicBezTo>
                <a:cubicBezTo>
                  <a:pt x="140" y="67"/>
                  <a:pt x="140" y="66"/>
                  <a:pt x="139" y="66"/>
                </a:cubicBezTo>
                <a:cubicBezTo>
                  <a:pt x="138" y="63"/>
                  <a:pt x="136" y="61"/>
                  <a:pt x="135" y="58"/>
                </a:cubicBezTo>
                <a:cubicBezTo>
                  <a:pt x="135" y="58"/>
                  <a:pt x="135" y="58"/>
                  <a:pt x="135" y="58"/>
                </a:cubicBezTo>
                <a:cubicBezTo>
                  <a:pt x="133" y="57"/>
                  <a:pt x="132" y="55"/>
                  <a:pt x="131" y="53"/>
                </a:cubicBezTo>
                <a:cubicBezTo>
                  <a:pt x="132" y="54"/>
                  <a:pt x="134" y="57"/>
                  <a:pt x="135" y="58"/>
                </a:cubicBezTo>
                <a:cubicBezTo>
                  <a:pt x="136" y="59"/>
                  <a:pt x="137" y="60"/>
                  <a:pt x="138" y="61"/>
                </a:cubicBezTo>
                <a:close/>
                <a:moveTo>
                  <a:pt x="126" y="49"/>
                </a:moveTo>
                <a:cubicBezTo>
                  <a:pt x="128" y="49"/>
                  <a:pt x="129" y="52"/>
                  <a:pt x="131" y="53"/>
                </a:cubicBezTo>
                <a:cubicBezTo>
                  <a:pt x="129" y="53"/>
                  <a:pt x="127" y="50"/>
                  <a:pt x="126" y="49"/>
                </a:cubicBezTo>
                <a:close/>
                <a:moveTo>
                  <a:pt x="115" y="73"/>
                </a:moveTo>
                <a:cubicBezTo>
                  <a:pt x="116" y="73"/>
                  <a:pt x="116" y="74"/>
                  <a:pt x="117" y="75"/>
                </a:cubicBezTo>
                <a:cubicBezTo>
                  <a:pt x="116" y="75"/>
                  <a:pt x="115" y="74"/>
                  <a:pt x="115" y="73"/>
                </a:cubicBezTo>
                <a:close/>
                <a:moveTo>
                  <a:pt x="146" y="78"/>
                </a:moveTo>
                <a:cubicBezTo>
                  <a:pt x="147" y="78"/>
                  <a:pt x="147" y="78"/>
                  <a:pt x="147" y="79"/>
                </a:cubicBezTo>
                <a:cubicBezTo>
                  <a:pt x="147" y="79"/>
                  <a:pt x="147" y="79"/>
                  <a:pt x="147" y="79"/>
                </a:cubicBezTo>
                <a:lnTo>
                  <a:pt x="146" y="78"/>
                </a:lnTo>
                <a:close/>
                <a:moveTo>
                  <a:pt x="116" y="85"/>
                </a:moveTo>
                <a:cubicBezTo>
                  <a:pt x="116" y="85"/>
                  <a:pt x="116" y="85"/>
                  <a:pt x="116" y="85"/>
                </a:cubicBezTo>
                <a:cubicBezTo>
                  <a:pt x="116" y="85"/>
                  <a:pt x="116" y="85"/>
                  <a:pt x="116" y="85"/>
                </a:cubicBezTo>
                <a:close/>
                <a:moveTo>
                  <a:pt x="145" y="81"/>
                </a:moveTo>
                <a:cubicBezTo>
                  <a:pt x="145" y="82"/>
                  <a:pt x="144" y="82"/>
                  <a:pt x="144" y="81"/>
                </a:cubicBezTo>
                <a:cubicBezTo>
                  <a:pt x="144" y="81"/>
                  <a:pt x="145" y="81"/>
                  <a:pt x="145" y="81"/>
                </a:cubicBezTo>
                <a:close/>
                <a:moveTo>
                  <a:pt x="145" y="82"/>
                </a:moveTo>
                <a:cubicBezTo>
                  <a:pt x="145" y="82"/>
                  <a:pt x="145" y="82"/>
                  <a:pt x="145" y="82"/>
                </a:cubicBezTo>
                <a:cubicBezTo>
                  <a:pt x="145" y="82"/>
                  <a:pt x="145" y="83"/>
                  <a:pt x="144" y="83"/>
                </a:cubicBezTo>
                <a:cubicBezTo>
                  <a:pt x="144" y="82"/>
                  <a:pt x="145" y="82"/>
                  <a:pt x="145" y="82"/>
                </a:cubicBezTo>
                <a:close/>
                <a:moveTo>
                  <a:pt x="119" y="85"/>
                </a:moveTo>
                <a:cubicBezTo>
                  <a:pt x="119" y="85"/>
                  <a:pt x="119" y="85"/>
                  <a:pt x="119" y="85"/>
                </a:cubicBezTo>
                <a:cubicBezTo>
                  <a:pt x="119" y="85"/>
                  <a:pt x="119" y="85"/>
                  <a:pt x="119" y="85"/>
                </a:cubicBezTo>
                <a:close/>
                <a:moveTo>
                  <a:pt x="117" y="86"/>
                </a:moveTo>
                <a:cubicBezTo>
                  <a:pt x="117" y="86"/>
                  <a:pt x="117" y="86"/>
                  <a:pt x="117" y="86"/>
                </a:cubicBezTo>
                <a:cubicBezTo>
                  <a:pt x="117" y="86"/>
                  <a:pt x="116" y="86"/>
                  <a:pt x="117" y="86"/>
                </a:cubicBezTo>
                <a:close/>
                <a:moveTo>
                  <a:pt x="150" y="89"/>
                </a:moveTo>
                <a:cubicBezTo>
                  <a:pt x="151" y="89"/>
                  <a:pt x="150" y="90"/>
                  <a:pt x="150" y="91"/>
                </a:cubicBezTo>
                <a:cubicBezTo>
                  <a:pt x="150" y="91"/>
                  <a:pt x="150" y="90"/>
                  <a:pt x="150" y="89"/>
                </a:cubicBezTo>
                <a:close/>
                <a:moveTo>
                  <a:pt x="116" y="86"/>
                </a:moveTo>
                <a:cubicBezTo>
                  <a:pt x="117" y="86"/>
                  <a:pt x="116" y="86"/>
                  <a:pt x="116" y="86"/>
                </a:cubicBezTo>
                <a:cubicBezTo>
                  <a:pt x="116" y="86"/>
                  <a:pt x="116" y="86"/>
                  <a:pt x="116" y="86"/>
                </a:cubicBezTo>
                <a:cubicBezTo>
                  <a:pt x="116" y="86"/>
                  <a:pt x="116" y="86"/>
                  <a:pt x="116" y="86"/>
                </a:cubicBezTo>
                <a:close/>
                <a:moveTo>
                  <a:pt x="178" y="99"/>
                </a:moveTo>
                <a:cubicBezTo>
                  <a:pt x="178" y="99"/>
                  <a:pt x="178" y="100"/>
                  <a:pt x="178" y="100"/>
                </a:cubicBezTo>
                <a:cubicBezTo>
                  <a:pt x="178" y="101"/>
                  <a:pt x="177" y="100"/>
                  <a:pt x="177" y="102"/>
                </a:cubicBezTo>
                <a:cubicBezTo>
                  <a:pt x="177" y="102"/>
                  <a:pt x="177" y="100"/>
                  <a:pt x="178" y="99"/>
                </a:cubicBezTo>
                <a:close/>
                <a:moveTo>
                  <a:pt x="176" y="103"/>
                </a:moveTo>
                <a:cubicBezTo>
                  <a:pt x="176" y="105"/>
                  <a:pt x="176" y="106"/>
                  <a:pt x="175" y="108"/>
                </a:cubicBezTo>
                <a:cubicBezTo>
                  <a:pt x="174" y="107"/>
                  <a:pt x="176" y="104"/>
                  <a:pt x="176" y="103"/>
                </a:cubicBezTo>
                <a:close/>
                <a:moveTo>
                  <a:pt x="180" y="105"/>
                </a:moveTo>
                <a:cubicBezTo>
                  <a:pt x="179" y="106"/>
                  <a:pt x="179" y="108"/>
                  <a:pt x="179" y="108"/>
                </a:cubicBezTo>
                <a:cubicBezTo>
                  <a:pt x="178" y="108"/>
                  <a:pt x="179" y="104"/>
                  <a:pt x="180" y="105"/>
                </a:cubicBezTo>
                <a:close/>
                <a:moveTo>
                  <a:pt x="176" y="105"/>
                </a:moveTo>
                <a:cubicBezTo>
                  <a:pt x="177" y="105"/>
                  <a:pt x="176" y="106"/>
                  <a:pt x="176" y="107"/>
                </a:cubicBezTo>
                <a:cubicBezTo>
                  <a:pt x="176" y="106"/>
                  <a:pt x="176" y="105"/>
                  <a:pt x="176" y="105"/>
                </a:cubicBezTo>
                <a:close/>
                <a:moveTo>
                  <a:pt x="174" y="111"/>
                </a:moveTo>
                <a:cubicBezTo>
                  <a:pt x="174" y="112"/>
                  <a:pt x="174" y="113"/>
                  <a:pt x="173" y="114"/>
                </a:cubicBezTo>
                <a:cubicBezTo>
                  <a:pt x="172" y="114"/>
                  <a:pt x="173" y="113"/>
                  <a:pt x="174" y="112"/>
                </a:cubicBezTo>
                <a:cubicBezTo>
                  <a:pt x="173" y="112"/>
                  <a:pt x="173" y="114"/>
                  <a:pt x="173" y="114"/>
                </a:cubicBezTo>
                <a:cubicBezTo>
                  <a:pt x="173" y="113"/>
                  <a:pt x="173" y="112"/>
                  <a:pt x="174" y="111"/>
                </a:cubicBezTo>
                <a:close/>
                <a:moveTo>
                  <a:pt x="168" y="123"/>
                </a:moveTo>
                <a:cubicBezTo>
                  <a:pt x="169" y="124"/>
                  <a:pt x="167" y="126"/>
                  <a:pt x="166" y="127"/>
                </a:cubicBezTo>
                <a:cubicBezTo>
                  <a:pt x="166" y="126"/>
                  <a:pt x="168" y="125"/>
                  <a:pt x="168" y="123"/>
                </a:cubicBezTo>
                <a:close/>
                <a:moveTo>
                  <a:pt x="167" y="124"/>
                </a:moveTo>
                <a:cubicBezTo>
                  <a:pt x="167" y="125"/>
                  <a:pt x="165" y="127"/>
                  <a:pt x="165" y="127"/>
                </a:cubicBezTo>
                <a:cubicBezTo>
                  <a:pt x="165" y="127"/>
                  <a:pt x="166" y="126"/>
                  <a:pt x="165" y="126"/>
                </a:cubicBezTo>
                <a:cubicBezTo>
                  <a:pt x="166" y="126"/>
                  <a:pt x="166" y="125"/>
                  <a:pt x="167" y="124"/>
                </a:cubicBezTo>
                <a:close/>
                <a:moveTo>
                  <a:pt x="142" y="109"/>
                </a:moveTo>
                <a:cubicBezTo>
                  <a:pt x="142" y="111"/>
                  <a:pt x="141" y="112"/>
                  <a:pt x="140" y="113"/>
                </a:cubicBezTo>
                <a:cubicBezTo>
                  <a:pt x="140" y="113"/>
                  <a:pt x="140" y="113"/>
                  <a:pt x="140" y="112"/>
                </a:cubicBezTo>
                <a:cubicBezTo>
                  <a:pt x="141" y="111"/>
                  <a:pt x="141" y="110"/>
                  <a:pt x="142" y="109"/>
                </a:cubicBezTo>
                <a:close/>
                <a:moveTo>
                  <a:pt x="166" y="127"/>
                </a:moveTo>
                <a:cubicBezTo>
                  <a:pt x="166" y="128"/>
                  <a:pt x="164" y="131"/>
                  <a:pt x="163" y="131"/>
                </a:cubicBezTo>
                <a:cubicBezTo>
                  <a:pt x="164" y="130"/>
                  <a:pt x="165" y="128"/>
                  <a:pt x="166" y="127"/>
                </a:cubicBezTo>
                <a:close/>
                <a:moveTo>
                  <a:pt x="164" y="128"/>
                </a:moveTo>
                <a:cubicBezTo>
                  <a:pt x="164" y="128"/>
                  <a:pt x="163" y="129"/>
                  <a:pt x="163" y="130"/>
                </a:cubicBezTo>
                <a:cubicBezTo>
                  <a:pt x="163" y="129"/>
                  <a:pt x="163" y="129"/>
                  <a:pt x="164" y="128"/>
                </a:cubicBezTo>
                <a:close/>
                <a:moveTo>
                  <a:pt x="163" y="130"/>
                </a:moveTo>
                <a:cubicBezTo>
                  <a:pt x="162" y="131"/>
                  <a:pt x="161" y="133"/>
                  <a:pt x="159" y="134"/>
                </a:cubicBezTo>
                <a:cubicBezTo>
                  <a:pt x="159" y="133"/>
                  <a:pt x="162" y="131"/>
                  <a:pt x="161" y="131"/>
                </a:cubicBezTo>
                <a:cubicBezTo>
                  <a:pt x="162" y="130"/>
                  <a:pt x="162" y="130"/>
                  <a:pt x="162" y="130"/>
                </a:cubicBezTo>
                <a:cubicBezTo>
                  <a:pt x="162" y="130"/>
                  <a:pt x="162" y="131"/>
                  <a:pt x="163" y="130"/>
                </a:cubicBezTo>
                <a:close/>
                <a:moveTo>
                  <a:pt x="114" y="92"/>
                </a:moveTo>
                <a:cubicBezTo>
                  <a:pt x="114" y="92"/>
                  <a:pt x="114" y="92"/>
                  <a:pt x="113" y="92"/>
                </a:cubicBezTo>
                <a:cubicBezTo>
                  <a:pt x="113" y="92"/>
                  <a:pt x="113" y="92"/>
                  <a:pt x="114" y="92"/>
                </a:cubicBezTo>
                <a:close/>
                <a:moveTo>
                  <a:pt x="157" y="136"/>
                </a:moveTo>
                <a:cubicBezTo>
                  <a:pt x="155" y="139"/>
                  <a:pt x="152" y="141"/>
                  <a:pt x="149" y="144"/>
                </a:cubicBezTo>
                <a:cubicBezTo>
                  <a:pt x="149" y="144"/>
                  <a:pt x="150" y="143"/>
                  <a:pt x="151" y="142"/>
                </a:cubicBezTo>
                <a:cubicBezTo>
                  <a:pt x="151" y="143"/>
                  <a:pt x="149" y="144"/>
                  <a:pt x="148" y="145"/>
                </a:cubicBezTo>
                <a:cubicBezTo>
                  <a:pt x="147" y="145"/>
                  <a:pt x="148" y="144"/>
                  <a:pt x="148" y="144"/>
                </a:cubicBezTo>
                <a:cubicBezTo>
                  <a:pt x="151" y="141"/>
                  <a:pt x="153" y="139"/>
                  <a:pt x="157" y="136"/>
                </a:cubicBezTo>
                <a:close/>
                <a:moveTo>
                  <a:pt x="131" y="117"/>
                </a:moveTo>
                <a:cubicBezTo>
                  <a:pt x="131" y="118"/>
                  <a:pt x="130" y="119"/>
                  <a:pt x="129" y="119"/>
                </a:cubicBezTo>
                <a:cubicBezTo>
                  <a:pt x="129" y="119"/>
                  <a:pt x="130" y="118"/>
                  <a:pt x="131" y="117"/>
                </a:cubicBezTo>
                <a:close/>
                <a:moveTo>
                  <a:pt x="129" y="120"/>
                </a:moveTo>
                <a:cubicBezTo>
                  <a:pt x="130" y="121"/>
                  <a:pt x="126" y="122"/>
                  <a:pt x="129" y="121"/>
                </a:cubicBezTo>
                <a:cubicBezTo>
                  <a:pt x="129" y="121"/>
                  <a:pt x="129" y="120"/>
                  <a:pt x="129" y="120"/>
                </a:cubicBezTo>
                <a:close/>
                <a:moveTo>
                  <a:pt x="144" y="147"/>
                </a:moveTo>
                <a:cubicBezTo>
                  <a:pt x="145" y="147"/>
                  <a:pt x="143" y="148"/>
                  <a:pt x="143" y="149"/>
                </a:cubicBezTo>
                <a:cubicBezTo>
                  <a:pt x="143" y="148"/>
                  <a:pt x="143" y="148"/>
                  <a:pt x="144" y="147"/>
                </a:cubicBezTo>
                <a:close/>
                <a:moveTo>
                  <a:pt x="142" y="148"/>
                </a:moveTo>
                <a:cubicBezTo>
                  <a:pt x="142" y="149"/>
                  <a:pt x="141" y="149"/>
                  <a:pt x="141" y="150"/>
                </a:cubicBezTo>
                <a:cubicBezTo>
                  <a:pt x="141" y="149"/>
                  <a:pt x="141" y="149"/>
                  <a:pt x="141" y="149"/>
                </a:cubicBezTo>
                <a:lnTo>
                  <a:pt x="142" y="148"/>
                </a:lnTo>
                <a:close/>
                <a:moveTo>
                  <a:pt x="136" y="154"/>
                </a:moveTo>
                <a:cubicBezTo>
                  <a:pt x="136" y="154"/>
                  <a:pt x="135" y="155"/>
                  <a:pt x="134" y="154"/>
                </a:cubicBezTo>
                <a:cubicBezTo>
                  <a:pt x="134" y="155"/>
                  <a:pt x="134" y="155"/>
                  <a:pt x="134" y="155"/>
                </a:cubicBezTo>
                <a:cubicBezTo>
                  <a:pt x="133" y="155"/>
                  <a:pt x="134" y="155"/>
                  <a:pt x="134" y="154"/>
                </a:cubicBezTo>
                <a:cubicBezTo>
                  <a:pt x="134" y="154"/>
                  <a:pt x="135" y="154"/>
                  <a:pt x="136" y="154"/>
                </a:cubicBezTo>
                <a:close/>
                <a:moveTo>
                  <a:pt x="132" y="155"/>
                </a:moveTo>
                <a:cubicBezTo>
                  <a:pt x="132" y="155"/>
                  <a:pt x="132" y="155"/>
                  <a:pt x="132" y="155"/>
                </a:cubicBezTo>
                <a:cubicBezTo>
                  <a:pt x="133" y="156"/>
                  <a:pt x="131" y="156"/>
                  <a:pt x="131" y="156"/>
                </a:cubicBezTo>
                <a:cubicBezTo>
                  <a:pt x="131" y="156"/>
                  <a:pt x="131" y="155"/>
                  <a:pt x="132" y="155"/>
                </a:cubicBezTo>
                <a:close/>
                <a:moveTo>
                  <a:pt x="125" y="159"/>
                </a:moveTo>
                <a:cubicBezTo>
                  <a:pt x="125" y="160"/>
                  <a:pt x="124" y="160"/>
                  <a:pt x="123" y="161"/>
                </a:cubicBezTo>
                <a:cubicBezTo>
                  <a:pt x="123" y="160"/>
                  <a:pt x="125" y="160"/>
                  <a:pt x="125" y="159"/>
                </a:cubicBezTo>
                <a:close/>
                <a:moveTo>
                  <a:pt x="126" y="165"/>
                </a:moveTo>
                <a:cubicBezTo>
                  <a:pt x="125" y="165"/>
                  <a:pt x="124" y="165"/>
                  <a:pt x="124" y="164"/>
                </a:cubicBezTo>
                <a:cubicBezTo>
                  <a:pt x="124" y="164"/>
                  <a:pt x="126" y="164"/>
                  <a:pt x="126" y="165"/>
                </a:cubicBezTo>
                <a:close/>
                <a:moveTo>
                  <a:pt x="124" y="161"/>
                </a:moveTo>
                <a:cubicBezTo>
                  <a:pt x="124" y="161"/>
                  <a:pt x="122" y="162"/>
                  <a:pt x="124" y="161"/>
                </a:cubicBezTo>
                <a:cubicBezTo>
                  <a:pt x="124" y="162"/>
                  <a:pt x="122" y="162"/>
                  <a:pt x="121" y="163"/>
                </a:cubicBezTo>
                <a:cubicBezTo>
                  <a:pt x="122" y="162"/>
                  <a:pt x="122" y="162"/>
                  <a:pt x="124" y="161"/>
                </a:cubicBezTo>
                <a:close/>
                <a:moveTo>
                  <a:pt x="101" y="98"/>
                </a:moveTo>
                <a:cubicBezTo>
                  <a:pt x="100" y="99"/>
                  <a:pt x="101" y="99"/>
                  <a:pt x="101" y="99"/>
                </a:cubicBezTo>
                <a:cubicBezTo>
                  <a:pt x="100" y="99"/>
                  <a:pt x="100" y="99"/>
                  <a:pt x="99" y="99"/>
                </a:cubicBezTo>
                <a:cubicBezTo>
                  <a:pt x="99" y="99"/>
                  <a:pt x="100" y="99"/>
                  <a:pt x="101" y="98"/>
                </a:cubicBezTo>
                <a:close/>
                <a:moveTo>
                  <a:pt x="123" y="165"/>
                </a:moveTo>
                <a:cubicBezTo>
                  <a:pt x="124" y="165"/>
                  <a:pt x="120" y="166"/>
                  <a:pt x="121" y="165"/>
                </a:cubicBezTo>
                <a:cubicBezTo>
                  <a:pt x="122" y="165"/>
                  <a:pt x="122" y="165"/>
                  <a:pt x="123" y="165"/>
                </a:cubicBezTo>
                <a:close/>
                <a:moveTo>
                  <a:pt x="121" y="161"/>
                </a:moveTo>
                <a:cubicBezTo>
                  <a:pt x="121" y="162"/>
                  <a:pt x="119" y="162"/>
                  <a:pt x="118" y="162"/>
                </a:cubicBezTo>
                <a:cubicBezTo>
                  <a:pt x="119" y="162"/>
                  <a:pt x="120" y="162"/>
                  <a:pt x="121" y="161"/>
                </a:cubicBezTo>
                <a:close/>
                <a:moveTo>
                  <a:pt x="99" y="99"/>
                </a:moveTo>
                <a:cubicBezTo>
                  <a:pt x="99" y="100"/>
                  <a:pt x="98" y="100"/>
                  <a:pt x="98" y="99"/>
                </a:cubicBezTo>
                <a:cubicBezTo>
                  <a:pt x="98" y="99"/>
                  <a:pt x="98" y="99"/>
                  <a:pt x="99" y="99"/>
                </a:cubicBezTo>
                <a:close/>
                <a:moveTo>
                  <a:pt x="116" y="164"/>
                </a:moveTo>
                <a:cubicBezTo>
                  <a:pt x="116" y="165"/>
                  <a:pt x="115" y="165"/>
                  <a:pt x="115" y="165"/>
                </a:cubicBezTo>
                <a:cubicBezTo>
                  <a:pt x="115" y="165"/>
                  <a:pt x="115" y="165"/>
                  <a:pt x="116" y="164"/>
                </a:cubicBezTo>
                <a:close/>
                <a:moveTo>
                  <a:pt x="110" y="167"/>
                </a:moveTo>
                <a:cubicBezTo>
                  <a:pt x="107" y="168"/>
                  <a:pt x="105" y="169"/>
                  <a:pt x="104" y="169"/>
                </a:cubicBezTo>
                <a:cubicBezTo>
                  <a:pt x="103" y="168"/>
                  <a:pt x="104" y="168"/>
                  <a:pt x="104" y="168"/>
                </a:cubicBezTo>
                <a:cubicBezTo>
                  <a:pt x="104" y="168"/>
                  <a:pt x="106" y="167"/>
                  <a:pt x="106" y="168"/>
                </a:cubicBezTo>
                <a:cubicBezTo>
                  <a:pt x="106" y="167"/>
                  <a:pt x="108" y="167"/>
                  <a:pt x="110" y="167"/>
                </a:cubicBezTo>
                <a:close/>
                <a:moveTo>
                  <a:pt x="109" y="167"/>
                </a:moveTo>
                <a:cubicBezTo>
                  <a:pt x="108" y="167"/>
                  <a:pt x="108" y="166"/>
                  <a:pt x="110" y="166"/>
                </a:cubicBezTo>
                <a:cubicBezTo>
                  <a:pt x="109" y="167"/>
                  <a:pt x="111" y="166"/>
                  <a:pt x="112" y="167"/>
                </a:cubicBezTo>
                <a:cubicBezTo>
                  <a:pt x="110" y="167"/>
                  <a:pt x="110" y="167"/>
                  <a:pt x="109" y="167"/>
                </a:cubicBezTo>
                <a:close/>
                <a:moveTo>
                  <a:pt x="106" y="171"/>
                </a:moveTo>
                <a:cubicBezTo>
                  <a:pt x="105" y="171"/>
                  <a:pt x="104" y="171"/>
                  <a:pt x="103" y="171"/>
                </a:cubicBezTo>
                <a:cubicBezTo>
                  <a:pt x="104" y="171"/>
                  <a:pt x="104" y="171"/>
                  <a:pt x="106" y="171"/>
                </a:cubicBezTo>
                <a:close/>
                <a:moveTo>
                  <a:pt x="87" y="98"/>
                </a:moveTo>
                <a:cubicBezTo>
                  <a:pt x="87" y="99"/>
                  <a:pt x="87" y="99"/>
                  <a:pt x="87" y="99"/>
                </a:cubicBezTo>
                <a:cubicBezTo>
                  <a:pt x="87" y="99"/>
                  <a:pt x="86" y="98"/>
                  <a:pt x="86" y="99"/>
                </a:cubicBezTo>
                <a:cubicBezTo>
                  <a:pt x="86" y="98"/>
                  <a:pt x="87" y="98"/>
                  <a:pt x="87" y="98"/>
                </a:cubicBezTo>
                <a:close/>
                <a:moveTo>
                  <a:pt x="79" y="168"/>
                </a:moveTo>
                <a:cubicBezTo>
                  <a:pt x="78" y="169"/>
                  <a:pt x="76" y="168"/>
                  <a:pt x="75" y="169"/>
                </a:cubicBezTo>
                <a:cubicBezTo>
                  <a:pt x="73" y="168"/>
                  <a:pt x="73" y="168"/>
                  <a:pt x="71" y="168"/>
                </a:cubicBezTo>
                <a:cubicBezTo>
                  <a:pt x="71" y="167"/>
                  <a:pt x="71" y="167"/>
                  <a:pt x="71" y="167"/>
                </a:cubicBezTo>
                <a:cubicBezTo>
                  <a:pt x="73" y="168"/>
                  <a:pt x="76" y="168"/>
                  <a:pt x="79" y="168"/>
                </a:cubicBezTo>
                <a:close/>
                <a:moveTo>
                  <a:pt x="85" y="98"/>
                </a:moveTo>
                <a:cubicBezTo>
                  <a:pt x="85" y="98"/>
                  <a:pt x="85" y="98"/>
                  <a:pt x="85" y="98"/>
                </a:cubicBezTo>
                <a:cubicBezTo>
                  <a:pt x="85" y="98"/>
                  <a:pt x="86" y="98"/>
                  <a:pt x="85" y="98"/>
                </a:cubicBezTo>
                <a:close/>
                <a:moveTo>
                  <a:pt x="71" y="168"/>
                </a:moveTo>
                <a:cubicBezTo>
                  <a:pt x="69" y="168"/>
                  <a:pt x="66" y="167"/>
                  <a:pt x="65" y="166"/>
                </a:cubicBezTo>
                <a:cubicBezTo>
                  <a:pt x="63" y="167"/>
                  <a:pt x="61" y="167"/>
                  <a:pt x="59" y="165"/>
                </a:cubicBezTo>
                <a:cubicBezTo>
                  <a:pt x="60" y="165"/>
                  <a:pt x="62" y="166"/>
                  <a:pt x="63" y="165"/>
                </a:cubicBezTo>
                <a:cubicBezTo>
                  <a:pt x="67" y="167"/>
                  <a:pt x="69" y="167"/>
                  <a:pt x="71" y="168"/>
                </a:cubicBezTo>
                <a:close/>
                <a:moveTo>
                  <a:pt x="70" y="165"/>
                </a:moveTo>
                <a:cubicBezTo>
                  <a:pt x="70" y="166"/>
                  <a:pt x="68" y="165"/>
                  <a:pt x="68" y="165"/>
                </a:cubicBezTo>
                <a:cubicBezTo>
                  <a:pt x="68" y="165"/>
                  <a:pt x="69" y="165"/>
                  <a:pt x="70" y="165"/>
                </a:cubicBezTo>
                <a:cubicBezTo>
                  <a:pt x="70" y="165"/>
                  <a:pt x="70" y="165"/>
                  <a:pt x="70" y="165"/>
                </a:cubicBezTo>
                <a:close/>
                <a:moveTo>
                  <a:pt x="67" y="164"/>
                </a:moveTo>
                <a:cubicBezTo>
                  <a:pt x="66" y="165"/>
                  <a:pt x="65" y="164"/>
                  <a:pt x="64" y="164"/>
                </a:cubicBezTo>
                <a:cubicBezTo>
                  <a:pt x="64" y="163"/>
                  <a:pt x="63" y="163"/>
                  <a:pt x="63" y="163"/>
                </a:cubicBezTo>
                <a:cubicBezTo>
                  <a:pt x="65" y="163"/>
                  <a:pt x="66" y="164"/>
                  <a:pt x="67" y="164"/>
                </a:cubicBezTo>
                <a:close/>
                <a:moveTo>
                  <a:pt x="84" y="94"/>
                </a:moveTo>
                <a:cubicBezTo>
                  <a:pt x="84" y="95"/>
                  <a:pt x="84" y="95"/>
                  <a:pt x="84" y="95"/>
                </a:cubicBezTo>
                <a:cubicBezTo>
                  <a:pt x="84" y="94"/>
                  <a:pt x="84" y="95"/>
                  <a:pt x="84" y="94"/>
                </a:cubicBezTo>
                <a:close/>
                <a:moveTo>
                  <a:pt x="62" y="167"/>
                </a:moveTo>
                <a:cubicBezTo>
                  <a:pt x="62" y="168"/>
                  <a:pt x="60" y="167"/>
                  <a:pt x="59" y="167"/>
                </a:cubicBezTo>
                <a:cubicBezTo>
                  <a:pt x="60" y="167"/>
                  <a:pt x="59" y="166"/>
                  <a:pt x="58" y="166"/>
                </a:cubicBezTo>
                <a:cubicBezTo>
                  <a:pt x="59" y="166"/>
                  <a:pt x="61" y="167"/>
                  <a:pt x="62" y="167"/>
                </a:cubicBezTo>
                <a:close/>
                <a:moveTo>
                  <a:pt x="60" y="165"/>
                </a:moveTo>
                <a:cubicBezTo>
                  <a:pt x="60" y="165"/>
                  <a:pt x="60" y="165"/>
                  <a:pt x="60" y="165"/>
                </a:cubicBezTo>
                <a:cubicBezTo>
                  <a:pt x="58" y="164"/>
                  <a:pt x="58" y="164"/>
                  <a:pt x="58" y="164"/>
                </a:cubicBezTo>
                <a:cubicBezTo>
                  <a:pt x="58" y="164"/>
                  <a:pt x="60" y="164"/>
                  <a:pt x="60" y="165"/>
                </a:cubicBezTo>
                <a:close/>
                <a:moveTo>
                  <a:pt x="84" y="94"/>
                </a:moveTo>
                <a:cubicBezTo>
                  <a:pt x="83" y="94"/>
                  <a:pt x="84" y="94"/>
                  <a:pt x="83" y="94"/>
                </a:cubicBezTo>
                <a:cubicBezTo>
                  <a:pt x="84" y="94"/>
                  <a:pt x="84" y="94"/>
                  <a:pt x="84" y="94"/>
                </a:cubicBezTo>
                <a:close/>
                <a:moveTo>
                  <a:pt x="83" y="96"/>
                </a:moveTo>
                <a:cubicBezTo>
                  <a:pt x="83" y="96"/>
                  <a:pt x="83" y="96"/>
                  <a:pt x="83" y="96"/>
                </a:cubicBezTo>
                <a:cubicBezTo>
                  <a:pt x="83" y="95"/>
                  <a:pt x="83" y="96"/>
                  <a:pt x="83" y="96"/>
                </a:cubicBezTo>
                <a:close/>
                <a:moveTo>
                  <a:pt x="82" y="97"/>
                </a:moveTo>
                <a:cubicBezTo>
                  <a:pt x="82" y="97"/>
                  <a:pt x="82" y="97"/>
                  <a:pt x="82" y="97"/>
                </a:cubicBezTo>
                <a:cubicBezTo>
                  <a:pt x="82" y="96"/>
                  <a:pt x="82" y="96"/>
                  <a:pt x="82" y="97"/>
                </a:cubicBezTo>
                <a:close/>
                <a:moveTo>
                  <a:pt x="82" y="96"/>
                </a:moveTo>
                <a:cubicBezTo>
                  <a:pt x="82" y="96"/>
                  <a:pt x="82" y="96"/>
                  <a:pt x="82" y="96"/>
                </a:cubicBezTo>
                <a:cubicBezTo>
                  <a:pt x="82" y="96"/>
                  <a:pt x="82" y="96"/>
                  <a:pt x="82" y="97"/>
                </a:cubicBezTo>
                <a:cubicBezTo>
                  <a:pt x="82" y="97"/>
                  <a:pt x="82" y="97"/>
                  <a:pt x="81" y="97"/>
                </a:cubicBezTo>
                <a:cubicBezTo>
                  <a:pt x="81" y="97"/>
                  <a:pt x="81" y="96"/>
                  <a:pt x="81" y="96"/>
                </a:cubicBezTo>
                <a:cubicBezTo>
                  <a:pt x="82" y="96"/>
                  <a:pt x="82" y="96"/>
                  <a:pt x="82" y="96"/>
                </a:cubicBezTo>
                <a:close/>
                <a:moveTo>
                  <a:pt x="48" y="162"/>
                </a:moveTo>
                <a:cubicBezTo>
                  <a:pt x="48" y="162"/>
                  <a:pt x="47" y="161"/>
                  <a:pt x="47" y="161"/>
                </a:cubicBezTo>
                <a:cubicBezTo>
                  <a:pt x="46" y="161"/>
                  <a:pt x="48" y="161"/>
                  <a:pt x="47" y="161"/>
                </a:cubicBezTo>
                <a:cubicBezTo>
                  <a:pt x="47" y="161"/>
                  <a:pt x="48" y="162"/>
                  <a:pt x="48" y="162"/>
                </a:cubicBezTo>
                <a:cubicBezTo>
                  <a:pt x="47" y="162"/>
                  <a:pt x="47" y="162"/>
                  <a:pt x="46" y="161"/>
                </a:cubicBezTo>
                <a:cubicBezTo>
                  <a:pt x="46" y="161"/>
                  <a:pt x="47" y="162"/>
                  <a:pt x="48" y="162"/>
                </a:cubicBezTo>
                <a:close/>
                <a:moveTo>
                  <a:pt x="83" y="93"/>
                </a:moveTo>
                <a:cubicBezTo>
                  <a:pt x="83" y="93"/>
                  <a:pt x="82" y="93"/>
                  <a:pt x="83" y="93"/>
                </a:cubicBezTo>
                <a:cubicBezTo>
                  <a:pt x="83" y="93"/>
                  <a:pt x="83" y="93"/>
                  <a:pt x="83" y="93"/>
                </a:cubicBezTo>
                <a:close/>
                <a:moveTo>
                  <a:pt x="81" y="96"/>
                </a:moveTo>
                <a:cubicBezTo>
                  <a:pt x="81" y="96"/>
                  <a:pt x="81" y="96"/>
                  <a:pt x="81" y="96"/>
                </a:cubicBezTo>
                <a:cubicBezTo>
                  <a:pt x="81" y="96"/>
                  <a:pt x="81" y="96"/>
                  <a:pt x="81" y="95"/>
                </a:cubicBezTo>
                <a:cubicBezTo>
                  <a:pt x="81" y="95"/>
                  <a:pt x="81" y="95"/>
                  <a:pt x="81" y="96"/>
                </a:cubicBezTo>
                <a:close/>
                <a:moveTo>
                  <a:pt x="42" y="157"/>
                </a:moveTo>
                <a:cubicBezTo>
                  <a:pt x="42" y="157"/>
                  <a:pt x="42" y="157"/>
                  <a:pt x="41" y="158"/>
                </a:cubicBezTo>
                <a:cubicBezTo>
                  <a:pt x="41" y="157"/>
                  <a:pt x="41" y="157"/>
                  <a:pt x="41" y="157"/>
                </a:cubicBezTo>
                <a:cubicBezTo>
                  <a:pt x="41" y="157"/>
                  <a:pt x="41" y="156"/>
                  <a:pt x="41" y="156"/>
                </a:cubicBezTo>
                <a:cubicBezTo>
                  <a:pt x="41" y="156"/>
                  <a:pt x="41" y="157"/>
                  <a:pt x="42" y="157"/>
                </a:cubicBezTo>
                <a:cubicBezTo>
                  <a:pt x="42" y="157"/>
                  <a:pt x="42" y="157"/>
                  <a:pt x="42" y="157"/>
                </a:cubicBezTo>
                <a:close/>
                <a:moveTo>
                  <a:pt x="39" y="156"/>
                </a:moveTo>
                <a:cubicBezTo>
                  <a:pt x="39" y="156"/>
                  <a:pt x="39" y="156"/>
                  <a:pt x="40" y="156"/>
                </a:cubicBezTo>
                <a:cubicBezTo>
                  <a:pt x="41" y="156"/>
                  <a:pt x="41" y="157"/>
                  <a:pt x="39" y="156"/>
                </a:cubicBezTo>
                <a:close/>
                <a:moveTo>
                  <a:pt x="81" y="93"/>
                </a:moveTo>
                <a:cubicBezTo>
                  <a:pt x="81" y="93"/>
                  <a:pt x="80" y="93"/>
                  <a:pt x="81" y="93"/>
                </a:cubicBezTo>
                <a:cubicBezTo>
                  <a:pt x="80" y="93"/>
                  <a:pt x="81" y="93"/>
                  <a:pt x="80" y="93"/>
                </a:cubicBezTo>
                <a:cubicBezTo>
                  <a:pt x="80" y="93"/>
                  <a:pt x="80" y="93"/>
                  <a:pt x="80" y="93"/>
                </a:cubicBezTo>
                <a:cubicBezTo>
                  <a:pt x="81" y="92"/>
                  <a:pt x="80" y="93"/>
                  <a:pt x="81" y="93"/>
                </a:cubicBezTo>
                <a:close/>
                <a:moveTo>
                  <a:pt x="37" y="148"/>
                </a:moveTo>
                <a:cubicBezTo>
                  <a:pt x="34" y="147"/>
                  <a:pt x="29" y="143"/>
                  <a:pt x="27" y="141"/>
                </a:cubicBezTo>
                <a:cubicBezTo>
                  <a:pt x="29" y="141"/>
                  <a:pt x="34" y="146"/>
                  <a:pt x="37" y="148"/>
                </a:cubicBezTo>
                <a:close/>
                <a:moveTo>
                  <a:pt x="33" y="147"/>
                </a:moveTo>
                <a:cubicBezTo>
                  <a:pt x="33" y="147"/>
                  <a:pt x="33" y="147"/>
                  <a:pt x="33" y="147"/>
                </a:cubicBezTo>
                <a:cubicBezTo>
                  <a:pt x="32" y="146"/>
                  <a:pt x="31" y="146"/>
                  <a:pt x="31" y="145"/>
                </a:cubicBezTo>
                <a:cubicBezTo>
                  <a:pt x="32" y="145"/>
                  <a:pt x="32" y="146"/>
                  <a:pt x="33" y="147"/>
                </a:cubicBezTo>
                <a:close/>
                <a:moveTo>
                  <a:pt x="31" y="145"/>
                </a:moveTo>
                <a:cubicBezTo>
                  <a:pt x="31" y="146"/>
                  <a:pt x="31" y="146"/>
                  <a:pt x="31" y="146"/>
                </a:cubicBezTo>
                <a:cubicBezTo>
                  <a:pt x="30" y="145"/>
                  <a:pt x="29" y="144"/>
                  <a:pt x="30" y="144"/>
                </a:cubicBezTo>
                <a:lnTo>
                  <a:pt x="31" y="145"/>
                </a:lnTo>
                <a:close/>
                <a:moveTo>
                  <a:pt x="28" y="146"/>
                </a:moveTo>
                <a:cubicBezTo>
                  <a:pt x="28" y="146"/>
                  <a:pt x="28" y="146"/>
                  <a:pt x="28" y="146"/>
                </a:cubicBezTo>
                <a:cubicBezTo>
                  <a:pt x="26" y="145"/>
                  <a:pt x="28" y="145"/>
                  <a:pt x="27" y="144"/>
                </a:cubicBezTo>
                <a:cubicBezTo>
                  <a:pt x="27" y="144"/>
                  <a:pt x="28" y="145"/>
                  <a:pt x="28" y="145"/>
                </a:cubicBezTo>
                <a:cubicBezTo>
                  <a:pt x="28" y="145"/>
                  <a:pt x="28" y="145"/>
                  <a:pt x="28" y="146"/>
                </a:cubicBezTo>
                <a:close/>
                <a:moveTo>
                  <a:pt x="25" y="138"/>
                </a:moveTo>
                <a:cubicBezTo>
                  <a:pt x="25" y="139"/>
                  <a:pt x="23" y="137"/>
                  <a:pt x="23" y="137"/>
                </a:cubicBezTo>
                <a:cubicBezTo>
                  <a:pt x="24" y="136"/>
                  <a:pt x="24" y="138"/>
                  <a:pt x="25" y="138"/>
                </a:cubicBezTo>
                <a:close/>
                <a:moveTo>
                  <a:pt x="80" y="84"/>
                </a:moveTo>
                <a:cubicBezTo>
                  <a:pt x="79" y="84"/>
                  <a:pt x="79" y="84"/>
                  <a:pt x="79" y="84"/>
                </a:cubicBezTo>
                <a:cubicBezTo>
                  <a:pt x="80" y="84"/>
                  <a:pt x="79" y="84"/>
                  <a:pt x="80" y="84"/>
                </a:cubicBezTo>
                <a:close/>
                <a:moveTo>
                  <a:pt x="5" y="87"/>
                </a:moveTo>
                <a:cubicBezTo>
                  <a:pt x="6" y="83"/>
                  <a:pt x="7" y="86"/>
                  <a:pt x="7" y="91"/>
                </a:cubicBezTo>
                <a:cubicBezTo>
                  <a:pt x="7" y="91"/>
                  <a:pt x="7" y="90"/>
                  <a:pt x="7" y="89"/>
                </a:cubicBezTo>
                <a:cubicBezTo>
                  <a:pt x="7" y="88"/>
                  <a:pt x="7" y="91"/>
                  <a:pt x="8" y="91"/>
                </a:cubicBezTo>
                <a:cubicBezTo>
                  <a:pt x="8" y="92"/>
                  <a:pt x="7" y="91"/>
                  <a:pt x="7" y="91"/>
                </a:cubicBezTo>
                <a:cubicBezTo>
                  <a:pt x="8" y="96"/>
                  <a:pt x="8" y="96"/>
                  <a:pt x="9" y="100"/>
                </a:cubicBezTo>
                <a:cubicBezTo>
                  <a:pt x="9" y="101"/>
                  <a:pt x="9" y="103"/>
                  <a:pt x="9" y="104"/>
                </a:cubicBezTo>
                <a:cubicBezTo>
                  <a:pt x="10" y="105"/>
                  <a:pt x="9" y="102"/>
                  <a:pt x="10" y="103"/>
                </a:cubicBezTo>
                <a:cubicBezTo>
                  <a:pt x="10" y="106"/>
                  <a:pt x="10" y="106"/>
                  <a:pt x="11" y="109"/>
                </a:cubicBezTo>
                <a:cubicBezTo>
                  <a:pt x="12" y="109"/>
                  <a:pt x="10" y="106"/>
                  <a:pt x="11" y="107"/>
                </a:cubicBezTo>
                <a:cubicBezTo>
                  <a:pt x="11" y="109"/>
                  <a:pt x="12" y="110"/>
                  <a:pt x="13" y="111"/>
                </a:cubicBezTo>
                <a:cubicBezTo>
                  <a:pt x="13" y="112"/>
                  <a:pt x="12" y="112"/>
                  <a:pt x="12" y="111"/>
                </a:cubicBezTo>
                <a:cubicBezTo>
                  <a:pt x="12" y="112"/>
                  <a:pt x="13" y="112"/>
                  <a:pt x="13" y="112"/>
                </a:cubicBezTo>
                <a:cubicBezTo>
                  <a:pt x="14" y="114"/>
                  <a:pt x="14" y="114"/>
                  <a:pt x="14" y="115"/>
                </a:cubicBezTo>
                <a:cubicBezTo>
                  <a:pt x="12" y="114"/>
                  <a:pt x="10" y="107"/>
                  <a:pt x="9" y="104"/>
                </a:cubicBezTo>
                <a:cubicBezTo>
                  <a:pt x="8" y="99"/>
                  <a:pt x="7" y="95"/>
                  <a:pt x="6" y="89"/>
                </a:cubicBezTo>
                <a:cubicBezTo>
                  <a:pt x="6" y="89"/>
                  <a:pt x="6" y="90"/>
                  <a:pt x="6" y="91"/>
                </a:cubicBezTo>
                <a:cubicBezTo>
                  <a:pt x="6" y="91"/>
                  <a:pt x="6" y="88"/>
                  <a:pt x="6" y="88"/>
                </a:cubicBezTo>
                <a:cubicBezTo>
                  <a:pt x="6" y="87"/>
                  <a:pt x="6" y="86"/>
                  <a:pt x="5" y="87"/>
                </a:cubicBezTo>
                <a:close/>
                <a:moveTo>
                  <a:pt x="82" y="82"/>
                </a:moveTo>
                <a:cubicBezTo>
                  <a:pt x="82" y="82"/>
                  <a:pt x="82" y="82"/>
                  <a:pt x="82" y="82"/>
                </a:cubicBezTo>
                <a:cubicBezTo>
                  <a:pt x="82" y="82"/>
                  <a:pt x="82" y="82"/>
                  <a:pt x="82" y="82"/>
                </a:cubicBezTo>
                <a:close/>
                <a:moveTo>
                  <a:pt x="83" y="82"/>
                </a:moveTo>
                <a:cubicBezTo>
                  <a:pt x="83" y="82"/>
                  <a:pt x="83" y="82"/>
                  <a:pt x="83" y="82"/>
                </a:cubicBezTo>
                <a:close/>
                <a:moveTo>
                  <a:pt x="73" y="86"/>
                </a:moveTo>
                <a:cubicBezTo>
                  <a:pt x="73" y="86"/>
                  <a:pt x="72" y="86"/>
                  <a:pt x="73" y="85"/>
                </a:cubicBezTo>
                <a:cubicBezTo>
                  <a:pt x="73" y="86"/>
                  <a:pt x="73" y="86"/>
                  <a:pt x="73" y="86"/>
                </a:cubicBezTo>
                <a:close/>
                <a:moveTo>
                  <a:pt x="82" y="82"/>
                </a:moveTo>
                <a:cubicBezTo>
                  <a:pt x="81" y="83"/>
                  <a:pt x="82" y="83"/>
                  <a:pt x="82" y="83"/>
                </a:cubicBezTo>
                <a:cubicBezTo>
                  <a:pt x="82" y="83"/>
                  <a:pt x="83" y="83"/>
                  <a:pt x="83" y="83"/>
                </a:cubicBezTo>
                <a:cubicBezTo>
                  <a:pt x="83" y="83"/>
                  <a:pt x="82" y="83"/>
                  <a:pt x="83" y="82"/>
                </a:cubicBezTo>
                <a:cubicBezTo>
                  <a:pt x="82" y="82"/>
                  <a:pt x="82" y="83"/>
                  <a:pt x="82" y="82"/>
                </a:cubicBezTo>
                <a:close/>
                <a:moveTo>
                  <a:pt x="13" y="107"/>
                </a:moveTo>
                <a:cubicBezTo>
                  <a:pt x="12" y="107"/>
                  <a:pt x="12" y="105"/>
                  <a:pt x="11" y="105"/>
                </a:cubicBezTo>
                <a:cubicBezTo>
                  <a:pt x="12" y="105"/>
                  <a:pt x="12" y="106"/>
                  <a:pt x="13" y="107"/>
                </a:cubicBezTo>
                <a:close/>
                <a:moveTo>
                  <a:pt x="77" y="84"/>
                </a:moveTo>
                <a:cubicBezTo>
                  <a:pt x="76" y="84"/>
                  <a:pt x="76" y="84"/>
                  <a:pt x="76" y="85"/>
                </a:cubicBezTo>
                <a:cubicBezTo>
                  <a:pt x="76" y="85"/>
                  <a:pt x="76" y="84"/>
                  <a:pt x="76" y="84"/>
                </a:cubicBezTo>
                <a:cubicBezTo>
                  <a:pt x="77" y="84"/>
                  <a:pt x="77" y="84"/>
                  <a:pt x="77" y="84"/>
                </a:cubicBezTo>
                <a:close/>
                <a:moveTo>
                  <a:pt x="75" y="85"/>
                </a:moveTo>
                <a:cubicBezTo>
                  <a:pt x="75" y="85"/>
                  <a:pt x="75" y="85"/>
                  <a:pt x="75" y="85"/>
                </a:cubicBezTo>
                <a:cubicBezTo>
                  <a:pt x="74" y="85"/>
                  <a:pt x="75" y="85"/>
                  <a:pt x="75" y="85"/>
                </a:cubicBezTo>
                <a:cubicBezTo>
                  <a:pt x="75" y="85"/>
                  <a:pt x="75" y="85"/>
                  <a:pt x="75" y="85"/>
                </a:cubicBezTo>
                <a:close/>
                <a:moveTo>
                  <a:pt x="75" y="85"/>
                </a:moveTo>
                <a:cubicBezTo>
                  <a:pt x="75" y="85"/>
                  <a:pt x="75" y="85"/>
                  <a:pt x="75" y="86"/>
                </a:cubicBezTo>
                <a:cubicBezTo>
                  <a:pt x="75" y="86"/>
                  <a:pt x="75" y="86"/>
                  <a:pt x="76" y="86"/>
                </a:cubicBezTo>
                <a:cubicBezTo>
                  <a:pt x="75" y="85"/>
                  <a:pt x="75" y="85"/>
                  <a:pt x="76" y="85"/>
                </a:cubicBezTo>
                <a:cubicBezTo>
                  <a:pt x="76" y="85"/>
                  <a:pt x="75" y="85"/>
                  <a:pt x="75" y="85"/>
                </a:cubicBezTo>
                <a:cubicBezTo>
                  <a:pt x="75" y="85"/>
                  <a:pt x="75" y="85"/>
                  <a:pt x="76" y="85"/>
                </a:cubicBezTo>
                <a:cubicBezTo>
                  <a:pt x="76" y="85"/>
                  <a:pt x="75" y="85"/>
                  <a:pt x="75" y="85"/>
                </a:cubicBezTo>
                <a:close/>
                <a:moveTo>
                  <a:pt x="12" y="99"/>
                </a:moveTo>
                <a:cubicBezTo>
                  <a:pt x="11" y="99"/>
                  <a:pt x="11" y="98"/>
                  <a:pt x="11" y="97"/>
                </a:cubicBezTo>
                <a:cubicBezTo>
                  <a:pt x="11" y="97"/>
                  <a:pt x="11" y="98"/>
                  <a:pt x="12" y="99"/>
                </a:cubicBezTo>
                <a:close/>
                <a:moveTo>
                  <a:pt x="15" y="94"/>
                </a:moveTo>
                <a:cubicBezTo>
                  <a:pt x="13" y="90"/>
                  <a:pt x="14" y="82"/>
                  <a:pt x="15" y="78"/>
                </a:cubicBezTo>
                <a:cubicBezTo>
                  <a:pt x="15" y="77"/>
                  <a:pt x="14" y="78"/>
                  <a:pt x="14" y="79"/>
                </a:cubicBezTo>
                <a:cubicBezTo>
                  <a:pt x="14" y="78"/>
                  <a:pt x="14" y="77"/>
                  <a:pt x="14" y="76"/>
                </a:cubicBezTo>
                <a:cubicBezTo>
                  <a:pt x="14" y="76"/>
                  <a:pt x="14" y="77"/>
                  <a:pt x="15" y="77"/>
                </a:cubicBezTo>
                <a:cubicBezTo>
                  <a:pt x="15" y="77"/>
                  <a:pt x="15" y="75"/>
                  <a:pt x="15" y="74"/>
                </a:cubicBezTo>
                <a:cubicBezTo>
                  <a:pt x="16" y="80"/>
                  <a:pt x="14" y="86"/>
                  <a:pt x="15" y="94"/>
                </a:cubicBezTo>
                <a:cubicBezTo>
                  <a:pt x="15" y="94"/>
                  <a:pt x="15" y="94"/>
                  <a:pt x="15" y="94"/>
                </a:cubicBezTo>
                <a:close/>
                <a:moveTo>
                  <a:pt x="6" y="95"/>
                </a:moveTo>
                <a:cubicBezTo>
                  <a:pt x="6" y="94"/>
                  <a:pt x="6" y="93"/>
                  <a:pt x="5" y="92"/>
                </a:cubicBezTo>
                <a:cubicBezTo>
                  <a:pt x="6" y="92"/>
                  <a:pt x="6" y="92"/>
                  <a:pt x="6" y="92"/>
                </a:cubicBezTo>
                <a:cubicBezTo>
                  <a:pt x="6" y="93"/>
                  <a:pt x="6" y="93"/>
                  <a:pt x="6" y="95"/>
                </a:cubicBezTo>
                <a:close/>
                <a:moveTo>
                  <a:pt x="76" y="86"/>
                </a:moveTo>
                <a:cubicBezTo>
                  <a:pt x="75" y="86"/>
                  <a:pt x="75" y="86"/>
                  <a:pt x="75" y="86"/>
                </a:cubicBezTo>
                <a:cubicBezTo>
                  <a:pt x="75" y="86"/>
                  <a:pt x="75" y="86"/>
                  <a:pt x="76" y="86"/>
                </a:cubicBezTo>
                <a:cubicBezTo>
                  <a:pt x="75" y="86"/>
                  <a:pt x="76" y="86"/>
                  <a:pt x="76" y="86"/>
                </a:cubicBezTo>
                <a:close/>
                <a:moveTo>
                  <a:pt x="7" y="84"/>
                </a:moveTo>
                <a:cubicBezTo>
                  <a:pt x="7" y="84"/>
                  <a:pt x="7" y="84"/>
                  <a:pt x="6" y="84"/>
                </a:cubicBezTo>
                <a:cubicBezTo>
                  <a:pt x="6" y="81"/>
                  <a:pt x="7" y="80"/>
                  <a:pt x="7" y="77"/>
                </a:cubicBezTo>
                <a:cubicBezTo>
                  <a:pt x="8" y="79"/>
                  <a:pt x="7" y="82"/>
                  <a:pt x="7" y="84"/>
                </a:cubicBezTo>
                <a:close/>
                <a:moveTo>
                  <a:pt x="6" y="70"/>
                </a:moveTo>
                <a:cubicBezTo>
                  <a:pt x="6" y="72"/>
                  <a:pt x="6" y="72"/>
                  <a:pt x="6" y="72"/>
                </a:cubicBezTo>
                <a:cubicBezTo>
                  <a:pt x="7" y="64"/>
                  <a:pt x="11" y="55"/>
                  <a:pt x="16" y="49"/>
                </a:cubicBezTo>
                <a:cubicBezTo>
                  <a:pt x="16" y="48"/>
                  <a:pt x="15" y="48"/>
                  <a:pt x="16" y="48"/>
                </a:cubicBezTo>
                <a:cubicBezTo>
                  <a:pt x="16" y="47"/>
                  <a:pt x="17" y="47"/>
                  <a:pt x="17" y="46"/>
                </a:cubicBezTo>
                <a:cubicBezTo>
                  <a:pt x="18" y="46"/>
                  <a:pt x="16" y="48"/>
                  <a:pt x="16" y="49"/>
                </a:cubicBezTo>
                <a:cubicBezTo>
                  <a:pt x="16" y="49"/>
                  <a:pt x="16" y="49"/>
                  <a:pt x="16" y="49"/>
                </a:cubicBezTo>
                <a:cubicBezTo>
                  <a:pt x="15" y="52"/>
                  <a:pt x="11" y="58"/>
                  <a:pt x="9" y="65"/>
                </a:cubicBezTo>
                <a:cubicBezTo>
                  <a:pt x="9" y="66"/>
                  <a:pt x="8" y="67"/>
                  <a:pt x="8" y="68"/>
                </a:cubicBezTo>
                <a:cubicBezTo>
                  <a:pt x="7" y="69"/>
                  <a:pt x="8" y="68"/>
                  <a:pt x="8" y="68"/>
                </a:cubicBezTo>
                <a:cubicBezTo>
                  <a:pt x="8" y="69"/>
                  <a:pt x="7" y="70"/>
                  <a:pt x="8" y="71"/>
                </a:cubicBezTo>
                <a:cubicBezTo>
                  <a:pt x="7" y="72"/>
                  <a:pt x="7" y="71"/>
                  <a:pt x="7" y="71"/>
                </a:cubicBezTo>
                <a:cubicBezTo>
                  <a:pt x="7" y="74"/>
                  <a:pt x="6" y="75"/>
                  <a:pt x="6" y="77"/>
                </a:cubicBezTo>
                <a:cubicBezTo>
                  <a:pt x="6" y="77"/>
                  <a:pt x="6" y="75"/>
                  <a:pt x="7" y="74"/>
                </a:cubicBezTo>
                <a:cubicBezTo>
                  <a:pt x="7" y="76"/>
                  <a:pt x="6" y="79"/>
                  <a:pt x="6" y="81"/>
                </a:cubicBezTo>
                <a:cubicBezTo>
                  <a:pt x="5" y="81"/>
                  <a:pt x="5" y="78"/>
                  <a:pt x="5" y="81"/>
                </a:cubicBezTo>
                <a:cubicBezTo>
                  <a:pt x="4" y="79"/>
                  <a:pt x="6" y="73"/>
                  <a:pt x="6" y="72"/>
                </a:cubicBezTo>
                <a:cubicBezTo>
                  <a:pt x="5" y="76"/>
                  <a:pt x="5" y="83"/>
                  <a:pt x="4" y="85"/>
                </a:cubicBezTo>
                <a:cubicBezTo>
                  <a:pt x="3" y="79"/>
                  <a:pt x="5" y="75"/>
                  <a:pt x="6" y="70"/>
                </a:cubicBezTo>
                <a:close/>
                <a:moveTo>
                  <a:pt x="10" y="83"/>
                </a:moveTo>
                <a:cubicBezTo>
                  <a:pt x="10" y="83"/>
                  <a:pt x="9" y="82"/>
                  <a:pt x="10" y="81"/>
                </a:cubicBezTo>
                <a:cubicBezTo>
                  <a:pt x="10" y="81"/>
                  <a:pt x="10" y="82"/>
                  <a:pt x="10" y="83"/>
                </a:cubicBezTo>
                <a:close/>
                <a:moveTo>
                  <a:pt x="10" y="79"/>
                </a:moveTo>
                <a:cubicBezTo>
                  <a:pt x="10" y="79"/>
                  <a:pt x="10" y="79"/>
                  <a:pt x="10" y="79"/>
                </a:cubicBezTo>
                <a:cubicBezTo>
                  <a:pt x="11" y="73"/>
                  <a:pt x="11" y="73"/>
                  <a:pt x="12" y="68"/>
                </a:cubicBezTo>
                <a:cubicBezTo>
                  <a:pt x="14" y="67"/>
                  <a:pt x="11" y="76"/>
                  <a:pt x="11" y="79"/>
                </a:cubicBezTo>
                <a:cubicBezTo>
                  <a:pt x="10" y="81"/>
                  <a:pt x="10" y="81"/>
                  <a:pt x="10" y="79"/>
                </a:cubicBezTo>
                <a:close/>
                <a:moveTo>
                  <a:pt x="8" y="76"/>
                </a:moveTo>
                <a:cubicBezTo>
                  <a:pt x="7" y="75"/>
                  <a:pt x="8" y="74"/>
                  <a:pt x="7" y="74"/>
                </a:cubicBezTo>
                <a:cubicBezTo>
                  <a:pt x="8" y="73"/>
                  <a:pt x="8" y="70"/>
                  <a:pt x="9" y="70"/>
                </a:cubicBezTo>
                <a:cubicBezTo>
                  <a:pt x="8" y="72"/>
                  <a:pt x="9" y="73"/>
                  <a:pt x="8" y="76"/>
                </a:cubicBezTo>
                <a:close/>
                <a:moveTo>
                  <a:pt x="19" y="62"/>
                </a:moveTo>
                <a:cubicBezTo>
                  <a:pt x="19" y="62"/>
                  <a:pt x="19" y="62"/>
                  <a:pt x="19" y="61"/>
                </a:cubicBezTo>
                <a:cubicBezTo>
                  <a:pt x="19" y="62"/>
                  <a:pt x="19" y="62"/>
                  <a:pt x="19" y="63"/>
                </a:cubicBezTo>
                <a:cubicBezTo>
                  <a:pt x="19" y="62"/>
                  <a:pt x="20" y="60"/>
                  <a:pt x="20" y="60"/>
                </a:cubicBezTo>
                <a:cubicBezTo>
                  <a:pt x="20" y="61"/>
                  <a:pt x="19" y="65"/>
                  <a:pt x="19" y="66"/>
                </a:cubicBezTo>
                <a:cubicBezTo>
                  <a:pt x="18" y="67"/>
                  <a:pt x="18" y="66"/>
                  <a:pt x="18" y="66"/>
                </a:cubicBezTo>
                <a:cubicBezTo>
                  <a:pt x="17" y="66"/>
                  <a:pt x="17" y="67"/>
                  <a:pt x="17" y="67"/>
                </a:cubicBezTo>
                <a:cubicBezTo>
                  <a:pt x="17" y="68"/>
                  <a:pt x="18" y="66"/>
                  <a:pt x="18" y="67"/>
                </a:cubicBezTo>
                <a:cubicBezTo>
                  <a:pt x="17" y="69"/>
                  <a:pt x="17" y="70"/>
                  <a:pt x="17" y="72"/>
                </a:cubicBezTo>
                <a:cubicBezTo>
                  <a:pt x="16" y="73"/>
                  <a:pt x="16" y="71"/>
                  <a:pt x="16" y="74"/>
                </a:cubicBezTo>
                <a:cubicBezTo>
                  <a:pt x="15" y="74"/>
                  <a:pt x="16" y="71"/>
                  <a:pt x="16" y="70"/>
                </a:cubicBezTo>
                <a:cubicBezTo>
                  <a:pt x="15" y="71"/>
                  <a:pt x="16" y="75"/>
                  <a:pt x="15" y="75"/>
                </a:cubicBezTo>
                <a:cubicBezTo>
                  <a:pt x="16" y="70"/>
                  <a:pt x="17" y="64"/>
                  <a:pt x="20" y="60"/>
                </a:cubicBezTo>
                <a:cubicBezTo>
                  <a:pt x="20" y="61"/>
                  <a:pt x="19" y="61"/>
                  <a:pt x="19" y="62"/>
                </a:cubicBezTo>
                <a:close/>
                <a:moveTo>
                  <a:pt x="10" y="70"/>
                </a:moveTo>
                <a:cubicBezTo>
                  <a:pt x="10" y="72"/>
                  <a:pt x="10" y="69"/>
                  <a:pt x="9" y="70"/>
                </a:cubicBezTo>
                <a:cubicBezTo>
                  <a:pt x="9" y="70"/>
                  <a:pt x="10" y="69"/>
                  <a:pt x="10" y="69"/>
                </a:cubicBezTo>
                <a:cubicBezTo>
                  <a:pt x="10" y="69"/>
                  <a:pt x="10" y="70"/>
                  <a:pt x="10" y="70"/>
                </a:cubicBezTo>
                <a:close/>
                <a:moveTo>
                  <a:pt x="10" y="68"/>
                </a:moveTo>
                <a:cubicBezTo>
                  <a:pt x="10" y="65"/>
                  <a:pt x="13" y="58"/>
                  <a:pt x="13" y="60"/>
                </a:cubicBezTo>
                <a:cubicBezTo>
                  <a:pt x="12" y="62"/>
                  <a:pt x="11" y="65"/>
                  <a:pt x="10" y="68"/>
                </a:cubicBezTo>
                <a:close/>
                <a:moveTo>
                  <a:pt x="24" y="66"/>
                </a:moveTo>
                <a:cubicBezTo>
                  <a:pt x="23" y="66"/>
                  <a:pt x="23" y="65"/>
                  <a:pt x="23" y="66"/>
                </a:cubicBezTo>
                <a:cubicBezTo>
                  <a:pt x="23" y="65"/>
                  <a:pt x="24" y="63"/>
                  <a:pt x="25" y="62"/>
                </a:cubicBezTo>
                <a:cubicBezTo>
                  <a:pt x="25" y="63"/>
                  <a:pt x="23" y="65"/>
                  <a:pt x="24" y="66"/>
                </a:cubicBezTo>
                <a:close/>
                <a:moveTo>
                  <a:pt x="25" y="63"/>
                </a:moveTo>
                <a:cubicBezTo>
                  <a:pt x="26" y="61"/>
                  <a:pt x="26" y="61"/>
                  <a:pt x="26" y="61"/>
                </a:cubicBezTo>
                <a:cubicBezTo>
                  <a:pt x="26" y="61"/>
                  <a:pt x="26" y="61"/>
                  <a:pt x="26" y="61"/>
                </a:cubicBezTo>
                <a:cubicBezTo>
                  <a:pt x="26" y="61"/>
                  <a:pt x="26" y="62"/>
                  <a:pt x="26" y="62"/>
                </a:cubicBezTo>
                <a:cubicBezTo>
                  <a:pt x="26" y="63"/>
                  <a:pt x="25" y="63"/>
                  <a:pt x="25" y="63"/>
                </a:cubicBezTo>
                <a:close/>
                <a:moveTo>
                  <a:pt x="13" y="59"/>
                </a:moveTo>
                <a:cubicBezTo>
                  <a:pt x="14" y="56"/>
                  <a:pt x="17" y="51"/>
                  <a:pt x="19" y="47"/>
                </a:cubicBezTo>
                <a:cubicBezTo>
                  <a:pt x="19" y="50"/>
                  <a:pt x="16" y="54"/>
                  <a:pt x="14" y="58"/>
                </a:cubicBezTo>
                <a:cubicBezTo>
                  <a:pt x="14" y="57"/>
                  <a:pt x="14" y="58"/>
                  <a:pt x="13" y="59"/>
                </a:cubicBezTo>
                <a:close/>
                <a:moveTo>
                  <a:pt x="31" y="55"/>
                </a:moveTo>
                <a:cubicBezTo>
                  <a:pt x="32" y="54"/>
                  <a:pt x="32" y="52"/>
                  <a:pt x="33" y="52"/>
                </a:cubicBezTo>
                <a:cubicBezTo>
                  <a:pt x="33" y="52"/>
                  <a:pt x="34" y="51"/>
                  <a:pt x="34" y="51"/>
                </a:cubicBezTo>
                <a:cubicBezTo>
                  <a:pt x="35" y="51"/>
                  <a:pt x="35" y="50"/>
                  <a:pt x="35" y="51"/>
                </a:cubicBezTo>
                <a:cubicBezTo>
                  <a:pt x="35" y="51"/>
                  <a:pt x="35" y="51"/>
                  <a:pt x="34" y="51"/>
                </a:cubicBezTo>
                <a:cubicBezTo>
                  <a:pt x="34" y="52"/>
                  <a:pt x="34" y="52"/>
                  <a:pt x="35" y="51"/>
                </a:cubicBezTo>
                <a:cubicBezTo>
                  <a:pt x="33" y="54"/>
                  <a:pt x="32" y="55"/>
                  <a:pt x="30" y="57"/>
                </a:cubicBezTo>
                <a:cubicBezTo>
                  <a:pt x="30" y="57"/>
                  <a:pt x="30" y="56"/>
                  <a:pt x="31" y="55"/>
                </a:cubicBezTo>
                <a:cubicBezTo>
                  <a:pt x="30" y="55"/>
                  <a:pt x="30" y="56"/>
                  <a:pt x="30" y="57"/>
                </a:cubicBezTo>
                <a:cubicBezTo>
                  <a:pt x="30" y="57"/>
                  <a:pt x="29" y="58"/>
                  <a:pt x="29" y="57"/>
                </a:cubicBezTo>
                <a:cubicBezTo>
                  <a:pt x="28" y="57"/>
                  <a:pt x="30" y="56"/>
                  <a:pt x="30" y="55"/>
                </a:cubicBezTo>
                <a:cubicBezTo>
                  <a:pt x="29" y="56"/>
                  <a:pt x="28" y="58"/>
                  <a:pt x="28" y="59"/>
                </a:cubicBezTo>
                <a:cubicBezTo>
                  <a:pt x="28" y="59"/>
                  <a:pt x="29" y="58"/>
                  <a:pt x="28" y="60"/>
                </a:cubicBezTo>
                <a:cubicBezTo>
                  <a:pt x="27" y="59"/>
                  <a:pt x="26" y="60"/>
                  <a:pt x="25" y="62"/>
                </a:cubicBezTo>
                <a:cubicBezTo>
                  <a:pt x="25" y="62"/>
                  <a:pt x="25" y="61"/>
                  <a:pt x="25" y="61"/>
                </a:cubicBezTo>
                <a:cubicBezTo>
                  <a:pt x="27" y="58"/>
                  <a:pt x="30" y="51"/>
                  <a:pt x="33" y="48"/>
                </a:cubicBezTo>
                <a:cubicBezTo>
                  <a:pt x="34" y="48"/>
                  <a:pt x="33" y="49"/>
                  <a:pt x="34" y="49"/>
                </a:cubicBezTo>
                <a:cubicBezTo>
                  <a:pt x="34" y="48"/>
                  <a:pt x="34" y="48"/>
                  <a:pt x="35" y="47"/>
                </a:cubicBezTo>
                <a:cubicBezTo>
                  <a:pt x="35" y="47"/>
                  <a:pt x="35" y="47"/>
                  <a:pt x="35" y="47"/>
                </a:cubicBezTo>
                <a:cubicBezTo>
                  <a:pt x="36" y="47"/>
                  <a:pt x="35" y="47"/>
                  <a:pt x="36" y="46"/>
                </a:cubicBezTo>
                <a:cubicBezTo>
                  <a:pt x="36" y="46"/>
                  <a:pt x="35" y="46"/>
                  <a:pt x="36" y="46"/>
                </a:cubicBezTo>
                <a:cubicBezTo>
                  <a:pt x="37" y="45"/>
                  <a:pt x="37" y="45"/>
                  <a:pt x="37" y="45"/>
                </a:cubicBezTo>
                <a:cubicBezTo>
                  <a:pt x="37" y="45"/>
                  <a:pt x="37" y="45"/>
                  <a:pt x="37" y="45"/>
                </a:cubicBezTo>
                <a:cubicBezTo>
                  <a:pt x="37" y="45"/>
                  <a:pt x="37" y="46"/>
                  <a:pt x="36" y="47"/>
                </a:cubicBezTo>
                <a:cubicBezTo>
                  <a:pt x="37" y="46"/>
                  <a:pt x="37" y="47"/>
                  <a:pt x="37" y="47"/>
                </a:cubicBezTo>
                <a:cubicBezTo>
                  <a:pt x="36" y="47"/>
                  <a:pt x="36" y="48"/>
                  <a:pt x="35" y="48"/>
                </a:cubicBezTo>
                <a:cubicBezTo>
                  <a:pt x="35" y="49"/>
                  <a:pt x="35" y="49"/>
                  <a:pt x="35" y="49"/>
                </a:cubicBezTo>
                <a:cubicBezTo>
                  <a:pt x="34" y="51"/>
                  <a:pt x="32" y="52"/>
                  <a:pt x="31" y="55"/>
                </a:cubicBezTo>
                <a:close/>
                <a:moveTo>
                  <a:pt x="20" y="45"/>
                </a:moveTo>
                <a:cubicBezTo>
                  <a:pt x="20" y="45"/>
                  <a:pt x="20" y="46"/>
                  <a:pt x="20" y="46"/>
                </a:cubicBezTo>
                <a:cubicBezTo>
                  <a:pt x="18" y="48"/>
                  <a:pt x="18" y="48"/>
                  <a:pt x="17" y="50"/>
                </a:cubicBezTo>
                <a:cubicBezTo>
                  <a:pt x="19" y="49"/>
                  <a:pt x="15" y="55"/>
                  <a:pt x="14" y="55"/>
                </a:cubicBezTo>
                <a:cubicBezTo>
                  <a:pt x="15" y="51"/>
                  <a:pt x="19" y="48"/>
                  <a:pt x="20" y="45"/>
                </a:cubicBezTo>
                <a:close/>
                <a:moveTo>
                  <a:pt x="18" y="46"/>
                </a:moveTo>
                <a:cubicBezTo>
                  <a:pt x="18" y="46"/>
                  <a:pt x="19" y="45"/>
                  <a:pt x="19" y="45"/>
                </a:cubicBezTo>
                <a:cubicBezTo>
                  <a:pt x="20" y="45"/>
                  <a:pt x="19" y="46"/>
                  <a:pt x="18" y="46"/>
                </a:cubicBezTo>
                <a:close/>
                <a:moveTo>
                  <a:pt x="21" y="45"/>
                </a:moveTo>
                <a:cubicBezTo>
                  <a:pt x="20" y="45"/>
                  <a:pt x="20" y="44"/>
                  <a:pt x="21" y="43"/>
                </a:cubicBezTo>
                <a:cubicBezTo>
                  <a:pt x="22" y="43"/>
                  <a:pt x="21" y="44"/>
                  <a:pt x="21" y="44"/>
                </a:cubicBezTo>
                <a:cubicBezTo>
                  <a:pt x="24" y="42"/>
                  <a:pt x="25" y="40"/>
                  <a:pt x="27" y="39"/>
                </a:cubicBezTo>
                <a:cubicBezTo>
                  <a:pt x="25" y="41"/>
                  <a:pt x="24" y="42"/>
                  <a:pt x="23" y="44"/>
                </a:cubicBezTo>
                <a:cubicBezTo>
                  <a:pt x="23" y="44"/>
                  <a:pt x="23" y="44"/>
                  <a:pt x="22" y="45"/>
                </a:cubicBezTo>
                <a:cubicBezTo>
                  <a:pt x="22" y="44"/>
                  <a:pt x="23" y="44"/>
                  <a:pt x="23" y="43"/>
                </a:cubicBezTo>
                <a:cubicBezTo>
                  <a:pt x="23" y="43"/>
                  <a:pt x="22" y="44"/>
                  <a:pt x="21" y="45"/>
                </a:cubicBezTo>
                <a:close/>
                <a:moveTo>
                  <a:pt x="28" y="36"/>
                </a:moveTo>
                <a:cubicBezTo>
                  <a:pt x="28" y="36"/>
                  <a:pt x="30" y="34"/>
                  <a:pt x="30" y="35"/>
                </a:cubicBezTo>
                <a:cubicBezTo>
                  <a:pt x="30" y="35"/>
                  <a:pt x="29" y="36"/>
                  <a:pt x="29" y="36"/>
                </a:cubicBezTo>
                <a:cubicBezTo>
                  <a:pt x="29" y="36"/>
                  <a:pt x="29" y="36"/>
                  <a:pt x="28" y="36"/>
                </a:cubicBezTo>
                <a:close/>
                <a:moveTo>
                  <a:pt x="86" y="91"/>
                </a:moveTo>
                <a:cubicBezTo>
                  <a:pt x="85" y="90"/>
                  <a:pt x="86" y="91"/>
                  <a:pt x="86" y="90"/>
                </a:cubicBezTo>
                <a:cubicBezTo>
                  <a:pt x="86" y="91"/>
                  <a:pt x="86" y="91"/>
                  <a:pt x="86" y="91"/>
                </a:cubicBezTo>
                <a:cubicBezTo>
                  <a:pt x="86" y="91"/>
                  <a:pt x="86" y="90"/>
                  <a:pt x="86" y="91"/>
                </a:cubicBezTo>
                <a:close/>
                <a:moveTo>
                  <a:pt x="87" y="88"/>
                </a:moveTo>
                <a:cubicBezTo>
                  <a:pt x="87" y="87"/>
                  <a:pt x="88" y="88"/>
                  <a:pt x="88" y="87"/>
                </a:cubicBezTo>
                <a:cubicBezTo>
                  <a:pt x="88" y="86"/>
                  <a:pt x="88" y="87"/>
                  <a:pt x="88" y="87"/>
                </a:cubicBezTo>
                <a:cubicBezTo>
                  <a:pt x="89" y="87"/>
                  <a:pt x="88" y="87"/>
                  <a:pt x="89" y="87"/>
                </a:cubicBezTo>
                <a:cubicBezTo>
                  <a:pt x="88" y="88"/>
                  <a:pt x="88" y="88"/>
                  <a:pt x="88" y="88"/>
                </a:cubicBezTo>
                <a:cubicBezTo>
                  <a:pt x="88" y="88"/>
                  <a:pt x="88" y="88"/>
                  <a:pt x="87" y="88"/>
                </a:cubicBezTo>
                <a:cubicBezTo>
                  <a:pt x="87" y="88"/>
                  <a:pt x="87" y="88"/>
                  <a:pt x="87" y="88"/>
                </a:cubicBezTo>
                <a:close/>
                <a:moveTo>
                  <a:pt x="50" y="24"/>
                </a:moveTo>
                <a:cubicBezTo>
                  <a:pt x="49" y="24"/>
                  <a:pt x="51" y="23"/>
                  <a:pt x="51" y="23"/>
                </a:cubicBezTo>
                <a:cubicBezTo>
                  <a:pt x="51" y="23"/>
                  <a:pt x="50" y="24"/>
                  <a:pt x="50" y="24"/>
                </a:cubicBezTo>
                <a:close/>
                <a:moveTo>
                  <a:pt x="49" y="21"/>
                </a:moveTo>
                <a:cubicBezTo>
                  <a:pt x="49" y="20"/>
                  <a:pt x="51" y="20"/>
                  <a:pt x="51" y="19"/>
                </a:cubicBezTo>
                <a:cubicBezTo>
                  <a:pt x="51" y="20"/>
                  <a:pt x="50" y="20"/>
                  <a:pt x="49" y="21"/>
                </a:cubicBezTo>
                <a:close/>
                <a:moveTo>
                  <a:pt x="61" y="17"/>
                </a:moveTo>
                <a:cubicBezTo>
                  <a:pt x="60" y="17"/>
                  <a:pt x="62" y="16"/>
                  <a:pt x="63" y="16"/>
                </a:cubicBezTo>
                <a:cubicBezTo>
                  <a:pt x="63" y="16"/>
                  <a:pt x="61" y="16"/>
                  <a:pt x="61" y="17"/>
                </a:cubicBezTo>
                <a:close/>
                <a:moveTo>
                  <a:pt x="91" y="77"/>
                </a:moveTo>
                <a:cubicBezTo>
                  <a:pt x="91" y="76"/>
                  <a:pt x="91" y="76"/>
                  <a:pt x="91" y="76"/>
                </a:cubicBezTo>
                <a:cubicBezTo>
                  <a:pt x="92" y="75"/>
                  <a:pt x="92" y="77"/>
                  <a:pt x="92" y="78"/>
                </a:cubicBezTo>
                <a:cubicBezTo>
                  <a:pt x="92" y="78"/>
                  <a:pt x="91" y="78"/>
                  <a:pt x="91" y="77"/>
                </a:cubicBezTo>
                <a:close/>
                <a:moveTo>
                  <a:pt x="87" y="26"/>
                </a:moveTo>
                <a:cubicBezTo>
                  <a:pt x="86" y="25"/>
                  <a:pt x="87" y="25"/>
                  <a:pt x="88" y="25"/>
                </a:cubicBezTo>
                <a:cubicBezTo>
                  <a:pt x="88" y="25"/>
                  <a:pt x="88" y="25"/>
                  <a:pt x="88" y="26"/>
                </a:cubicBezTo>
                <a:cubicBezTo>
                  <a:pt x="88" y="26"/>
                  <a:pt x="87" y="26"/>
                  <a:pt x="87" y="26"/>
                </a:cubicBezTo>
                <a:close/>
                <a:moveTo>
                  <a:pt x="94" y="74"/>
                </a:moveTo>
                <a:cubicBezTo>
                  <a:pt x="94" y="74"/>
                  <a:pt x="94" y="74"/>
                  <a:pt x="95" y="73"/>
                </a:cubicBezTo>
                <a:cubicBezTo>
                  <a:pt x="95" y="72"/>
                  <a:pt x="95" y="72"/>
                  <a:pt x="95" y="71"/>
                </a:cubicBezTo>
                <a:cubicBezTo>
                  <a:pt x="95" y="71"/>
                  <a:pt x="95" y="72"/>
                  <a:pt x="95" y="72"/>
                </a:cubicBezTo>
                <a:cubicBezTo>
                  <a:pt x="95" y="73"/>
                  <a:pt x="95" y="73"/>
                  <a:pt x="94" y="74"/>
                </a:cubicBezTo>
                <a:cubicBezTo>
                  <a:pt x="94" y="74"/>
                  <a:pt x="94" y="74"/>
                  <a:pt x="94" y="75"/>
                </a:cubicBezTo>
                <a:lnTo>
                  <a:pt x="94" y="74"/>
                </a:lnTo>
                <a:close/>
                <a:moveTo>
                  <a:pt x="104" y="46"/>
                </a:moveTo>
                <a:cubicBezTo>
                  <a:pt x="104" y="46"/>
                  <a:pt x="105" y="46"/>
                  <a:pt x="105" y="46"/>
                </a:cubicBezTo>
                <a:cubicBezTo>
                  <a:pt x="105" y="46"/>
                  <a:pt x="104" y="46"/>
                  <a:pt x="104" y="46"/>
                </a:cubicBezTo>
                <a:cubicBezTo>
                  <a:pt x="104" y="46"/>
                  <a:pt x="104" y="46"/>
                  <a:pt x="104" y="46"/>
                </a:cubicBezTo>
                <a:close/>
                <a:moveTo>
                  <a:pt x="95" y="73"/>
                </a:moveTo>
                <a:cubicBezTo>
                  <a:pt x="95" y="73"/>
                  <a:pt x="95" y="73"/>
                  <a:pt x="95" y="73"/>
                </a:cubicBezTo>
                <a:cubicBezTo>
                  <a:pt x="95" y="73"/>
                  <a:pt x="95" y="73"/>
                  <a:pt x="95" y="74"/>
                </a:cubicBezTo>
                <a:cubicBezTo>
                  <a:pt x="95" y="73"/>
                  <a:pt x="95" y="73"/>
                  <a:pt x="95" y="73"/>
                </a:cubicBezTo>
                <a:close/>
                <a:moveTo>
                  <a:pt x="115" y="27"/>
                </a:moveTo>
                <a:cubicBezTo>
                  <a:pt x="115" y="27"/>
                  <a:pt x="117" y="28"/>
                  <a:pt x="117" y="28"/>
                </a:cubicBezTo>
                <a:cubicBezTo>
                  <a:pt x="116" y="28"/>
                  <a:pt x="115" y="28"/>
                  <a:pt x="115" y="27"/>
                </a:cubicBezTo>
                <a:close/>
                <a:moveTo>
                  <a:pt x="125" y="36"/>
                </a:moveTo>
                <a:cubicBezTo>
                  <a:pt x="125" y="36"/>
                  <a:pt x="125" y="36"/>
                  <a:pt x="125" y="36"/>
                </a:cubicBezTo>
                <a:cubicBezTo>
                  <a:pt x="125" y="36"/>
                  <a:pt x="126" y="37"/>
                  <a:pt x="124" y="36"/>
                </a:cubicBezTo>
                <a:cubicBezTo>
                  <a:pt x="125" y="36"/>
                  <a:pt x="124" y="36"/>
                  <a:pt x="125" y="36"/>
                </a:cubicBezTo>
                <a:close/>
              </a:path>
            </a:pathLst>
          </a:custGeom>
          <a:solidFill>
            <a:schemeClr val="tx1"/>
          </a:solidFill>
          <a:ln>
            <a:noFill/>
          </a:ln>
        </p:spPr>
        <p:txBody>
          <a:bodyPr anchor="ctr" anchorCtr="1"/>
          <a:lstStyle/>
          <a:p>
            <a:endParaRPr lang="zh-CN" altLang="en-US"/>
          </a:p>
        </p:txBody>
      </p:sp>
      <p:sp>
        <p:nvSpPr>
          <p:cNvPr id="11" name="KSO_Shape"/>
          <p:cNvSpPr>
            <a:spLocks/>
          </p:cNvSpPr>
          <p:nvPr/>
        </p:nvSpPr>
        <p:spPr bwMode="auto">
          <a:xfrm>
            <a:off x="1805199" y="4131551"/>
            <a:ext cx="6855475" cy="952500"/>
          </a:xfrm>
          <a:custGeom>
            <a:avLst/>
            <a:gdLst>
              <a:gd name="T0" fmla="*/ 1323566 w 373"/>
              <a:gd name="T1" fmla="*/ 135467 h 54"/>
              <a:gd name="T2" fmla="*/ 1278316 w 373"/>
              <a:gd name="T3" fmla="*/ 139230 h 54"/>
              <a:gd name="T4" fmla="*/ 1214212 w 373"/>
              <a:gd name="T5" fmla="*/ 150519 h 54"/>
              <a:gd name="T6" fmla="*/ 1055836 w 373"/>
              <a:gd name="T7" fmla="*/ 154281 h 54"/>
              <a:gd name="T8" fmla="*/ 871065 w 373"/>
              <a:gd name="T9" fmla="*/ 135467 h 54"/>
              <a:gd name="T10" fmla="*/ 803190 w 373"/>
              <a:gd name="T11" fmla="*/ 150519 h 54"/>
              <a:gd name="T12" fmla="*/ 690065 w 373"/>
              <a:gd name="T13" fmla="*/ 158044 h 54"/>
              <a:gd name="T14" fmla="*/ 659898 w 373"/>
              <a:gd name="T15" fmla="*/ 173096 h 54"/>
              <a:gd name="T16" fmla="*/ 607106 w 373"/>
              <a:gd name="T17" fmla="*/ 191911 h 54"/>
              <a:gd name="T18" fmla="*/ 573168 w 373"/>
              <a:gd name="T19" fmla="*/ 184385 h 54"/>
              <a:gd name="T20" fmla="*/ 452501 w 373"/>
              <a:gd name="T21" fmla="*/ 191911 h 54"/>
              <a:gd name="T22" fmla="*/ 422335 w 373"/>
              <a:gd name="T23" fmla="*/ 188148 h 54"/>
              <a:gd name="T24" fmla="*/ 248876 w 373"/>
              <a:gd name="T25" fmla="*/ 191911 h 54"/>
              <a:gd name="T26" fmla="*/ 241334 w 373"/>
              <a:gd name="T27" fmla="*/ 158044 h 54"/>
              <a:gd name="T28" fmla="*/ 196084 w 373"/>
              <a:gd name="T29" fmla="*/ 150519 h 54"/>
              <a:gd name="T30" fmla="*/ 105584 w 373"/>
              <a:gd name="T31" fmla="*/ 142993 h 54"/>
              <a:gd name="T32" fmla="*/ 45250 w 373"/>
              <a:gd name="T33" fmla="*/ 112889 h 54"/>
              <a:gd name="T34" fmla="*/ 33938 w 373"/>
              <a:gd name="T35" fmla="*/ 67733 h 54"/>
              <a:gd name="T36" fmla="*/ 154605 w 373"/>
              <a:gd name="T37" fmla="*/ 41393 h 54"/>
              <a:gd name="T38" fmla="*/ 233792 w 373"/>
              <a:gd name="T39" fmla="*/ 45156 h 54"/>
              <a:gd name="T40" fmla="*/ 294126 w 373"/>
              <a:gd name="T41" fmla="*/ 37630 h 54"/>
              <a:gd name="T42" fmla="*/ 358230 w 373"/>
              <a:gd name="T43" fmla="*/ 41393 h 54"/>
              <a:gd name="T44" fmla="*/ 407251 w 373"/>
              <a:gd name="T45" fmla="*/ 37630 h 54"/>
              <a:gd name="T46" fmla="*/ 463814 w 373"/>
              <a:gd name="T47" fmla="*/ 30104 h 54"/>
              <a:gd name="T48" fmla="*/ 588252 w 373"/>
              <a:gd name="T49" fmla="*/ 11289 h 54"/>
              <a:gd name="T50" fmla="*/ 633502 w 373"/>
              <a:gd name="T51" fmla="*/ 11289 h 54"/>
              <a:gd name="T52" fmla="*/ 686294 w 373"/>
              <a:gd name="T53" fmla="*/ 30104 h 54"/>
              <a:gd name="T54" fmla="*/ 731544 w 373"/>
              <a:gd name="T55" fmla="*/ 3763 h 54"/>
              <a:gd name="T56" fmla="*/ 697606 w 373"/>
              <a:gd name="T57" fmla="*/ 33867 h 54"/>
              <a:gd name="T58" fmla="*/ 901232 w 373"/>
              <a:gd name="T59" fmla="*/ 18815 h 54"/>
              <a:gd name="T60" fmla="*/ 920086 w 373"/>
              <a:gd name="T61" fmla="*/ 30104 h 54"/>
              <a:gd name="T62" fmla="*/ 1014357 w 373"/>
              <a:gd name="T63" fmla="*/ 26341 h 54"/>
              <a:gd name="T64" fmla="*/ 1097316 w 373"/>
              <a:gd name="T65" fmla="*/ 30104 h 54"/>
              <a:gd name="T66" fmla="*/ 1168962 w 373"/>
              <a:gd name="T67" fmla="*/ 30104 h 54"/>
              <a:gd name="T68" fmla="*/ 1180274 w 373"/>
              <a:gd name="T69" fmla="*/ 37630 h 54"/>
              <a:gd name="T70" fmla="*/ 1244379 w 373"/>
              <a:gd name="T71" fmla="*/ 56444 h 54"/>
              <a:gd name="T72" fmla="*/ 1327337 w 373"/>
              <a:gd name="T73" fmla="*/ 82785 h 54"/>
              <a:gd name="T74" fmla="*/ 1376358 w 373"/>
              <a:gd name="T75" fmla="*/ 90311 h 54"/>
              <a:gd name="T76" fmla="*/ 1357504 w 373"/>
              <a:gd name="T77" fmla="*/ 94074 h 54"/>
              <a:gd name="T78" fmla="*/ 1346191 w 373"/>
              <a:gd name="T79" fmla="*/ 86548 h 54"/>
              <a:gd name="T80" fmla="*/ 1334879 w 373"/>
              <a:gd name="T81" fmla="*/ 109126 h 54"/>
              <a:gd name="T82" fmla="*/ 1376358 w 373"/>
              <a:gd name="T83" fmla="*/ 120415 h 54"/>
              <a:gd name="T84" fmla="*/ 897461 w 373"/>
              <a:gd name="T85" fmla="*/ 22578 h 54"/>
              <a:gd name="T86" fmla="*/ 1316025 w 373"/>
              <a:gd name="T87" fmla="*/ 97837 h 54"/>
              <a:gd name="T88" fmla="*/ 1293400 w 373"/>
              <a:gd name="T89" fmla="*/ 60207 h 54"/>
              <a:gd name="T90" fmla="*/ 1255691 w 373"/>
              <a:gd name="T91" fmla="*/ 67733 h 54"/>
              <a:gd name="T92" fmla="*/ 1251920 w 373"/>
              <a:gd name="T93" fmla="*/ 135467 h 54"/>
              <a:gd name="T94" fmla="*/ 946482 w 373"/>
              <a:gd name="T95" fmla="*/ 22578 h 54"/>
              <a:gd name="T96" fmla="*/ 901232 w 373"/>
              <a:gd name="T97" fmla="*/ 37630 h 54"/>
              <a:gd name="T98" fmla="*/ 825815 w 373"/>
              <a:gd name="T99" fmla="*/ 18815 h 54"/>
              <a:gd name="T100" fmla="*/ 784336 w 373"/>
              <a:gd name="T101" fmla="*/ 22578 h 54"/>
              <a:gd name="T102" fmla="*/ 833357 w 373"/>
              <a:gd name="T103" fmla="*/ 22578 h 54"/>
              <a:gd name="T104" fmla="*/ 724002 w 373"/>
              <a:gd name="T105" fmla="*/ 150519 h 54"/>
              <a:gd name="T106" fmla="*/ 697606 w 373"/>
              <a:gd name="T107" fmla="*/ 150519 h 54"/>
              <a:gd name="T108" fmla="*/ 678752 w 373"/>
              <a:gd name="T109" fmla="*/ 30104 h 54"/>
              <a:gd name="T110" fmla="*/ 633502 w 373"/>
              <a:gd name="T111" fmla="*/ 176859 h 54"/>
              <a:gd name="T112" fmla="*/ 633502 w 373"/>
              <a:gd name="T113" fmla="*/ 176859 h 54"/>
              <a:gd name="T114" fmla="*/ 588252 w 373"/>
              <a:gd name="T115" fmla="*/ 173096 h 54"/>
              <a:gd name="T116" fmla="*/ 426105 w 373"/>
              <a:gd name="T117" fmla="*/ 41393 h 54"/>
              <a:gd name="T118" fmla="*/ 267730 w 373"/>
              <a:gd name="T119" fmla="*/ 154281 h 54"/>
              <a:gd name="T120" fmla="*/ 241334 w 373"/>
              <a:gd name="T121" fmla="*/ 150519 h 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3" h="54">
                <a:moveTo>
                  <a:pt x="368" y="33"/>
                </a:moveTo>
                <a:cubicBezTo>
                  <a:pt x="368" y="32"/>
                  <a:pt x="367" y="33"/>
                  <a:pt x="367" y="32"/>
                </a:cubicBezTo>
                <a:cubicBezTo>
                  <a:pt x="364" y="32"/>
                  <a:pt x="361" y="34"/>
                  <a:pt x="361" y="35"/>
                </a:cubicBezTo>
                <a:cubicBezTo>
                  <a:pt x="360" y="35"/>
                  <a:pt x="359" y="34"/>
                  <a:pt x="357" y="35"/>
                </a:cubicBezTo>
                <a:cubicBezTo>
                  <a:pt x="356" y="35"/>
                  <a:pt x="358" y="34"/>
                  <a:pt x="357" y="34"/>
                </a:cubicBezTo>
                <a:cubicBezTo>
                  <a:pt x="357" y="34"/>
                  <a:pt x="357" y="34"/>
                  <a:pt x="356" y="34"/>
                </a:cubicBezTo>
                <a:cubicBezTo>
                  <a:pt x="355" y="34"/>
                  <a:pt x="357" y="35"/>
                  <a:pt x="354" y="35"/>
                </a:cubicBezTo>
                <a:cubicBezTo>
                  <a:pt x="354" y="35"/>
                  <a:pt x="355" y="35"/>
                  <a:pt x="354" y="35"/>
                </a:cubicBezTo>
                <a:cubicBezTo>
                  <a:pt x="352" y="35"/>
                  <a:pt x="351" y="35"/>
                  <a:pt x="351" y="36"/>
                </a:cubicBezTo>
                <a:cubicBezTo>
                  <a:pt x="350" y="36"/>
                  <a:pt x="350" y="36"/>
                  <a:pt x="349" y="36"/>
                </a:cubicBezTo>
                <a:cubicBezTo>
                  <a:pt x="349" y="37"/>
                  <a:pt x="349" y="38"/>
                  <a:pt x="348" y="38"/>
                </a:cubicBezTo>
                <a:cubicBezTo>
                  <a:pt x="346" y="38"/>
                  <a:pt x="348" y="38"/>
                  <a:pt x="349" y="38"/>
                </a:cubicBezTo>
                <a:cubicBezTo>
                  <a:pt x="349" y="37"/>
                  <a:pt x="347" y="38"/>
                  <a:pt x="347" y="37"/>
                </a:cubicBezTo>
                <a:cubicBezTo>
                  <a:pt x="346" y="37"/>
                  <a:pt x="347" y="38"/>
                  <a:pt x="346" y="38"/>
                </a:cubicBezTo>
                <a:cubicBezTo>
                  <a:pt x="345" y="39"/>
                  <a:pt x="342" y="38"/>
                  <a:pt x="341" y="39"/>
                </a:cubicBezTo>
                <a:cubicBezTo>
                  <a:pt x="340" y="39"/>
                  <a:pt x="340" y="38"/>
                  <a:pt x="341" y="38"/>
                </a:cubicBezTo>
                <a:cubicBezTo>
                  <a:pt x="339" y="38"/>
                  <a:pt x="340" y="38"/>
                  <a:pt x="340" y="39"/>
                </a:cubicBezTo>
                <a:cubicBezTo>
                  <a:pt x="339" y="38"/>
                  <a:pt x="338" y="38"/>
                  <a:pt x="339" y="37"/>
                </a:cubicBezTo>
                <a:cubicBezTo>
                  <a:pt x="337" y="37"/>
                  <a:pt x="338" y="38"/>
                  <a:pt x="338" y="39"/>
                </a:cubicBezTo>
                <a:cubicBezTo>
                  <a:pt x="336" y="38"/>
                  <a:pt x="334" y="39"/>
                  <a:pt x="334" y="41"/>
                </a:cubicBezTo>
                <a:cubicBezTo>
                  <a:pt x="333" y="40"/>
                  <a:pt x="331" y="40"/>
                  <a:pt x="331" y="39"/>
                </a:cubicBezTo>
                <a:cubicBezTo>
                  <a:pt x="330" y="39"/>
                  <a:pt x="329" y="39"/>
                  <a:pt x="329" y="40"/>
                </a:cubicBezTo>
                <a:cubicBezTo>
                  <a:pt x="328" y="40"/>
                  <a:pt x="330" y="39"/>
                  <a:pt x="329" y="39"/>
                </a:cubicBezTo>
                <a:cubicBezTo>
                  <a:pt x="327" y="39"/>
                  <a:pt x="328" y="40"/>
                  <a:pt x="326" y="40"/>
                </a:cubicBezTo>
                <a:cubicBezTo>
                  <a:pt x="326" y="38"/>
                  <a:pt x="324" y="39"/>
                  <a:pt x="323" y="38"/>
                </a:cubicBezTo>
                <a:cubicBezTo>
                  <a:pt x="321" y="39"/>
                  <a:pt x="324" y="41"/>
                  <a:pt x="320" y="41"/>
                </a:cubicBezTo>
                <a:cubicBezTo>
                  <a:pt x="321" y="41"/>
                  <a:pt x="322" y="41"/>
                  <a:pt x="322" y="40"/>
                </a:cubicBezTo>
                <a:cubicBezTo>
                  <a:pt x="318" y="40"/>
                  <a:pt x="315" y="41"/>
                  <a:pt x="313" y="42"/>
                </a:cubicBezTo>
                <a:cubicBezTo>
                  <a:pt x="314" y="41"/>
                  <a:pt x="311" y="40"/>
                  <a:pt x="308" y="40"/>
                </a:cubicBezTo>
                <a:cubicBezTo>
                  <a:pt x="307" y="41"/>
                  <a:pt x="306" y="41"/>
                  <a:pt x="304" y="41"/>
                </a:cubicBezTo>
                <a:cubicBezTo>
                  <a:pt x="305" y="42"/>
                  <a:pt x="304" y="42"/>
                  <a:pt x="304" y="43"/>
                </a:cubicBezTo>
                <a:cubicBezTo>
                  <a:pt x="303" y="43"/>
                  <a:pt x="300" y="43"/>
                  <a:pt x="299" y="42"/>
                </a:cubicBezTo>
                <a:cubicBezTo>
                  <a:pt x="295" y="42"/>
                  <a:pt x="293" y="43"/>
                  <a:pt x="289" y="43"/>
                </a:cubicBezTo>
                <a:cubicBezTo>
                  <a:pt x="291" y="42"/>
                  <a:pt x="294" y="43"/>
                  <a:pt x="295" y="42"/>
                </a:cubicBezTo>
                <a:cubicBezTo>
                  <a:pt x="295" y="41"/>
                  <a:pt x="295" y="41"/>
                  <a:pt x="294" y="41"/>
                </a:cubicBezTo>
                <a:cubicBezTo>
                  <a:pt x="289" y="41"/>
                  <a:pt x="286" y="43"/>
                  <a:pt x="280" y="41"/>
                </a:cubicBezTo>
                <a:cubicBezTo>
                  <a:pt x="278" y="42"/>
                  <a:pt x="278" y="42"/>
                  <a:pt x="277" y="43"/>
                </a:cubicBezTo>
                <a:cubicBezTo>
                  <a:pt x="270" y="42"/>
                  <a:pt x="270" y="47"/>
                  <a:pt x="262" y="46"/>
                </a:cubicBezTo>
                <a:cubicBezTo>
                  <a:pt x="260" y="43"/>
                  <a:pt x="257" y="40"/>
                  <a:pt x="253" y="40"/>
                </a:cubicBezTo>
                <a:cubicBezTo>
                  <a:pt x="253" y="38"/>
                  <a:pt x="250" y="38"/>
                  <a:pt x="248" y="38"/>
                </a:cubicBezTo>
                <a:cubicBezTo>
                  <a:pt x="246" y="38"/>
                  <a:pt x="245" y="37"/>
                  <a:pt x="242" y="37"/>
                </a:cubicBezTo>
                <a:cubicBezTo>
                  <a:pt x="240" y="36"/>
                  <a:pt x="235" y="36"/>
                  <a:pt x="234" y="35"/>
                </a:cubicBezTo>
                <a:cubicBezTo>
                  <a:pt x="232" y="35"/>
                  <a:pt x="235" y="37"/>
                  <a:pt x="234" y="38"/>
                </a:cubicBezTo>
                <a:cubicBezTo>
                  <a:pt x="233" y="38"/>
                  <a:pt x="233" y="37"/>
                  <a:pt x="233" y="36"/>
                </a:cubicBezTo>
                <a:cubicBezTo>
                  <a:pt x="233" y="36"/>
                  <a:pt x="231" y="36"/>
                  <a:pt x="231" y="36"/>
                </a:cubicBezTo>
                <a:cubicBezTo>
                  <a:pt x="230" y="36"/>
                  <a:pt x="230" y="36"/>
                  <a:pt x="230" y="36"/>
                </a:cubicBezTo>
                <a:cubicBezTo>
                  <a:pt x="230" y="37"/>
                  <a:pt x="232" y="37"/>
                  <a:pt x="231" y="38"/>
                </a:cubicBezTo>
                <a:cubicBezTo>
                  <a:pt x="229" y="38"/>
                  <a:pt x="230" y="37"/>
                  <a:pt x="228" y="36"/>
                </a:cubicBezTo>
                <a:cubicBezTo>
                  <a:pt x="228" y="36"/>
                  <a:pt x="229" y="37"/>
                  <a:pt x="228" y="38"/>
                </a:cubicBezTo>
                <a:cubicBezTo>
                  <a:pt x="227" y="38"/>
                  <a:pt x="227" y="37"/>
                  <a:pt x="228" y="37"/>
                </a:cubicBezTo>
                <a:cubicBezTo>
                  <a:pt x="228" y="37"/>
                  <a:pt x="227" y="37"/>
                  <a:pt x="228" y="36"/>
                </a:cubicBezTo>
                <a:cubicBezTo>
                  <a:pt x="226" y="37"/>
                  <a:pt x="220" y="37"/>
                  <a:pt x="218" y="39"/>
                </a:cubicBezTo>
                <a:cubicBezTo>
                  <a:pt x="217" y="39"/>
                  <a:pt x="216" y="39"/>
                  <a:pt x="215" y="38"/>
                </a:cubicBezTo>
                <a:cubicBezTo>
                  <a:pt x="214" y="39"/>
                  <a:pt x="214" y="40"/>
                  <a:pt x="213" y="40"/>
                </a:cubicBezTo>
                <a:cubicBezTo>
                  <a:pt x="214" y="39"/>
                  <a:pt x="214" y="38"/>
                  <a:pt x="215" y="37"/>
                </a:cubicBezTo>
                <a:cubicBezTo>
                  <a:pt x="210" y="35"/>
                  <a:pt x="205" y="38"/>
                  <a:pt x="202" y="39"/>
                </a:cubicBezTo>
                <a:cubicBezTo>
                  <a:pt x="197" y="37"/>
                  <a:pt x="194" y="40"/>
                  <a:pt x="192" y="41"/>
                </a:cubicBezTo>
                <a:cubicBezTo>
                  <a:pt x="192" y="42"/>
                  <a:pt x="193" y="41"/>
                  <a:pt x="194" y="41"/>
                </a:cubicBezTo>
                <a:cubicBezTo>
                  <a:pt x="193" y="42"/>
                  <a:pt x="191" y="42"/>
                  <a:pt x="189" y="42"/>
                </a:cubicBezTo>
                <a:cubicBezTo>
                  <a:pt x="188" y="41"/>
                  <a:pt x="190" y="42"/>
                  <a:pt x="190" y="41"/>
                </a:cubicBezTo>
                <a:cubicBezTo>
                  <a:pt x="190" y="40"/>
                  <a:pt x="188" y="41"/>
                  <a:pt x="187" y="41"/>
                </a:cubicBezTo>
                <a:cubicBezTo>
                  <a:pt x="186" y="42"/>
                  <a:pt x="188" y="43"/>
                  <a:pt x="188" y="44"/>
                </a:cubicBezTo>
                <a:cubicBezTo>
                  <a:pt x="186" y="43"/>
                  <a:pt x="187" y="42"/>
                  <a:pt x="183" y="42"/>
                </a:cubicBezTo>
                <a:cubicBezTo>
                  <a:pt x="182" y="43"/>
                  <a:pt x="183" y="43"/>
                  <a:pt x="182" y="44"/>
                </a:cubicBezTo>
                <a:cubicBezTo>
                  <a:pt x="181" y="44"/>
                  <a:pt x="182" y="43"/>
                  <a:pt x="182" y="42"/>
                </a:cubicBezTo>
                <a:cubicBezTo>
                  <a:pt x="181" y="43"/>
                  <a:pt x="181" y="43"/>
                  <a:pt x="180" y="43"/>
                </a:cubicBezTo>
                <a:cubicBezTo>
                  <a:pt x="180" y="43"/>
                  <a:pt x="181" y="43"/>
                  <a:pt x="180" y="44"/>
                </a:cubicBezTo>
                <a:cubicBezTo>
                  <a:pt x="179" y="44"/>
                  <a:pt x="179" y="44"/>
                  <a:pt x="179" y="45"/>
                </a:cubicBezTo>
                <a:cubicBezTo>
                  <a:pt x="178" y="44"/>
                  <a:pt x="179" y="43"/>
                  <a:pt x="179" y="43"/>
                </a:cubicBezTo>
                <a:cubicBezTo>
                  <a:pt x="177" y="43"/>
                  <a:pt x="176" y="43"/>
                  <a:pt x="175" y="44"/>
                </a:cubicBezTo>
                <a:cubicBezTo>
                  <a:pt x="175" y="44"/>
                  <a:pt x="176" y="44"/>
                  <a:pt x="178" y="44"/>
                </a:cubicBezTo>
                <a:cubicBezTo>
                  <a:pt x="176" y="44"/>
                  <a:pt x="175" y="45"/>
                  <a:pt x="175" y="46"/>
                </a:cubicBezTo>
                <a:cubicBezTo>
                  <a:pt x="175" y="46"/>
                  <a:pt x="175" y="45"/>
                  <a:pt x="174" y="45"/>
                </a:cubicBezTo>
                <a:cubicBezTo>
                  <a:pt x="173" y="46"/>
                  <a:pt x="174" y="46"/>
                  <a:pt x="174" y="47"/>
                </a:cubicBezTo>
                <a:cubicBezTo>
                  <a:pt x="173" y="47"/>
                  <a:pt x="173" y="47"/>
                  <a:pt x="172" y="47"/>
                </a:cubicBezTo>
                <a:cubicBezTo>
                  <a:pt x="174" y="46"/>
                  <a:pt x="174" y="45"/>
                  <a:pt x="173" y="44"/>
                </a:cubicBezTo>
                <a:cubicBezTo>
                  <a:pt x="172" y="45"/>
                  <a:pt x="172" y="45"/>
                  <a:pt x="172" y="46"/>
                </a:cubicBezTo>
                <a:cubicBezTo>
                  <a:pt x="172" y="46"/>
                  <a:pt x="172" y="45"/>
                  <a:pt x="172" y="45"/>
                </a:cubicBezTo>
                <a:cubicBezTo>
                  <a:pt x="171" y="47"/>
                  <a:pt x="171" y="48"/>
                  <a:pt x="171" y="50"/>
                </a:cubicBezTo>
                <a:cubicBezTo>
                  <a:pt x="168" y="51"/>
                  <a:pt x="163" y="51"/>
                  <a:pt x="161" y="52"/>
                </a:cubicBezTo>
                <a:cubicBezTo>
                  <a:pt x="160" y="52"/>
                  <a:pt x="161" y="52"/>
                  <a:pt x="161" y="51"/>
                </a:cubicBezTo>
                <a:cubicBezTo>
                  <a:pt x="160" y="51"/>
                  <a:pt x="158" y="51"/>
                  <a:pt x="157" y="51"/>
                </a:cubicBezTo>
                <a:cubicBezTo>
                  <a:pt x="157" y="51"/>
                  <a:pt x="157" y="50"/>
                  <a:pt x="158" y="50"/>
                </a:cubicBezTo>
                <a:cubicBezTo>
                  <a:pt x="158" y="50"/>
                  <a:pt x="158" y="50"/>
                  <a:pt x="157" y="50"/>
                </a:cubicBezTo>
                <a:cubicBezTo>
                  <a:pt x="156" y="50"/>
                  <a:pt x="155" y="51"/>
                  <a:pt x="154" y="51"/>
                </a:cubicBezTo>
                <a:cubicBezTo>
                  <a:pt x="154" y="52"/>
                  <a:pt x="154" y="53"/>
                  <a:pt x="153" y="54"/>
                </a:cubicBezTo>
                <a:cubicBezTo>
                  <a:pt x="152" y="54"/>
                  <a:pt x="152" y="54"/>
                  <a:pt x="151" y="54"/>
                </a:cubicBezTo>
                <a:cubicBezTo>
                  <a:pt x="150" y="54"/>
                  <a:pt x="152" y="54"/>
                  <a:pt x="152" y="54"/>
                </a:cubicBezTo>
                <a:cubicBezTo>
                  <a:pt x="151" y="53"/>
                  <a:pt x="149" y="53"/>
                  <a:pt x="149" y="53"/>
                </a:cubicBezTo>
                <a:cubicBezTo>
                  <a:pt x="149" y="53"/>
                  <a:pt x="150" y="50"/>
                  <a:pt x="152" y="49"/>
                </a:cubicBezTo>
                <a:cubicBezTo>
                  <a:pt x="151" y="49"/>
                  <a:pt x="150" y="49"/>
                  <a:pt x="148" y="49"/>
                </a:cubicBezTo>
                <a:cubicBezTo>
                  <a:pt x="148" y="50"/>
                  <a:pt x="147" y="51"/>
                  <a:pt x="147" y="51"/>
                </a:cubicBezTo>
                <a:cubicBezTo>
                  <a:pt x="145" y="51"/>
                  <a:pt x="143" y="52"/>
                  <a:pt x="140" y="52"/>
                </a:cubicBezTo>
                <a:cubicBezTo>
                  <a:pt x="141" y="52"/>
                  <a:pt x="142" y="52"/>
                  <a:pt x="143" y="52"/>
                </a:cubicBezTo>
                <a:cubicBezTo>
                  <a:pt x="143" y="51"/>
                  <a:pt x="143" y="51"/>
                  <a:pt x="143" y="51"/>
                </a:cubicBezTo>
                <a:cubicBezTo>
                  <a:pt x="140" y="51"/>
                  <a:pt x="137" y="51"/>
                  <a:pt x="135" y="52"/>
                </a:cubicBezTo>
                <a:cubicBezTo>
                  <a:pt x="134" y="52"/>
                  <a:pt x="134" y="51"/>
                  <a:pt x="135" y="51"/>
                </a:cubicBezTo>
                <a:cubicBezTo>
                  <a:pt x="131" y="51"/>
                  <a:pt x="128" y="50"/>
                  <a:pt x="125" y="51"/>
                </a:cubicBezTo>
                <a:cubicBezTo>
                  <a:pt x="124" y="51"/>
                  <a:pt x="120" y="52"/>
                  <a:pt x="120" y="51"/>
                </a:cubicBezTo>
                <a:cubicBezTo>
                  <a:pt x="122" y="51"/>
                  <a:pt x="123" y="51"/>
                  <a:pt x="125" y="50"/>
                </a:cubicBezTo>
                <a:cubicBezTo>
                  <a:pt x="125" y="50"/>
                  <a:pt x="124" y="50"/>
                  <a:pt x="124" y="49"/>
                </a:cubicBezTo>
                <a:cubicBezTo>
                  <a:pt x="121" y="49"/>
                  <a:pt x="120" y="50"/>
                  <a:pt x="118" y="51"/>
                </a:cubicBezTo>
                <a:cubicBezTo>
                  <a:pt x="117" y="50"/>
                  <a:pt x="119" y="50"/>
                  <a:pt x="118" y="49"/>
                </a:cubicBezTo>
                <a:cubicBezTo>
                  <a:pt x="117" y="50"/>
                  <a:pt x="116" y="50"/>
                  <a:pt x="116" y="50"/>
                </a:cubicBezTo>
                <a:cubicBezTo>
                  <a:pt x="115" y="50"/>
                  <a:pt x="118" y="49"/>
                  <a:pt x="116" y="49"/>
                </a:cubicBezTo>
                <a:cubicBezTo>
                  <a:pt x="116" y="50"/>
                  <a:pt x="114" y="50"/>
                  <a:pt x="115" y="51"/>
                </a:cubicBezTo>
                <a:cubicBezTo>
                  <a:pt x="114" y="52"/>
                  <a:pt x="114" y="51"/>
                  <a:pt x="114" y="50"/>
                </a:cubicBezTo>
                <a:cubicBezTo>
                  <a:pt x="113" y="50"/>
                  <a:pt x="113" y="51"/>
                  <a:pt x="112" y="50"/>
                </a:cubicBezTo>
                <a:cubicBezTo>
                  <a:pt x="112" y="51"/>
                  <a:pt x="111" y="52"/>
                  <a:pt x="109" y="52"/>
                </a:cubicBezTo>
                <a:cubicBezTo>
                  <a:pt x="112" y="51"/>
                  <a:pt x="110" y="50"/>
                  <a:pt x="111" y="49"/>
                </a:cubicBezTo>
                <a:cubicBezTo>
                  <a:pt x="110" y="50"/>
                  <a:pt x="107" y="49"/>
                  <a:pt x="107" y="51"/>
                </a:cubicBezTo>
                <a:cubicBezTo>
                  <a:pt x="104" y="50"/>
                  <a:pt x="95" y="48"/>
                  <a:pt x="93" y="51"/>
                </a:cubicBezTo>
                <a:cubicBezTo>
                  <a:pt x="91" y="50"/>
                  <a:pt x="90" y="52"/>
                  <a:pt x="86" y="52"/>
                </a:cubicBezTo>
                <a:cubicBezTo>
                  <a:pt x="87" y="51"/>
                  <a:pt x="89" y="51"/>
                  <a:pt x="90" y="50"/>
                </a:cubicBezTo>
                <a:cubicBezTo>
                  <a:pt x="89" y="50"/>
                  <a:pt x="87" y="48"/>
                  <a:pt x="86" y="50"/>
                </a:cubicBezTo>
                <a:cubicBezTo>
                  <a:pt x="87" y="48"/>
                  <a:pt x="80" y="47"/>
                  <a:pt x="75" y="47"/>
                </a:cubicBezTo>
                <a:cubicBezTo>
                  <a:pt x="74" y="49"/>
                  <a:pt x="71" y="51"/>
                  <a:pt x="66" y="51"/>
                </a:cubicBezTo>
                <a:cubicBezTo>
                  <a:pt x="66" y="51"/>
                  <a:pt x="68" y="51"/>
                  <a:pt x="68" y="51"/>
                </a:cubicBezTo>
                <a:cubicBezTo>
                  <a:pt x="68" y="50"/>
                  <a:pt x="65" y="51"/>
                  <a:pt x="65" y="50"/>
                </a:cubicBezTo>
                <a:cubicBezTo>
                  <a:pt x="67" y="50"/>
                  <a:pt x="69" y="50"/>
                  <a:pt x="71" y="49"/>
                </a:cubicBezTo>
                <a:cubicBezTo>
                  <a:pt x="70" y="49"/>
                  <a:pt x="68" y="50"/>
                  <a:pt x="66" y="49"/>
                </a:cubicBezTo>
                <a:cubicBezTo>
                  <a:pt x="68" y="49"/>
                  <a:pt x="71" y="49"/>
                  <a:pt x="73" y="48"/>
                </a:cubicBezTo>
                <a:cubicBezTo>
                  <a:pt x="73" y="48"/>
                  <a:pt x="72" y="47"/>
                  <a:pt x="73" y="47"/>
                </a:cubicBezTo>
                <a:cubicBezTo>
                  <a:pt x="71" y="46"/>
                  <a:pt x="68" y="45"/>
                  <a:pt x="67" y="43"/>
                </a:cubicBezTo>
                <a:cubicBezTo>
                  <a:pt x="67" y="43"/>
                  <a:pt x="65" y="43"/>
                  <a:pt x="64" y="43"/>
                </a:cubicBezTo>
                <a:cubicBezTo>
                  <a:pt x="64" y="43"/>
                  <a:pt x="66" y="42"/>
                  <a:pt x="64" y="42"/>
                </a:cubicBezTo>
                <a:cubicBezTo>
                  <a:pt x="63" y="42"/>
                  <a:pt x="63" y="43"/>
                  <a:pt x="61" y="44"/>
                </a:cubicBezTo>
                <a:cubicBezTo>
                  <a:pt x="62" y="43"/>
                  <a:pt x="63" y="42"/>
                  <a:pt x="64" y="42"/>
                </a:cubicBezTo>
                <a:cubicBezTo>
                  <a:pt x="64" y="41"/>
                  <a:pt x="63" y="41"/>
                  <a:pt x="62" y="41"/>
                </a:cubicBezTo>
                <a:cubicBezTo>
                  <a:pt x="63" y="41"/>
                  <a:pt x="64" y="40"/>
                  <a:pt x="63" y="39"/>
                </a:cubicBezTo>
                <a:cubicBezTo>
                  <a:pt x="62" y="39"/>
                  <a:pt x="63" y="40"/>
                  <a:pt x="62" y="41"/>
                </a:cubicBezTo>
                <a:cubicBezTo>
                  <a:pt x="60" y="41"/>
                  <a:pt x="58" y="40"/>
                  <a:pt x="56" y="40"/>
                </a:cubicBezTo>
                <a:cubicBezTo>
                  <a:pt x="54" y="40"/>
                  <a:pt x="56" y="41"/>
                  <a:pt x="56" y="41"/>
                </a:cubicBezTo>
                <a:cubicBezTo>
                  <a:pt x="55" y="42"/>
                  <a:pt x="55" y="40"/>
                  <a:pt x="55" y="40"/>
                </a:cubicBezTo>
                <a:cubicBezTo>
                  <a:pt x="54" y="40"/>
                  <a:pt x="53" y="40"/>
                  <a:pt x="52" y="40"/>
                </a:cubicBezTo>
                <a:cubicBezTo>
                  <a:pt x="53" y="42"/>
                  <a:pt x="50" y="42"/>
                  <a:pt x="46" y="42"/>
                </a:cubicBezTo>
                <a:cubicBezTo>
                  <a:pt x="47" y="41"/>
                  <a:pt x="44" y="41"/>
                  <a:pt x="42" y="41"/>
                </a:cubicBezTo>
                <a:cubicBezTo>
                  <a:pt x="42" y="41"/>
                  <a:pt x="41" y="42"/>
                  <a:pt x="41" y="43"/>
                </a:cubicBezTo>
                <a:cubicBezTo>
                  <a:pt x="38" y="42"/>
                  <a:pt x="39" y="41"/>
                  <a:pt x="40" y="40"/>
                </a:cubicBezTo>
                <a:cubicBezTo>
                  <a:pt x="38" y="40"/>
                  <a:pt x="37" y="40"/>
                  <a:pt x="36" y="40"/>
                </a:cubicBezTo>
                <a:cubicBezTo>
                  <a:pt x="38" y="40"/>
                  <a:pt x="34" y="41"/>
                  <a:pt x="36" y="41"/>
                </a:cubicBezTo>
                <a:cubicBezTo>
                  <a:pt x="34" y="42"/>
                  <a:pt x="31" y="43"/>
                  <a:pt x="29" y="43"/>
                </a:cubicBezTo>
                <a:cubicBezTo>
                  <a:pt x="30" y="42"/>
                  <a:pt x="31" y="42"/>
                  <a:pt x="31" y="41"/>
                </a:cubicBezTo>
                <a:cubicBezTo>
                  <a:pt x="29" y="41"/>
                  <a:pt x="32" y="38"/>
                  <a:pt x="28" y="38"/>
                </a:cubicBezTo>
                <a:cubicBezTo>
                  <a:pt x="30" y="37"/>
                  <a:pt x="26" y="38"/>
                  <a:pt x="26" y="37"/>
                </a:cubicBezTo>
                <a:cubicBezTo>
                  <a:pt x="28" y="38"/>
                  <a:pt x="32" y="38"/>
                  <a:pt x="35" y="38"/>
                </a:cubicBezTo>
                <a:cubicBezTo>
                  <a:pt x="36" y="38"/>
                  <a:pt x="36" y="39"/>
                  <a:pt x="36" y="39"/>
                </a:cubicBezTo>
                <a:cubicBezTo>
                  <a:pt x="41" y="39"/>
                  <a:pt x="41" y="38"/>
                  <a:pt x="42" y="36"/>
                </a:cubicBezTo>
                <a:cubicBezTo>
                  <a:pt x="37" y="35"/>
                  <a:pt x="33" y="34"/>
                  <a:pt x="27" y="33"/>
                </a:cubicBezTo>
                <a:cubicBezTo>
                  <a:pt x="25" y="33"/>
                  <a:pt x="26" y="35"/>
                  <a:pt x="25" y="36"/>
                </a:cubicBezTo>
                <a:cubicBezTo>
                  <a:pt x="22" y="34"/>
                  <a:pt x="24" y="32"/>
                  <a:pt x="20" y="32"/>
                </a:cubicBezTo>
                <a:cubicBezTo>
                  <a:pt x="18" y="32"/>
                  <a:pt x="18" y="32"/>
                  <a:pt x="16" y="32"/>
                </a:cubicBezTo>
                <a:cubicBezTo>
                  <a:pt x="15" y="31"/>
                  <a:pt x="11" y="32"/>
                  <a:pt x="12" y="30"/>
                </a:cubicBezTo>
                <a:cubicBezTo>
                  <a:pt x="11" y="30"/>
                  <a:pt x="11" y="30"/>
                  <a:pt x="10" y="31"/>
                </a:cubicBezTo>
                <a:cubicBezTo>
                  <a:pt x="11" y="30"/>
                  <a:pt x="9" y="29"/>
                  <a:pt x="8" y="28"/>
                </a:cubicBezTo>
                <a:cubicBezTo>
                  <a:pt x="4" y="28"/>
                  <a:pt x="3" y="26"/>
                  <a:pt x="0" y="26"/>
                </a:cubicBezTo>
                <a:cubicBezTo>
                  <a:pt x="1" y="25"/>
                  <a:pt x="1" y="24"/>
                  <a:pt x="3" y="25"/>
                </a:cubicBezTo>
                <a:cubicBezTo>
                  <a:pt x="0" y="22"/>
                  <a:pt x="8" y="23"/>
                  <a:pt x="8" y="21"/>
                </a:cubicBezTo>
                <a:cubicBezTo>
                  <a:pt x="12" y="21"/>
                  <a:pt x="11" y="19"/>
                  <a:pt x="13" y="19"/>
                </a:cubicBezTo>
                <a:cubicBezTo>
                  <a:pt x="11" y="18"/>
                  <a:pt x="8" y="19"/>
                  <a:pt x="6" y="20"/>
                </a:cubicBezTo>
                <a:cubicBezTo>
                  <a:pt x="6" y="19"/>
                  <a:pt x="8" y="19"/>
                  <a:pt x="9" y="19"/>
                </a:cubicBezTo>
                <a:cubicBezTo>
                  <a:pt x="9" y="19"/>
                  <a:pt x="9" y="18"/>
                  <a:pt x="9" y="18"/>
                </a:cubicBezTo>
                <a:cubicBezTo>
                  <a:pt x="11" y="18"/>
                  <a:pt x="12" y="18"/>
                  <a:pt x="14" y="18"/>
                </a:cubicBezTo>
                <a:cubicBezTo>
                  <a:pt x="16" y="17"/>
                  <a:pt x="15" y="15"/>
                  <a:pt x="19" y="15"/>
                </a:cubicBezTo>
                <a:cubicBezTo>
                  <a:pt x="21" y="15"/>
                  <a:pt x="26" y="14"/>
                  <a:pt x="28" y="15"/>
                </a:cubicBezTo>
                <a:cubicBezTo>
                  <a:pt x="26" y="15"/>
                  <a:pt x="28" y="16"/>
                  <a:pt x="29" y="16"/>
                </a:cubicBezTo>
                <a:cubicBezTo>
                  <a:pt x="30" y="16"/>
                  <a:pt x="30" y="16"/>
                  <a:pt x="31" y="16"/>
                </a:cubicBezTo>
                <a:cubicBezTo>
                  <a:pt x="32" y="14"/>
                  <a:pt x="33" y="13"/>
                  <a:pt x="32" y="12"/>
                </a:cubicBezTo>
                <a:cubicBezTo>
                  <a:pt x="28" y="12"/>
                  <a:pt x="28" y="13"/>
                  <a:pt x="28" y="15"/>
                </a:cubicBezTo>
                <a:cubicBezTo>
                  <a:pt x="26" y="12"/>
                  <a:pt x="34" y="10"/>
                  <a:pt x="37" y="12"/>
                </a:cubicBezTo>
                <a:cubicBezTo>
                  <a:pt x="38" y="12"/>
                  <a:pt x="39" y="11"/>
                  <a:pt x="41" y="11"/>
                </a:cubicBezTo>
                <a:cubicBezTo>
                  <a:pt x="43" y="12"/>
                  <a:pt x="46" y="12"/>
                  <a:pt x="48" y="12"/>
                </a:cubicBezTo>
                <a:cubicBezTo>
                  <a:pt x="49" y="12"/>
                  <a:pt x="53" y="12"/>
                  <a:pt x="54" y="11"/>
                </a:cubicBezTo>
                <a:cubicBezTo>
                  <a:pt x="54" y="10"/>
                  <a:pt x="51" y="9"/>
                  <a:pt x="53" y="9"/>
                </a:cubicBezTo>
                <a:cubicBezTo>
                  <a:pt x="55" y="9"/>
                  <a:pt x="55" y="11"/>
                  <a:pt x="56" y="10"/>
                </a:cubicBezTo>
                <a:cubicBezTo>
                  <a:pt x="57" y="11"/>
                  <a:pt x="55" y="12"/>
                  <a:pt x="57" y="13"/>
                </a:cubicBezTo>
                <a:cubicBezTo>
                  <a:pt x="58" y="13"/>
                  <a:pt x="60" y="13"/>
                  <a:pt x="61" y="12"/>
                </a:cubicBezTo>
                <a:cubicBezTo>
                  <a:pt x="60" y="12"/>
                  <a:pt x="58" y="12"/>
                  <a:pt x="58" y="13"/>
                </a:cubicBezTo>
                <a:cubicBezTo>
                  <a:pt x="57" y="12"/>
                  <a:pt x="60" y="12"/>
                  <a:pt x="60" y="11"/>
                </a:cubicBezTo>
                <a:cubicBezTo>
                  <a:pt x="60" y="12"/>
                  <a:pt x="60" y="12"/>
                  <a:pt x="62" y="12"/>
                </a:cubicBezTo>
                <a:cubicBezTo>
                  <a:pt x="62" y="12"/>
                  <a:pt x="62" y="11"/>
                  <a:pt x="61" y="11"/>
                </a:cubicBezTo>
                <a:cubicBezTo>
                  <a:pt x="61" y="11"/>
                  <a:pt x="63" y="11"/>
                  <a:pt x="64" y="11"/>
                </a:cubicBezTo>
                <a:cubicBezTo>
                  <a:pt x="63" y="10"/>
                  <a:pt x="64" y="10"/>
                  <a:pt x="64" y="9"/>
                </a:cubicBezTo>
                <a:cubicBezTo>
                  <a:pt x="65" y="9"/>
                  <a:pt x="64" y="10"/>
                  <a:pt x="64" y="11"/>
                </a:cubicBezTo>
                <a:cubicBezTo>
                  <a:pt x="66" y="11"/>
                  <a:pt x="70" y="13"/>
                  <a:pt x="72" y="11"/>
                </a:cubicBezTo>
                <a:cubicBezTo>
                  <a:pt x="71" y="11"/>
                  <a:pt x="69" y="11"/>
                  <a:pt x="69" y="9"/>
                </a:cubicBezTo>
                <a:cubicBezTo>
                  <a:pt x="70" y="10"/>
                  <a:pt x="71" y="10"/>
                  <a:pt x="72" y="11"/>
                </a:cubicBezTo>
                <a:cubicBezTo>
                  <a:pt x="74" y="11"/>
                  <a:pt x="73" y="10"/>
                  <a:pt x="73" y="10"/>
                </a:cubicBezTo>
                <a:cubicBezTo>
                  <a:pt x="75" y="9"/>
                  <a:pt x="75" y="10"/>
                  <a:pt x="78" y="10"/>
                </a:cubicBezTo>
                <a:cubicBezTo>
                  <a:pt x="79" y="9"/>
                  <a:pt x="78" y="7"/>
                  <a:pt x="80" y="7"/>
                </a:cubicBezTo>
                <a:cubicBezTo>
                  <a:pt x="80" y="8"/>
                  <a:pt x="79" y="9"/>
                  <a:pt x="79" y="10"/>
                </a:cubicBezTo>
                <a:cubicBezTo>
                  <a:pt x="80" y="10"/>
                  <a:pt x="82" y="11"/>
                  <a:pt x="82" y="12"/>
                </a:cubicBezTo>
                <a:cubicBezTo>
                  <a:pt x="84" y="11"/>
                  <a:pt x="84" y="12"/>
                  <a:pt x="86" y="12"/>
                </a:cubicBezTo>
                <a:cubicBezTo>
                  <a:pt x="86" y="11"/>
                  <a:pt x="85" y="11"/>
                  <a:pt x="83" y="11"/>
                </a:cubicBezTo>
                <a:cubicBezTo>
                  <a:pt x="83" y="10"/>
                  <a:pt x="83" y="10"/>
                  <a:pt x="83" y="9"/>
                </a:cubicBezTo>
                <a:cubicBezTo>
                  <a:pt x="84" y="10"/>
                  <a:pt x="84" y="9"/>
                  <a:pt x="86" y="9"/>
                </a:cubicBezTo>
                <a:cubicBezTo>
                  <a:pt x="83" y="10"/>
                  <a:pt x="86" y="11"/>
                  <a:pt x="86" y="12"/>
                </a:cubicBezTo>
                <a:cubicBezTo>
                  <a:pt x="89" y="12"/>
                  <a:pt x="93" y="13"/>
                  <a:pt x="95" y="11"/>
                </a:cubicBezTo>
                <a:cubicBezTo>
                  <a:pt x="96" y="12"/>
                  <a:pt x="96" y="12"/>
                  <a:pt x="96" y="12"/>
                </a:cubicBezTo>
                <a:cubicBezTo>
                  <a:pt x="97" y="12"/>
                  <a:pt x="101" y="12"/>
                  <a:pt x="102" y="11"/>
                </a:cubicBezTo>
                <a:cubicBezTo>
                  <a:pt x="100" y="11"/>
                  <a:pt x="101" y="9"/>
                  <a:pt x="103" y="9"/>
                </a:cubicBezTo>
                <a:cubicBezTo>
                  <a:pt x="103" y="8"/>
                  <a:pt x="102" y="8"/>
                  <a:pt x="102" y="7"/>
                </a:cubicBezTo>
                <a:cubicBezTo>
                  <a:pt x="104" y="8"/>
                  <a:pt x="103" y="9"/>
                  <a:pt x="105" y="10"/>
                </a:cubicBezTo>
                <a:cubicBezTo>
                  <a:pt x="105" y="9"/>
                  <a:pt x="104" y="7"/>
                  <a:pt x="106" y="6"/>
                </a:cubicBezTo>
                <a:cubicBezTo>
                  <a:pt x="107" y="6"/>
                  <a:pt x="108" y="7"/>
                  <a:pt x="109" y="6"/>
                </a:cubicBezTo>
                <a:cubicBezTo>
                  <a:pt x="109" y="8"/>
                  <a:pt x="106" y="8"/>
                  <a:pt x="105" y="9"/>
                </a:cubicBezTo>
                <a:cubicBezTo>
                  <a:pt x="106" y="9"/>
                  <a:pt x="108" y="9"/>
                  <a:pt x="108" y="10"/>
                </a:cubicBezTo>
                <a:cubicBezTo>
                  <a:pt x="109" y="10"/>
                  <a:pt x="111" y="10"/>
                  <a:pt x="110" y="10"/>
                </a:cubicBezTo>
                <a:cubicBezTo>
                  <a:pt x="110" y="9"/>
                  <a:pt x="112" y="10"/>
                  <a:pt x="112" y="10"/>
                </a:cubicBezTo>
                <a:cubicBezTo>
                  <a:pt x="113" y="10"/>
                  <a:pt x="114" y="10"/>
                  <a:pt x="116" y="10"/>
                </a:cubicBezTo>
                <a:cubicBezTo>
                  <a:pt x="116" y="9"/>
                  <a:pt x="114" y="8"/>
                  <a:pt x="116" y="8"/>
                </a:cubicBezTo>
                <a:cubicBezTo>
                  <a:pt x="116" y="9"/>
                  <a:pt x="116" y="9"/>
                  <a:pt x="116" y="9"/>
                </a:cubicBezTo>
                <a:cubicBezTo>
                  <a:pt x="119" y="8"/>
                  <a:pt x="119" y="10"/>
                  <a:pt x="122" y="9"/>
                </a:cubicBezTo>
                <a:cubicBezTo>
                  <a:pt x="122" y="8"/>
                  <a:pt x="121" y="8"/>
                  <a:pt x="121" y="7"/>
                </a:cubicBezTo>
                <a:cubicBezTo>
                  <a:pt x="122" y="7"/>
                  <a:pt x="123" y="8"/>
                  <a:pt x="124" y="8"/>
                </a:cubicBezTo>
                <a:cubicBezTo>
                  <a:pt x="124" y="8"/>
                  <a:pt x="123" y="8"/>
                  <a:pt x="123" y="8"/>
                </a:cubicBezTo>
                <a:cubicBezTo>
                  <a:pt x="126" y="8"/>
                  <a:pt x="125" y="7"/>
                  <a:pt x="126" y="6"/>
                </a:cubicBezTo>
                <a:cubicBezTo>
                  <a:pt x="127" y="6"/>
                  <a:pt x="125" y="7"/>
                  <a:pt x="127" y="7"/>
                </a:cubicBezTo>
                <a:cubicBezTo>
                  <a:pt x="129" y="7"/>
                  <a:pt x="128" y="6"/>
                  <a:pt x="129" y="6"/>
                </a:cubicBezTo>
                <a:cubicBezTo>
                  <a:pt x="129" y="5"/>
                  <a:pt x="128" y="6"/>
                  <a:pt x="128" y="5"/>
                </a:cubicBezTo>
                <a:cubicBezTo>
                  <a:pt x="129" y="5"/>
                  <a:pt x="130" y="4"/>
                  <a:pt x="131" y="3"/>
                </a:cubicBezTo>
                <a:cubicBezTo>
                  <a:pt x="133" y="3"/>
                  <a:pt x="135" y="4"/>
                  <a:pt x="135" y="5"/>
                </a:cubicBezTo>
                <a:cubicBezTo>
                  <a:pt x="142" y="4"/>
                  <a:pt x="145" y="6"/>
                  <a:pt x="150" y="5"/>
                </a:cubicBezTo>
                <a:cubicBezTo>
                  <a:pt x="150" y="5"/>
                  <a:pt x="151" y="4"/>
                  <a:pt x="151" y="4"/>
                </a:cubicBezTo>
                <a:cubicBezTo>
                  <a:pt x="154" y="4"/>
                  <a:pt x="155" y="4"/>
                  <a:pt x="156" y="3"/>
                </a:cubicBezTo>
                <a:cubicBezTo>
                  <a:pt x="157" y="3"/>
                  <a:pt x="156" y="4"/>
                  <a:pt x="156" y="5"/>
                </a:cubicBezTo>
                <a:cubicBezTo>
                  <a:pt x="157" y="4"/>
                  <a:pt x="157" y="4"/>
                  <a:pt x="158" y="3"/>
                </a:cubicBezTo>
                <a:cubicBezTo>
                  <a:pt x="159" y="4"/>
                  <a:pt x="157" y="4"/>
                  <a:pt x="158" y="4"/>
                </a:cubicBezTo>
                <a:cubicBezTo>
                  <a:pt x="160" y="4"/>
                  <a:pt x="159" y="4"/>
                  <a:pt x="160" y="3"/>
                </a:cubicBezTo>
                <a:cubicBezTo>
                  <a:pt x="162" y="4"/>
                  <a:pt x="159" y="4"/>
                  <a:pt x="160" y="4"/>
                </a:cubicBezTo>
                <a:cubicBezTo>
                  <a:pt x="160" y="5"/>
                  <a:pt x="161" y="5"/>
                  <a:pt x="161" y="5"/>
                </a:cubicBezTo>
                <a:cubicBezTo>
                  <a:pt x="163" y="4"/>
                  <a:pt x="164" y="3"/>
                  <a:pt x="166" y="2"/>
                </a:cubicBezTo>
                <a:cubicBezTo>
                  <a:pt x="167" y="2"/>
                  <a:pt x="167" y="2"/>
                  <a:pt x="168" y="2"/>
                </a:cubicBezTo>
                <a:cubicBezTo>
                  <a:pt x="167" y="3"/>
                  <a:pt x="170" y="2"/>
                  <a:pt x="168" y="3"/>
                </a:cubicBezTo>
                <a:cubicBezTo>
                  <a:pt x="170" y="4"/>
                  <a:pt x="172" y="3"/>
                  <a:pt x="173" y="3"/>
                </a:cubicBezTo>
                <a:cubicBezTo>
                  <a:pt x="173" y="3"/>
                  <a:pt x="173" y="4"/>
                  <a:pt x="173" y="4"/>
                </a:cubicBezTo>
                <a:cubicBezTo>
                  <a:pt x="175" y="3"/>
                  <a:pt x="176" y="5"/>
                  <a:pt x="178" y="4"/>
                </a:cubicBezTo>
                <a:cubicBezTo>
                  <a:pt x="178" y="5"/>
                  <a:pt x="176" y="4"/>
                  <a:pt x="176" y="5"/>
                </a:cubicBezTo>
                <a:cubicBezTo>
                  <a:pt x="175" y="5"/>
                  <a:pt x="177" y="5"/>
                  <a:pt x="177" y="6"/>
                </a:cubicBezTo>
                <a:cubicBezTo>
                  <a:pt x="177" y="4"/>
                  <a:pt x="183" y="2"/>
                  <a:pt x="187" y="3"/>
                </a:cubicBezTo>
                <a:cubicBezTo>
                  <a:pt x="186" y="4"/>
                  <a:pt x="187" y="4"/>
                  <a:pt x="185" y="4"/>
                </a:cubicBezTo>
                <a:cubicBezTo>
                  <a:pt x="185" y="4"/>
                  <a:pt x="186" y="4"/>
                  <a:pt x="186" y="4"/>
                </a:cubicBezTo>
                <a:cubicBezTo>
                  <a:pt x="181" y="4"/>
                  <a:pt x="178" y="6"/>
                  <a:pt x="182" y="8"/>
                </a:cubicBezTo>
                <a:cubicBezTo>
                  <a:pt x="183" y="8"/>
                  <a:pt x="183" y="7"/>
                  <a:pt x="182" y="6"/>
                </a:cubicBezTo>
                <a:cubicBezTo>
                  <a:pt x="184" y="6"/>
                  <a:pt x="184" y="5"/>
                  <a:pt x="186" y="5"/>
                </a:cubicBezTo>
                <a:cubicBezTo>
                  <a:pt x="186" y="6"/>
                  <a:pt x="185" y="6"/>
                  <a:pt x="185" y="6"/>
                </a:cubicBezTo>
                <a:cubicBezTo>
                  <a:pt x="185" y="6"/>
                  <a:pt x="187" y="5"/>
                  <a:pt x="187" y="5"/>
                </a:cubicBezTo>
                <a:cubicBezTo>
                  <a:pt x="188" y="5"/>
                  <a:pt x="186" y="5"/>
                  <a:pt x="187" y="6"/>
                </a:cubicBezTo>
                <a:cubicBezTo>
                  <a:pt x="188" y="6"/>
                  <a:pt x="189" y="5"/>
                  <a:pt x="190" y="5"/>
                </a:cubicBezTo>
                <a:cubicBezTo>
                  <a:pt x="189" y="4"/>
                  <a:pt x="189" y="4"/>
                  <a:pt x="188" y="3"/>
                </a:cubicBezTo>
                <a:cubicBezTo>
                  <a:pt x="189" y="3"/>
                  <a:pt x="190" y="3"/>
                  <a:pt x="191" y="2"/>
                </a:cubicBezTo>
                <a:cubicBezTo>
                  <a:pt x="190" y="1"/>
                  <a:pt x="192" y="1"/>
                  <a:pt x="194" y="1"/>
                </a:cubicBezTo>
                <a:cubicBezTo>
                  <a:pt x="194" y="1"/>
                  <a:pt x="193" y="1"/>
                  <a:pt x="193" y="2"/>
                </a:cubicBezTo>
                <a:cubicBezTo>
                  <a:pt x="194" y="2"/>
                  <a:pt x="193" y="3"/>
                  <a:pt x="195" y="3"/>
                </a:cubicBezTo>
                <a:cubicBezTo>
                  <a:pt x="193" y="4"/>
                  <a:pt x="192" y="6"/>
                  <a:pt x="189" y="5"/>
                </a:cubicBezTo>
                <a:cubicBezTo>
                  <a:pt x="188" y="6"/>
                  <a:pt x="187" y="7"/>
                  <a:pt x="187" y="8"/>
                </a:cubicBezTo>
                <a:cubicBezTo>
                  <a:pt x="186" y="8"/>
                  <a:pt x="186" y="7"/>
                  <a:pt x="185" y="7"/>
                </a:cubicBezTo>
                <a:cubicBezTo>
                  <a:pt x="184" y="7"/>
                  <a:pt x="186" y="8"/>
                  <a:pt x="185" y="8"/>
                </a:cubicBezTo>
                <a:cubicBezTo>
                  <a:pt x="184" y="8"/>
                  <a:pt x="185" y="7"/>
                  <a:pt x="184" y="7"/>
                </a:cubicBezTo>
                <a:cubicBezTo>
                  <a:pt x="183" y="7"/>
                  <a:pt x="184" y="8"/>
                  <a:pt x="182" y="8"/>
                </a:cubicBezTo>
                <a:cubicBezTo>
                  <a:pt x="183" y="8"/>
                  <a:pt x="184" y="9"/>
                  <a:pt x="185" y="9"/>
                </a:cubicBezTo>
                <a:cubicBezTo>
                  <a:pt x="187" y="8"/>
                  <a:pt x="189" y="8"/>
                  <a:pt x="190" y="6"/>
                </a:cubicBezTo>
                <a:cubicBezTo>
                  <a:pt x="192" y="6"/>
                  <a:pt x="193" y="7"/>
                  <a:pt x="195" y="7"/>
                </a:cubicBezTo>
                <a:cubicBezTo>
                  <a:pt x="196" y="6"/>
                  <a:pt x="198" y="5"/>
                  <a:pt x="200" y="6"/>
                </a:cubicBezTo>
                <a:cubicBezTo>
                  <a:pt x="200" y="6"/>
                  <a:pt x="199" y="6"/>
                  <a:pt x="199" y="6"/>
                </a:cubicBezTo>
                <a:cubicBezTo>
                  <a:pt x="204" y="7"/>
                  <a:pt x="208" y="3"/>
                  <a:pt x="209" y="2"/>
                </a:cubicBezTo>
                <a:cubicBezTo>
                  <a:pt x="211" y="0"/>
                  <a:pt x="212" y="1"/>
                  <a:pt x="215" y="1"/>
                </a:cubicBezTo>
                <a:cubicBezTo>
                  <a:pt x="216" y="2"/>
                  <a:pt x="217" y="3"/>
                  <a:pt x="218" y="4"/>
                </a:cubicBezTo>
                <a:cubicBezTo>
                  <a:pt x="223" y="0"/>
                  <a:pt x="231" y="4"/>
                  <a:pt x="233" y="7"/>
                </a:cubicBezTo>
                <a:cubicBezTo>
                  <a:pt x="232" y="6"/>
                  <a:pt x="238" y="7"/>
                  <a:pt x="239" y="5"/>
                </a:cubicBezTo>
                <a:cubicBezTo>
                  <a:pt x="240" y="5"/>
                  <a:pt x="239" y="6"/>
                  <a:pt x="240" y="6"/>
                </a:cubicBezTo>
                <a:cubicBezTo>
                  <a:pt x="240" y="7"/>
                  <a:pt x="239" y="6"/>
                  <a:pt x="238" y="6"/>
                </a:cubicBezTo>
                <a:cubicBezTo>
                  <a:pt x="239" y="7"/>
                  <a:pt x="238" y="7"/>
                  <a:pt x="239" y="7"/>
                </a:cubicBezTo>
                <a:cubicBezTo>
                  <a:pt x="241" y="8"/>
                  <a:pt x="240" y="6"/>
                  <a:pt x="242" y="6"/>
                </a:cubicBezTo>
                <a:cubicBezTo>
                  <a:pt x="242" y="7"/>
                  <a:pt x="241" y="7"/>
                  <a:pt x="241" y="7"/>
                </a:cubicBezTo>
                <a:cubicBezTo>
                  <a:pt x="242" y="7"/>
                  <a:pt x="242" y="7"/>
                  <a:pt x="242" y="7"/>
                </a:cubicBezTo>
                <a:cubicBezTo>
                  <a:pt x="244" y="8"/>
                  <a:pt x="243" y="6"/>
                  <a:pt x="245" y="6"/>
                </a:cubicBezTo>
                <a:cubicBezTo>
                  <a:pt x="245" y="7"/>
                  <a:pt x="244" y="7"/>
                  <a:pt x="244" y="7"/>
                </a:cubicBezTo>
                <a:cubicBezTo>
                  <a:pt x="244" y="7"/>
                  <a:pt x="244" y="7"/>
                  <a:pt x="244" y="8"/>
                </a:cubicBezTo>
                <a:cubicBezTo>
                  <a:pt x="248" y="7"/>
                  <a:pt x="249" y="5"/>
                  <a:pt x="252" y="5"/>
                </a:cubicBezTo>
                <a:cubicBezTo>
                  <a:pt x="255" y="6"/>
                  <a:pt x="260" y="6"/>
                  <a:pt x="261" y="7"/>
                </a:cubicBezTo>
                <a:cubicBezTo>
                  <a:pt x="262" y="7"/>
                  <a:pt x="263" y="6"/>
                  <a:pt x="264" y="7"/>
                </a:cubicBezTo>
                <a:cubicBezTo>
                  <a:pt x="267" y="7"/>
                  <a:pt x="266" y="5"/>
                  <a:pt x="270" y="5"/>
                </a:cubicBezTo>
                <a:cubicBezTo>
                  <a:pt x="269" y="5"/>
                  <a:pt x="268" y="5"/>
                  <a:pt x="268" y="5"/>
                </a:cubicBezTo>
                <a:cubicBezTo>
                  <a:pt x="268" y="6"/>
                  <a:pt x="269" y="5"/>
                  <a:pt x="270" y="5"/>
                </a:cubicBezTo>
                <a:cubicBezTo>
                  <a:pt x="268" y="6"/>
                  <a:pt x="267" y="6"/>
                  <a:pt x="266" y="7"/>
                </a:cubicBezTo>
                <a:cubicBezTo>
                  <a:pt x="266" y="7"/>
                  <a:pt x="267" y="7"/>
                  <a:pt x="267" y="7"/>
                </a:cubicBezTo>
                <a:cubicBezTo>
                  <a:pt x="268" y="7"/>
                  <a:pt x="268" y="7"/>
                  <a:pt x="269" y="7"/>
                </a:cubicBezTo>
                <a:cubicBezTo>
                  <a:pt x="271" y="8"/>
                  <a:pt x="272" y="8"/>
                  <a:pt x="273" y="7"/>
                </a:cubicBezTo>
                <a:cubicBezTo>
                  <a:pt x="274" y="7"/>
                  <a:pt x="272" y="7"/>
                  <a:pt x="272" y="7"/>
                </a:cubicBezTo>
                <a:cubicBezTo>
                  <a:pt x="273" y="8"/>
                  <a:pt x="273" y="8"/>
                  <a:pt x="273" y="8"/>
                </a:cubicBezTo>
                <a:cubicBezTo>
                  <a:pt x="274" y="8"/>
                  <a:pt x="274" y="8"/>
                  <a:pt x="274" y="7"/>
                </a:cubicBezTo>
                <a:cubicBezTo>
                  <a:pt x="275" y="8"/>
                  <a:pt x="275" y="8"/>
                  <a:pt x="275" y="8"/>
                </a:cubicBezTo>
                <a:cubicBezTo>
                  <a:pt x="276" y="8"/>
                  <a:pt x="277" y="8"/>
                  <a:pt x="278" y="9"/>
                </a:cubicBezTo>
                <a:cubicBezTo>
                  <a:pt x="281" y="8"/>
                  <a:pt x="283" y="6"/>
                  <a:pt x="285" y="6"/>
                </a:cubicBezTo>
                <a:cubicBezTo>
                  <a:pt x="286" y="6"/>
                  <a:pt x="286" y="6"/>
                  <a:pt x="286" y="7"/>
                </a:cubicBezTo>
                <a:cubicBezTo>
                  <a:pt x="287" y="6"/>
                  <a:pt x="290" y="7"/>
                  <a:pt x="291" y="8"/>
                </a:cubicBezTo>
                <a:cubicBezTo>
                  <a:pt x="290" y="8"/>
                  <a:pt x="289" y="7"/>
                  <a:pt x="287" y="7"/>
                </a:cubicBezTo>
                <a:cubicBezTo>
                  <a:pt x="286" y="7"/>
                  <a:pt x="286" y="8"/>
                  <a:pt x="286" y="8"/>
                </a:cubicBezTo>
                <a:cubicBezTo>
                  <a:pt x="288" y="9"/>
                  <a:pt x="291" y="9"/>
                  <a:pt x="292" y="11"/>
                </a:cubicBezTo>
                <a:cubicBezTo>
                  <a:pt x="293" y="10"/>
                  <a:pt x="294" y="9"/>
                  <a:pt x="292" y="10"/>
                </a:cubicBezTo>
                <a:cubicBezTo>
                  <a:pt x="294" y="9"/>
                  <a:pt x="296" y="9"/>
                  <a:pt x="300" y="9"/>
                </a:cubicBezTo>
                <a:cubicBezTo>
                  <a:pt x="301" y="9"/>
                  <a:pt x="302" y="7"/>
                  <a:pt x="304" y="8"/>
                </a:cubicBezTo>
                <a:cubicBezTo>
                  <a:pt x="304" y="9"/>
                  <a:pt x="302" y="9"/>
                  <a:pt x="302" y="10"/>
                </a:cubicBezTo>
                <a:cubicBezTo>
                  <a:pt x="305" y="9"/>
                  <a:pt x="306" y="7"/>
                  <a:pt x="310" y="7"/>
                </a:cubicBezTo>
                <a:cubicBezTo>
                  <a:pt x="310" y="7"/>
                  <a:pt x="310" y="8"/>
                  <a:pt x="310" y="8"/>
                </a:cubicBezTo>
                <a:cubicBezTo>
                  <a:pt x="305" y="8"/>
                  <a:pt x="303" y="10"/>
                  <a:pt x="302" y="11"/>
                </a:cubicBezTo>
                <a:cubicBezTo>
                  <a:pt x="304" y="11"/>
                  <a:pt x="305" y="11"/>
                  <a:pt x="303" y="12"/>
                </a:cubicBezTo>
                <a:cubicBezTo>
                  <a:pt x="307" y="12"/>
                  <a:pt x="307" y="10"/>
                  <a:pt x="310" y="10"/>
                </a:cubicBezTo>
                <a:cubicBezTo>
                  <a:pt x="310" y="10"/>
                  <a:pt x="310" y="10"/>
                  <a:pt x="309" y="10"/>
                </a:cubicBezTo>
                <a:cubicBezTo>
                  <a:pt x="309" y="10"/>
                  <a:pt x="310" y="10"/>
                  <a:pt x="310" y="10"/>
                </a:cubicBezTo>
                <a:cubicBezTo>
                  <a:pt x="311" y="10"/>
                  <a:pt x="311" y="10"/>
                  <a:pt x="312" y="10"/>
                </a:cubicBezTo>
                <a:cubicBezTo>
                  <a:pt x="313" y="10"/>
                  <a:pt x="313" y="10"/>
                  <a:pt x="313" y="11"/>
                </a:cubicBezTo>
                <a:cubicBezTo>
                  <a:pt x="314" y="11"/>
                  <a:pt x="313" y="10"/>
                  <a:pt x="314" y="10"/>
                </a:cubicBezTo>
                <a:cubicBezTo>
                  <a:pt x="314" y="10"/>
                  <a:pt x="313" y="10"/>
                  <a:pt x="313" y="10"/>
                </a:cubicBezTo>
                <a:cubicBezTo>
                  <a:pt x="315" y="10"/>
                  <a:pt x="319" y="10"/>
                  <a:pt x="322" y="10"/>
                </a:cubicBezTo>
                <a:cubicBezTo>
                  <a:pt x="322" y="11"/>
                  <a:pt x="319" y="12"/>
                  <a:pt x="321" y="12"/>
                </a:cubicBezTo>
                <a:cubicBezTo>
                  <a:pt x="321" y="13"/>
                  <a:pt x="320" y="12"/>
                  <a:pt x="319" y="12"/>
                </a:cubicBezTo>
                <a:cubicBezTo>
                  <a:pt x="321" y="13"/>
                  <a:pt x="323" y="13"/>
                  <a:pt x="324" y="15"/>
                </a:cubicBezTo>
                <a:cubicBezTo>
                  <a:pt x="325" y="14"/>
                  <a:pt x="326" y="14"/>
                  <a:pt x="326" y="14"/>
                </a:cubicBezTo>
                <a:cubicBezTo>
                  <a:pt x="326" y="14"/>
                  <a:pt x="325" y="14"/>
                  <a:pt x="325" y="14"/>
                </a:cubicBezTo>
                <a:cubicBezTo>
                  <a:pt x="326" y="13"/>
                  <a:pt x="328" y="14"/>
                  <a:pt x="329" y="15"/>
                </a:cubicBezTo>
                <a:cubicBezTo>
                  <a:pt x="330" y="15"/>
                  <a:pt x="330" y="14"/>
                  <a:pt x="330" y="14"/>
                </a:cubicBezTo>
                <a:cubicBezTo>
                  <a:pt x="331" y="14"/>
                  <a:pt x="330" y="15"/>
                  <a:pt x="330" y="15"/>
                </a:cubicBezTo>
                <a:cubicBezTo>
                  <a:pt x="330" y="15"/>
                  <a:pt x="331" y="15"/>
                  <a:pt x="332" y="15"/>
                </a:cubicBezTo>
                <a:cubicBezTo>
                  <a:pt x="330" y="16"/>
                  <a:pt x="331" y="16"/>
                  <a:pt x="331" y="17"/>
                </a:cubicBezTo>
                <a:cubicBezTo>
                  <a:pt x="332" y="17"/>
                  <a:pt x="334" y="16"/>
                  <a:pt x="333" y="15"/>
                </a:cubicBezTo>
                <a:cubicBezTo>
                  <a:pt x="331" y="15"/>
                  <a:pt x="334" y="15"/>
                  <a:pt x="333" y="16"/>
                </a:cubicBezTo>
                <a:cubicBezTo>
                  <a:pt x="334" y="14"/>
                  <a:pt x="332" y="13"/>
                  <a:pt x="331" y="12"/>
                </a:cubicBezTo>
                <a:cubicBezTo>
                  <a:pt x="332" y="12"/>
                  <a:pt x="333" y="12"/>
                  <a:pt x="333" y="11"/>
                </a:cubicBezTo>
                <a:cubicBezTo>
                  <a:pt x="334" y="11"/>
                  <a:pt x="335" y="11"/>
                  <a:pt x="335" y="12"/>
                </a:cubicBezTo>
                <a:cubicBezTo>
                  <a:pt x="341" y="11"/>
                  <a:pt x="344" y="14"/>
                  <a:pt x="344" y="16"/>
                </a:cubicBezTo>
                <a:cubicBezTo>
                  <a:pt x="347" y="18"/>
                  <a:pt x="349" y="20"/>
                  <a:pt x="352" y="22"/>
                </a:cubicBezTo>
                <a:cubicBezTo>
                  <a:pt x="352" y="22"/>
                  <a:pt x="353" y="22"/>
                  <a:pt x="354" y="22"/>
                </a:cubicBezTo>
                <a:cubicBezTo>
                  <a:pt x="354" y="21"/>
                  <a:pt x="353" y="21"/>
                  <a:pt x="353" y="20"/>
                </a:cubicBezTo>
                <a:cubicBezTo>
                  <a:pt x="354" y="20"/>
                  <a:pt x="355" y="20"/>
                  <a:pt x="355" y="20"/>
                </a:cubicBezTo>
                <a:cubicBezTo>
                  <a:pt x="356" y="22"/>
                  <a:pt x="361" y="22"/>
                  <a:pt x="363" y="22"/>
                </a:cubicBezTo>
                <a:cubicBezTo>
                  <a:pt x="365" y="22"/>
                  <a:pt x="363" y="24"/>
                  <a:pt x="364" y="24"/>
                </a:cubicBezTo>
                <a:cubicBezTo>
                  <a:pt x="362" y="24"/>
                  <a:pt x="363" y="22"/>
                  <a:pt x="360" y="22"/>
                </a:cubicBezTo>
                <a:cubicBezTo>
                  <a:pt x="359" y="22"/>
                  <a:pt x="360" y="23"/>
                  <a:pt x="360" y="23"/>
                </a:cubicBezTo>
                <a:cubicBezTo>
                  <a:pt x="362" y="23"/>
                  <a:pt x="363" y="24"/>
                  <a:pt x="363" y="25"/>
                </a:cubicBezTo>
                <a:cubicBezTo>
                  <a:pt x="364" y="25"/>
                  <a:pt x="365" y="25"/>
                  <a:pt x="365" y="24"/>
                </a:cubicBezTo>
                <a:cubicBezTo>
                  <a:pt x="366" y="25"/>
                  <a:pt x="367" y="26"/>
                  <a:pt x="365" y="25"/>
                </a:cubicBezTo>
                <a:cubicBezTo>
                  <a:pt x="365" y="25"/>
                  <a:pt x="366" y="25"/>
                  <a:pt x="365" y="25"/>
                </a:cubicBezTo>
                <a:cubicBezTo>
                  <a:pt x="365" y="25"/>
                  <a:pt x="364" y="26"/>
                  <a:pt x="365" y="26"/>
                </a:cubicBezTo>
                <a:cubicBezTo>
                  <a:pt x="365" y="26"/>
                  <a:pt x="364" y="25"/>
                  <a:pt x="363" y="26"/>
                </a:cubicBezTo>
                <a:cubicBezTo>
                  <a:pt x="364" y="25"/>
                  <a:pt x="363" y="25"/>
                  <a:pt x="361" y="25"/>
                </a:cubicBezTo>
                <a:cubicBezTo>
                  <a:pt x="361" y="25"/>
                  <a:pt x="363" y="25"/>
                  <a:pt x="362" y="26"/>
                </a:cubicBezTo>
                <a:cubicBezTo>
                  <a:pt x="361" y="26"/>
                  <a:pt x="361" y="25"/>
                  <a:pt x="361" y="25"/>
                </a:cubicBezTo>
                <a:cubicBezTo>
                  <a:pt x="360" y="25"/>
                  <a:pt x="361" y="26"/>
                  <a:pt x="361" y="26"/>
                </a:cubicBezTo>
                <a:cubicBezTo>
                  <a:pt x="360" y="26"/>
                  <a:pt x="360" y="26"/>
                  <a:pt x="360" y="25"/>
                </a:cubicBezTo>
                <a:cubicBezTo>
                  <a:pt x="359" y="25"/>
                  <a:pt x="358" y="27"/>
                  <a:pt x="359" y="26"/>
                </a:cubicBezTo>
                <a:cubicBezTo>
                  <a:pt x="357" y="26"/>
                  <a:pt x="357" y="27"/>
                  <a:pt x="357" y="27"/>
                </a:cubicBezTo>
                <a:cubicBezTo>
                  <a:pt x="356" y="27"/>
                  <a:pt x="355" y="27"/>
                  <a:pt x="355" y="26"/>
                </a:cubicBezTo>
                <a:cubicBezTo>
                  <a:pt x="358" y="27"/>
                  <a:pt x="359" y="23"/>
                  <a:pt x="356" y="24"/>
                </a:cubicBezTo>
                <a:cubicBezTo>
                  <a:pt x="355" y="24"/>
                  <a:pt x="357" y="23"/>
                  <a:pt x="359" y="23"/>
                </a:cubicBezTo>
                <a:cubicBezTo>
                  <a:pt x="359" y="24"/>
                  <a:pt x="358" y="24"/>
                  <a:pt x="358" y="25"/>
                </a:cubicBezTo>
                <a:cubicBezTo>
                  <a:pt x="361" y="24"/>
                  <a:pt x="358" y="23"/>
                  <a:pt x="359" y="22"/>
                </a:cubicBezTo>
                <a:cubicBezTo>
                  <a:pt x="357" y="22"/>
                  <a:pt x="357" y="23"/>
                  <a:pt x="357" y="22"/>
                </a:cubicBezTo>
                <a:cubicBezTo>
                  <a:pt x="357" y="22"/>
                  <a:pt x="357" y="23"/>
                  <a:pt x="357" y="23"/>
                </a:cubicBezTo>
                <a:cubicBezTo>
                  <a:pt x="359" y="23"/>
                  <a:pt x="356" y="22"/>
                  <a:pt x="358" y="23"/>
                </a:cubicBezTo>
                <a:cubicBezTo>
                  <a:pt x="359" y="23"/>
                  <a:pt x="357" y="23"/>
                  <a:pt x="357" y="23"/>
                </a:cubicBezTo>
                <a:cubicBezTo>
                  <a:pt x="356" y="23"/>
                  <a:pt x="356" y="23"/>
                  <a:pt x="356" y="22"/>
                </a:cubicBezTo>
                <a:cubicBezTo>
                  <a:pt x="354" y="23"/>
                  <a:pt x="354" y="22"/>
                  <a:pt x="353" y="23"/>
                </a:cubicBezTo>
                <a:cubicBezTo>
                  <a:pt x="354" y="23"/>
                  <a:pt x="354" y="24"/>
                  <a:pt x="355" y="24"/>
                </a:cubicBezTo>
                <a:cubicBezTo>
                  <a:pt x="355" y="25"/>
                  <a:pt x="355" y="25"/>
                  <a:pt x="355" y="25"/>
                </a:cubicBezTo>
                <a:cubicBezTo>
                  <a:pt x="354" y="25"/>
                  <a:pt x="355" y="25"/>
                  <a:pt x="354" y="24"/>
                </a:cubicBezTo>
                <a:cubicBezTo>
                  <a:pt x="355" y="26"/>
                  <a:pt x="352" y="28"/>
                  <a:pt x="354" y="30"/>
                </a:cubicBezTo>
                <a:cubicBezTo>
                  <a:pt x="356" y="30"/>
                  <a:pt x="354" y="29"/>
                  <a:pt x="354" y="29"/>
                </a:cubicBezTo>
                <a:cubicBezTo>
                  <a:pt x="354" y="29"/>
                  <a:pt x="354" y="29"/>
                  <a:pt x="355" y="29"/>
                </a:cubicBezTo>
                <a:cubicBezTo>
                  <a:pt x="356" y="29"/>
                  <a:pt x="355" y="28"/>
                  <a:pt x="356" y="28"/>
                </a:cubicBezTo>
                <a:cubicBezTo>
                  <a:pt x="356" y="29"/>
                  <a:pt x="355" y="30"/>
                  <a:pt x="355" y="31"/>
                </a:cubicBezTo>
                <a:cubicBezTo>
                  <a:pt x="355" y="31"/>
                  <a:pt x="356" y="31"/>
                  <a:pt x="356" y="31"/>
                </a:cubicBezTo>
                <a:cubicBezTo>
                  <a:pt x="357" y="31"/>
                  <a:pt x="357" y="31"/>
                  <a:pt x="358" y="31"/>
                </a:cubicBezTo>
                <a:cubicBezTo>
                  <a:pt x="358" y="30"/>
                  <a:pt x="359" y="30"/>
                  <a:pt x="359" y="29"/>
                </a:cubicBezTo>
                <a:cubicBezTo>
                  <a:pt x="358" y="29"/>
                  <a:pt x="358" y="30"/>
                  <a:pt x="356" y="29"/>
                </a:cubicBezTo>
                <a:cubicBezTo>
                  <a:pt x="360" y="29"/>
                  <a:pt x="360" y="28"/>
                  <a:pt x="360" y="27"/>
                </a:cubicBezTo>
                <a:cubicBezTo>
                  <a:pt x="362" y="28"/>
                  <a:pt x="362" y="31"/>
                  <a:pt x="365" y="32"/>
                </a:cubicBezTo>
                <a:cubicBezTo>
                  <a:pt x="366" y="32"/>
                  <a:pt x="367" y="31"/>
                  <a:pt x="366" y="30"/>
                </a:cubicBezTo>
                <a:cubicBezTo>
                  <a:pt x="367" y="31"/>
                  <a:pt x="368" y="31"/>
                  <a:pt x="368" y="32"/>
                </a:cubicBezTo>
                <a:cubicBezTo>
                  <a:pt x="368" y="31"/>
                  <a:pt x="370" y="31"/>
                  <a:pt x="372" y="31"/>
                </a:cubicBezTo>
                <a:cubicBezTo>
                  <a:pt x="372" y="31"/>
                  <a:pt x="372" y="32"/>
                  <a:pt x="373" y="32"/>
                </a:cubicBezTo>
                <a:cubicBezTo>
                  <a:pt x="372" y="33"/>
                  <a:pt x="373" y="32"/>
                  <a:pt x="368" y="33"/>
                </a:cubicBezTo>
                <a:close/>
                <a:moveTo>
                  <a:pt x="233" y="36"/>
                </a:moveTo>
                <a:cubicBezTo>
                  <a:pt x="233" y="35"/>
                  <a:pt x="232" y="34"/>
                  <a:pt x="231" y="33"/>
                </a:cubicBezTo>
                <a:cubicBezTo>
                  <a:pt x="232" y="34"/>
                  <a:pt x="229" y="35"/>
                  <a:pt x="233" y="36"/>
                </a:cubicBezTo>
                <a:close/>
                <a:moveTo>
                  <a:pt x="238" y="6"/>
                </a:moveTo>
                <a:cubicBezTo>
                  <a:pt x="236" y="6"/>
                  <a:pt x="236" y="7"/>
                  <a:pt x="235" y="7"/>
                </a:cubicBezTo>
                <a:cubicBezTo>
                  <a:pt x="236" y="8"/>
                  <a:pt x="235" y="9"/>
                  <a:pt x="236" y="9"/>
                </a:cubicBezTo>
                <a:cubicBezTo>
                  <a:pt x="237" y="8"/>
                  <a:pt x="237" y="8"/>
                  <a:pt x="236" y="7"/>
                </a:cubicBezTo>
                <a:cubicBezTo>
                  <a:pt x="237" y="7"/>
                  <a:pt x="238" y="8"/>
                  <a:pt x="239" y="7"/>
                </a:cubicBezTo>
                <a:cubicBezTo>
                  <a:pt x="238" y="7"/>
                  <a:pt x="238" y="7"/>
                  <a:pt x="238" y="6"/>
                </a:cubicBezTo>
                <a:close/>
                <a:moveTo>
                  <a:pt x="351" y="28"/>
                </a:moveTo>
                <a:cubicBezTo>
                  <a:pt x="350" y="28"/>
                  <a:pt x="352" y="27"/>
                  <a:pt x="351" y="26"/>
                </a:cubicBezTo>
                <a:cubicBezTo>
                  <a:pt x="349" y="27"/>
                  <a:pt x="350" y="28"/>
                  <a:pt x="351" y="28"/>
                </a:cubicBezTo>
                <a:close/>
                <a:moveTo>
                  <a:pt x="349" y="26"/>
                </a:moveTo>
                <a:cubicBezTo>
                  <a:pt x="348" y="26"/>
                  <a:pt x="348" y="27"/>
                  <a:pt x="346" y="27"/>
                </a:cubicBezTo>
                <a:cubicBezTo>
                  <a:pt x="347" y="27"/>
                  <a:pt x="346" y="28"/>
                  <a:pt x="347" y="28"/>
                </a:cubicBezTo>
                <a:cubicBezTo>
                  <a:pt x="347" y="27"/>
                  <a:pt x="348" y="28"/>
                  <a:pt x="349" y="28"/>
                </a:cubicBezTo>
                <a:cubicBezTo>
                  <a:pt x="349" y="28"/>
                  <a:pt x="350" y="26"/>
                  <a:pt x="349" y="26"/>
                </a:cubicBezTo>
                <a:close/>
                <a:moveTo>
                  <a:pt x="341" y="38"/>
                </a:moveTo>
                <a:cubicBezTo>
                  <a:pt x="342" y="38"/>
                  <a:pt x="343" y="38"/>
                  <a:pt x="344" y="38"/>
                </a:cubicBezTo>
                <a:cubicBezTo>
                  <a:pt x="343" y="38"/>
                  <a:pt x="341" y="38"/>
                  <a:pt x="341" y="38"/>
                </a:cubicBezTo>
                <a:close/>
                <a:moveTo>
                  <a:pt x="337" y="12"/>
                </a:moveTo>
                <a:cubicBezTo>
                  <a:pt x="339" y="13"/>
                  <a:pt x="341" y="15"/>
                  <a:pt x="343" y="16"/>
                </a:cubicBezTo>
                <a:cubicBezTo>
                  <a:pt x="342" y="13"/>
                  <a:pt x="341" y="13"/>
                  <a:pt x="337" y="12"/>
                </a:cubicBezTo>
                <a:close/>
                <a:moveTo>
                  <a:pt x="338" y="14"/>
                </a:moveTo>
                <a:cubicBezTo>
                  <a:pt x="340" y="14"/>
                  <a:pt x="337" y="15"/>
                  <a:pt x="339" y="16"/>
                </a:cubicBezTo>
                <a:cubicBezTo>
                  <a:pt x="338" y="15"/>
                  <a:pt x="340" y="16"/>
                  <a:pt x="340" y="15"/>
                </a:cubicBezTo>
                <a:cubicBezTo>
                  <a:pt x="339" y="15"/>
                  <a:pt x="339" y="13"/>
                  <a:pt x="338" y="14"/>
                </a:cubicBezTo>
                <a:close/>
                <a:moveTo>
                  <a:pt x="336" y="14"/>
                </a:moveTo>
                <a:cubicBezTo>
                  <a:pt x="335" y="14"/>
                  <a:pt x="336" y="15"/>
                  <a:pt x="338" y="15"/>
                </a:cubicBezTo>
                <a:cubicBezTo>
                  <a:pt x="338" y="14"/>
                  <a:pt x="337" y="14"/>
                  <a:pt x="336" y="14"/>
                </a:cubicBezTo>
                <a:close/>
                <a:moveTo>
                  <a:pt x="333" y="18"/>
                </a:moveTo>
                <a:cubicBezTo>
                  <a:pt x="333" y="19"/>
                  <a:pt x="334" y="19"/>
                  <a:pt x="335" y="19"/>
                </a:cubicBezTo>
                <a:cubicBezTo>
                  <a:pt x="333" y="20"/>
                  <a:pt x="334" y="20"/>
                  <a:pt x="334" y="21"/>
                </a:cubicBezTo>
                <a:cubicBezTo>
                  <a:pt x="336" y="21"/>
                  <a:pt x="336" y="21"/>
                  <a:pt x="337" y="20"/>
                </a:cubicBezTo>
                <a:cubicBezTo>
                  <a:pt x="335" y="19"/>
                  <a:pt x="336" y="18"/>
                  <a:pt x="333" y="18"/>
                </a:cubicBezTo>
                <a:close/>
                <a:moveTo>
                  <a:pt x="335" y="16"/>
                </a:moveTo>
                <a:cubicBezTo>
                  <a:pt x="334" y="16"/>
                  <a:pt x="333" y="16"/>
                  <a:pt x="333" y="16"/>
                </a:cubicBezTo>
                <a:cubicBezTo>
                  <a:pt x="335" y="16"/>
                  <a:pt x="334" y="17"/>
                  <a:pt x="335" y="17"/>
                </a:cubicBezTo>
                <a:cubicBezTo>
                  <a:pt x="336" y="17"/>
                  <a:pt x="335" y="16"/>
                  <a:pt x="335" y="16"/>
                </a:cubicBezTo>
                <a:close/>
                <a:moveTo>
                  <a:pt x="332" y="36"/>
                </a:moveTo>
                <a:cubicBezTo>
                  <a:pt x="332" y="36"/>
                  <a:pt x="332" y="37"/>
                  <a:pt x="333" y="37"/>
                </a:cubicBezTo>
                <a:cubicBezTo>
                  <a:pt x="334" y="36"/>
                  <a:pt x="333" y="36"/>
                  <a:pt x="332" y="36"/>
                </a:cubicBezTo>
                <a:close/>
                <a:moveTo>
                  <a:pt x="254" y="7"/>
                </a:moveTo>
                <a:cubicBezTo>
                  <a:pt x="256" y="8"/>
                  <a:pt x="258" y="8"/>
                  <a:pt x="260" y="9"/>
                </a:cubicBezTo>
                <a:cubicBezTo>
                  <a:pt x="261" y="8"/>
                  <a:pt x="256" y="5"/>
                  <a:pt x="254" y="7"/>
                </a:cubicBezTo>
                <a:close/>
                <a:moveTo>
                  <a:pt x="251" y="6"/>
                </a:moveTo>
                <a:cubicBezTo>
                  <a:pt x="250" y="7"/>
                  <a:pt x="252" y="7"/>
                  <a:pt x="250" y="7"/>
                </a:cubicBezTo>
                <a:cubicBezTo>
                  <a:pt x="252" y="8"/>
                  <a:pt x="252" y="6"/>
                  <a:pt x="254" y="6"/>
                </a:cubicBezTo>
                <a:cubicBezTo>
                  <a:pt x="252" y="6"/>
                  <a:pt x="253" y="6"/>
                  <a:pt x="251" y="6"/>
                </a:cubicBezTo>
                <a:close/>
                <a:moveTo>
                  <a:pt x="239" y="36"/>
                </a:moveTo>
                <a:cubicBezTo>
                  <a:pt x="240" y="37"/>
                  <a:pt x="241" y="37"/>
                  <a:pt x="242" y="36"/>
                </a:cubicBezTo>
                <a:cubicBezTo>
                  <a:pt x="241" y="36"/>
                  <a:pt x="241" y="36"/>
                  <a:pt x="242" y="35"/>
                </a:cubicBezTo>
                <a:cubicBezTo>
                  <a:pt x="242" y="35"/>
                  <a:pt x="243" y="35"/>
                  <a:pt x="242" y="35"/>
                </a:cubicBezTo>
                <a:cubicBezTo>
                  <a:pt x="240" y="35"/>
                  <a:pt x="240" y="36"/>
                  <a:pt x="239" y="36"/>
                </a:cubicBezTo>
                <a:close/>
                <a:moveTo>
                  <a:pt x="238" y="9"/>
                </a:moveTo>
                <a:cubicBezTo>
                  <a:pt x="239" y="9"/>
                  <a:pt x="237" y="10"/>
                  <a:pt x="238" y="10"/>
                </a:cubicBezTo>
                <a:cubicBezTo>
                  <a:pt x="238" y="10"/>
                  <a:pt x="238" y="10"/>
                  <a:pt x="239" y="10"/>
                </a:cubicBezTo>
                <a:cubicBezTo>
                  <a:pt x="239" y="10"/>
                  <a:pt x="239" y="10"/>
                  <a:pt x="239" y="10"/>
                </a:cubicBezTo>
                <a:cubicBezTo>
                  <a:pt x="240" y="10"/>
                  <a:pt x="238" y="9"/>
                  <a:pt x="238" y="9"/>
                </a:cubicBezTo>
                <a:close/>
                <a:moveTo>
                  <a:pt x="235" y="34"/>
                </a:moveTo>
                <a:cubicBezTo>
                  <a:pt x="235" y="35"/>
                  <a:pt x="236" y="36"/>
                  <a:pt x="236" y="35"/>
                </a:cubicBezTo>
                <a:cubicBezTo>
                  <a:pt x="235" y="35"/>
                  <a:pt x="237" y="34"/>
                  <a:pt x="235" y="34"/>
                </a:cubicBezTo>
                <a:close/>
                <a:moveTo>
                  <a:pt x="227" y="6"/>
                </a:moveTo>
                <a:cubicBezTo>
                  <a:pt x="228" y="6"/>
                  <a:pt x="229" y="6"/>
                  <a:pt x="229" y="6"/>
                </a:cubicBezTo>
                <a:cubicBezTo>
                  <a:pt x="228" y="6"/>
                  <a:pt x="229" y="5"/>
                  <a:pt x="229" y="5"/>
                </a:cubicBezTo>
                <a:cubicBezTo>
                  <a:pt x="226" y="3"/>
                  <a:pt x="224" y="2"/>
                  <a:pt x="219" y="4"/>
                </a:cubicBezTo>
                <a:cubicBezTo>
                  <a:pt x="218" y="4"/>
                  <a:pt x="220" y="5"/>
                  <a:pt x="219" y="5"/>
                </a:cubicBezTo>
                <a:cubicBezTo>
                  <a:pt x="219" y="4"/>
                  <a:pt x="218" y="4"/>
                  <a:pt x="217" y="3"/>
                </a:cubicBezTo>
                <a:cubicBezTo>
                  <a:pt x="214" y="4"/>
                  <a:pt x="214" y="2"/>
                  <a:pt x="212" y="2"/>
                </a:cubicBezTo>
                <a:cubicBezTo>
                  <a:pt x="212" y="3"/>
                  <a:pt x="209" y="4"/>
                  <a:pt x="208" y="5"/>
                </a:cubicBezTo>
                <a:cubicBezTo>
                  <a:pt x="209" y="5"/>
                  <a:pt x="209" y="5"/>
                  <a:pt x="209" y="5"/>
                </a:cubicBezTo>
                <a:cubicBezTo>
                  <a:pt x="210" y="5"/>
                  <a:pt x="211" y="4"/>
                  <a:pt x="211" y="5"/>
                </a:cubicBezTo>
                <a:cubicBezTo>
                  <a:pt x="210" y="5"/>
                  <a:pt x="210" y="6"/>
                  <a:pt x="209" y="6"/>
                </a:cubicBezTo>
                <a:cubicBezTo>
                  <a:pt x="209" y="6"/>
                  <a:pt x="209" y="6"/>
                  <a:pt x="209" y="6"/>
                </a:cubicBezTo>
                <a:cubicBezTo>
                  <a:pt x="209" y="6"/>
                  <a:pt x="210" y="7"/>
                  <a:pt x="209" y="7"/>
                </a:cubicBezTo>
                <a:cubicBezTo>
                  <a:pt x="208" y="7"/>
                  <a:pt x="209" y="7"/>
                  <a:pt x="208" y="6"/>
                </a:cubicBezTo>
                <a:cubicBezTo>
                  <a:pt x="209" y="8"/>
                  <a:pt x="211" y="9"/>
                  <a:pt x="213" y="10"/>
                </a:cubicBezTo>
                <a:cubicBezTo>
                  <a:pt x="213" y="9"/>
                  <a:pt x="214" y="9"/>
                  <a:pt x="213" y="8"/>
                </a:cubicBezTo>
                <a:cubicBezTo>
                  <a:pt x="216" y="9"/>
                  <a:pt x="216" y="7"/>
                  <a:pt x="218" y="6"/>
                </a:cubicBezTo>
                <a:cubicBezTo>
                  <a:pt x="220" y="7"/>
                  <a:pt x="222" y="5"/>
                  <a:pt x="223" y="4"/>
                </a:cubicBezTo>
                <a:cubicBezTo>
                  <a:pt x="225" y="5"/>
                  <a:pt x="226" y="5"/>
                  <a:pt x="227" y="6"/>
                </a:cubicBezTo>
                <a:close/>
                <a:moveTo>
                  <a:pt x="227" y="13"/>
                </a:moveTo>
                <a:cubicBezTo>
                  <a:pt x="228" y="13"/>
                  <a:pt x="227" y="12"/>
                  <a:pt x="228" y="12"/>
                </a:cubicBezTo>
                <a:cubicBezTo>
                  <a:pt x="226" y="12"/>
                  <a:pt x="226" y="13"/>
                  <a:pt x="227" y="13"/>
                </a:cubicBezTo>
                <a:close/>
                <a:moveTo>
                  <a:pt x="221" y="6"/>
                </a:moveTo>
                <a:cubicBezTo>
                  <a:pt x="223" y="6"/>
                  <a:pt x="224" y="6"/>
                  <a:pt x="225" y="7"/>
                </a:cubicBezTo>
                <a:cubicBezTo>
                  <a:pt x="225" y="6"/>
                  <a:pt x="221" y="5"/>
                  <a:pt x="221" y="6"/>
                </a:cubicBezTo>
                <a:close/>
                <a:moveTo>
                  <a:pt x="222" y="7"/>
                </a:moveTo>
                <a:cubicBezTo>
                  <a:pt x="223" y="7"/>
                  <a:pt x="224" y="7"/>
                  <a:pt x="224" y="7"/>
                </a:cubicBezTo>
                <a:cubicBezTo>
                  <a:pt x="223" y="7"/>
                  <a:pt x="222" y="7"/>
                  <a:pt x="222" y="7"/>
                </a:cubicBezTo>
                <a:close/>
                <a:moveTo>
                  <a:pt x="219" y="15"/>
                </a:moveTo>
                <a:cubicBezTo>
                  <a:pt x="218" y="15"/>
                  <a:pt x="219" y="15"/>
                  <a:pt x="219" y="16"/>
                </a:cubicBezTo>
                <a:cubicBezTo>
                  <a:pt x="221" y="16"/>
                  <a:pt x="219" y="15"/>
                  <a:pt x="219" y="15"/>
                </a:cubicBezTo>
                <a:close/>
                <a:moveTo>
                  <a:pt x="192" y="40"/>
                </a:moveTo>
                <a:cubicBezTo>
                  <a:pt x="193" y="41"/>
                  <a:pt x="193" y="39"/>
                  <a:pt x="193" y="39"/>
                </a:cubicBezTo>
                <a:cubicBezTo>
                  <a:pt x="193" y="40"/>
                  <a:pt x="192" y="40"/>
                  <a:pt x="192" y="40"/>
                </a:cubicBezTo>
                <a:close/>
                <a:moveTo>
                  <a:pt x="189" y="39"/>
                </a:moveTo>
                <a:cubicBezTo>
                  <a:pt x="188" y="39"/>
                  <a:pt x="186" y="40"/>
                  <a:pt x="187" y="40"/>
                </a:cubicBezTo>
                <a:cubicBezTo>
                  <a:pt x="187" y="40"/>
                  <a:pt x="188" y="41"/>
                  <a:pt x="189" y="41"/>
                </a:cubicBezTo>
                <a:cubicBezTo>
                  <a:pt x="190" y="40"/>
                  <a:pt x="190" y="39"/>
                  <a:pt x="189" y="39"/>
                </a:cubicBezTo>
                <a:close/>
                <a:moveTo>
                  <a:pt x="183" y="41"/>
                </a:moveTo>
                <a:cubicBezTo>
                  <a:pt x="183" y="41"/>
                  <a:pt x="184" y="42"/>
                  <a:pt x="184" y="42"/>
                </a:cubicBezTo>
                <a:cubicBezTo>
                  <a:pt x="184" y="41"/>
                  <a:pt x="184" y="41"/>
                  <a:pt x="185" y="40"/>
                </a:cubicBezTo>
                <a:cubicBezTo>
                  <a:pt x="183" y="40"/>
                  <a:pt x="183" y="41"/>
                  <a:pt x="183" y="41"/>
                </a:cubicBezTo>
                <a:close/>
                <a:moveTo>
                  <a:pt x="179" y="10"/>
                </a:moveTo>
                <a:cubicBezTo>
                  <a:pt x="178" y="11"/>
                  <a:pt x="178" y="12"/>
                  <a:pt x="180" y="12"/>
                </a:cubicBezTo>
                <a:cubicBezTo>
                  <a:pt x="180" y="11"/>
                  <a:pt x="180" y="11"/>
                  <a:pt x="179" y="10"/>
                </a:cubicBezTo>
                <a:close/>
                <a:moveTo>
                  <a:pt x="177" y="7"/>
                </a:moveTo>
                <a:cubicBezTo>
                  <a:pt x="176" y="7"/>
                  <a:pt x="177" y="7"/>
                  <a:pt x="177" y="6"/>
                </a:cubicBezTo>
                <a:cubicBezTo>
                  <a:pt x="176" y="6"/>
                  <a:pt x="175" y="6"/>
                  <a:pt x="174" y="6"/>
                </a:cubicBezTo>
                <a:cubicBezTo>
                  <a:pt x="175" y="7"/>
                  <a:pt x="171" y="8"/>
                  <a:pt x="174" y="9"/>
                </a:cubicBezTo>
                <a:cubicBezTo>
                  <a:pt x="176" y="8"/>
                  <a:pt x="178" y="8"/>
                  <a:pt x="180" y="8"/>
                </a:cubicBezTo>
                <a:cubicBezTo>
                  <a:pt x="180" y="7"/>
                  <a:pt x="180" y="8"/>
                  <a:pt x="180" y="7"/>
                </a:cubicBezTo>
                <a:cubicBezTo>
                  <a:pt x="178" y="7"/>
                  <a:pt x="178" y="7"/>
                  <a:pt x="177" y="7"/>
                </a:cubicBezTo>
                <a:close/>
                <a:moveTo>
                  <a:pt x="177" y="41"/>
                </a:moveTo>
                <a:cubicBezTo>
                  <a:pt x="178" y="41"/>
                  <a:pt x="179" y="40"/>
                  <a:pt x="178" y="39"/>
                </a:cubicBezTo>
                <a:cubicBezTo>
                  <a:pt x="177" y="40"/>
                  <a:pt x="176" y="40"/>
                  <a:pt x="177" y="41"/>
                </a:cubicBezTo>
                <a:close/>
                <a:moveTo>
                  <a:pt x="171" y="5"/>
                </a:moveTo>
                <a:cubicBezTo>
                  <a:pt x="172" y="5"/>
                  <a:pt x="172" y="4"/>
                  <a:pt x="173" y="4"/>
                </a:cubicBezTo>
                <a:cubicBezTo>
                  <a:pt x="171" y="4"/>
                  <a:pt x="170" y="5"/>
                  <a:pt x="171" y="5"/>
                </a:cubicBezTo>
                <a:close/>
                <a:moveTo>
                  <a:pt x="168" y="47"/>
                </a:moveTo>
                <a:cubicBezTo>
                  <a:pt x="169" y="47"/>
                  <a:pt x="170" y="47"/>
                  <a:pt x="170" y="47"/>
                </a:cubicBezTo>
                <a:cubicBezTo>
                  <a:pt x="170" y="46"/>
                  <a:pt x="171" y="45"/>
                  <a:pt x="170" y="45"/>
                </a:cubicBezTo>
                <a:cubicBezTo>
                  <a:pt x="170" y="45"/>
                  <a:pt x="170" y="45"/>
                  <a:pt x="169" y="45"/>
                </a:cubicBezTo>
                <a:cubicBezTo>
                  <a:pt x="168" y="45"/>
                  <a:pt x="169" y="44"/>
                  <a:pt x="168" y="43"/>
                </a:cubicBezTo>
                <a:cubicBezTo>
                  <a:pt x="168" y="44"/>
                  <a:pt x="168" y="44"/>
                  <a:pt x="167" y="44"/>
                </a:cubicBezTo>
                <a:cubicBezTo>
                  <a:pt x="168" y="44"/>
                  <a:pt x="167" y="44"/>
                  <a:pt x="167" y="43"/>
                </a:cubicBezTo>
                <a:cubicBezTo>
                  <a:pt x="166" y="44"/>
                  <a:pt x="165" y="46"/>
                  <a:pt x="166" y="47"/>
                </a:cubicBezTo>
                <a:cubicBezTo>
                  <a:pt x="167" y="46"/>
                  <a:pt x="167" y="44"/>
                  <a:pt x="168" y="45"/>
                </a:cubicBezTo>
                <a:cubicBezTo>
                  <a:pt x="168" y="45"/>
                  <a:pt x="167" y="46"/>
                  <a:pt x="168" y="47"/>
                </a:cubicBezTo>
                <a:close/>
                <a:moveTo>
                  <a:pt x="165" y="48"/>
                </a:moveTo>
                <a:cubicBezTo>
                  <a:pt x="166" y="48"/>
                  <a:pt x="167" y="47"/>
                  <a:pt x="167" y="47"/>
                </a:cubicBezTo>
                <a:cubicBezTo>
                  <a:pt x="166" y="47"/>
                  <a:pt x="165" y="47"/>
                  <a:pt x="165" y="48"/>
                </a:cubicBezTo>
                <a:close/>
                <a:moveTo>
                  <a:pt x="164" y="6"/>
                </a:moveTo>
                <a:cubicBezTo>
                  <a:pt x="164" y="6"/>
                  <a:pt x="164" y="6"/>
                  <a:pt x="164" y="6"/>
                </a:cubicBezTo>
                <a:cubicBezTo>
                  <a:pt x="165" y="6"/>
                  <a:pt x="166" y="5"/>
                  <a:pt x="165" y="5"/>
                </a:cubicBezTo>
                <a:cubicBezTo>
                  <a:pt x="166" y="6"/>
                  <a:pt x="164" y="5"/>
                  <a:pt x="164" y="6"/>
                </a:cubicBezTo>
                <a:close/>
                <a:moveTo>
                  <a:pt x="160" y="45"/>
                </a:moveTo>
                <a:cubicBezTo>
                  <a:pt x="158" y="45"/>
                  <a:pt x="157" y="46"/>
                  <a:pt x="156" y="46"/>
                </a:cubicBezTo>
                <a:cubicBezTo>
                  <a:pt x="157" y="47"/>
                  <a:pt x="160" y="46"/>
                  <a:pt x="161" y="45"/>
                </a:cubicBezTo>
                <a:cubicBezTo>
                  <a:pt x="160" y="45"/>
                  <a:pt x="160" y="45"/>
                  <a:pt x="160" y="45"/>
                </a:cubicBezTo>
                <a:close/>
                <a:moveTo>
                  <a:pt x="155" y="5"/>
                </a:moveTo>
                <a:cubicBezTo>
                  <a:pt x="153" y="5"/>
                  <a:pt x="156" y="4"/>
                  <a:pt x="154" y="4"/>
                </a:cubicBezTo>
                <a:cubicBezTo>
                  <a:pt x="152" y="4"/>
                  <a:pt x="151" y="5"/>
                  <a:pt x="152" y="6"/>
                </a:cubicBezTo>
                <a:cubicBezTo>
                  <a:pt x="153" y="6"/>
                  <a:pt x="152" y="7"/>
                  <a:pt x="155" y="7"/>
                </a:cubicBezTo>
                <a:cubicBezTo>
                  <a:pt x="155" y="6"/>
                  <a:pt x="156" y="5"/>
                  <a:pt x="155" y="5"/>
                </a:cubicBezTo>
                <a:cubicBezTo>
                  <a:pt x="155" y="5"/>
                  <a:pt x="155" y="5"/>
                  <a:pt x="155" y="5"/>
                </a:cubicBezTo>
                <a:close/>
                <a:moveTo>
                  <a:pt x="113" y="11"/>
                </a:moveTo>
                <a:cubicBezTo>
                  <a:pt x="113" y="11"/>
                  <a:pt x="114" y="11"/>
                  <a:pt x="113" y="11"/>
                </a:cubicBezTo>
                <a:cubicBezTo>
                  <a:pt x="115" y="12"/>
                  <a:pt x="115" y="11"/>
                  <a:pt x="115" y="11"/>
                </a:cubicBezTo>
                <a:cubicBezTo>
                  <a:pt x="114" y="11"/>
                  <a:pt x="114" y="11"/>
                  <a:pt x="113" y="11"/>
                </a:cubicBezTo>
                <a:close/>
                <a:moveTo>
                  <a:pt x="112" y="49"/>
                </a:moveTo>
                <a:cubicBezTo>
                  <a:pt x="112" y="49"/>
                  <a:pt x="111" y="50"/>
                  <a:pt x="113" y="50"/>
                </a:cubicBezTo>
                <a:cubicBezTo>
                  <a:pt x="112" y="49"/>
                  <a:pt x="114" y="49"/>
                  <a:pt x="114" y="49"/>
                </a:cubicBezTo>
                <a:cubicBezTo>
                  <a:pt x="113" y="49"/>
                  <a:pt x="113" y="49"/>
                  <a:pt x="112" y="49"/>
                </a:cubicBezTo>
                <a:close/>
                <a:moveTo>
                  <a:pt x="71" y="39"/>
                </a:moveTo>
                <a:cubicBezTo>
                  <a:pt x="71" y="40"/>
                  <a:pt x="72" y="41"/>
                  <a:pt x="71" y="41"/>
                </a:cubicBezTo>
                <a:cubicBezTo>
                  <a:pt x="73" y="41"/>
                  <a:pt x="73" y="41"/>
                  <a:pt x="75" y="41"/>
                </a:cubicBezTo>
                <a:cubicBezTo>
                  <a:pt x="76" y="40"/>
                  <a:pt x="74" y="39"/>
                  <a:pt x="72" y="39"/>
                </a:cubicBezTo>
                <a:cubicBezTo>
                  <a:pt x="73" y="39"/>
                  <a:pt x="75" y="39"/>
                  <a:pt x="75" y="38"/>
                </a:cubicBezTo>
                <a:cubicBezTo>
                  <a:pt x="73" y="38"/>
                  <a:pt x="73" y="39"/>
                  <a:pt x="71" y="39"/>
                </a:cubicBezTo>
                <a:close/>
                <a:moveTo>
                  <a:pt x="70" y="42"/>
                </a:moveTo>
                <a:cubicBezTo>
                  <a:pt x="71" y="43"/>
                  <a:pt x="72" y="44"/>
                  <a:pt x="75" y="44"/>
                </a:cubicBezTo>
                <a:cubicBezTo>
                  <a:pt x="75" y="43"/>
                  <a:pt x="73" y="42"/>
                  <a:pt x="75" y="42"/>
                </a:cubicBezTo>
                <a:cubicBezTo>
                  <a:pt x="73" y="42"/>
                  <a:pt x="71" y="41"/>
                  <a:pt x="70" y="42"/>
                </a:cubicBezTo>
                <a:close/>
                <a:moveTo>
                  <a:pt x="64" y="40"/>
                </a:moveTo>
                <a:cubicBezTo>
                  <a:pt x="64" y="40"/>
                  <a:pt x="64" y="40"/>
                  <a:pt x="65" y="40"/>
                </a:cubicBezTo>
                <a:cubicBezTo>
                  <a:pt x="65" y="40"/>
                  <a:pt x="65" y="39"/>
                  <a:pt x="64" y="40"/>
                </a:cubicBezTo>
                <a:close/>
                <a:moveTo>
                  <a:pt x="58" y="14"/>
                </a:moveTo>
                <a:cubicBezTo>
                  <a:pt x="59" y="14"/>
                  <a:pt x="61" y="14"/>
                  <a:pt x="61" y="13"/>
                </a:cubicBezTo>
                <a:cubicBezTo>
                  <a:pt x="59" y="13"/>
                  <a:pt x="57" y="14"/>
                  <a:pt x="58" y="14"/>
                </a:cubicBezTo>
                <a:close/>
                <a:moveTo>
                  <a:pt x="36" y="35"/>
                </a:moveTo>
                <a:cubicBezTo>
                  <a:pt x="38" y="35"/>
                  <a:pt x="40" y="36"/>
                  <a:pt x="41" y="35"/>
                </a:cubicBezTo>
                <a:cubicBezTo>
                  <a:pt x="40" y="35"/>
                  <a:pt x="38" y="34"/>
                  <a:pt x="36" y="35"/>
                </a:cubicBezTo>
                <a:close/>
              </a:path>
            </a:pathLst>
          </a:custGeom>
          <a:solidFill>
            <a:schemeClr val="tx1"/>
          </a:solidFill>
          <a:ln>
            <a:noFill/>
          </a:ln>
        </p:spPr>
        <p:txBody>
          <a:bodyPr anchor="ctr" anchorCtr="1"/>
          <a:lstStyle/>
          <a:p>
            <a:endParaRPr lang="zh-CN" altLang="en-US"/>
          </a:p>
        </p:txBody>
      </p:sp>
      <p:sp>
        <p:nvSpPr>
          <p:cNvPr id="15" name="文本框 14"/>
          <p:cNvSpPr txBox="1"/>
          <p:nvPr/>
        </p:nvSpPr>
        <p:spPr>
          <a:xfrm>
            <a:off x="645141" y="2514069"/>
            <a:ext cx="735014" cy="1107996"/>
          </a:xfrm>
          <a:prstGeom prst="rect">
            <a:avLst/>
          </a:prstGeom>
          <a:noFill/>
        </p:spPr>
        <p:txBody>
          <a:bodyPr wrap="square" rtlCol="0">
            <a:spAutoFit/>
          </a:bodyPr>
          <a:lstStyle/>
          <a:p>
            <a:r>
              <a:rPr lang="en-US" altLang="zh-CN" sz="6600" dirty="0">
                <a:solidFill>
                  <a:schemeClr val="bg1"/>
                </a:solidFill>
                <a:latin typeface="UTM Azuki" panose="02040603050506020204" pitchFamily="18" charset="0"/>
                <a:ea typeface="李旭科书法" panose="02000603000000000000" pitchFamily="2" charset="-122"/>
              </a:rPr>
              <a:t>2</a:t>
            </a:r>
            <a:endParaRPr lang="zh-CN" altLang="en-US" sz="6600" dirty="0">
              <a:solidFill>
                <a:schemeClr val="bg1"/>
              </a:solidFill>
              <a:latin typeface="UTM Azuki" panose="02040603050506020204" pitchFamily="18" charset="0"/>
              <a:ea typeface="李旭科书法" panose="02000603000000000000" pitchFamily="2" charset="-122"/>
            </a:endParaRPr>
          </a:p>
        </p:txBody>
      </p:sp>
      <p:sp>
        <p:nvSpPr>
          <p:cNvPr id="16" name="文本框 15"/>
          <p:cNvSpPr txBox="1"/>
          <p:nvPr/>
        </p:nvSpPr>
        <p:spPr>
          <a:xfrm>
            <a:off x="640633" y="3976055"/>
            <a:ext cx="727031" cy="1107996"/>
          </a:xfrm>
          <a:prstGeom prst="rect">
            <a:avLst/>
          </a:prstGeom>
          <a:noFill/>
        </p:spPr>
        <p:txBody>
          <a:bodyPr wrap="square" rtlCol="0">
            <a:spAutoFit/>
          </a:bodyPr>
          <a:lstStyle/>
          <a:p>
            <a:r>
              <a:rPr lang="en-US" altLang="zh-CN" sz="6600" dirty="0">
                <a:solidFill>
                  <a:schemeClr val="bg1"/>
                </a:solidFill>
                <a:latin typeface="UTM Azuki" panose="02040603050506020204" pitchFamily="18" charset="0"/>
                <a:ea typeface="李旭科书法" panose="02000603000000000000" pitchFamily="2" charset="-122"/>
              </a:rPr>
              <a:t>3</a:t>
            </a:r>
            <a:endParaRPr lang="zh-CN" altLang="en-US" sz="6600" dirty="0">
              <a:solidFill>
                <a:schemeClr val="bg1"/>
              </a:solidFill>
              <a:latin typeface="UTM Azuki" panose="02040603050506020204" pitchFamily="18" charset="0"/>
              <a:ea typeface="李旭科书法" panose="02000603000000000000" pitchFamily="2" charset="-122"/>
            </a:endParaRPr>
          </a:p>
        </p:txBody>
      </p:sp>
      <p:grpSp>
        <p:nvGrpSpPr>
          <p:cNvPr id="2" name="Group 1"/>
          <p:cNvGrpSpPr/>
          <p:nvPr/>
        </p:nvGrpSpPr>
        <p:grpSpPr>
          <a:xfrm>
            <a:off x="570849" y="1121153"/>
            <a:ext cx="1027112" cy="1128433"/>
            <a:chOff x="570849" y="1121153"/>
            <a:chExt cx="1027112" cy="1128433"/>
          </a:xfrm>
        </p:grpSpPr>
        <p:sp>
          <p:nvSpPr>
            <p:cNvPr id="6" name="KSO_Shape"/>
            <p:cNvSpPr>
              <a:spLocks/>
            </p:cNvSpPr>
            <p:nvPr/>
          </p:nvSpPr>
          <p:spPr bwMode="auto">
            <a:xfrm>
              <a:off x="570849" y="1121153"/>
              <a:ext cx="1027112" cy="961151"/>
            </a:xfrm>
            <a:custGeom>
              <a:avLst/>
              <a:gdLst>
                <a:gd name="T0" fmla="*/ 255795 w 184"/>
                <a:gd name="T1" fmla="*/ 146862 h 172"/>
                <a:gd name="T2" fmla="*/ 443879 w 184"/>
                <a:gd name="T3" fmla="*/ 305022 h 172"/>
                <a:gd name="T4" fmla="*/ 432594 w 184"/>
                <a:gd name="T5" fmla="*/ 312553 h 172"/>
                <a:gd name="T6" fmla="*/ 425070 w 184"/>
                <a:gd name="T7" fmla="*/ 338913 h 172"/>
                <a:gd name="T8" fmla="*/ 319743 w 184"/>
                <a:gd name="T9" fmla="*/ 365273 h 172"/>
                <a:gd name="T10" fmla="*/ 300935 w 184"/>
                <a:gd name="T11" fmla="*/ 357741 h 172"/>
                <a:gd name="T12" fmla="*/ 289650 w 184"/>
                <a:gd name="T13" fmla="*/ 316319 h 172"/>
                <a:gd name="T14" fmla="*/ 315982 w 184"/>
                <a:gd name="T15" fmla="*/ 331381 h 172"/>
                <a:gd name="T16" fmla="*/ 312220 w 184"/>
                <a:gd name="T17" fmla="*/ 308787 h 172"/>
                <a:gd name="T18" fmla="*/ 312220 w 184"/>
                <a:gd name="T19" fmla="*/ 342678 h 172"/>
                <a:gd name="T20" fmla="*/ 342313 w 184"/>
                <a:gd name="T21" fmla="*/ 335147 h 172"/>
                <a:gd name="T22" fmla="*/ 346075 w 184"/>
                <a:gd name="T23" fmla="*/ 297490 h 172"/>
                <a:gd name="T24" fmla="*/ 394977 w 184"/>
                <a:gd name="T25" fmla="*/ 286193 h 172"/>
                <a:gd name="T26" fmla="*/ 451402 w 184"/>
                <a:gd name="T27" fmla="*/ 293724 h 172"/>
                <a:gd name="T28" fmla="*/ 353598 w 184"/>
                <a:gd name="T29" fmla="*/ 169456 h 172"/>
                <a:gd name="T30" fmla="*/ 477734 w 184"/>
                <a:gd name="T31" fmla="*/ 161925 h 172"/>
                <a:gd name="T32" fmla="*/ 308458 w 184"/>
                <a:gd name="T33" fmla="*/ 94142 h 172"/>
                <a:gd name="T34" fmla="*/ 218178 w 184"/>
                <a:gd name="T35" fmla="*/ 116737 h 172"/>
                <a:gd name="T36" fmla="*/ 255795 w 184"/>
                <a:gd name="T37" fmla="*/ 75314 h 172"/>
                <a:gd name="T38" fmla="*/ 206893 w 184"/>
                <a:gd name="T39" fmla="*/ 75314 h 172"/>
                <a:gd name="T40" fmla="*/ 135421 w 184"/>
                <a:gd name="T41" fmla="*/ 105440 h 172"/>
                <a:gd name="T42" fmla="*/ 274603 w 184"/>
                <a:gd name="T43" fmla="*/ 30126 h 172"/>
                <a:gd name="T44" fmla="*/ 165514 w 184"/>
                <a:gd name="T45" fmla="*/ 64017 h 172"/>
                <a:gd name="T46" fmla="*/ 15047 w 184"/>
                <a:gd name="T47" fmla="*/ 402930 h 172"/>
                <a:gd name="T48" fmla="*/ 157991 w 184"/>
                <a:gd name="T49" fmla="*/ 594980 h 172"/>
                <a:gd name="T50" fmla="*/ 357360 w 184"/>
                <a:gd name="T51" fmla="*/ 640169 h 172"/>
                <a:gd name="T52" fmla="*/ 609393 w 184"/>
                <a:gd name="T53" fmla="*/ 538495 h 172"/>
                <a:gd name="T54" fmla="*/ 605631 w 184"/>
                <a:gd name="T55" fmla="*/ 120502 h 172"/>
                <a:gd name="T56" fmla="*/ 673342 w 184"/>
                <a:gd name="T57" fmla="*/ 391633 h 172"/>
                <a:gd name="T58" fmla="*/ 473972 w 184"/>
                <a:gd name="T59" fmla="*/ 598746 h 172"/>
                <a:gd name="T60" fmla="*/ 669580 w 184"/>
                <a:gd name="T61" fmla="*/ 387867 h 172"/>
                <a:gd name="T62" fmla="*/ 639486 w 184"/>
                <a:gd name="T63" fmla="*/ 222176 h 172"/>
                <a:gd name="T64" fmla="*/ 462687 w 184"/>
                <a:gd name="T65" fmla="*/ 48954 h 172"/>
                <a:gd name="T66" fmla="*/ 297173 w 184"/>
                <a:gd name="T67" fmla="*/ 0 h 172"/>
                <a:gd name="T68" fmla="*/ 583061 w 184"/>
                <a:gd name="T69" fmla="*/ 289959 h 172"/>
                <a:gd name="T70" fmla="*/ 564253 w 184"/>
                <a:gd name="T71" fmla="*/ 278662 h 172"/>
                <a:gd name="T72" fmla="*/ 270841 w 184"/>
                <a:gd name="T73" fmla="*/ 52720 h 172"/>
                <a:gd name="T74" fmla="*/ 428832 w 184"/>
                <a:gd name="T75" fmla="*/ 146862 h 172"/>
                <a:gd name="T76" fmla="*/ 161752 w 184"/>
                <a:gd name="T77" fmla="*/ 75314 h 172"/>
                <a:gd name="T78" fmla="*/ 560491 w 184"/>
                <a:gd name="T79" fmla="*/ 75314 h 172"/>
                <a:gd name="T80" fmla="*/ 150467 w 184"/>
                <a:gd name="T81" fmla="*/ 124268 h 172"/>
                <a:gd name="T82" fmla="*/ 537921 w 184"/>
                <a:gd name="T83" fmla="*/ 259833 h 172"/>
                <a:gd name="T84" fmla="*/ 507827 w 184"/>
                <a:gd name="T85" fmla="*/ 433055 h 172"/>
                <a:gd name="T86" fmla="*/ 545444 w 184"/>
                <a:gd name="T87" fmla="*/ 323850 h 172"/>
                <a:gd name="T88" fmla="*/ 526636 w 184"/>
                <a:gd name="T89" fmla="*/ 256067 h 172"/>
                <a:gd name="T90" fmla="*/ 447640 w 184"/>
                <a:gd name="T91" fmla="*/ 320084 h 172"/>
                <a:gd name="T92" fmla="*/ 650771 w 184"/>
                <a:gd name="T93" fmla="*/ 429290 h 172"/>
                <a:gd name="T94" fmla="*/ 425070 w 184"/>
                <a:gd name="T95" fmla="*/ 346444 h 172"/>
                <a:gd name="T96" fmla="*/ 496542 w 184"/>
                <a:gd name="T97" fmla="*/ 583683 h 172"/>
                <a:gd name="T98" fmla="*/ 432594 w 184"/>
                <a:gd name="T99" fmla="*/ 621340 h 172"/>
                <a:gd name="T100" fmla="*/ 244510 w 184"/>
                <a:gd name="T101" fmla="*/ 625106 h 172"/>
                <a:gd name="T102" fmla="*/ 312220 w 184"/>
                <a:gd name="T103" fmla="*/ 361507 h 172"/>
                <a:gd name="T104" fmla="*/ 154229 w 184"/>
                <a:gd name="T105" fmla="*/ 587449 h 172"/>
                <a:gd name="T106" fmla="*/ 94042 w 184"/>
                <a:gd name="T107" fmla="*/ 519666 h 172"/>
                <a:gd name="T108" fmla="*/ 308458 w 184"/>
                <a:gd name="T109" fmla="*/ 308787 h 172"/>
                <a:gd name="T110" fmla="*/ 285888 w 184"/>
                <a:gd name="T111" fmla="*/ 320084 h 172"/>
                <a:gd name="T112" fmla="*/ 60187 w 184"/>
                <a:gd name="T113" fmla="*/ 184519 h 172"/>
                <a:gd name="T114" fmla="*/ 33855 w 184"/>
                <a:gd name="T115" fmla="*/ 263599 h 172"/>
                <a:gd name="T116" fmla="*/ 94042 w 184"/>
                <a:gd name="T117" fmla="*/ 237239 h 172"/>
                <a:gd name="T118" fmla="*/ 131659 w 184"/>
                <a:gd name="T119" fmla="*/ 176988 h 172"/>
                <a:gd name="T120" fmla="*/ 112851 w 184"/>
                <a:gd name="T121" fmla="*/ 131799 h 172"/>
                <a:gd name="T122" fmla="*/ 327267 w 184"/>
                <a:gd name="T123" fmla="*/ 97908 h 1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4" h="172">
                  <a:moveTo>
                    <a:pt x="41" y="33"/>
                  </a:moveTo>
                  <a:cubicBezTo>
                    <a:pt x="42" y="34"/>
                    <a:pt x="42" y="34"/>
                    <a:pt x="42" y="34"/>
                  </a:cubicBezTo>
                  <a:cubicBezTo>
                    <a:pt x="43" y="34"/>
                    <a:pt x="41" y="33"/>
                    <a:pt x="44" y="34"/>
                  </a:cubicBezTo>
                  <a:cubicBezTo>
                    <a:pt x="44" y="33"/>
                    <a:pt x="43" y="33"/>
                    <a:pt x="44" y="33"/>
                  </a:cubicBezTo>
                  <a:cubicBezTo>
                    <a:pt x="44" y="33"/>
                    <a:pt x="44" y="33"/>
                    <a:pt x="44" y="33"/>
                  </a:cubicBezTo>
                  <a:cubicBezTo>
                    <a:pt x="44" y="32"/>
                    <a:pt x="45" y="32"/>
                    <a:pt x="45" y="33"/>
                  </a:cubicBezTo>
                  <a:cubicBezTo>
                    <a:pt x="45" y="33"/>
                    <a:pt x="45" y="33"/>
                    <a:pt x="45" y="33"/>
                  </a:cubicBezTo>
                  <a:cubicBezTo>
                    <a:pt x="45" y="33"/>
                    <a:pt x="44" y="33"/>
                    <a:pt x="44" y="34"/>
                  </a:cubicBezTo>
                  <a:cubicBezTo>
                    <a:pt x="45" y="33"/>
                    <a:pt x="45" y="33"/>
                    <a:pt x="46" y="33"/>
                  </a:cubicBezTo>
                  <a:cubicBezTo>
                    <a:pt x="45" y="33"/>
                    <a:pt x="45" y="33"/>
                    <a:pt x="45" y="33"/>
                  </a:cubicBezTo>
                  <a:cubicBezTo>
                    <a:pt x="45" y="33"/>
                    <a:pt x="45" y="32"/>
                    <a:pt x="46" y="32"/>
                  </a:cubicBezTo>
                  <a:cubicBezTo>
                    <a:pt x="46" y="33"/>
                    <a:pt x="46" y="33"/>
                    <a:pt x="46" y="33"/>
                  </a:cubicBezTo>
                  <a:cubicBezTo>
                    <a:pt x="46" y="33"/>
                    <a:pt x="46" y="32"/>
                    <a:pt x="46" y="32"/>
                  </a:cubicBezTo>
                  <a:cubicBezTo>
                    <a:pt x="46" y="32"/>
                    <a:pt x="47" y="32"/>
                    <a:pt x="48" y="32"/>
                  </a:cubicBezTo>
                  <a:cubicBezTo>
                    <a:pt x="49" y="33"/>
                    <a:pt x="50" y="31"/>
                    <a:pt x="51" y="33"/>
                  </a:cubicBezTo>
                  <a:cubicBezTo>
                    <a:pt x="52" y="32"/>
                    <a:pt x="53" y="32"/>
                    <a:pt x="54" y="33"/>
                  </a:cubicBezTo>
                  <a:cubicBezTo>
                    <a:pt x="54" y="33"/>
                    <a:pt x="54" y="33"/>
                    <a:pt x="54" y="33"/>
                  </a:cubicBezTo>
                  <a:cubicBezTo>
                    <a:pt x="55" y="34"/>
                    <a:pt x="57" y="32"/>
                    <a:pt x="58" y="33"/>
                  </a:cubicBezTo>
                  <a:cubicBezTo>
                    <a:pt x="58" y="33"/>
                    <a:pt x="57" y="33"/>
                    <a:pt x="57" y="33"/>
                  </a:cubicBezTo>
                  <a:cubicBezTo>
                    <a:pt x="59" y="33"/>
                    <a:pt x="61" y="35"/>
                    <a:pt x="62" y="35"/>
                  </a:cubicBezTo>
                  <a:cubicBezTo>
                    <a:pt x="62" y="35"/>
                    <a:pt x="62" y="35"/>
                    <a:pt x="62" y="35"/>
                  </a:cubicBezTo>
                  <a:cubicBezTo>
                    <a:pt x="62" y="35"/>
                    <a:pt x="63" y="36"/>
                    <a:pt x="64" y="36"/>
                  </a:cubicBezTo>
                  <a:cubicBezTo>
                    <a:pt x="64" y="36"/>
                    <a:pt x="64" y="36"/>
                    <a:pt x="64" y="37"/>
                  </a:cubicBezTo>
                  <a:cubicBezTo>
                    <a:pt x="65" y="36"/>
                    <a:pt x="66" y="37"/>
                    <a:pt x="67" y="38"/>
                  </a:cubicBezTo>
                  <a:cubicBezTo>
                    <a:pt x="67" y="38"/>
                    <a:pt x="67" y="38"/>
                    <a:pt x="67" y="38"/>
                  </a:cubicBezTo>
                  <a:cubicBezTo>
                    <a:pt x="68" y="38"/>
                    <a:pt x="68" y="38"/>
                    <a:pt x="68" y="38"/>
                  </a:cubicBezTo>
                  <a:cubicBezTo>
                    <a:pt x="68" y="38"/>
                    <a:pt x="68" y="38"/>
                    <a:pt x="68" y="39"/>
                  </a:cubicBezTo>
                  <a:cubicBezTo>
                    <a:pt x="70" y="39"/>
                    <a:pt x="71" y="40"/>
                    <a:pt x="73" y="40"/>
                  </a:cubicBezTo>
                  <a:cubicBezTo>
                    <a:pt x="72" y="40"/>
                    <a:pt x="73" y="40"/>
                    <a:pt x="73" y="40"/>
                  </a:cubicBezTo>
                  <a:cubicBezTo>
                    <a:pt x="73" y="40"/>
                    <a:pt x="73" y="40"/>
                    <a:pt x="73" y="40"/>
                  </a:cubicBezTo>
                  <a:cubicBezTo>
                    <a:pt x="75" y="42"/>
                    <a:pt x="81" y="43"/>
                    <a:pt x="82" y="45"/>
                  </a:cubicBezTo>
                  <a:cubicBezTo>
                    <a:pt x="82" y="44"/>
                    <a:pt x="83" y="44"/>
                    <a:pt x="83" y="45"/>
                  </a:cubicBezTo>
                  <a:cubicBezTo>
                    <a:pt x="83" y="46"/>
                    <a:pt x="83" y="45"/>
                    <a:pt x="83" y="46"/>
                  </a:cubicBezTo>
                  <a:cubicBezTo>
                    <a:pt x="87" y="48"/>
                    <a:pt x="91" y="51"/>
                    <a:pt x="96" y="54"/>
                  </a:cubicBezTo>
                  <a:cubicBezTo>
                    <a:pt x="96" y="54"/>
                    <a:pt x="95" y="53"/>
                    <a:pt x="95" y="53"/>
                  </a:cubicBezTo>
                  <a:cubicBezTo>
                    <a:pt x="97" y="55"/>
                    <a:pt x="98" y="56"/>
                    <a:pt x="100" y="57"/>
                  </a:cubicBezTo>
                  <a:cubicBezTo>
                    <a:pt x="101" y="59"/>
                    <a:pt x="104" y="61"/>
                    <a:pt x="105" y="61"/>
                  </a:cubicBezTo>
                  <a:cubicBezTo>
                    <a:pt x="105" y="61"/>
                    <a:pt x="104" y="60"/>
                    <a:pt x="105" y="61"/>
                  </a:cubicBezTo>
                  <a:cubicBezTo>
                    <a:pt x="106" y="63"/>
                    <a:pt x="107" y="64"/>
                    <a:pt x="109" y="66"/>
                  </a:cubicBezTo>
                  <a:cubicBezTo>
                    <a:pt x="109" y="67"/>
                    <a:pt x="110" y="68"/>
                    <a:pt x="110" y="67"/>
                  </a:cubicBezTo>
                  <a:cubicBezTo>
                    <a:pt x="110" y="67"/>
                    <a:pt x="110" y="67"/>
                    <a:pt x="109" y="67"/>
                  </a:cubicBezTo>
                  <a:cubicBezTo>
                    <a:pt x="109" y="67"/>
                    <a:pt x="109" y="66"/>
                    <a:pt x="109" y="66"/>
                  </a:cubicBezTo>
                  <a:cubicBezTo>
                    <a:pt x="110" y="67"/>
                    <a:pt x="112" y="69"/>
                    <a:pt x="111" y="68"/>
                  </a:cubicBezTo>
                  <a:cubicBezTo>
                    <a:pt x="113" y="70"/>
                    <a:pt x="113" y="71"/>
                    <a:pt x="115" y="72"/>
                  </a:cubicBezTo>
                  <a:cubicBezTo>
                    <a:pt x="114" y="74"/>
                    <a:pt x="116" y="75"/>
                    <a:pt x="116" y="76"/>
                  </a:cubicBezTo>
                  <a:cubicBezTo>
                    <a:pt x="116" y="76"/>
                    <a:pt x="117" y="76"/>
                    <a:pt x="117" y="77"/>
                  </a:cubicBezTo>
                  <a:cubicBezTo>
                    <a:pt x="116" y="76"/>
                    <a:pt x="115" y="76"/>
                    <a:pt x="114" y="75"/>
                  </a:cubicBezTo>
                  <a:cubicBezTo>
                    <a:pt x="115" y="76"/>
                    <a:pt x="115" y="76"/>
                    <a:pt x="115" y="76"/>
                  </a:cubicBezTo>
                  <a:cubicBezTo>
                    <a:pt x="116" y="76"/>
                    <a:pt x="116" y="77"/>
                    <a:pt x="116" y="78"/>
                  </a:cubicBezTo>
                  <a:cubicBezTo>
                    <a:pt x="116" y="77"/>
                    <a:pt x="116" y="78"/>
                    <a:pt x="116" y="78"/>
                  </a:cubicBezTo>
                  <a:cubicBezTo>
                    <a:pt x="117" y="78"/>
                    <a:pt x="116" y="78"/>
                    <a:pt x="117" y="78"/>
                  </a:cubicBezTo>
                  <a:cubicBezTo>
                    <a:pt x="117" y="78"/>
                    <a:pt x="118" y="79"/>
                    <a:pt x="118" y="80"/>
                  </a:cubicBezTo>
                  <a:cubicBezTo>
                    <a:pt x="117" y="80"/>
                    <a:pt x="117" y="80"/>
                    <a:pt x="117" y="80"/>
                  </a:cubicBezTo>
                  <a:cubicBezTo>
                    <a:pt x="118" y="80"/>
                    <a:pt x="117" y="81"/>
                    <a:pt x="118" y="81"/>
                  </a:cubicBezTo>
                  <a:cubicBezTo>
                    <a:pt x="118" y="80"/>
                    <a:pt x="117" y="80"/>
                    <a:pt x="118" y="80"/>
                  </a:cubicBezTo>
                  <a:cubicBezTo>
                    <a:pt x="118" y="81"/>
                    <a:pt x="118" y="81"/>
                    <a:pt x="118" y="81"/>
                  </a:cubicBezTo>
                  <a:cubicBezTo>
                    <a:pt x="118" y="81"/>
                    <a:pt x="118" y="81"/>
                    <a:pt x="118" y="81"/>
                  </a:cubicBezTo>
                  <a:cubicBezTo>
                    <a:pt x="118" y="82"/>
                    <a:pt x="118" y="81"/>
                    <a:pt x="118" y="82"/>
                  </a:cubicBezTo>
                  <a:cubicBezTo>
                    <a:pt x="118" y="83"/>
                    <a:pt x="118" y="83"/>
                    <a:pt x="118" y="84"/>
                  </a:cubicBezTo>
                  <a:cubicBezTo>
                    <a:pt x="119" y="84"/>
                    <a:pt x="119" y="84"/>
                    <a:pt x="119" y="85"/>
                  </a:cubicBezTo>
                  <a:cubicBezTo>
                    <a:pt x="119" y="85"/>
                    <a:pt x="118" y="85"/>
                    <a:pt x="118" y="85"/>
                  </a:cubicBezTo>
                  <a:cubicBezTo>
                    <a:pt x="118" y="85"/>
                    <a:pt x="118" y="85"/>
                    <a:pt x="118" y="85"/>
                  </a:cubicBezTo>
                  <a:cubicBezTo>
                    <a:pt x="118" y="85"/>
                    <a:pt x="118" y="85"/>
                    <a:pt x="117" y="86"/>
                  </a:cubicBezTo>
                  <a:cubicBezTo>
                    <a:pt x="118" y="86"/>
                    <a:pt x="118" y="86"/>
                    <a:pt x="117" y="86"/>
                  </a:cubicBezTo>
                  <a:cubicBezTo>
                    <a:pt x="117" y="86"/>
                    <a:pt x="117" y="86"/>
                    <a:pt x="117" y="86"/>
                  </a:cubicBezTo>
                  <a:cubicBezTo>
                    <a:pt x="117" y="86"/>
                    <a:pt x="117" y="85"/>
                    <a:pt x="116" y="85"/>
                  </a:cubicBezTo>
                  <a:cubicBezTo>
                    <a:pt x="117" y="85"/>
                    <a:pt x="117" y="85"/>
                    <a:pt x="117" y="85"/>
                  </a:cubicBezTo>
                  <a:cubicBezTo>
                    <a:pt x="116" y="85"/>
                    <a:pt x="116" y="85"/>
                    <a:pt x="116" y="85"/>
                  </a:cubicBezTo>
                  <a:cubicBezTo>
                    <a:pt x="117" y="84"/>
                    <a:pt x="115" y="84"/>
                    <a:pt x="116" y="84"/>
                  </a:cubicBezTo>
                  <a:cubicBezTo>
                    <a:pt x="116" y="84"/>
                    <a:pt x="116" y="84"/>
                    <a:pt x="116" y="84"/>
                  </a:cubicBezTo>
                  <a:cubicBezTo>
                    <a:pt x="116" y="84"/>
                    <a:pt x="116" y="84"/>
                    <a:pt x="116" y="83"/>
                  </a:cubicBezTo>
                  <a:cubicBezTo>
                    <a:pt x="114" y="82"/>
                    <a:pt x="115" y="81"/>
                    <a:pt x="112" y="78"/>
                  </a:cubicBezTo>
                  <a:cubicBezTo>
                    <a:pt x="113" y="78"/>
                    <a:pt x="113" y="79"/>
                    <a:pt x="113" y="80"/>
                  </a:cubicBezTo>
                  <a:cubicBezTo>
                    <a:pt x="113" y="79"/>
                    <a:pt x="113" y="79"/>
                    <a:pt x="113" y="79"/>
                  </a:cubicBezTo>
                  <a:cubicBezTo>
                    <a:pt x="113" y="79"/>
                    <a:pt x="113" y="79"/>
                    <a:pt x="113" y="80"/>
                  </a:cubicBezTo>
                  <a:cubicBezTo>
                    <a:pt x="112" y="79"/>
                    <a:pt x="112" y="78"/>
                    <a:pt x="112" y="78"/>
                  </a:cubicBezTo>
                  <a:cubicBezTo>
                    <a:pt x="113" y="79"/>
                    <a:pt x="112" y="79"/>
                    <a:pt x="112" y="79"/>
                  </a:cubicBezTo>
                  <a:cubicBezTo>
                    <a:pt x="112" y="79"/>
                    <a:pt x="112" y="79"/>
                    <a:pt x="112" y="80"/>
                  </a:cubicBezTo>
                  <a:cubicBezTo>
                    <a:pt x="112" y="80"/>
                    <a:pt x="112" y="80"/>
                    <a:pt x="112" y="79"/>
                  </a:cubicBezTo>
                  <a:cubicBezTo>
                    <a:pt x="112" y="80"/>
                    <a:pt x="112" y="80"/>
                    <a:pt x="112" y="80"/>
                  </a:cubicBezTo>
                  <a:cubicBezTo>
                    <a:pt x="115" y="81"/>
                    <a:pt x="114" y="83"/>
                    <a:pt x="115" y="83"/>
                  </a:cubicBezTo>
                  <a:cubicBezTo>
                    <a:pt x="114" y="84"/>
                    <a:pt x="115" y="84"/>
                    <a:pt x="115" y="84"/>
                  </a:cubicBezTo>
                  <a:cubicBezTo>
                    <a:pt x="115" y="84"/>
                    <a:pt x="115" y="84"/>
                    <a:pt x="115" y="84"/>
                  </a:cubicBezTo>
                  <a:cubicBezTo>
                    <a:pt x="116" y="84"/>
                    <a:pt x="115" y="85"/>
                    <a:pt x="115" y="85"/>
                  </a:cubicBezTo>
                  <a:cubicBezTo>
                    <a:pt x="115" y="85"/>
                    <a:pt x="116" y="86"/>
                    <a:pt x="116" y="86"/>
                  </a:cubicBezTo>
                  <a:cubicBezTo>
                    <a:pt x="116" y="86"/>
                    <a:pt x="116" y="86"/>
                    <a:pt x="116" y="86"/>
                  </a:cubicBezTo>
                  <a:cubicBezTo>
                    <a:pt x="116" y="86"/>
                    <a:pt x="116" y="86"/>
                    <a:pt x="116" y="86"/>
                  </a:cubicBezTo>
                  <a:cubicBezTo>
                    <a:pt x="115" y="86"/>
                    <a:pt x="116" y="86"/>
                    <a:pt x="116" y="86"/>
                  </a:cubicBezTo>
                  <a:cubicBezTo>
                    <a:pt x="115" y="86"/>
                    <a:pt x="116" y="86"/>
                    <a:pt x="115" y="86"/>
                  </a:cubicBezTo>
                  <a:cubicBezTo>
                    <a:pt x="116" y="86"/>
                    <a:pt x="116" y="86"/>
                    <a:pt x="116" y="86"/>
                  </a:cubicBezTo>
                  <a:cubicBezTo>
                    <a:pt x="115" y="86"/>
                    <a:pt x="115" y="86"/>
                    <a:pt x="115" y="87"/>
                  </a:cubicBezTo>
                  <a:cubicBezTo>
                    <a:pt x="116" y="87"/>
                    <a:pt x="116" y="87"/>
                    <a:pt x="116" y="87"/>
                  </a:cubicBezTo>
                  <a:cubicBezTo>
                    <a:pt x="117" y="87"/>
                    <a:pt x="117" y="87"/>
                    <a:pt x="117" y="87"/>
                  </a:cubicBezTo>
                  <a:cubicBezTo>
                    <a:pt x="117" y="87"/>
                    <a:pt x="117" y="87"/>
                    <a:pt x="118" y="87"/>
                  </a:cubicBezTo>
                  <a:cubicBezTo>
                    <a:pt x="117" y="87"/>
                    <a:pt x="117" y="87"/>
                    <a:pt x="117" y="87"/>
                  </a:cubicBezTo>
                  <a:cubicBezTo>
                    <a:pt x="117" y="87"/>
                    <a:pt x="117" y="87"/>
                    <a:pt x="118" y="87"/>
                  </a:cubicBezTo>
                  <a:cubicBezTo>
                    <a:pt x="117" y="88"/>
                    <a:pt x="118" y="88"/>
                    <a:pt x="117" y="88"/>
                  </a:cubicBezTo>
                  <a:cubicBezTo>
                    <a:pt x="118" y="88"/>
                    <a:pt x="117" y="87"/>
                    <a:pt x="117" y="88"/>
                  </a:cubicBezTo>
                  <a:cubicBezTo>
                    <a:pt x="117" y="87"/>
                    <a:pt x="117" y="87"/>
                    <a:pt x="116" y="87"/>
                  </a:cubicBezTo>
                  <a:cubicBezTo>
                    <a:pt x="117" y="88"/>
                    <a:pt x="117" y="87"/>
                    <a:pt x="117" y="88"/>
                  </a:cubicBezTo>
                  <a:cubicBezTo>
                    <a:pt x="117" y="88"/>
                    <a:pt x="117" y="88"/>
                    <a:pt x="117" y="88"/>
                  </a:cubicBezTo>
                  <a:cubicBezTo>
                    <a:pt x="117" y="88"/>
                    <a:pt x="117" y="88"/>
                    <a:pt x="116" y="88"/>
                  </a:cubicBezTo>
                  <a:cubicBezTo>
                    <a:pt x="116" y="88"/>
                    <a:pt x="116" y="89"/>
                    <a:pt x="115" y="88"/>
                  </a:cubicBezTo>
                  <a:cubicBezTo>
                    <a:pt x="115" y="89"/>
                    <a:pt x="115" y="90"/>
                    <a:pt x="114" y="91"/>
                  </a:cubicBezTo>
                  <a:cubicBezTo>
                    <a:pt x="114" y="90"/>
                    <a:pt x="114" y="90"/>
                    <a:pt x="114" y="90"/>
                  </a:cubicBezTo>
                  <a:cubicBezTo>
                    <a:pt x="114" y="90"/>
                    <a:pt x="114" y="91"/>
                    <a:pt x="114" y="91"/>
                  </a:cubicBezTo>
                  <a:cubicBezTo>
                    <a:pt x="113" y="91"/>
                    <a:pt x="114" y="91"/>
                    <a:pt x="113" y="91"/>
                  </a:cubicBezTo>
                  <a:cubicBezTo>
                    <a:pt x="114" y="91"/>
                    <a:pt x="113" y="91"/>
                    <a:pt x="113" y="90"/>
                  </a:cubicBezTo>
                  <a:cubicBezTo>
                    <a:pt x="113" y="91"/>
                    <a:pt x="113" y="91"/>
                    <a:pt x="113" y="91"/>
                  </a:cubicBezTo>
                  <a:cubicBezTo>
                    <a:pt x="113" y="91"/>
                    <a:pt x="113" y="91"/>
                    <a:pt x="114" y="91"/>
                  </a:cubicBezTo>
                  <a:cubicBezTo>
                    <a:pt x="113" y="91"/>
                    <a:pt x="113" y="91"/>
                    <a:pt x="113" y="92"/>
                  </a:cubicBezTo>
                  <a:cubicBezTo>
                    <a:pt x="113" y="91"/>
                    <a:pt x="113" y="93"/>
                    <a:pt x="112" y="93"/>
                  </a:cubicBezTo>
                  <a:cubicBezTo>
                    <a:pt x="112" y="92"/>
                    <a:pt x="112" y="92"/>
                    <a:pt x="112" y="92"/>
                  </a:cubicBezTo>
                  <a:cubicBezTo>
                    <a:pt x="111" y="92"/>
                    <a:pt x="112" y="93"/>
                    <a:pt x="112" y="93"/>
                  </a:cubicBezTo>
                  <a:cubicBezTo>
                    <a:pt x="112" y="93"/>
                    <a:pt x="112" y="93"/>
                    <a:pt x="112" y="93"/>
                  </a:cubicBezTo>
                  <a:cubicBezTo>
                    <a:pt x="112" y="94"/>
                    <a:pt x="110" y="94"/>
                    <a:pt x="110" y="94"/>
                  </a:cubicBezTo>
                  <a:cubicBezTo>
                    <a:pt x="110" y="94"/>
                    <a:pt x="110" y="94"/>
                    <a:pt x="110" y="94"/>
                  </a:cubicBezTo>
                  <a:cubicBezTo>
                    <a:pt x="108" y="95"/>
                    <a:pt x="107" y="96"/>
                    <a:pt x="105" y="97"/>
                  </a:cubicBezTo>
                  <a:cubicBezTo>
                    <a:pt x="105" y="97"/>
                    <a:pt x="105" y="96"/>
                    <a:pt x="105" y="96"/>
                  </a:cubicBezTo>
                  <a:cubicBezTo>
                    <a:pt x="104" y="97"/>
                    <a:pt x="101" y="100"/>
                    <a:pt x="101" y="98"/>
                  </a:cubicBezTo>
                  <a:cubicBezTo>
                    <a:pt x="101" y="98"/>
                    <a:pt x="101" y="98"/>
                    <a:pt x="101" y="98"/>
                  </a:cubicBezTo>
                  <a:cubicBezTo>
                    <a:pt x="101" y="98"/>
                    <a:pt x="101" y="98"/>
                    <a:pt x="101" y="98"/>
                  </a:cubicBezTo>
                  <a:cubicBezTo>
                    <a:pt x="101" y="98"/>
                    <a:pt x="100" y="98"/>
                    <a:pt x="99" y="99"/>
                  </a:cubicBezTo>
                  <a:cubicBezTo>
                    <a:pt x="99" y="98"/>
                    <a:pt x="99" y="98"/>
                    <a:pt x="99" y="98"/>
                  </a:cubicBezTo>
                  <a:cubicBezTo>
                    <a:pt x="98" y="99"/>
                    <a:pt x="97" y="98"/>
                    <a:pt x="96" y="99"/>
                  </a:cubicBezTo>
                  <a:cubicBezTo>
                    <a:pt x="96" y="98"/>
                    <a:pt x="97" y="98"/>
                    <a:pt x="97" y="98"/>
                  </a:cubicBezTo>
                  <a:cubicBezTo>
                    <a:pt x="96" y="99"/>
                    <a:pt x="93" y="99"/>
                    <a:pt x="92" y="99"/>
                  </a:cubicBezTo>
                  <a:cubicBezTo>
                    <a:pt x="92" y="99"/>
                    <a:pt x="92" y="99"/>
                    <a:pt x="92" y="99"/>
                  </a:cubicBezTo>
                  <a:cubicBezTo>
                    <a:pt x="91" y="99"/>
                    <a:pt x="89" y="99"/>
                    <a:pt x="87" y="99"/>
                  </a:cubicBezTo>
                  <a:cubicBezTo>
                    <a:pt x="88" y="99"/>
                    <a:pt x="87" y="99"/>
                    <a:pt x="87" y="99"/>
                  </a:cubicBezTo>
                  <a:cubicBezTo>
                    <a:pt x="88" y="98"/>
                    <a:pt x="89" y="99"/>
                    <a:pt x="90" y="98"/>
                  </a:cubicBezTo>
                  <a:cubicBezTo>
                    <a:pt x="90" y="97"/>
                    <a:pt x="90" y="97"/>
                    <a:pt x="90" y="97"/>
                  </a:cubicBezTo>
                  <a:cubicBezTo>
                    <a:pt x="90" y="98"/>
                    <a:pt x="88" y="97"/>
                    <a:pt x="88" y="98"/>
                  </a:cubicBezTo>
                  <a:cubicBezTo>
                    <a:pt x="88" y="98"/>
                    <a:pt x="87" y="98"/>
                    <a:pt x="87" y="97"/>
                  </a:cubicBezTo>
                  <a:cubicBezTo>
                    <a:pt x="87" y="98"/>
                    <a:pt x="85" y="98"/>
                    <a:pt x="85" y="97"/>
                  </a:cubicBezTo>
                  <a:cubicBezTo>
                    <a:pt x="84" y="98"/>
                    <a:pt x="84" y="97"/>
                    <a:pt x="83" y="97"/>
                  </a:cubicBezTo>
                  <a:cubicBezTo>
                    <a:pt x="84" y="97"/>
                    <a:pt x="84" y="96"/>
                    <a:pt x="84" y="96"/>
                  </a:cubicBezTo>
                  <a:cubicBezTo>
                    <a:pt x="84" y="97"/>
                    <a:pt x="84" y="97"/>
                    <a:pt x="84" y="97"/>
                  </a:cubicBezTo>
                  <a:cubicBezTo>
                    <a:pt x="84" y="96"/>
                    <a:pt x="85" y="97"/>
                    <a:pt x="85" y="96"/>
                  </a:cubicBezTo>
                  <a:cubicBezTo>
                    <a:pt x="85" y="96"/>
                    <a:pt x="85" y="96"/>
                    <a:pt x="85" y="96"/>
                  </a:cubicBezTo>
                  <a:cubicBezTo>
                    <a:pt x="85" y="96"/>
                    <a:pt x="85" y="96"/>
                    <a:pt x="84" y="96"/>
                  </a:cubicBezTo>
                  <a:cubicBezTo>
                    <a:pt x="84" y="96"/>
                    <a:pt x="84" y="95"/>
                    <a:pt x="84" y="96"/>
                  </a:cubicBezTo>
                  <a:cubicBezTo>
                    <a:pt x="84" y="95"/>
                    <a:pt x="84" y="96"/>
                    <a:pt x="84" y="95"/>
                  </a:cubicBezTo>
                  <a:cubicBezTo>
                    <a:pt x="84" y="95"/>
                    <a:pt x="85" y="95"/>
                    <a:pt x="85" y="95"/>
                  </a:cubicBezTo>
                  <a:cubicBezTo>
                    <a:pt x="85" y="94"/>
                    <a:pt x="85" y="94"/>
                    <a:pt x="84" y="94"/>
                  </a:cubicBezTo>
                  <a:cubicBezTo>
                    <a:pt x="84" y="94"/>
                    <a:pt x="85" y="94"/>
                    <a:pt x="85" y="94"/>
                  </a:cubicBezTo>
                  <a:cubicBezTo>
                    <a:pt x="84" y="94"/>
                    <a:pt x="84" y="94"/>
                    <a:pt x="84" y="93"/>
                  </a:cubicBezTo>
                  <a:cubicBezTo>
                    <a:pt x="84" y="93"/>
                    <a:pt x="84" y="93"/>
                    <a:pt x="83" y="93"/>
                  </a:cubicBezTo>
                  <a:cubicBezTo>
                    <a:pt x="84" y="92"/>
                    <a:pt x="83" y="92"/>
                    <a:pt x="82" y="92"/>
                  </a:cubicBezTo>
                  <a:cubicBezTo>
                    <a:pt x="82" y="92"/>
                    <a:pt x="82" y="92"/>
                    <a:pt x="82" y="92"/>
                  </a:cubicBezTo>
                  <a:cubicBezTo>
                    <a:pt x="82" y="92"/>
                    <a:pt x="82" y="92"/>
                    <a:pt x="82" y="91"/>
                  </a:cubicBezTo>
                  <a:cubicBezTo>
                    <a:pt x="82" y="91"/>
                    <a:pt x="81" y="92"/>
                    <a:pt x="81" y="92"/>
                  </a:cubicBezTo>
                  <a:cubicBezTo>
                    <a:pt x="81" y="91"/>
                    <a:pt x="82" y="91"/>
                    <a:pt x="82" y="90"/>
                  </a:cubicBezTo>
                  <a:cubicBezTo>
                    <a:pt x="81" y="91"/>
                    <a:pt x="80" y="90"/>
                    <a:pt x="81" y="90"/>
                  </a:cubicBezTo>
                  <a:cubicBezTo>
                    <a:pt x="81" y="90"/>
                    <a:pt x="80" y="90"/>
                    <a:pt x="81" y="89"/>
                  </a:cubicBezTo>
                  <a:cubicBezTo>
                    <a:pt x="80" y="89"/>
                    <a:pt x="80" y="89"/>
                    <a:pt x="80" y="89"/>
                  </a:cubicBezTo>
                  <a:cubicBezTo>
                    <a:pt x="79" y="90"/>
                    <a:pt x="78" y="90"/>
                    <a:pt x="78" y="91"/>
                  </a:cubicBezTo>
                  <a:cubicBezTo>
                    <a:pt x="78" y="91"/>
                    <a:pt x="79" y="91"/>
                    <a:pt x="78" y="92"/>
                  </a:cubicBezTo>
                  <a:cubicBezTo>
                    <a:pt x="78" y="92"/>
                    <a:pt x="79" y="92"/>
                    <a:pt x="79" y="93"/>
                  </a:cubicBezTo>
                  <a:cubicBezTo>
                    <a:pt x="80" y="92"/>
                    <a:pt x="80" y="94"/>
                    <a:pt x="81" y="94"/>
                  </a:cubicBezTo>
                  <a:cubicBezTo>
                    <a:pt x="80" y="95"/>
                    <a:pt x="81" y="94"/>
                    <a:pt x="81" y="95"/>
                  </a:cubicBezTo>
                  <a:cubicBezTo>
                    <a:pt x="80" y="95"/>
                    <a:pt x="80" y="95"/>
                    <a:pt x="80" y="95"/>
                  </a:cubicBezTo>
                  <a:cubicBezTo>
                    <a:pt x="80" y="94"/>
                    <a:pt x="80" y="94"/>
                    <a:pt x="80" y="94"/>
                  </a:cubicBezTo>
                  <a:cubicBezTo>
                    <a:pt x="80" y="94"/>
                    <a:pt x="79" y="94"/>
                    <a:pt x="80" y="94"/>
                  </a:cubicBezTo>
                  <a:cubicBezTo>
                    <a:pt x="79" y="94"/>
                    <a:pt x="80" y="94"/>
                    <a:pt x="80" y="94"/>
                  </a:cubicBezTo>
                  <a:cubicBezTo>
                    <a:pt x="79" y="94"/>
                    <a:pt x="79" y="94"/>
                    <a:pt x="78" y="94"/>
                  </a:cubicBezTo>
                  <a:cubicBezTo>
                    <a:pt x="79" y="93"/>
                    <a:pt x="78" y="93"/>
                    <a:pt x="77" y="93"/>
                  </a:cubicBezTo>
                  <a:cubicBezTo>
                    <a:pt x="78" y="92"/>
                    <a:pt x="78" y="92"/>
                    <a:pt x="78" y="92"/>
                  </a:cubicBezTo>
                  <a:cubicBezTo>
                    <a:pt x="77" y="92"/>
                    <a:pt x="76" y="91"/>
                    <a:pt x="76" y="90"/>
                  </a:cubicBezTo>
                  <a:cubicBezTo>
                    <a:pt x="75" y="91"/>
                    <a:pt x="76" y="89"/>
                    <a:pt x="75" y="89"/>
                  </a:cubicBezTo>
                  <a:cubicBezTo>
                    <a:pt x="75" y="89"/>
                    <a:pt x="75" y="90"/>
                    <a:pt x="75" y="90"/>
                  </a:cubicBezTo>
                  <a:cubicBezTo>
                    <a:pt x="75" y="90"/>
                    <a:pt x="75" y="90"/>
                    <a:pt x="75" y="90"/>
                  </a:cubicBezTo>
                  <a:cubicBezTo>
                    <a:pt x="75" y="89"/>
                    <a:pt x="75" y="89"/>
                    <a:pt x="75" y="89"/>
                  </a:cubicBezTo>
                  <a:cubicBezTo>
                    <a:pt x="75" y="89"/>
                    <a:pt x="75" y="89"/>
                    <a:pt x="75" y="89"/>
                  </a:cubicBezTo>
                  <a:cubicBezTo>
                    <a:pt x="74" y="88"/>
                    <a:pt x="74" y="88"/>
                    <a:pt x="74" y="88"/>
                  </a:cubicBezTo>
                  <a:cubicBezTo>
                    <a:pt x="74" y="88"/>
                    <a:pt x="74" y="87"/>
                    <a:pt x="74" y="87"/>
                  </a:cubicBezTo>
                  <a:cubicBezTo>
                    <a:pt x="74" y="87"/>
                    <a:pt x="74" y="87"/>
                    <a:pt x="74" y="87"/>
                  </a:cubicBezTo>
                  <a:cubicBezTo>
                    <a:pt x="73" y="88"/>
                    <a:pt x="74" y="87"/>
                    <a:pt x="74" y="88"/>
                  </a:cubicBezTo>
                  <a:cubicBezTo>
                    <a:pt x="73" y="87"/>
                    <a:pt x="74" y="87"/>
                    <a:pt x="73" y="87"/>
                  </a:cubicBezTo>
                  <a:cubicBezTo>
                    <a:pt x="73" y="87"/>
                    <a:pt x="73" y="87"/>
                    <a:pt x="73" y="86"/>
                  </a:cubicBezTo>
                  <a:cubicBezTo>
                    <a:pt x="73" y="87"/>
                    <a:pt x="73" y="87"/>
                    <a:pt x="73" y="87"/>
                  </a:cubicBezTo>
                  <a:cubicBezTo>
                    <a:pt x="74" y="86"/>
                    <a:pt x="74" y="87"/>
                    <a:pt x="74" y="87"/>
                  </a:cubicBezTo>
                  <a:cubicBezTo>
                    <a:pt x="74" y="86"/>
                    <a:pt x="75" y="86"/>
                    <a:pt x="74" y="86"/>
                  </a:cubicBezTo>
                  <a:cubicBezTo>
                    <a:pt x="74" y="85"/>
                    <a:pt x="75" y="85"/>
                    <a:pt x="75" y="85"/>
                  </a:cubicBezTo>
                  <a:cubicBezTo>
                    <a:pt x="75" y="85"/>
                    <a:pt x="75" y="85"/>
                    <a:pt x="76" y="85"/>
                  </a:cubicBezTo>
                  <a:cubicBezTo>
                    <a:pt x="76" y="85"/>
                    <a:pt x="75" y="85"/>
                    <a:pt x="76" y="85"/>
                  </a:cubicBezTo>
                  <a:cubicBezTo>
                    <a:pt x="76" y="85"/>
                    <a:pt x="76" y="85"/>
                    <a:pt x="76" y="84"/>
                  </a:cubicBezTo>
                  <a:cubicBezTo>
                    <a:pt x="76" y="84"/>
                    <a:pt x="76" y="84"/>
                    <a:pt x="76" y="84"/>
                  </a:cubicBezTo>
                  <a:cubicBezTo>
                    <a:pt x="76" y="85"/>
                    <a:pt x="77" y="84"/>
                    <a:pt x="77" y="84"/>
                  </a:cubicBezTo>
                  <a:cubicBezTo>
                    <a:pt x="77" y="84"/>
                    <a:pt x="77" y="84"/>
                    <a:pt x="78" y="84"/>
                  </a:cubicBezTo>
                  <a:cubicBezTo>
                    <a:pt x="78" y="84"/>
                    <a:pt x="78" y="84"/>
                    <a:pt x="78" y="84"/>
                  </a:cubicBezTo>
                  <a:cubicBezTo>
                    <a:pt x="79" y="84"/>
                    <a:pt x="78" y="84"/>
                    <a:pt x="78" y="84"/>
                  </a:cubicBezTo>
                  <a:cubicBezTo>
                    <a:pt x="78" y="84"/>
                    <a:pt x="78" y="84"/>
                    <a:pt x="78" y="84"/>
                  </a:cubicBezTo>
                  <a:cubicBezTo>
                    <a:pt x="78" y="84"/>
                    <a:pt x="77" y="84"/>
                    <a:pt x="77" y="84"/>
                  </a:cubicBezTo>
                  <a:cubicBezTo>
                    <a:pt x="78" y="84"/>
                    <a:pt x="78" y="84"/>
                    <a:pt x="78" y="84"/>
                  </a:cubicBezTo>
                  <a:cubicBezTo>
                    <a:pt x="78" y="84"/>
                    <a:pt x="79" y="84"/>
                    <a:pt x="78" y="84"/>
                  </a:cubicBezTo>
                  <a:cubicBezTo>
                    <a:pt x="78" y="84"/>
                    <a:pt x="79" y="84"/>
                    <a:pt x="79" y="84"/>
                  </a:cubicBezTo>
                  <a:cubicBezTo>
                    <a:pt x="78" y="85"/>
                    <a:pt x="79" y="86"/>
                    <a:pt x="79" y="86"/>
                  </a:cubicBezTo>
                  <a:cubicBezTo>
                    <a:pt x="79" y="86"/>
                    <a:pt x="79" y="86"/>
                    <a:pt x="79" y="86"/>
                  </a:cubicBezTo>
                  <a:cubicBezTo>
                    <a:pt x="79" y="86"/>
                    <a:pt x="79" y="86"/>
                    <a:pt x="79" y="86"/>
                  </a:cubicBezTo>
                  <a:cubicBezTo>
                    <a:pt x="79" y="86"/>
                    <a:pt x="80" y="86"/>
                    <a:pt x="79" y="87"/>
                  </a:cubicBezTo>
                  <a:cubicBezTo>
                    <a:pt x="79" y="87"/>
                    <a:pt x="79" y="87"/>
                    <a:pt x="79" y="87"/>
                  </a:cubicBezTo>
                  <a:cubicBezTo>
                    <a:pt x="80" y="87"/>
                    <a:pt x="80" y="87"/>
                    <a:pt x="80" y="87"/>
                  </a:cubicBezTo>
                  <a:cubicBezTo>
                    <a:pt x="80" y="87"/>
                    <a:pt x="80" y="87"/>
                    <a:pt x="80" y="87"/>
                  </a:cubicBezTo>
                  <a:cubicBezTo>
                    <a:pt x="80" y="88"/>
                    <a:pt x="81" y="88"/>
                    <a:pt x="81" y="89"/>
                  </a:cubicBezTo>
                  <a:cubicBezTo>
                    <a:pt x="83" y="88"/>
                    <a:pt x="82" y="92"/>
                    <a:pt x="84" y="90"/>
                  </a:cubicBezTo>
                  <a:cubicBezTo>
                    <a:pt x="84" y="91"/>
                    <a:pt x="84" y="91"/>
                    <a:pt x="84" y="91"/>
                  </a:cubicBezTo>
                  <a:cubicBezTo>
                    <a:pt x="84" y="91"/>
                    <a:pt x="84" y="91"/>
                    <a:pt x="83" y="91"/>
                  </a:cubicBezTo>
                  <a:cubicBezTo>
                    <a:pt x="84" y="91"/>
                    <a:pt x="84" y="91"/>
                    <a:pt x="84" y="92"/>
                  </a:cubicBezTo>
                  <a:cubicBezTo>
                    <a:pt x="84" y="91"/>
                    <a:pt x="84" y="91"/>
                    <a:pt x="84" y="90"/>
                  </a:cubicBezTo>
                  <a:cubicBezTo>
                    <a:pt x="84" y="90"/>
                    <a:pt x="84" y="90"/>
                    <a:pt x="85" y="90"/>
                  </a:cubicBezTo>
                  <a:cubicBezTo>
                    <a:pt x="85" y="90"/>
                    <a:pt x="84" y="90"/>
                    <a:pt x="84" y="90"/>
                  </a:cubicBezTo>
                  <a:cubicBezTo>
                    <a:pt x="84" y="90"/>
                    <a:pt x="84" y="90"/>
                    <a:pt x="84" y="90"/>
                  </a:cubicBezTo>
                  <a:cubicBezTo>
                    <a:pt x="84" y="90"/>
                    <a:pt x="84" y="90"/>
                    <a:pt x="84" y="89"/>
                  </a:cubicBezTo>
                  <a:cubicBezTo>
                    <a:pt x="84" y="89"/>
                    <a:pt x="83" y="89"/>
                    <a:pt x="83" y="88"/>
                  </a:cubicBezTo>
                  <a:cubicBezTo>
                    <a:pt x="83" y="89"/>
                    <a:pt x="83" y="89"/>
                    <a:pt x="84" y="88"/>
                  </a:cubicBezTo>
                  <a:cubicBezTo>
                    <a:pt x="83" y="88"/>
                    <a:pt x="82" y="87"/>
                    <a:pt x="81" y="86"/>
                  </a:cubicBezTo>
                  <a:cubicBezTo>
                    <a:pt x="81" y="86"/>
                    <a:pt x="81" y="86"/>
                    <a:pt x="81" y="86"/>
                  </a:cubicBezTo>
                  <a:cubicBezTo>
                    <a:pt x="81" y="86"/>
                    <a:pt x="81" y="85"/>
                    <a:pt x="80" y="85"/>
                  </a:cubicBezTo>
                  <a:cubicBezTo>
                    <a:pt x="80" y="85"/>
                    <a:pt x="81" y="85"/>
                    <a:pt x="81" y="85"/>
                  </a:cubicBezTo>
                  <a:cubicBezTo>
                    <a:pt x="80" y="85"/>
                    <a:pt x="80" y="85"/>
                    <a:pt x="80" y="85"/>
                  </a:cubicBezTo>
                  <a:cubicBezTo>
                    <a:pt x="80" y="85"/>
                    <a:pt x="80" y="84"/>
                    <a:pt x="80" y="84"/>
                  </a:cubicBezTo>
                  <a:cubicBezTo>
                    <a:pt x="80" y="84"/>
                    <a:pt x="80" y="84"/>
                    <a:pt x="80" y="84"/>
                  </a:cubicBezTo>
                  <a:cubicBezTo>
                    <a:pt x="80" y="84"/>
                    <a:pt x="80" y="84"/>
                    <a:pt x="80" y="84"/>
                  </a:cubicBezTo>
                  <a:cubicBezTo>
                    <a:pt x="80" y="84"/>
                    <a:pt x="80" y="84"/>
                    <a:pt x="79" y="84"/>
                  </a:cubicBezTo>
                  <a:cubicBezTo>
                    <a:pt x="80" y="84"/>
                    <a:pt x="80" y="84"/>
                    <a:pt x="80" y="84"/>
                  </a:cubicBezTo>
                  <a:cubicBezTo>
                    <a:pt x="79" y="84"/>
                    <a:pt x="80" y="83"/>
                    <a:pt x="80" y="83"/>
                  </a:cubicBezTo>
                  <a:cubicBezTo>
                    <a:pt x="80" y="83"/>
                    <a:pt x="80" y="83"/>
                    <a:pt x="80" y="83"/>
                  </a:cubicBezTo>
                  <a:cubicBezTo>
                    <a:pt x="80" y="83"/>
                    <a:pt x="80" y="83"/>
                    <a:pt x="80" y="83"/>
                  </a:cubicBezTo>
                  <a:cubicBezTo>
                    <a:pt x="80" y="83"/>
                    <a:pt x="80" y="83"/>
                    <a:pt x="80" y="83"/>
                  </a:cubicBezTo>
                  <a:cubicBezTo>
                    <a:pt x="81" y="83"/>
                    <a:pt x="80" y="83"/>
                    <a:pt x="80" y="83"/>
                  </a:cubicBezTo>
                  <a:cubicBezTo>
                    <a:pt x="81" y="83"/>
                    <a:pt x="81" y="83"/>
                    <a:pt x="81" y="83"/>
                  </a:cubicBezTo>
                  <a:cubicBezTo>
                    <a:pt x="82" y="83"/>
                    <a:pt x="81" y="83"/>
                    <a:pt x="82" y="82"/>
                  </a:cubicBezTo>
                  <a:cubicBezTo>
                    <a:pt x="82" y="82"/>
                    <a:pt x="82" y="82"/>
                    <a:pt x="82" y="82"/>
                  </a:cubicBezTo>
                  <a:cubicBezTo>
                    <a:pt x="82" y="82"/>
                    <a:pt x="82" y="82"/>
                    <a:pt x="82" y="82"/>
                  </a:cubicBezTo>
                  <a:cubicBezTo>
                    <a:pt x="83" y="82"/>
                    <a:pt x="82" y="82"/>
                    <a:pt x="82" y="82"/>
                  </a:cubicBezTo>
                  <a:cubicBezTo>
                    <a:pt x="82" y="82"/>
                    <a:pt x="82" y="82"/>
                    <a:pt x="83" y="82"/>
                  </a:cubicBezTo>
                  <a:cubicBezTo>
                    <a:pt x="83" y="82"/>
                    <a:pt x="83" y="82"/>
                    <a:pt x="83" y="82"/>
                  </a:cubicBezTo>
                  <a:cubicBezTo>
                    <a:pt x="83" y="82"/>
                    <a:pt x="82" y="83"/>
                    <a:pt x="83" y="82"/>
                  </a:cubicBezTo>
                  <a:cubicBezTo>
                    <a:pt x="83" y="82"/>
                    <a:pt x="82" y="83"/>
                    <a:pt x="83" y="83"/>
                  </a:cubicBezTo>
                  <a:cubicBezTo>
                    <a:pt x="83" y="83"/>
                    <a:pt x="83" y="82"/>
                    <a:pt x="84" y="82"/>
                  </a:cubicBezTo>
                  <a:cubicBezTo>
                    <a:pt x="84" y="82"/>
                    <a:pt x="84" y="82"/>
                    <a:pt x="84" y="82"/>
                  </a:cubicBezTo>
                  <a:cubicBezTo>
                    <a:pt x="83" y="82"/>
                    <a:pt x="83" y="82"/>
                    <a:pt x="83" y="82"/>
                  </a:cubicBezTo>
                  <a:cubicBezTo>
                    <a:pt x="83" y="82"/>
                    <a:pt x="83" y="82"/>
                    <a:pt x="83" y="82"/>
                  </a:cubicBezTo>
                  <a:cubicBezTo>
                    <a:pt x="83" y="82"/>
                    <a:pt x="83" y="82"/>
                    <a:pt x="83" y="82"/>
                  </a:cubicBezTo>
                  <a:cubicBezTo>
                    <a:pt x="83" y="82"/>
                    <a:pt x="84" y="81"/>
                    <a:pt x="84" y="82"/>
                  </a:cubicBezTo>
                  <a:cubicBezTo>
                    <a:pt x="83" y="82"/>
                    <a:pt x="83" y="82"/>
                    <a:pt x="83" y="82"/>
                  </a:cubicBezTo>
                  <a:cubicBezTo>
                    <a:pt x="83" y="82"/>
                    <a:pt x="83" y="82"/>
                    <a:pt x="83" y="82"/>
                  </a:cubicBezTo>
                  <a:cubicBezTo>
                    <a:pt x="83" y="82"/>
                    <a:pt x="84" y="82"/>
                    <a:pt x="84" y="82"/>
                  </a:cubicBezTo>
                  <a:cubicBezTo>
                    <a:pt x="84" y="82"/>
                    <a:pt x="83" y="82"/>
                    <a:pt x="83" y="82"/>
                  </a:cubicBezTo>
                  <a:cubicBezTo>
                    <a:pt x="84" y="82"/>
                    <a:pt x="83" y="83"/>
                    <a:pt x="84" y="84"/>
                  </a:cubicBezTo>
                  <a:cubicBezTo>
                    <a:pt x="84" y="84"/>
                    <a:pt x="84" y="84"/>
                    <a:pt x="84" y="84"/>
                  </a:cubicBezTo>
                  <a:cubicBezTo>
                    <a:pt x="83" y="84"/>
                    <a:pt x="84" y="85"/>
                    <a:pt x="83" y="85"/>
                  </a:cubicBezTo>
                  <a:cubicBezTo>
                    <a:pt x="83" y="85"/>
                    <a:pt x="84" y="85"/>
                    <a:pt x="83" y="85"/>
                  </a:cubicBezTo>
                  <a:cubicBezTo>
                    <a:pt x="83" y="85"/>
                    <a:pt x="83" y="85"/>
                    <a:pt x="83" y="85"/>
                  </a:cubicBezTo>
                  <a:cubicBezTo>
                    <a:pt x="83" y="85"/>
                    <a:pt x="83" y="85"/>
                    <a:pt x="83" y="85"/>
                  </a:cubicBezTo>
                  <a:cubicBezTo>
                    <a:pt x="83" y="85"/>
                    <a:pt x="83" y="85"/>
                    <a:pt x="83" y="86"/>
                  </a:cubicBezTo>
                  <a:cubicBezTo>
                    <a:pt x="83" y="86"/>
                    <a:pt x="83" y="86"/>
                    <a:pt x="83" y="86"/>
                  </a:cubicBezTo>
                  <a:cubicBezTo>
                    <a:pt x="83" y="87"/>
                    <a:pt x="83" y="87"/>
                    <a:pt x="83" y="88"/>
                  </a:cubicBezTo>
                  <a:cubicBezTo>
                    <a:pt x="83" y="88"/>
                    <a:pt x="83" y="88"/>
                    <a:pt x="83" y="88"/>
                  </a:cubicBezTo>
                  <a:cubicBezTo>
                    <a:pt x="83" y="88"/>
                    <a:pt x="83" y="88"/>
                    <a:pt x="83" y="89"/>
                  </a:cubicBezTo>
                  <a:cubicBezTo>
                    <a:pt x="83" y="88"/>
                    <a:pt x="84" y="88"/>
                    <a:pt x="84" y="88"/>
                  </a:cubicBezTo>
                  <a:cubicBezTo>
                    <a:pt x="84" y="89"/>
                    <a:pt x="84" y="89"/>
                    <a:pt x="83" y="89"/>
                  </a:cubicBezTo>
                  <a:cubicBezTo>
                    <a:pt x="83" y="89"/>
                    <a:pt x="84" y="89"/>
                    <a:pt x="83" y="89"/>
                  </a:cubicBezTo>
                  <a:cubicBezTo>
                    <a:pt x="83" y="89"/>
                    <a:pt x="83" y="89"/>
                    <a:pt x="82" y="89"/>
                  </a:cubicBezTo>
                  <a:cubicBezTo>
                    <a:pt x="83" y="89"/>
                    <a:pt x="83" y="89"/>
                    <a:pt x="83" y="90"/>
                  </a:cubicBezTo>
                  <a:cubicBezTo>
                    <a:pt x="83" y="89"/>
                    <a:pt x="83" y="90"/>
                    <a:pt x="84" y="90"/>
                  </a:cubicBezTo>
                  <a:cubicBezTo>
                    <a:pt x="83" y="90"/>
                    <a:pt x="83" y="90"/>
                    <a:pt x="83" y="90"/>
                  </a:cubicBezTo>
                  <a:cubicBezTo>
                    <a:pt x="83" y="90"/>
                    <a:pt x="82" y="90"/>
                    <a:pt x="82" y="90"/>
                  </a:cubicBezTo>
                  <a:cubicBezTo>
                    <a:pt x="82" y="90"/>
                    <a:pt x="83" y="90"/>
                    <a:pt x="83" y="91"/>
                  </a:cubicBezTo>
                  <a:cubicBezTo>
                    <a:pt x="83" y="91"/>
                    <a:pt x="83" y="90"/>
                    <a:pt x="84" y="90"/>
                  </a:cubicBezTo>
                  <a:cubicBezTo>
                    <a:pt x="84" y="91"/>
                    <a:pt x="83" y="91"/>
                    <a:pt x="83" y="91"/>
                  </a:cubicBezTo>
                  <a:cubicBezTo>
                    <a:pt x="83" y="91"/>
                    <a:pt x="83" y="91"/>
                    <a:pt x="83" y="91"/>
                  </a:cubicBezTo>
                  <a:cubicBezTo>
                    <a:pt x="82" y="91"/>
                    <a:pt x="82" y="92"/>
                    <a:pt x="82" y="92"/>
                  </a:cubicBezTo>
                  <a:cubicBezTo>
                    <a:pt x="82" y="91"/>
                    <a:pt x="82" y="92"/>
                    <a:pt x="82" y="91"/>
                  </a:cubicBezTo>
                  <a:cubicBezTo>
                    <a:pt x="82" y="91"/>
                    <a:pt x="82" y="91"/>
                    <a:pt x="82" y="91"/>
                  </a:cubicBezTo>
                  <a:cubicBezTo>
                    <a:pt x="82" y="92"/>
                    <a:pt x="82" y="92"/>
                    <a:pt x="82" y="92"/>
                  </a:cubicBezTo>
                  <a:cubicBezTo>
                    <a:pt x="82" y="92"/>
                    <a:pt x="83" y="92"/>
                    <a:pt x="82" y="92"/>
                  </a:cubicBezTo>
                  <a:cubicBezTo>
                    <a:pt x="83" y="92"/>
                    <a:pt x="83" y="92"/>
                    <a:pt x="83" y="92"/>
                  </a:cubicBezTo>
                  <a:cubicBezTo>
                    <a:pt x="83" y="92"/>
                    <a:pt x="83" y="92"/>
                    <a:pt x="83" y="92"/>
                  </a:cubicBezTo>
                  <a:cubicBezTo>
                    <a:pt x="83" y="91"/>
                    <a:pt x="83" y="91"/>
                    <a:pt x="83" y="91"/>
                  </a:cubicBezTo>
                  <a:cubicBezTo>
                    <a:pt x="84" y="92"/>
                    <a:pt x="84" y="92"/>
                    <a:pt x="84" y="92"/>
                  </a:cubicBezTo>
                  <a:cubicBezTo>
                    <a:pt x="84" y="92"/>
                    <a:pt x="84" y="92"/>
                    <a:pt x="84" y="91"/>
                  </a:cubicBezTo>
                  <a:cubicBezTo>
                    <a:pt x="85" y="92"/>
                    <a:pt x="85" y="91"/>
                    <a:pt x="86" y="91"/>
                  </a:cubicBezTo>
                  <a:cubicBezTo>
                    <a:pt x="86" y="92"/>
                    <a:pt x="86" y="91"/>
                    <a:pt x="86" y="91"/>
                  </a:cubicBezTo>
                  <a:cubicBezTo>
                    <a:pt x="86" y="91"/>
                    <a:pt x="87" y="90"/>
                    <a:pt x="87" y="91"/>
                  </a:cubicBezTo>
                  <a:cubicBezTo>
                    <a:pt x="87" y="91"/>
                    <a:pt x="86" y="90"/>
                    <a:pt x="87" y="90"/>
                  </a:cubicBezTo>
                  <a:cubicBezTo>
                    <a:pt x="87" y="90"/>
                    <a:pt x="87" y="91"/>
                    <a:pt x="87" y="90"/>
                  </a:cubicBezTo>
                  <a:cubicBezTo>
                    <a:pt x="87" y="91"/>
                    <a:pt x="88" y="91"/>
                    <a:pt x="88" y="91"/>
                  </a:cubicBezTo>
                  <a:cubicBezTo>
                    <a:pt x="88" y="91"/>
                    <a:pt x="87" y="90"/>
                    <a:pt x="88" y="90"/>
                  </a:cubicBezTo>
                  <a:cubicBezTo>
                    <a:pt x="88" y="90"/>
                    <a:pt x="88" y="90"/>
                    <a:pt x="88" y="90"/>
                  </a:cubicBezTo>
                  <a:cubicBezTo>
                    <a:pt x="88" y="90"/>
                    <a:pt x="88" y="90"/>
                    <a:pt x="88" y="91"/>
                  </a:cubicBezTo>
                  <a:cubicBezTo>
                    <a:pt x="88" y="90"/>
                    <a:pt x="88" y="91"/>
                    <a:pt x="88" y="91"/>
                  </a:cubicBezTo>
                  <a:cubicBezTo>
                    <a:pt x="89" y="91"/>
                    <a:pt x="89" y="91"/>
                    <a:pt x="89" y="91"/>
                  </a:cubicBezTo>
                  <a:cubicBezTo>
                    <a:pt x="89" y="91"/>
                    <a:pt x="88" y="90"/>
                    <a:pt x="88" y="90"/>
                  </a:cubicBezTo>
                  <a:cubicBezTo>
                    <a:pt x="88" y="90"/>
                    <a:pt x="88" y="89"/>
                    <a:pt x="87" y="89"/>
                  </a:cubicBezTo>
                  <a:cubicBezTo>
                    <a:pt x="88" y="88"/>
                    <a:pt x="90" y="88"/>
                    <a:pt x="91" y="89"/>
                  </a:cubicBezTo>
                  <a:cubicBezTo>
                    <a:pt x="92" y="89"/>
                    <a:pt x="92" y="90"/>
                    <a:pt x="92" y="90"/>
                  </a:cubicBezTo>
                  <a:cubicBezTo>
                    <a:pt x="91" y="87"/>
                    <a:pt x="94" y="90"/>
                    <a:pt x="94" y="88"/>
                  </a:cubicBezTo>
                  <a:cubicBezTo>
                    <a:pt x="94" y="87"/>
                    <a:pt x="94" y="87"/>
                    <a:pt x="93" y="87"/>
                  </a:cubicBezTo>
                  <a:cubicBezTo>
                    <a:pt x="94" y="87"/>
                    <a:pt x="94" y="86"/>
                    <a:pt x="94" y="85"/>
                  </a:cubicBezTo>
                  <a:cubicBezTo>
                    <a:pt x="94" y="85"/>
                    <a:pt x="94" y="85"/>
                    <a:pt x="94" y="85"/>
                  </a:cubicBezTo>
                  <a:cubicBezTo>
                    <a:pt x="94" y="85"/>
                    <a:pt x="94" y="85"/>
                    <a:pt x="94" y="85"/>
                  </a:cubicBezTo>
                  <a:cubicBezTo>
                    <a:pt x="94" y="85"/>
                    <a:pt x="94" y="85"/>
                    <a:pt x="94" y="84"/>
                  </a:cubicBezTo>
                  <a:cubicBezTo>
                    <a:pt x="94" y="84"/>
                    <a:pt x="94" y="83"/>
                    <a:pt x="95" y="83"/>
                  </a:cubicBezTo>
                  <a:cubicBezTo>
                    <a:pt x="94" y="82"/>
                    <a:pt x="94" y="82"/>
                    <a:pt x="94" y="81"/>
                  </a:cubicBezTo>
                  <a:cubicBezTo>
                    <a:pt x="94" y="82"/>
                    <a:pt x="95" y="81"/>
                    <a:pt x="94" y="81"/>
                  </a:cubicBezTo>
                  <a:cubicBezTo>
                    <a:pt x="94" y="81"/>
                    <a:pt x="94" y="81"/>
                    <a:pt x="94" y="81"/>
                  </a:cubicBezTo>
                  <a:cubicBezTo>
                    <a:pt x="94" y="81"/>
                    <a:pt x="95" y="82"/>
                    <a:pt x="95" y="82"/>
                  </a:cubicBezTo>
                  <a:cubicBezTo>
                    <a:pt x="95" y="81"/>
                    <a:pt x="94" y="81"/>
                    <a:pt x="94" y="80"/>
                  </a:cubicBezTo>
                  <a:cubicBezTo>
                    <a:pt x="94" y="80"/>
                    <a:pt x="94" y="80"/>
                    <a:pt x="94" y="80"/>
                  </a:cubicBezTo>
                  <a:cubicBezTo>
                    <a:pt x="94" y="79"/>
                    <a:pt x="94" y="79"/>
                    <a:pt x="94" y="79"/>
                  </a:cubicBezTo>
                  <a:cubicBezTo>
                    <a:pt x="94" y="79"/>
                    <a:pt x="94" y="79"/>
                    <a:pt x="94" y="78"/>
                  </a:cubicBezTo>
                  <a:cubicBezTo>
                    <a:pt x="94" y="78"/>
                    <a:pt x="94" y="78"/>
                    <a:pt x="95" y="79"/>
                  </a:cubicBezTo>
                  <a:cubicBezTo>
                    <a:pt x="95" y="78"/>
                    <a:pt x="95" y="77"/>
                    <a:pt x="95" y="78"/>
                  </a:cubicBezTo>
                  <a:cubicBezTo>
                    <a:pt x="95" y="78"/>
                    <a:pt x="95" y="78"/>
                    <a:pt x="95" y="79"/>
                  </a:cubicBezTo>
                  <a:cubicBezTo>
                    <a:pt x="95" y="79"/>
                    <a:pt x="95" y="78"/>
                    <a:pt x="94" y="79"/>
                  </a:cubicBezTo>
                  <a:cubicBezTo>
                    <a:pt x="95" y="80"/>
                    <a:pt x="95" y="80"/>
                    <a:pt x="94" y="80"/>
                  </a:cubicBezTo>
                  <a:cubicBezTo>
                    <a:pt x="95" y="81"/>
                    <a:pt x="95" y="80"/>
                    <a:pt x="94" y="79"/>
                  </a:cubicBezTo>
                  <a:cubicBezTo>
                    <a:pt x="94" y="80"/>
                    <a:pt x="96" y="80"/>
                    <a:pt x="93" y="79"/>
                  </a:cubicBezTo>
                  <a:cubicBezTo>
                    <a:pt x="93" y="79"/>
                    <a:pt x="93" y="79"/>
                    <a:pt x="93" y="79"/>
                  </a:cubicBezTo>
                  <a:cubicBezTo>
                    <a:pt x="93" y="79"/>
                    <a:pt x="93" y="79"/>
                    <a:pt x="93" y="79"/>
                  </a:cubicBezTo>
                  <a:cubicBezTo>
                    <a:pt x="92" y="79"/>
                    <a:pt x="93" y="78"/>
                    <a:pt x="92" y="80"/>
                  </a:cubicBezTo>
                  <a:cubicBezTo>
                    <a:pt x="92" y="80"/>
                    <a:pt x="92" y="79"/>
                    <a:pt x="92" y="79"/>
                  </a:cubicBezTo>
                  <a:cubicBezTo>
                    <a:pt x="92" y="79"/>
                    <a:pt x="92" y="79"/>
                    <a:pt x="92" y="80"/>
                  </a:cubicBezTo>
                  <a:cubicBezTo>
                    <a:pt x="92" y="81"/>
                    <a:pt x="92" y="82"/>
                    <a:pt x="92" y="83"/>
                  </a:cubicBezTo>
                  <a:cubicBezTo>
                    <a:pt x="91" y="84"/>
                    <a:pt x="91" y="84"/>
                    <a:pt x="91" y="84"/>
                  </a:cubicBezTo>
                  <a:cubicBezTo>
                    <a:pt x="90" y="84"/>
                    <a:pt x="91" y="81"/>
                    <a:pt x="91" y="81"/>
                  </a:cubicBezTo>
                  <a:cubicBezTo>
                    <a:pt x="92" y="80"/>
                    <a:pt x="93" y="79"/>
                    <a:pt x="93" y="78"/>
                  </a:cubicBezTo>
                  <a:cubicBezTo>
                    <a:pt x="93" y="78"/>
                    <a:pt x="93" y="78"/>
                    <a:pt x="94" y="78"/>
                  </a:cubicBezTo>
                  <a:cubicBezTo>
                    <a:pt x="94" y="77"/>
                    <a:pt x="95" y="76"/>
                    <a:pt x="95" y="76"/>
                  </a:cubicBezTo>
                  <a:cubicBezTo>
                    <a:pt x="95" y="75"/>
                    <a:pt x="95" y="76"/>
                    <a:pt x="95" y="75"/>
                  </a:cubicBezTo>
                  <a:cubicBezTo>
                    <a:pt x="95" y="75"/>
                    <a:pt x="96" y="75"/>
                    <a:pt x="96" y="75"/>
                  </a:cubicBezTo>
                  <a:cubicBezTo>
                    <a:pt x="96" y="75"/>
                    <a:pt x="96" y="75"/>
                    <a:pt x="96" y="74"/>
                  </a:cubicBezTo>
                  <a:cubicBezTo>
                    <a:pt x="98" y="72"/>
                    <a:pt x="99" y="70"/>
                    <a:pt x="100" y="66"/>
                  </a:cubicBezTo>
                  <a:cubicBezTo>
                    <a:pt x="99" y="66"/>
                    <a:pt x="100" y="64"/>
                    <a:pt x="99" y="63"/>
                  </a:cubicBezTo>
                  <a:cubicBezTo>
                    <a:pt x="100" y="63"/>
                    <a:pt x="99" y="62"/>
                    <a:pt x="100" y="61"/>
                  </a:cubicBezTo>
                  <a:cubicBezTo>
                    <a:pt x="100" y="61"/>
                    <a:pt x="99" y="61"/>
                    <a:pt x="100" y="61"/>
                  </a:cubicBezTo>
                  <a:cubicBezTo>
                    <a:pt x="100" y="61"/>
                    <a:pt x="100" y="61"/>
                    <a:pt x="100" y="61"/>
                  </a:cubicBezTo>
                  <a:cubicBezTo>
                    <a:pt x="99" y="61"/>
                    <a:pt x="100" y="60"/>
                    <a:pt x="100" y="60"/>
                  </a:cubicBezTo>
                  <a:cubicBezTo>
                    <a:pt x="100" y="59"/>
                    <a:pt x="100" y="57"/>
                    <a:pt x="100" y="56"/>
                  </a:cubicBezTo>
                  <a:cubicBezTo>
                    <a:pt x="101" y="56"/>
                    <a:pt x="102" y="58"/>
                    <a:pt x="103" y="58"/>
                  </a:cubicBezTo>
                  <a:cubicBezTo>
                    <a:pt x="103" y="59"/>
                    <a:pt x="104" y="59"/>
                    <a:pt x="104" y="60"/>
                  </a:cubicBezTo>
                  <a:cubicBezTo>
                    <a:pt x="103" y="60"/>
                    <a:pt x="103" y="60"/>
                    <a:pt x="103" y="60"/>
                  </a:cubicBezTo>
                  <a:cubicBezTo>
                    <a:pt x="103" y="61"/>
                    <a:pt x="104" y="62"/>
                    <a:pt x="105" y="63"/>
                  </a:cubicBezTo>
                  <a:cubicBezTo>
                    <a:pt x="104" y="64"/>
                    <a:pt x="106" y="64"/>
                    <a:pt x="106" y="65"/>
                  </a:cubicBezTo>
                  <a:cubicBezTo>
                    <a:pt x="106" y="66"/>
                    <a:pt x="106" y="65"/>
                    <a:pt x="105" y="66"/>
                  </a:cubicBezTo>
                  <a:cubicBezTo>
                    <a:pt x="107" y="66"/>
                    <a:pt x="108" y="68"/>
                    <a:pt x="108" y="69"/>
                  </a:cubicBezTo>
                  <a:cubicBezTo>
                    <a:pt x="107" y="71"/>
                    <a:pt x="109" y="73"/>
                    <a:pt x="107" y="74"/>
                  </a:cubicBezTo>
                  <a:cubicBezTo>
                    <a:pt x="108" y="75"/>
                    <a:pt x="108" y="75"/>
                    <a:pt x="107" y="76"/>
                  </a:cubicBezTo>
                  <a:cubicBezTo>
                    <a:pt x="107" y="76"/>
                    <a:pt x="106" y="76"/>
                    <a:pt x="105" y="76"/>
                  </a:cubicBezTo>
                  <a:cubicBezTo>
                    <a:pt x="105" y="77"/>
                    <a:pt x="105" y="78"/>
                    <a:pt x="105" y="79"/>
                  </a:cubicBezTo>
                  <a:cubicBezTo>
                    <a:pt x="105" y="78"/>
                    <a:pt x="106" y="79"/>
                    <a:pt x="106" y="79"/>
                  </a:cubicBezTo>
                  <a:cubicBezTo>
                    <a:pt x="106" y="79"/>
                    <a:pt x="105" y="79"/>
                    <a:pt x="105" y="79"/>
                  </a:cubicBezTo>
                  <a:cubicBezTo>
                    <a:pt x="105" y="80"/>
                    <a:pt x="104" y="80"/>
                    <a:pt x="103" y="81"/>
                  </a:cubicBezTo>
                  <a:cubicBezTo>
                    <a:pt x="103" y="81"/>
                    <a:pt x="104" y="81"/>
                    <a:pt x="103" y="82"/>
                  </a:cubicBezTo>
                  <a:cubicBezTo>
                    <a:pt x="103" y="82"/>
                    <a:pt x="103" y="81"/>
                    <a:pt x="103" y="81"/>
                  </a:cubicBezTo>
                  <a:cubicBezTo>
                    <a:pt x="103" y="82"/>
                    <a:pt x="102" y="82"/>
                    <a:pt x="102" y="82"/>
                  </a:cubicBezTo>
                  <a:cubicBezTo>
                    <a:pt x="103" y="82"/>
                    <a:pt x="103" y="82"/>
                    <a:pt x="103" y="83"/>
                  </a:cubicBezTo>
                  <a:cubicBezTo>
                    <a:pt x="103" y="83"/>
                    <a:pt x="103" y="82"/>
                    <a:pt x="104" y="82"/>
                  </a:cubicBezTo>
                  <a:cubicBezTo>
                    <a:pt x="104" y="84"/>
                    <a:pt x="102" y="85"/>
                    <a:pt x="104" y="86"/>
                  </a:cubicBezTo>
                  <a:cubicBezTo>
                    <a:pt x="104" y="86"/>
                    <a:pt x="104" y="85"/>
                    <a:pt x="104" y="85"/>
                  </a:cubicBezTo>
                  <a:cubicBezTo>
                    <a:pt x="105" y="84"/>
                    <a:pt x="105" y="83"/>
                    <a:pt x="106" y="82"/>
                  </a:cubicBezTo>
                  <a:cubicBezTo>
                    <a:pt x="106" y="82"/>
                    <a:pt x="106" y="82"/>
                    <a:pt x="106" y="82"/>
                  </a:cubicBezTo>
                  <a:cubicBezTo>
                    <a:pt x="106" y="81"/>
                    <a:pt x="106" y="81"/>
                    <a:pt x="106" y="81"/>
                  </a:cubicBezTo>
                  <a:cubicBezTo>
                    <a:pt x="106" y="81"/>
                    <a:pt x="106" y="80"/>
                    <a:pt x="106" y="80"/>
                  </a:cubicBezTo>
                  <a:cubicBezTo>
                    <a:pt x="106" y="80"/>
                    <a:pt x="106" y="79"/>
                    <a:pt x="107" y="79"/>
                  </a:cubicBezTo>
                  <a:cubicBezTo>
                    <a:pt x="107" y="79"/>
                    <a:pt x="107" y="79"/>
                    <a:pt x="108" y="79"/>
                  </a:cubicBezTo>
                  <a:cubicBezTo>
                    <a:pt x="108" y="79"/>
                    <a:pt x="108" y="79"/>
                    <a:pt x="108" y="79"/>
                  </a:cubicBezTo>
                  <a:cubicBezTo>
                    <a:pt x="108" y="80"/>
                    <a:pt x="108" y="82"/>
                    <a:pt x="108" y="83"/>
                  </a:cubicBezTo>
                  <a:cubicBezTo>
                    <a:pt x="109" y="82"/>
                    <a:pt x="109" y="81"/>
                    <a:pt x="109" y="80"/>
                  </a:cubicBezTo>
                  <a:cubicBezTo>
                    <a:pt x="111" y="80"/>
                    <a:pt x="111" y="79"/>
                    <a:pt x="111" y="78"/>
                  </a:cubicBezTo>
                  <a:cubicBezTo>
                    <a:pt x="111" y="78"/>
                    <a:pt x="111" y="78"/>
                    <a:pt x="111" y="78"/>
                  </a:cubicBezTo>
                  <a:cubicBezTo>
                    <a:pt x="112" y="77"/>
                    <a:pt x="113" y="75"/>
                    <a:pt x="115" y="75"/>
                  </a:cubicBezTo>
                  <a:cubicBezTo>
                    <a:pt x="115" y="76"/>
                    <a:pt x="117" y="76"/>
                    <a:pt x="117" y="78"/>
                  </a:cubicBezTo>
                  <a:cubicBezTo>
                    <a:pt x="118" y="77"/>
                    <a:pt x="118" y="78"/>
                    <a:pt x="119" y="78"/>
                  </a:cubicBezTo>
                  <a:cubicBezTo>
                    <a:pt x="119" y="78"/>
                    <a:pt x="119" y="77"/>
                    <a:pt x="119" y="77"/>
                  </a:cubicBezTo>
                  <a:cubicBezTo>
                    <a:pt x="120" y="77"/>
                    <a:pt x="120" y="77"/>
                    <a:pt x="120" y="78"/>
                  </a:cubicBezTo>
                  <a:cubicBezTo>
                    <a:pt x="123" y="78"/>
                    <a:pt x="121" y="76"/>
                    <a:pt x="123" y="75"/>
                  </a:cubicBezTo>
                  <a:cubicBezTo>
                    <a:pt x="124" y="76"/>
                    <a:pt x="124" y="79"/>
                    <a:pt x="125" y="80"/>
                  </a:cubicBezTo>
                  <a:cubicBezTo>
                    <a:pt x="125" y="79"/>
                    <a:pt x="126" y="78"/>
                    <a:pt x="126" y="79"/>
                  </a:cubicBezTo>
                  <a:cubicBezTo>
                    <a:pt x="127" y="78"/>
                    <a:pt x="128" y="77"/>
                    <a:pt x="128" y="76"/>
                  </a:cubicBezTo>
                  <a:cubicBezTo>
                    <a:pt x="127" y="74"/>
                    <a:pt x="125" y="75"/>
                    <a:pt x="123" y="73"/>
                  </a:cubicBezTo>
                  <a:cubicBezTo>
                    <a:pt x="125" y="71"/>
                    <a:pt x="122" y="66"/>
                    <a:pt x="122" y="64"/>
                  </a:cubicBezTo>
                  <a:cubicBezTo>
                    <a:pt x="122" y="65"/>
                    <a:pt x="122" y="65"/>
                    <a:pt x="122" y="65"/>
                  </a:cubicBezTo>
                  <a:cubicBezTo>
                    <a:pt x="121" y="64"/>
                    <a:pt x="121" y="64"/>
                    <a:pt x="121" y="63"/>
                  </a:cubicBezTo>
                  <a:cubicBezTo>
                    <a:pt x="120" y="64"/>
                    <a:pt x="120" y="63"/>
                    <a:pt x="120" y="63"/>
                  </a:cubicBezTo>
                  <a:cubicBezTo>
                    <a:pt x="120" y="63"/>
                    <a:pt x="120" y="63"/>
                    <a:pt x="119" y="63"/>
                  </a:cubicBezTo>
                  <a:cubicBezTo>
                    <a:pt x="118" y="61"/>
                    <a:pt x="116" y="60"/>
                    <a:pt x="114" y="59"/>
                  </a:cubicBezTo>
                  <a:cubicBezTo>
                    <a:pt x="114" y="59"/>
                    <a:pt x="114" y="59"/>
                    <a:pt x="113" y="59"/>
                  </a:cubicBezTo>
                  <a:cubicBezTo>
                    <a:pt x="111" y="56"/>
                    <a:pt x="108" y="55"/>
                    <a:pt x="105" y="54"/>
                  </a:cubicBezTo>
                  <a:cubicBezTo>
                    <a:pt x="105" y="54"/>
                    <a:pt x="105" y="55"/>
                    <a:pt x="105" y="55"/>
                  </a:cubicBezTo>
                  <a:cubicBezTo>
                    <a:pt x="105" y="54"/>
                    <a:pt x="104" y="54"/>
                    <a:pt x="103" y="53"/>
                  </a:cubicBezTo>
                  <a:cubicBezTo>
                    <a:pt x="103" y="54"/>
                    <a:pt x="103" y="54"/>
                    <a:pt x="103" y="54"/>
                  </a:cubicBezTo>
                  <a:cubicBezTo>
                    <a:pt x="101" y="53"/>
                    <a:pt x="98" y="53"/>
                    <a:pt x="98" y="51"/>
                  </a:cubicBezTo>
                  <a:cubicBezTo>
                    <a:pt x="98" y="51"/>
                    <a:pt x="98" y="51"/>
                    <a:pt x="98" y="50"/>
                  </a:cubicBezTo>
                  <a:cubicBezTo>
                    <a:pt x="98" y="50"/>
                    <a:pt x="98" y="50"/>
                    <a:pt x="98" y="49"/>
                  </a:cubicBezTo>
                  <a:cubicBezTo>
                    <a:pt x="97" y="49"/>
                    <a:pt x="97" y="48"/>
                    <a:pt x="97" y="48"/>
                  </a:cubicBezTo>
                  <a:cubicBezTo>
                    <a:pt x="97" y="48"/>
                    <a:pt x="97" y="47"/>
                    <a:pt x="97" y="47"/>
                  </a:cubicBezTo>
                  <a:cubicBezTo>
                    <a:pt x="96" y="47"/>
                    <a:pt x="97" y="47"/>
                    <a:pt x="96" y="47"/>
                  </a:cubicBezTo>
                  <a:cubicBezTo>
                    <a:pt x="96" y="47"/>
                    <a:pt x="96" y="47"/>
                    <a:pt x="96" y="47"/>
                  </a:cubicBezTo>
                  <a:cubicBezTo>
                    <a:pt x="96" y="47"/>
                    <a:pt x="97" y="47"/>
                    <a:pt x="97" y="47"/>
                  </a:cubicBezTo>
                  <a:cubicBezTo>
                    <a:pt x="95" y="47"/>
                    <a:pt x="96" y="46"/>
                    <a:pt x="96" y="45"/>
                  </a:cubicBezTo>
                  <a:cubicBezTo>
                    <a:pt x="95" y="45"/>
                    <a:pt x="96" y="46"/>
                    <a:pt x="94" y="46"/>
                  </a:cubicBezTo>
                  <a:cubicBezTo>
                    <a:pt x="95" y="46"/>
                    <a:pt x="94" y="46"/>
                    <a:pt x="94" y="45"/>
                  </a:cubicBezTo>
                  <a:cubicBezTo>
                    <a:pt x="95" y="45"/>
                    <a:pt x="95" y="45"/>
                    <a:pt x="95" y="45"/>
                  </a:cubicBezTo>
                  <a:cubicBezTo>
                    <a:pt x="95" y="45"/>
                    <a:pt x="95" y="45"/>
                    <a:pt x="95" y="44"/>
                  </a:cubicBezTo>
                  <a:cubicBezTo>
                    <a:pt x="94" y="44"/>
                    <a:pt x="94" y="44"/>
                    <a:pt x="94" y="45"/>
                  </a:cubicBezTo>
                  <a:cubicBezTo>
                    <a:pt x="95" y="44"/>
                    <a:pt x="93" y="45"/>
                    <a:pt x="93" y="44"/>
                  </a:cubicBezTo>
                  <a:cubicBezTo>
                    <a:pt x="95" y="44"/>
                    <a:pt x="96" y="44"/>
                    <a:pt x="97" y="44"/>
                  </a:cubicBezTo>
                  <a:cubicBezTo>
                    <a:pt x="98" y="45"/>
                    <a:pt x="100" y="44"/>
                    <a:pt x="100" y="46"/>
                  </a:cubicBezTo>
                  <a:cubicBezTo>
                    <a:pt x="100" y="46"/>
                    <a:pt x="100" y="46"/>
                    <a:pt x="99" y="46"/>
                  </a:cubicBezTo>
                  <a:cubicBezTo>
                    <a:pt x="100" y="46"/>
                    <a:pt x="100" y="46"/>
                    <a:pt x="100" y="47"/>
                  </a:cubicBezTo>
                  <a:cubicBezTo>
                    <a:pt x="102" y="47"/>
                    <a:pt x="102" y="49"/>
                    <a:pt x="103" y="50"/>
                  </a:cubicBezTo>
                  <a:cubicBezTo>
                    <a:pt x="104" y="50"/>
                    <a:pt x="105" y="50"/>
                    <a:pt x="105" y="50"/>
                  </a:cubicBezTo>
                  <a:cubicBezTo>
                    <a:pt x="106" y="50"/>
                    <a:pt x="106" y="50"/>
                    <a:pt x="107" y="50"/>
                  </a:cubicBezTo>
                  <a:cubicBezTo>
                    <a:pt x="107" y="49"/>
                    <a:pt x="109" y="50"/>
                    <a:pt x="109" y="48"/>
                  </a:cubicBezTo>
                  <a:cubicBezTo>
                    <a:pt x="109" y="49"/>
                    <a:pt x="109" y="49"/>
                    <a:pt x="110" y="49"/>
                  </a:cubicBezTo>
                  <a:cubicBezTo>
                    <a:pt x="110" y="48"/>
                    <a:pt x="109" y="48"/>
                    <a:pt x="109" y="48"/>
                  </a:cubicBezTo>
                  <a:cubicBezTo>
                    <a:pt x="109" y="48"/>
                    <a:pt x="110" y="48"/>
                    <a:pt x="110" y="48"/>
                  </a:cubicBezTo>
                  <a:cubicBezTo>
                    <a:pt x="110" y="47"/>
                    <a:pt x="108" y="46"/>
                    <a:pt x="108" y="44"/>
                  </a:cubicBezTo>
                  <a:cubicBezTo>
                    <a:pt x="111" y="45"/>
                    <a:pt x="112" y="48"/>
                    <a:pt x="114" y="49"/>
                  </a:cubicBezTo>
                  <a:cubicBezTo>
                    <a:pt x="114" y="49"/>
                    <a:pt x="114" y="49"/>
                    <a:pt x="114" y="49"/>
                  </a:cubicBezTo>
                  <a:cubicBezTo>
                    <a:pt x="116" y="51"/>
                    <a:pt x="117" y="49"/>
                    <a:pt x="119" y="51"/>
                  </a:cubicBezTo>
                  <a:cubicBezTo>
                    <a:pt x="120" y="51"/>
                    <a:pt x="122" y="52"/>
                    <a:pt x="123" y="53"/>
                  </a:cubicBezTo>
                  <a:cubicBezTo>
                    <a:pt x="123" y="53"/>
                    <a:pt x="125" y="54"/>
                    <a:pt x="125" y="54"/>
                  </a:cubicBezTo>
                  <a:cubicBezTo>
                    <a:pt x="128" y="57"/>
                    <a:pt x="127" y="52"/>
                    <a:pt x="128" y="52"/>
                  </a:cubicBezTo>
                  <a:cubicBezTo>
                    <a:pt x="128" y="51"/>
                    <a:pt x="128" y="50"/>
                    <a:pt x="128" y="49"/>
                  </a:cubicBezTo>
                  <a:cubicBezTo>
                    <a:pt x="129" y="49"/>
                    <a:pt x="129" y="49"/>
                    <a:pt x="129" y="49"/>
                  </a:cubicBezTo>
                  <a:cubicBezTo>
                    <a:pt x="129" y="49"/>
                    <a:pt x="129" y="49"/>
                    <a:pt x="129" y="49"/>
                  </a:cubicBezTo>
                  <a:cubicBezTo>
                    <a:pt x="130" y="49"/>
                    <a:pt x="131" y="49"/>
                    <a:pt x="130" y="48"/>
                  </a:cubicBezTo>
                  <a:cubicBezTo>
                    <a:pt x="128" y="46"/>
                    <a:pt x="127" y="44"/>
                    <a:pt x="127" y="43"/>
                  </a:cubicBezTo>
                  <a:cubicBezTo>
                    <a:pt x="127" y="43"/>
                    <a:pt x="127" y="42"/>
                    <a:pt x="128" y="43"/>
                  </a:cubicBezTo>
                  <a:cubicBezTo>
                    <a:pt x="129" y="43"/>
                    <a:pt x="127" y="42"/>
                    <a:pt x="127" y="41"/>
                  </a:cubicBezTo>
                  <a:cubicBezTo>
                    <a:pt x="129" y="43"/>
                    <a:pt x="128" y="44"/>
                    <a:pt x="129" y="45"/>
                  </a:cubicBezTo>
                  <a:cubicBezTo>
                    <a:pt x="129" y="45"/>
                    <a:pt x="130" y="45"/>
                    <a:pt x="130" y="45"/>
                  </a:cubicBezTo>
                  <a:cubicBezTo>
                    <a:pt x="130" y="44"/>
                    <a:pt x="129" y="45"/>
                    <a:pt x="129" y="44"/>
                  </a:cubicBezTo>
                  <a:cubicBezTo>
                    <a:pt x="130" y="44"/>
                    <a:pt x="129" y="43"/>
                    <a:pt x="129" y="43"/>
                  </a:cubicBezTo>
                  <a:cubicBezTo>
                    <a:pt x="128" y="42"/>
                    <a:pt x="129" y="42"/>
                    <a:pt x="128" y="41"/>
                  </a:cubicBezTo>
                  <a:cubicBezTo>
                    <a:pt x="128" y="41"/>
                    <a:pt x="126" y="41"/>
                    <a:pt x="126" y="40"/>
                  </a:cubicBezTo>
                  <a:cubicBezTo>
                    <a:pt x="128" y="41"/>
                    <a:pt x="126" y="39"/>
                    <a:pt x="127" y="40"/>
                  </a:cubicBezTo>
                  <a:cubicBezTo>
                    <a:pt x="126" y="38"/>
                    <a:pt x="125" y="38"/>
                    <a:pt x="124" y="37"/>
                  </a:cubicBezTo>
                  <a:cubicBezTo>
                    <a:pt x="125" y="37"/>
                    <a:pt x="126" y="37"/>
                    <a:pt x="126" y="37"/>
                  </a:cubicBezTo>
                  <a:cubicBezTo>
                    <a:pt x="125" y="36"/>
                    <a:pt x="126" y="36"/>
                    <a:pt x="126" y="36"/>
                  </a:cubicBezTo>
                  <a:cubicBezTo>
                    <a:pt x="123" y="33"/>
                    <a:pt x="122" y="31"/>
                    <a:pt x="118" y="29"/>
                  </a:cubicBezTo>
                  <a:cubicBezTo>
                    <a:pt x="119" y="29"/>
                    <a:pt x="122" y="30"/>
                    <a:pt x="125" y="32"/>
                  </a:cubicBezTo>
                  <a:cubicBezTo>
                    <a:pt x="125" y="32"/>
                    <a:pt x="126" y="32"/>
                    <a:pt x="126" y="31"/>
                  </a:cubicBezTo>
                  <a:cubicBezTo>
                    <a:pt x="124" y="29"/>
                    <a:pt x="120" y="26"/>
                    <a:pt x="116" y="25"/>
                  </a:cubicBezTo>
                  <a:cubicBezTo>
                    <a:pt x="114" y="23"/>
                    <a:pt x="109" y="23"/>
                    <a:pt x="105" y="22"/>
                  </a:cubicBezTo>
                  <a:cubicBezTo>
                    <a:pt x="105" y="22"/>
                    <a:pt x="104" y="22"/>
                    <a:pt x="104" y="22"/>
                  </a:cubicBezTo>
                  <a:cubicBezTo>
                    <a:pt x="102" y="21"/>
                    <a:pt x="102" y="21"/>
                    <a:pt x="101" y="21"/>
                  </a:cubicBezTo>
                  <a:cubicBezTo>
                    <a:pt x="100" y="21"/>
                    <a:pt x="99" y="22"/>
                    <a:pt x="98" y="22"/>
                  </a:cubicBezTo>
                  <a:cubicBezTo>
                    <a:pt x="93" y="22"/>
                    <a:pt x="89" y="23"/>
                    <a:pt x="83" y="23"/>
                  </a:cubicBezTo>
                  <a:cubicBezTo>
                    <a:pt x="83" y="23"/>
                    <a:pt x="84" y="23"/>
                    <a:pt x="83" y="23"/>
                  </a:cubicBezTo>
                  <a:cubicBezTo>
                    <a:pt x="82" y="24"/>
                    <a:pt x="78" y="24"/>
                    <a:pt x="77" y="25"/>
                  </a:cubicBezTo>
                  <a:cubicBezTo>
                    <a:pt x="82" y="24"/>
                    <a:pt x="86" y="23"/>
                    <a:pt x="91" y="23"/>
                  </a:cubicBezTo>
                  <a:cubicBezTo>
                    <a:pt x="91" y="23"/>
                    <a:pt x="92" y="23"/>
                    <a:pt x="92" y="24"/>
                  </a:cubicBezTo>
                  <a:cubicBezTo>
                    <a:pt x="89" y="23"/>
                    <a:pt x="85" y="26"/>
                    <a:pt x="85" y="25"/>
                  </a:cubicBezTo>
                  <a:cubicBezTo>
                    <a:pt x="85" y="25"/>
                    <a:pt x="84" y="25"/>
                    <a:pt x="82" y="25"/>
                  </a:cubicBezTo>
                  <a:cubicBezTo>
                    <a:pt x="82" y="27"/>
                    <a:pt x="80" y="26"/>
                    <a:pt x="78" y="26"/>
                  </a:cubicBezTo>
                  <a:cubicBezTo>
                    <a:pt x="78" y="27"/>
                    <a:pt x="77" y="27"/>
                    <a:pt x="77" y="27"/>
                  </a:cubicBezTo>
                  <a:cubicBezTo>
                    <a:pt x="77" y="28"/>
                    <a:pt x="78" y="27"/>
                    <a:pt x="78" y="28"/>
                  </a:cubicBezTo>
                  <a:cubicBezTo>
                    <a:pt x="77" y="29"/>
                    <a:pt x="75" y="29"/>
                    <a:pt x="73" y="30"/>
                  </a:cubicBezTo>
                  <a:cubicBezTo>
                    <a:pt x="72" y="30"/>
                    <a:pt x="72" y="30"/>
                    <a:pt x="73" y="30"/>
                  </a:cubicBezTo>
                  <a:cubicBezTo>
                    <a:pt x="72" y="30"/>
                    <a:pt x="70" y="31"/>
                    <a:pt x="70" y="30"/>
                  </a:cubicBezTo>
                  <a:cubicBezTo>
                    <a:pt x="71" y="30"/>
                    <a:pt x="71" y="30"/>
                    <a:pt x="71" y="30"/>
                  </a:cubicBezTo>
                  <a:cubicBezTo>
                    <a:pt x="72" y="29"/>
                    <a:pt x="71" y="29"/>
                    <a:pt x="70" y="29"/>
                  </a:cubicBezTo>
                  <a:cubicBezTo>
                    <a:pt x="71" y="29"/>
                    <a:pt x="71" y="28"/>
                    <a:pt x="72" y="27"/>
                  </a:cubicBezTo>
                  <a:cubicBezTo>
                    <a:pt x="71" y="28"/>
                    <a:pt x="71" y="28"/>
                    <a:pt x="70" y="28"/>
                  </a:cubicBezTo>
                  <a:cubicBezTo>
                    <a:pt x="71" y="27"/>
                    <a:pt x="71" y="27"/>
                    <a:pt x="71" y="26"/>
                  </a:cubicBezTo>
                  <a:cubicBezTo>
                    <a:pt x="70" y="27"/>
                    <a:pt x="69" y="27"/>
                    <a:pt x="68" y="28"/>
                  </a:cubicBezTo>
                  <a:cubicBezTo>
                    <a:pt x="68" y="28"/>
                    <a:pt x="66" y="29"/>
                    <a:pt x="66" y="29"/>
                  </a:cubicBezTo>
                  <a:cubicBezTo>
                    <a:pt x="66" y="28"/>
                    <a:pt x="67" y="28"/>
                    <a:pt x="67" y="28"/>
                  </a:cubicBezTo>
                  <a:cubicBezTo>
                    <a:pt x="67" y="27"/>
                    <a:pt x="68" y="27"/>
                    <a:pt x="68" y="27"/>
                  </a:cubicBezTo>
                  <a:cubicBezTo>
                    <a:pt x="67" y="27"/>
                    <a:pt x="65" y="30"/>
                    <a:pt x="63" y="29"/>
                  </a:cubicBezTo>
                  <a:cubicBezTo>
                    <a:pt x="65" y="28"/>
                    <a:pt x="65" y="28"/>
                    <a:pt x="67" y="27"/>
                  </a:cubicBezTo>
                  <a:cubicBezTo>
                    <a:pt x="67" y="25"/>
                    <a:pt x="64" y="26"/>
                    <a:pt x="62" y="27"/>
                  </a:cubicBezTo>
                  <a:cubicBezTo>
                    <a:pt x="59" y="28"/>
                    <a:pt x="56" y="29"/>
                    <a:pt x="54" y="30"/>
                  </a:cubicBezTo>
                  <a:cubicBezTo>
                    <a:pt x="55" y="30"/>
                    <a:pt x="57" y="29"/>
                    <a:pt x="57" y="29"/>
                  </a:cubicBezTo>
                  <a:cubicBezTo>
                    <a:pt x="57" y="30"/>
                    <a:pt x="56" y="30"/>
                    <a:pt x="56" y="31"/>
                  </a:cubicBezTo>
                  <a:cubicBezTo>
                    <a:pt x="57" y="30"/>
                    <a:pt x="57" y="30"/>
                    <a:pt x="58" y="30"/>
                  </a:cubicBezTo>
                  <a:cubicBezTo>
                    <a:pt x="58" y="30"/>
                    <a:pt x="58" y="30"/>
                    <a:pt x="58" y="30"/>
                  </a:cubicBezTo>
                  <a:cubicBezTo>
                    <a:pt x="57" y="31"/>
                    <a:pt x="55" y="31"/>
                    <a:pt x="55" y="31"/>
                  </a:cubicBezTo>
                  <a:cubicBezTo>
                    <a:pt x="55" y="31"/>
                    <a:pt x="54" y="31"/>
                    <a:pt x="54" y="31"/>
                  </a:cubicBezTo>
                  <a:cubicBezTo>
                    <a:pt x="55" y="31"/>
                    <a:pt x="55" y="32"/>
                    <a:pt x="55" y="32"/>
                  </a:cubicBezTo>
                  <a:cubicBezTo>
                    <a:pt x="57" y="31"/>
                    <a:pt x="57" y="31"/>
                    <a:pt x="58" y="31"/>
                  </a:cubicBezTo>
                  <a:cubicBezTo>
                    <a:pt x="57" y="33"/>
                    <a:pt x="55" y="33"/>
                    <a:pt x="54" y="35"/>
                  </a:cubicBezTo>
                  <a:cubicBezTo>
                    <a:pt x="53" y="34"/>
                    <a:pt x="52" y="35"/>
                    <a:pt x="51" y="36"/>
                  </a:cubicBezTo>
                  <a:cubicBezTo>
                    <a:pt x="52" y="35"/>
                    <a:pt x="52" y="36"/>
                    <a:pt x="52" y="36"/>
                  </a:cubicBezTo>
                  <a:cubicBezTo>
                    <a:pt x="48" y="38"/>
                    <a:pt x="46" y="39"/>
                    <a:pt x="43" y="42"/>
                  </a:cubicBezTo>
                  <a:cubicBezTo>
                    <a:pt x="44" y="41"/>
                    <a:pt x="44" y="40"/>
                    <a:pt x="45" y="39"/>
                  </a:cubicBezTo>
                  <a:cubicBezTo>
                    <a:pt x="45" y="40"/>
                    <a:pt x="44" y="40"/>
                    <a:pt x="43" y="40"/>
                  </a:cubicBezTo>
                  <a:cubicBezTo>
                    <a:pt x="44" y="39"/>
                    <a:pt x="44" y="38"/>
                    <a:pt x="44" y="38"/>
                  </a:cubicBezTo>
                  <a:cubicBezTo>
                    <a:pt x="45" y="37"/>
                    <a:pt x="46" y="36"/>
                    <a:pt x="48" y="35"/>
                  </a:cubicBezTo>
                  <a:cubicBezTo>
                    <a:pt x="47" y="35"/>
                    <a:pt x="46" y="36"/>
                    <a:pt x="45" y="37"/>
                  </a:cubicBezTo>
                  <a:cubicBezTo>
                    <a:pt x="45" y="37"/>
                    <a:pt x="45" y="37"/>
                    <a:pt x="45" y="37"/>
                  </a:cubicBezTo>
                  <a:cubicBezTo>
                    <a:pt x="45" y="35"/>
                    <a:pt x="44" y="35"/>
                    <a:pt x="43" y="34"/>
                  </a:cubicBezTo>
                  <a:cubicBezTo>
                    <a:pt x="48" y="30"/>
                    <a:pt x="53" y="28"/>
                    <a:pt x="58" y="25"/>
                  </a:cubicBezTo>
                  <a:cubicBezTo>
                    <a:pt x="60" y="24"/>
                    <a:pt x="63" y="24"/>
                    <a:pt x="66" y="22"/>
                  </a:cubicBezTo>
                  <a:cubicBezTo>
                    <a:pt x="66" y="23"/>
                    <a:pt x="67" y="22"/>
                    <a:pt x="67" y="23"/>
                  </a:cubicBezTo>
                  <a:cubicBezTo>
                    <a:pt x="69" y="21"/>
                    <a:pt x="72" y="21"/>
                    <a:pt x="73" y="21"/>
                  </a:cubicBezTo>
                  <a:cubicBezTo>
                    <a:pt x="73" y="20"/>
                    <a:pt x="76" y="20"/>
                    <a:pt x="77" y="20"/>
                  </a:cubicBezTo>
                  <a:cubicBezTo>
                    <a:pt x="77" y="20"/>
                    <a:pt x="77" y="20"/>
                    <a:pt x="77" y="20"/>
                  </a:cubicBezTo>
                  <a:cubicBezTo>
                    <a:pt x="79" y="19"/>
                    <a:pt x="81" y="20"/>
                    <a:pt x="84" y="19"/>
                  </a:cubicBezTo>
                  <a:cubicBezTo>
                    <a:pt x="83" y="19"/>
                    <a:pt x="85" y="18"/>
                    <a:pt x="83" y="19"/>
                  </a:cubicBezTo>
                  <a:cubicBezTo>
                    <a:pt x="82" y="19"/>
                    <a:pt x="84" y="19"/>
                    <a:pt x="83" y="19"/>
                  </a:cubicBezTo>
                  <a:cubicBezTo>
                    <a:pt x="83" y="18"/>
                    <a:pt x="80" y="19"/>
                    <a:pt x="79" y="19"/>
                  </a:cubicBezTo>
                  <a:cubicBezTo>
                    <a:pt x="77" y="20"/>
                    <a:pt x="75" y="19"/>
                    <a:pt x="73" y="20"/>
                  </a:cubicBezTo>
                  <a:cubicBezTo>
                    <a:pt x="73" y="20"/>
                    <a:pt x="72" y="19"/>
                    <a:pt x="71" y="20"/>
                  </a:cubicBezTo>
                  <a:cubicBezTo>
                    <a:pt x="73" y="19"/>
                    <a:pt x="71" y="20"/>
                    <a:pt x="71" y="21"/>
                  </a:cubicBezTo>
                  <a:cubicBezTo>
                    <a:pt x="70" y="21"/>
                    <a:pt x="68" y="21"/>
                    <a:pt x="66" y="22"/>
                  </a:cubicBezTo>
                  <a:cubicBezTo>
                    <a:pt x="67" y="21"/>
                    <a:pt x="67" y="21"/>
                    <a:pt x="68" y="21"/>
                  </a:cubicBezTo>
                  <a:cubicBezTo>
                    <a:pt x="68" y="20"/>
                    <a:pt x="68" y="21"/>
                    <a:pt x="68" y="20"/>
                  </a:cubicBezTo>
                  <a:cubicBezTo>
                    <a:pt x="66" y="20"/>
                    <a:pt x="66" y="21"/>
                    <a:pt x="66" y="21"/>
                  </a:cubicBezTo>
                  <a:cubicBezTo>
                    <a:pt x="66" y="20"/>
                    <a:pt x="62" y="22"/>
                    <a:pt x="61" y="22"/>
                  </a:cubicBezTo>
                  <a:cubicBezTo>
                    <a:pt x="61" y="23"/>
                    <a:pt x="61" y="23"/>
                    <a:pt x="61" y="23"/>
                  </a:cubicBezTo>
                  <a:cubicBezTo>
                    <a:pt x="61" y="23"/>
                    <a:pt x="61" y="23"/>
                    <a:pt x="60" y="23"/>
                  </a:cubicBezTo>
                  <a:cubicBezTo>
                    <a:pt x="55" y="25"/>
                    <a:pt x="51" y="28"/>
                    <a:pt x="46" y="31"/>
                  </a:cubicBezTo>
                  <a:cubicBezTo>
                    <a:pt x="45" y="33"/>
                    <a:pt x="41" y="36"/>
                    <a:pt x="40" y="35"/>
                  </a:cubicBezTo>
                  <a:cubicBezTo>
                    <a:pt x="34" y="39"/>
                    <a:pt x="30" y="44"/>
                    <a:pt x="25" y="51"/>
                  </a:cubicBezTo>
                  <a:cubicBezTo>
                    <a:pt x="24" y="53"/>
                    <a:pt x="22" y="56"/>
                    <a:pt x="20" y="58"/>
                  </a:cubicBezTo>
                  <a:cubicBezTo>
                    <a:pt x="21" y="58"/>
                    <a:pt x="20" y="59"/>
                    <a:pt x="20" y="59"/>
                  </a:cubicBezTo>
                  <a:cubicBezTo>
                    <a:pt x="18" y="61"/>
                    <a:pt x="20" y="57"/>
                    <a:pt x="21" y="55"/>
                  </a:cubicBezTo>
                  <a:cubicBezTo>
                    <a:pt x="20" y="57"/>
                    <a:pt x="20" y="55"/>
                    <a:pt x="20" y="54"/>
                  </a:cubicBezTo>
                  <a:cubicBezTo>
                    <a:pt x="22" y="51"/>
                    <a:pt x="24" y="48"/>
                    <a:pt x="26" y="45"/>
                  </a:cubicBezTo>
                  <a:cubicBezTo>
                    <a:pt x="26" y="44"/>
                    <a:pt x="27" y="44"/>
                    <a:pt x="27" y="44"/>
                  </a:cubicBezTo>
                  <a:cubicBezTo>
                    <a:pt x="28" y="42"/>
                    <a:pt x="29" y="41"/>
                    <a:pt x="31" y="40"/>
                  </a:cubicBezTo>
                  <a:cubicBezTo>
                    <a:pt x="31" y="39"/>
                    <a:pt x="31" y="38"/>
                    <a:pt x="32" y="38"/>
                  </a:cubicBezTo>
                  <a:cubicBezTo>
                    <a:pt x="33" y="37"/>
                    <a:pt x="34" y="37"/>
                    <a:pt x="35" y="36"/>
                  </a:cubicBezTo>
                  <a:cubicBezTo>
                    <a:pt x="35" y="36"/>
                    <a:pt x="36" y="35"/>
                    <a:pt x="36" y="34"/>
                  </a:cubicBezTo>
                  <a:cubicBezTo>
                    <a:pt x="36" y="34"/>
                    <a:pt x="36" y="35"/>
                    <a:pt x="36" y="35"/>
                  </a:cubicBezTo>
                  <a:cubicBezTo>
                    <a:pt x="37" y="34"/>
                    <a:pt x="37" y="34"/>
                    <a:pt x="37" y="33"/>
                  </a:cubicBezTo>
                  <a:cubicBezTo>
                    <a:pt x="37" y="33"/>
                    <a:pt x="38" y="33"/>
                    <a:pt x="38" y="33"/>
                  </a:cubicBezTo>
                  <a:cubicBezTo>
                    <a:pt x="39" y="33"/>
                    <a:pt x="40" y="31"/>
                    <a:pt x="41" y="30"/>
                  </a:cubicBezTo>
                  <a:cubicBezTo>
                    <a:pt x="42" y="30"/>
                    <a:pt x="40" y="31"/>
                    <a:pt x="41" y="31"/>
                  </a:cubicBezTo>
                  <a:cubicBezTo>
                    <a:pt x="41" y="30"/>
                    <a:pt x="42" y="29"/>
                    <a:pt x="42" y="29"/>
                  </a:cubicBezTo>
                  <a:cubicBezTo>
                    <a:pt x="44" y="29"/>
                    <a:pt x="45" y="27"/>
                    <a:pt x="45" y="28"/>
                  </a:cubicBezTo>
                  <a:cubicBezTo>
                    <a:pt x="47" y="26"/>
                    <a:pt x="50" y="24"/>
                    <a:pt x="52" y="23"/>
                  </a:cubicBezTo>
                  <a:cubicBezTo>
                    <a:pt x="52" y="23"/>
                    <a:pt x="52" y="23"/>
                    <a:pt x="51" y="23"/>
                  </a:cubicBezTo>
                  <a:cubicBezTo>
                    <a:pt x="54" y="21"/>
                    <a:pt x="54" y="21"/>
                    <a:pt x="55" y="20"/>
                  </a:cubicBezTo>
                  <a:cubicBezTo>
                    <a:pt x="55" y="20"/>
                    <a:pt x="55" y="20"/>
                    <a:pt x="55" y="20"/>
                  </a:cubicBezTo>
                  <a:cubicBezTo>
                    <a:pt x="58" y="19"/>
                    <a:pt x="61" y="17"/>
                    <a:pt x="64" y="17"/>
                  </a:cubicBezTo>
                  <a:cubicBezTo>
                    <a:pt x="64" y="16"/>
                    <a:pt x="64" y="16"/>
                    <a:pt x="64" y="16"/>
                  </a:cubicBezTo>
                  <a:cubicBezTo>
                    <a:pt x="65" y="16"/>
                    <a:pt x="65" y="16"/>
                    <a:pt x="66" y="15"/>
                  </a:cubicBezTo>
                  <a:cubicBezTo>
                    <a:pt x="66" y="15"/>
                    <a:pt x="66" y="16"/>
                    <a:pt x="67" y="15"/>
                  </a:cubicBezTo>
                  <a:cubicBezTo>
                    <a:pt x="66" y="15"/>
                    <a:pt x="68" y="14"/>
                    <a:pt x="69" y="14"/>
                  </a:cubicBezTo>
                  <a:cubicBezTo>
                    <a:pt x="69" y="14"/>
                    <a:pt x="70" y="14"/>
                    <a:pt x="70" y="14"/>
                  </a:cubicBezTo>
                  <a:cubicBezTo>
                    <a:pt x="70" y="15"/>
                    <a:pt x="69" y="15"/>
                    <a:pt x="69" y="15"/>
                  </a:cubicBezTo>
                  <a:cubicBezTo>
                    <a:pt x="71" y="14"/>
                    <a:pt x="71" y="14"/>
                    <a:pt x="71" y="13"/>
                  </a:cubicBezTo>
                  <a:cubicBezTo>
                    <a:pt x="70" y="13"/>
                    <a:pt x="69" y="14"/>
                    <a:pt x="68" y="14"/>
                  </a:cubicBezTo>
                  <a:cubicBezTo>
                    <a:pt x="67" y="15"/>
                    <a:pt x="64" y="15"/>
                    <a:pt x="63" y="15"/>
                  </a:cubicBezTo>
                  <a:cubicBezTo>
                    <a:pt x="63" y="15"/>
                    <a:pt x="63" y="15"/>
                    <a:pt x="63" y="15"/>
                  </a:cubicBezTo>
                  <a:cubicBezTo>
                    <a:pt x="64" y="15"/>
                    <a:pt x="64" y="15"/>
                    <a:pt x="64" y="15"/>
                  </a:cubicBezTo>
                  <a:cubicBezTo>
                    <a:pt x="65" y="14"/>
                    <a:pt x="68" y="13"/>
                    <a:pt x="70" y="13"/>
                  </a:cubicBezTo>
                  <a:cubicBezTo>
                    <a:pt x="69" y="12"/>
                    <a:pt x="71" y="12"/>
                    <a:pt x="71" y="11"/>
                  </a:cubicBezTo>
                  <a:cubicBezTo>
                    <a:pt x="68" y="12"/>
                    <a:pt x="65" y="13"/>
                    <a:pt x="63" y="14"/>
                  </a:cubicBezTo>
                  <a:cubicBezTo>
                    <a:pt x="64" y="14"/>
                    <a:pt x="62" y="15"/>
                    <a:pt x="62" y="15"/>
                  </a:cubicBezTo>
                  <a:cubicBezTo>
                    <a:pt x="61" y="15"/>
                    <a:pt x="59" y="15"/>
                    <a:pt x="59" y="16"/>
                  </a:cubicBezTo>
                  <a:cubicBezTo>
                    <a:pt x="60" y="16"/>
                    <a:pt x="60" y="16"/>
                    <a:pt x="60" y="16"/>
                  </a:cubicBezTo>
                  <a:cubicBezTo>
                    <a:pt x="58" y="16"/>
                    <a:pt x="56" y="17"/>
                    <a:pt x="55" y="18"/>
                  </a:cubicBezTo>
                  <a:cubicBezTo>
                    <a:pt x="56" y="17"/>
                    <a:pt x="55" y="17"/>
                    <a:pt x="57" y="16"/>
                  </a:cubicBezTo>
                  <a:cubicBezTo>
                    <a:pt x="55" y="17"/>
                    <a:pt x="55" y="17"/>
                    <a:pt x="54" y="18"/>
                  </a:cubicBezTo>
                  <a:cubicBezTo>
                    <a:pt x="54" y="18"/>
                    <a:pt x="54" y="18"/>
                    <a:pt x="54" y="18"/>
                  </a:cubicBezTo>
                  <a:cubicBezTo>
                    <a:pt x="51" y="19"/>
                    <a:pt x="46" y="21"/>
                    <a:pt x="43" y="24"/>
                  </a:cubicBezTo>
                  <a:cubicBezTo>
                    <a:pt x="43" y="24"/>
                    <a:pt x="43" y="23"/>
                    <a:pt x="43" y="24"/>
                  </a:cubicBezTo>
                  <a:cubicBezTo>
                    <a:pt x="40" y="26"/>
                    <a:pt x="35" y="28"/>
                    <a:pt x="34" y="30"/>
                  </a:cubicBezTo>
                  <a:cubicBezTo>
                    <a:pt x="34" y="30"/>
                    <a:pt x="35" y="29"/>
                    <a:pt x="36" y="28"/>
                  </a:cubicBezTo>
                  <a:cubicBezTo>
                    <a:pt x="35" y="28"/>
                    <a:pt x="34" y="30"/>
                    <a:pt x="33" y="30"/>
                  </a:cubicBezTo>
                  <a:cubicBezTo>
                    <a:pt x="33" y="30"/>
                    <a:pt x="33" y="30"/>
                    <a:pt x="33" y="30"/>
                  </a:cubicBezTo>
                  <a:cubicBezTo>
                    <a:pt x="32" y="31"/>
                    <a:pt x="32" y="32"/>
                    <a:pt x="31" y="33"/>
                  </a:cubicBezTo>
                  <a:cubicBezTo>
                    <a:pt x="30" y="34"/>
                    <a:pt x="29" y="34"/>
                    <a:pt x="27" y="36"/>
                  </a:cubicBezTo>
                  <a:cubicBezTo>
                    <a:pt x="28" y="36"/>
                    <a:pt x="25" y="38"/>
                    <a:pt x="25" y="39"/>
                  </a:cubicBezTo>
                  <a:cubicBezTo>
                    <a:pt x="28" y="36"/>
                    <a:pt x="23" y="43"/>
                    <a:pt x="22" y="42"/>
                  </a:cubicBezTo>
                  <a:cubicBezTo>
                    <a:pt x="23" y="41"/>
                    <a:pt x="23" y="41"/>
                    <a:pt x="23" y="40"/>
                  </a:cubicBezTo>
                  <a:cubicBezTo>
                    <a:pt x="22" y="42"/>
                    <a:pt x="22" y="41"/>
                    <a:pt x="22" y="41"/>
                  </a:cubicBezTo>
                  <a:cubicBezTo>
                    <a:pt x="21" y="42"/>
                    <a:pt x="20" y="42"/>
                    <a:pt x="19" y="43"/>
                  </a:cubicBezTo>
                  <a:cubicBezTo>
                    <a:pt x="20" y="43"/>
                    <a:pt x="21" y="42"/>
                    <a:pt x="21" y="42"/>
                  </a:cubicBezTo>
                  <a:cubicBezTo>
                    <a:pt x="21" y="42"/>
                    <a:pt x="21" y="43"/>
                    <a:pt x="21" y="43"/>
                  </a:cubicBezTo>
                  <a:cubicBezTo>
                    <a:pt x="20" y="43"/>
                    <a:pt x="19" y="43"/>
                    <a:pt x="19" y="44"/>
                  </a:cubicBezTo>
                  <a:cubicBezTo>
                    <a:pt x="19" y="44"/>
                    <a:pt x="19" y="44"/>
                    <a:pt x="18" y="44"/>
                  </a:cubicBezTo>
                  <a:cubicBezTo>
                    <a:pt x="22" y="39"/>
                    <a:pt x="23" y="37"/>
                    <a:pt x="28" y="34"/>
                  </a:cubicBezTo>
                  <a:cubicBezTo>
                    <a:pt x="30" y="31"/>
                    <a:pt x="33" y="30"/>
                    <a:pt x="35" y="27"/>
                  </a:cubicBezTo>
                  <a:cubicBezTo>
                    <a:pt x="35" y="27"/>
                    <a:pt x="36" y="26"/>
                    <a:pt x="36" y="27"/>
                  </a:cubicBezTo>
                  <a:cubicBezTo>
                    <a:pt x="39" y="24"/>
                    <a:pt x="44" y="22"/>
                    <a:pt x="46" y="20"/>
                  </a:cubicBezTo>
                  <a:cubicBezTo>
                    <a:pt x="45" y="20"/>
                    <a:pt x="44" y="21"/>
                    <a:pt x="44" y="21"/>
                  </a:cubicBezTo>
                  <a:cubicBezTo>
                    <a:pt x="45" y="20"/>
                    <a:pt x="49" y="17"/>
                    <a:pt x="48" y="19"/>
                  </a:cubicBezTo>
                  <a:cubicBezTo>
                    <a:pt x="49" y="18"/>
                    <a:pt x="50" y="18"/>
                    <a:pt x="51" y="17"/>
                  </a:cubicBezTo>
                  <a:cubicBezTo>
                    <a:pt x="51" y="16"/>
                    <a:pt x="49" y="18"/>
                    <a:pt x="49" y="18"/>
                  </a:cubicBezTo>
                  <a:cubicBezTo>
                    <a:pt x="50" y="17"/>
                    <a:pt x="53" y="15"/>
                    <a:pt x="55" y="15"/>
                  </a:cubicBezTo>
                  <a:cubicBezTo>
                    <a:pt x="60" y="12"/>
                    <a:pt x="65" y="10"/>
                    <a:pt x="69" y="10"/>
                  </a:cubicBezTo>
                  <a:cubicBezTo>
                    <a:pt x="69" y="9"/>
                    <a:pt x="70" y="10"/>
                    <a:pt x="70" y="10"/>
                  </a:cubicBezTo>
                  <a:cubicBezTo>
                    <a:pt x="71" y="9"/>
                    <a:pt x="70" y="9"/>
                    <a:pt x="70" y="9"/>
                  </a:cubicBezTo>
                  <a:cubicBezTo>
                    <a:pt x="71" y="9"/>
                    <a:pt x="71" y="9"/>
                    <a:pt x="71" y="9"/>
                  </a:cubicBezTo>
                  <a:cubicBezTo>
                    <a:pt x="72" y="8"/>
                    <a:pt x="72" y="9"/>
                    <a:pt x="73" y="8"/>
                  </a:cubicBezTo>
                  <a:cubicBezTo>
                    <a:pt x="74" y="8"/>
                    <a:pt x="75" y="8"/>
                    <a:pt x="77" y="7"/>
                  </a:cubicBezTo>
                  <a:cubicBezTo>
                    <a:pt x="77" y="8"/>
                    <a:pt x="80" y="7"/>
                    <a:pt x="81" y="7"/>
                  </a:cubicBezTo>
                  <a:cubicBezTo>
                    <a:pt x="87" y="6"/>
                    <a:pt x="96" y="6"/>
                    <a:pt x="102" y="7"/>
                  </a:cubicBezTo>
                  <a:cubicBezTo>
                    <a:pt x="98" y="6"/>
                    <a:pt x="96" y="6"/>
                    <a:pt x="93" y="5"/>
                  </a:cubicBezTo>
                  <a:cubicBezTo>
                    <a:pt x="88" y="6"/>
                    <a:pt x="82" y="6"/>
                    <a:pt x="77" y="7"/>
                  </a:cubicBezTo>
                  <a:cubicBezTo>
                    <a:pt x="77" y="7"/>
                    <a:pt x="77" y="7"/>
                    <a:pt x="76" y="7"/>
                  </a:cubicBezTo>
                  <a:cubicBezTo>
                    <a:pt x="77" y="6"/>
                    <a:pt x="78" y="6"/>
                    <a:pt x="78" y="6"/>
                  </a:cubicBezTo>
                  <a:cubicBezTo>
                    <a:pt x="77" y="6"/>
                    <a:pt x="73" y="8"/>
                    <a:pt x="70" y="7"/>
                  </a:cubicBezTo>
                  <a:cubicBezTo>
                    <a:pt x="70" y="8"/>
                    <a:pt x="69" y="8"/>
                    <a:pt x="68" y="8"/>
                  </a:cubicBezTo>
                  <a:cubicBezTo>
                    <a:pt x="68" y="10"/>
                    <a:pt x="63" y="11"/>
                    <a:pt x="61" y="12"/>
                  </a:cubicBezTo>
                  <a:cubicBezTo>
                    <a:pt x="61" y="12"/>
                    <a:pt x="64" y="11"/>
                    <a:pt x="63" y="11"/>
                  </a:cubicBezTo>
                  <a:cubicBezTo>
                    <a:pt x="62" y="11"/>
                    <a:pt x="61" y="12"/>
                    <a:pt x="60" y="11"/>
                  </a:cubicBezTo>
                  <a:cubicBezTo>
                    <a:pt x="61" y="11"/>
                    <a:pt x="62" y="11"/>
                    <a:pt x="62" y="10"/>
                  </a:cubicBezTo>
                  <a:cubicBezTo>
                    <a:pt x="61" y="11"/>
                    <a:pt x="59" y="12"/>
                    <a:pt x="59" y="11"/>
                  </a:cubicBezTo>
                  <a:cubicBezTo>
                    <a:pt x="58" y="11"/>
                    <a:pt x="60" y="11"/>
                    <a:pt x="59" y="11"/>
                  </a:cubicBezTo>
                  <a:cubicBezTo>
                    <a:pt x="58" y="11"/>
                    <a:pt x="58" y="11"/>
                    <a:pt x="58" y="12"/>
                  </a:cubicBezTo>
                  <a:cubicBezTo>
                    <a:pt x="57" y="11"/>
                    <a:pt x="58" y="11"/>
                    <a:pt x="58" y="10"/>
                  </a:cubicBezTo>
                  <a:cubicBezTo>
                    <a:pt x="57" y="11"/>
                    <a:pt x="57" y="11"/>
                    <a:pt x="57" y="11"/>
                  </a:cubicBezTo>
                  <a:cubicBezTo>
                    <a:pt x="56" y="11"/>
                    <a:pt x="58" y="10"/>
                    <a:pt x="57" y="11"/>
                  </a:cubicBezTo>
                  <a:cubicBezTo>
                    <a:pt x="55" y="11"/>
                    <a:pt x="54" y="12"/>
                    <a:pt x="53" y="12"/>
                  </a:cubicBezTo>
                  <a:cubicBezTo>
                    <a:pt x="53" y="12"/>
                    <a:pt x="53" y="12"/>
                    <a:pt x="54" y="12"/>
                  </a:cubicBezTo>
                  <a:cubicBezTo>
                    <a:pt x="53" y="12"/>
                    <a:pt x="53" y="13"/>
                    <a:pt x="52" y="13"/>
                  </a:cubicBezTo>
                  <a:cubicBezTo>
                    <a:pt x="52" y="13"/>
                    <a:pt x="53" y="12"/>
                    <a:pt x="53" y="12"/>
                  </a:cubicBezTo>
                  <a:cubicBezTo>
                    <a:pt x="51" y="13"/>
                    <a:pt x="48" y="14"/>
                    <a:pt x="47" y="14"/>
                  </a:cubicBezTo>
                  <a:cubicBezTo>
                    <a:pt x="46" y="15"/>
                    <a:pt x="48" y="15"/>
                    <a:pt x="47" y="15"/>
                  </a:cubicBezTo>
                  <a:cubicBezTo>
                    <a:pt x="45" y="16"/>
                    <a:pt x="45" y="16"/>
                    <a:pt x="44" y="16"/>
                  </a:cubicBezTo>
                  <a:cubicBezTo>
                    <a:pt x="44" y="17"/>
                    <a:pt x="45" y="17"/>
                    <a:pt x="44" y="17"/>
                  </a:cubicBezTo>
                  <a:cubicBezTo>
                    <a:pt x="43" y="18"/>
                    <a:pt x="41" y="19"/>
                    <a:pt x="41" y="18"/>
                  </a:cubicBezTo>
                  <a:cubicBezTo>
                    <a:pt x="41" y="18"/>
                    <a:pt x="43" y="17"/>
                    <a:pt x="42" y="17"/>
                  </a:cubicBezTo>
                  <a:cubicBezTo>
                    <a:pt x="41" y="18"/>
                    <a:pt x="40" y="19"/>
                    <a:pt x="39" y="20"/>
                  </a:cubicBezTo>
                  <a:cubicBezTo>
                    <a:pt x="38" y="21"/>
                    <a:pt x="39" y="19"/>
                    <a:pt x="38" y="20"/>
                  </a:cubicBezTo>
                  <a:cubicBezTo>
                    <a:pt x="37" y="20"/>
                    <a:pt x="38" y="20"/>
                    <a:pt x="38" y="21"/>
                  </a:cubicBezTo>
                  <a:cubicBezTo>
                    <a:pt x="37" y="21"/>
                    <a:pt x="34" y="23"/>
                    <a:pt x="35" y="22"/>
                  </a:cubicBezTo>
                  <a:cubicBezTo>
                    <a:pt x="34" y="23"/>
                    <a:pt x="34" y="23"/>
                    <a:pt x="32" y="24"/>
                  </a:cubicBezTo>
                  <a:cubicBezTo>
                    <a:pt x="32" y="25"/>
                    <a:pt x="33" y="25"/>
                    <a:pt x="32" y="25"/>
                  </a:cubicBezTo>
                  <a:cubicBezTo>
                    <a:pt x="27" y="29"/>
                    <a:pt x="24" y="33"/>
                    <a:pt x="20" y="37"/>
                  </a:cubicBezTo>
                  <a:cubicBezTo>
                    <a:pt x="20" y="37"/>
                    <a:pt x="20" y="37"/>
                    <a:pt x="20" y="37"/>
                  </a:cubicBezTo>
                  <a:cubicBezTo>
                    <a:pt x="18" y="39"/>
                    <a:pt x="17" y="40"/>
                    <a:pt x="17" y="42"/>
                  </a:cubicBezTo>
                  <a:cubicBezTo>
                    <a:pt x="16" y="42"/>
                    <a:pt x="16" y="41"/>
                    <a:pt x="17" y="41"/>
                  </a:cubicBezTo>
                  <a:cubicBezTo>
                    <a:pt x="16" y="43"/>
                    <a:pt x="14" y="44"/>
                    <a:pt x="13" y="45"/>
                  </a:cubicBezTo>
                  <a:cubicBezTo>
                    <a:pt x="13" y="44"/>
                    <a:pt x="15" y="43"/>
                    <a:pt x="14" y="42"/>
                  </a:cubicBezTo>
                  <a:cubicBezTo>
                    <a:pt x="13" y="44"/>
                    <a:pt x="13" y="46"/>
                    <a:pt x="11" y="49"/>
                  </a:cubicBezTo>
                  <a:cubicBezTo>
                    <a:pt x="11" y="49"/>
                    <a:pt x="12" y="48"/>
                    <a:pt x="12" y="49"/>
                  </a:cubicBezTo>
                  <a:cubicBezTo>
                    <a:pt x="11" y="50"/>
                    <a:pt x="11" y="50"/>
                    <a:pt x="11" y="51"/>
                  </a:cubicBezTo>
                  <a:cubicBezTo>
                    <a:pt x="10" y="51"/>
                    <a:pt x="9" y="52"/>
                    <a:pt x="9" y="53"/>
                  </a:cubicBezTo>
                  <a:cubicBezTo>
                    <a:pt x="8" y="56"/>
                    <a:pt x="5" y="59"/>
                    <a:pt x="5" y="63"/>
                  </a:cubicBezTo>
                  <a:cubicBezTo>
                    <a:pt x="2" y="69"/>
                    <a:pt x="0" y="82"/>
                    <a:pt x="1" y="88"/>
                  </a:cubicBezTo>
                  <a:cubicBezTo>
                    <a:pt x="1" y="89"/>
                    <a:pt x="1" y="91"/>
                    <a:pt x="1" y="91"/>
                  </a:cubicBezTo>
                  <a:cubicBezTo>
                    <a:pt x="2" y="94"/>
                    <a:pt x="1" y="95"/>
                    <a:pt x="2" y="97"/>
                  </a:cubicBezTo>
                  <a:cubicBezTo>
                    <a:pt x="2" y="97"/>
                    <a:pt x="2" y="96"/>
                    <a:pt x="2" y="96"/>
                  </a:cubicBezTo>
                  <a:cubicBezTo>
                    <a:pt x="2" y="97"/>
                    <a:pt x="2" y="97"/>
                    <a:pt x="3" y="99"/>
                  </a:cubicBezTo>
                  <a:cubicBezTo>
                    <a:pt x="3" y="100"/>
                    <a:pt x="2" y="99"/>
                    <a:pt x="3" y="100"/>
                  </a:cubicBezTo>
                  <a:cubicBezTo>
                    <a:pt x="4" y="102"/>
                    <a:pt x="4" y="105"/>
                    <a:pt x="4" y="108"/>
                  </a:cubicBezTo>
                  <a:cubicBezTo>
                    <a:pt x="5" y="108"/>
                    <a:pt x="4" y="107"/>
                    <a:pt x="4" y="107"/>
                  </a:cubicBezTo>
                  <a:cubicBezTo>
                    <a:pt x="5" y="108"/>
                    <a:pt x="6" y="111"/>
                    <a:pt x="6" y="112"/>
                  </a:cubicBezTo>
                  <a:cubicBezTo>
                    <a:pt x="5" y="111"/>
                    <a:pt x="6" y="110"/>
                    <a:pt x="5" y="110"/>
                  </a:cubicBezTo>
                  <a:cubicBezTo>
                    <a:pt x="5" y="110"/>
                    <a:pt x="5" y="110"/>
                    <a:pt x="5" y="111"/>
                  </a:cubicBezTo>
                  <a:cubicBezTo>
                    <a:pt x="7" y="115"/>
                    <a:pt x="10" y="121"/>
                    <a:pt x="11" y="123"/>
                  </a:cubicBezTo>
                  <a:cubicBezTo>
                    <a:pt x="12" y="124"/>
                    <a:pt x="12" y="124"/>
                    <a:pt x="13" y="125"/>
                  </a:cubicBezTo>
                  <a:cubicBezTo>
                    <a:pt x="13" y="126"/>
                    <a:pt x="13" y="127"/>
                    <a:pt x="15" y="128"/>
                  </a:cubicBezTo>
                  <a:cubicBezTo>
                    <a:pt x="14" y="128"/>
                    <a:pt x="15" y="129"/>
                    <a:pt x="16" y="130"/>
                  </a:cubicBezTo>
                  <a:cubicBezTo>
                    <a:pt x="16" y="130"/>
                    <a:pt x="18" y="133"/>
                    <a:pt x="19" y="134"/>
                  </a:cubicBezTo>
                  <a:cubicBezTo>
                    <a:pt x="18" y="135"/>
                    <a:pt x="17" y="132"/>
                    <a:pt x="17" y="133"/>
                  </a:cubicBezTo>
                  <a:cubicBezTo>
                    <a:pt x="18" y="134"/>
                    <a:pt x="18" y="134"/>
                    <a:pt x="19" y="135"/>
                  </a:cubicBezTo>
                  <a:cubicBezTo>
                    <a:pt x="19" y="135"/>
                    <a:pt x="21" y="137"/>
                    <a:pt x="21" y="137"/>
                  </a:cubicBezTo>
                  <a:cubicBezTo>
                    <a:pt x="20" y="137"/>
                    <a:pt x="19" y="135"/>
                    <a:pt x="18" y="135"/>
                  </a:cubicBezTo>
                  <a:cubicBezTo>
                    <a:pt x="20" y="137"/>
                    <a:pt x="23" y="140"/>
                    <a:pt x="22" y="140"/>
                  </a:cubicBezTo>
                  <a:cubicBezTo>
                    <a:pt x="22" y="140"/>
                    <a:pt x="23" y="141"/>
                    <a:pt x="23" y="141"/>
                  </a:cubicBezTo>
                  <a:cubicBezTo>
                    <a:pt x="21" y="140"/>
                    <a:pt x="21" y="141"/>
                    <a:pt x="20" y="140"/>
                  </a:cubicBezTo>
                  <a:cubicBezTo>
                    <a:pt x="25" y="143"/>
                    <a:pt x="26" y="147"/>
                    <a:pt x="31" y="149"/>
                  </a:cubicBezTo>
                  <a:cubicBezTo>
                    <a:pt x="30" y="149"/>
                    <a:pt x="30" y="149"/>
                    <a:pt x="30" y="149"/>
                  </a:cubicBezTo>
                  <a:cubicBezTo>
                    <a:pt x="31" y="150"/>
                    <a:pt x="31" y="149"/>
                    <a:pt x="32" y="150"/>
                  </a:cubicBezTo>
                  <a:cubicBezTo>
                    <a:pt x="32" y="150"/>
                    <a:pt x="32" y="151"/>
                    <a:pt x="32" y="151"/>
                  </a:cubicBezTo>
                  <a:cubicBezTo>
                    <a:pt x="33" y="152"/>
                    <a:pt x="34" y="152"/>
                    <a:pt x="34" y="152"/>
                  </a:cubicBezTo>
                  <a:cubicBezTo>
                    <a:pt x="33" y="151"/>
                    <a:pt x="33" y="151"/>
                    <a:pt x="33" y="150"/>
                  </a:cubicBezTo>
                  <a:cubicBezTo>
                    <a:pt x="35" y="152"/>
                    <a:pt x="36" y="152"/>
                    <a:pt x="37" y="154"/>
                  </a:cubicBezTo>
                  <a:cubicBezTo>
                    <a:pt x="36" y="153"/>
                    <a:pt x="36" y="154"/>
                    <a:pt x="35" y="153"/>
                  </a:cubicBezTo>
                  <a:cubicBezTo>
                    <a:pt x="35" y="153"/>
                    <a:pt x="35" y="154"/>
                    <a:pt x="36" y="154"/>
                  </a:cubicBezTo>
                  <a:cubicBezTo>
                    <a:pt x="36" y="154"/>
                    <a:pt x="36" y="154"/>
                    <a:pt x="37" y="154"/>
                  </a:cubicBezTo>
                  <a:cubicBezTo>
                    <a:pt x="36" y="155"/>
                    <a:pt x="40" y="158"/>
                    <a:pt x="42" y="159"/>
                  </a:cubicBezTo>
                  <a:cubicBezTo>
                    <a:pt x="43" y="159"/>
                    <a:pt x="41" y="158"/>
                    <a:pt x="42" y="158"/>
                  </a:cubicBezTo>
                  <a:cubicBezTo>
                    <a:pt x="42" y="158"/>
                    <a:pt x="43" y="159"/>
                    <a:pt x="44" y="159"/>
                  </a:cubicBezTo>
                  <a:cubicBezTo>
                    <a:pt x="43" y="159"/>
                    <a:pt x="43" y="159"/>
                    <a:pt x="43" y="160"/>
                  </a:cubicBezTo>
                  <a:cubicBezTo>
                    <a:pt x="44" y="161"/>
                    <a:pt x="44" y="160"/>
                    <a:pt x="45" y="160"/>
                  </a:cubicBezTo>
                  <a:cubicBezTo>
                    <a:pt x="44" y="161"/>
                    <a:pt x="47" y="162"/>
                    <a:pt x="47" y="162"/>
                  </a:cubicBezTo>
                  <a:cubicBezTo>
                    <a:pt x="49" y="162"/>
                    <a:pt x="49" y="163"/>
                    <a:pt x="48" y="163"/>
                  </a:cubicBezTo>
                  <a:cubicBezTo>
                    <a:pt x="50" y="164"/>
                    <a:pt x="51" y="164"/>
                    <a:pt x="52" y="164"/>
                  </a:cubicBezTo>
                  <a:cubicBezTo>
                    <a:pt x="53" y="165"/>
                    <a:pt x="52" y="164"/>
                    <a:pt x="52" y="165"/>
                  </a:cubicBezTo>
                  <a:cubicBezTo>
                    <a:pt x="54" y="165"/>
                    <a:pt x="53" y="165"/>
                    <a:pt x="55" y="166"/>
                  </a:cubicBezTo>
                  <a:cubicBezTo>
                    <a:pt x="55" y="166"/>
                    <a:pt x="56" y="166"/>
                    <a:pt x="56" y="166"/>
                  </a:cubicBezTo>
                  <a:cubicBezTo>
                    <a:pt x="57" y="167"/>
                    <a:pt x="58" y="167"/>
                    <a:pt x="57" y="167"/>
                  </a:cubicBezTo>
                  <a:cubicBezTo>
                    <a:pt x="61" y="169"/>
                    <a:pt x="63" y="167"/>
                    <a:pt x="65" y="168"/>
                  </a:cubicBezTo>
                  <a:cubicBezTo>
                    <a:pt x="66" y="167"/>
                    <a:pt x="67" y="168"/>
                    <a:pt x="69" y="169"/>
                  </a:cubicBezTo>
                  <a:cubicBezTo>
                    <a:pt x="69" y="169"/>
                    <a:pt x="68" y="168"/>
                    <a:pt x="69" y="168"/>
                  </a:cubicBezTo>
                  <a:cubicBezTo>
                    <a:pt x="70" y="169"/>
                    <a:pt x="71" y="169"/>
                    <a:pt x="73" y="169"/>
                  </a:cubicBezTo>
                  <a:cubicBezTo>
                    <a:pt x="73" y="170"/>
                    <a:pt x="72" y="169"/>
                    <a:pt x="72" y="170"/>
                  </a:cubicBezTo>
                  <a:cubicBezTo>
                    <a:pt x="73" y="170"/>
                    <a:pt x="74" y="170"/>
                    <a:pt x="74" y="170"/>
                  </a:cubicBezTo>
                  <a:cubicBezTo>
                    <a:pt x="73" y="170"/>
                    <a:pt x="73" y="170"/>
                    <a:pt x="73" y="169"/>
                  </a:cubicBezTo>
                  <a:cubicBezTo>
                    <a:pt x="74" y="169"/>
                    <a:pt x="74" y="169"/>
                    <a:pt x="75" y="170"/>
                  </a:cubicBezTo>
                  <a:cubicBezTo>
                    <a:pt x="75" y="170"/>
                    <a:pt x="75" y="170"/>
                    <a:pt x="75" y="170"/>
                  </a:cubicBezTo>
                  <a:cubicBezTo>
                    <a:pt x="79" y="170"/>
                    <a:pt x="83" y="171"/>
                    <a:pt x="85" y="170"/>
                  </a:cubicBezTo>
                  <a:cubicBezTo>
                    <a:pt x="86" y="170"/>
                    <a:pt x="85" y="171"/>
                    <a:pt x="86" y="171"/>
                  </a:cubicBezTo>
                  <a:cubicBezTo>
                    <a:pt x="86" y="170"/>
                    <a:pt x="86" y="170"/>
                    <a:pt x="86" y="170"/>
                  </a:cubicBezTo>
                  <a:cubicBezTo>
                    <a:pt x="87" y="170"/>
                    <a:pt x="91" y="171"/>
                    <a:pt x="89" y="170"/>
                  </a:cubicBezTo>
                  <a:cubicBezTo>
                    <a:pt x="91" y="170"/>
                    <a:pt x="91" y="171"/>
                    <a:pt x="92" y="170"/>
                  </a:cubicBezTo>
                  <a:cubicBezTo>
                    <a:pt x="91" y="170"/>
                    <a:pt x="91" y="170"/>
                    <a:pt x="92" y="170"/>
                  </a:cubicBezTo>
                  <a:cubicBezTo>
                    <a:pt x="92" y="170"/>
                    <a:pt x="92" y="171"/>
                    <a:pt x="93" y="170"/>
                  </a:cubicBezTo>
                  <a:cubicBezTo>
                    <a:pt x="93" y="170"/>
                    <a:pt x="94" y="170"/>
                    <a:pt x="95" y="170"/>
                  </a:cubicBezTo>
                  <a:cubicBezTo>
                    <a:pt x="94" y="170"/>
                    <a:pt x="96" y="170"/>
                    <a:pt x="97" y="170"/>
                  </a:cubicBezTo>
                  <a:cubicBezTo>
                    <a:pt x="97" y="170"/>
                    <a:pt x="96" y="170"/>
                    <a:pt x="96" y="170"/>
                  </a:cubicBezTo>
                  <a:cubicBezTo>
                    <a:pt x="97" y="170"/>
                    <a:pt x="99" y="169"/>
                    <a:pt x="99" y="170"/>
                  </a:cubicBezTo>
                  <a:cubicBezTo>
                    <a:pt x="99" y="170"/>
                    <a:pt x="98" y="170"/>
                    <a:pt x="98" y="170"/>
                  </a:cubicBezTo>
                  <a:cubicBezTo>
                    <a:pt x="99" y="170"/>
                    <a:pt x="100" y="170"/>
                    <a:pt x="101" y="169"/>
                  </a:cubicBezTo>
                  <a:cubicBezTo>
                    <a:pt x="102" y="170"/>
                    <a:pt x="104" y="168"/>
                    <a:pt x="105" y="169"/>
                  </a:cubicBezTo>
                  <a:cubicBezTo>
                    <a:pt x="102" y="169"/>
                    <a:pt x="100" y="171"/>
                    <a:pt x="98" y="170"/>
                  </a:cubicBezTo>
                  <a:cubicBezTo>
                    <a:pt x="98" y="171"/>
                    <a:pt x="97" y="171"/>
                    <a:pt x="96" y="171"/>
                  </a:cubicBezTo>
                  <a:cubicBezTo>
                    <a:pt x="96" y="171"/>
                    <a:pt x="95" y="171"/>
                    <a:pt x="95" y="172"/>
                  </a:cubicBezTo>
                  <a:cubicBezTo>
                    <a:pt x="97" y="172"/>
                    <a:pt x="96" y="171"/>
                    <a:pt x="96" y="171"/>
                  </a:cubicBezTo>
                  <a:cubicBezTo>
                    <a:pt x="97" y="171"/>
                    <a:pt x="98" y="171"/>
                    <a:pt x="97" y="172"/>
                  </a:cubicBezTo>
                  <a:cubicBezTo>
                    <a:pt x="97" y="172"/>
                    <a:pt x="96" y="172"/>
                    <a:pt x="96" y="172"/>
                  </a:cubicBezTo>
                  <a:cubicBezTo>
                    <a:pt x="98" y="172"/>
                    <a:pt x="99" y="172"/>
                    <a:pt x="99" y="172"/>
                  </a:cubicBezTo>
                  <a:cubicBezTo>
                    <a:pt x="101" y="172"/>
                    <a:pt x="102" y="172"/>
                    <a:pt x="106" y="171"/>
                  </a:cubicBezTo>
                  <a:cubicBezTo>
                    <a:pt x="107" y="171"/>
                    <a:pt x="106" y="171"/>
                    <a:pt x="107" y="170"/>
                  </a:cubicBezTo>
                  <a:cubicBezTo>
                    <a:pt x="112" y="170"/>
                    <a:pt x="116" y="168"/>
                    <a:pt x="119" y="167"/>
                  </a:cubicBezTo>
                  <a:cubicBezTo>
                    <a:pt x="120" y="167"/>
                    <a:pt x="118" y="167"/>
                    <a:pt x="120" y="166"/>
                  </a:cubicBezTo>
                  <a:cubicBezTo>
                    <a:pt x="121" y="166"/>
                    <a:pt x="121" y="166"/>
                    <a:pt x="121" y="167"/>
                  </a:cubicBezTo>
                  <a:cubicBezTo>
                    <a:pt x="124" y="165"/>
                    <a:pt x="126" y="165"/>
                    <a:pt x="129" y="164"/>
                  </a:cubicBezTo>
                  <a:cubicBezTo>
                    <a:pt x="130" y="162"/>
                    <a:pt x="135" y="161"/>
                    <a:pt x="137" y="159"/>
                  </a:cubicBezTo>
                  <a:cubicBezTo>
                    <a:pt x="135" y="160"/>
                    <a:pt x="133" y="161"/>
                    <a:pt x="132" y="161"/>
                  </a:cubicBezTo>
                  <a:cubicBezTo>
                    <a:pt x="133" y="160"/>
                    <a:pt x="137" y="158"/>
                    <a:pt x="137" y="159"/>
                  </a:cubicBezTo>
                  <a:cubicBezTo>
                    <a:pt x="139" y="158"/>
                    <a:pt x="141" y="158"/>
                    <a:pt x="141" y="157"/>
                  </a:cubicBezTo>
                  <a:cubicBezTo>
                    <a:pt x="142" y="158"/>
                    <a:pt x="145" y="156"/>
                    <a:pt x="147" y="154"/>
                  </a:cubicBezTo>
                  <a:cubicBezTo>
                    <a:pt x="147" y="154"/>
                    <a:pt x="148" y="154"/>
                    <a:pt x="148" y="153"/>
                  </a:cubicBezTo>
                  <a:cubicBezTo>
                    <a:pt x="153" y="150"/>
                    <a:pt x="158" y="147"/>
                    <a:pt x="161" y="143"/>
                  </a:cubicBezTo>
                  <a:cubicBezTo>
                    <a:pt x="161" y="143"/>
                    <a:pt x="161" y="143"/>
                    <a:pt x="162" y="143"/>
                  </a:cubicBezTo>
                  <a:cubicBezTo>
                    <a:pt x="161" y="142"/>
                    <a:pt x="161" y="142"/>
                    <a:pt x="162" y="141"/>
                  </a:cubicBezTo>
                  <a:cubicBezTo>
                    <a:pt x="162" y="141"/>
                    <a:pt x="162" y="142"/>
                    <a:pt x="163" y="141"/>
                  </a:cubicBezTo>
                  <a:cubicBezTo>
                    <a:pt x="163" y="141"/>
                    <a:pt x="163" y="140"/>
                    <a:pt x="164" y="140"/>
                  </a:cubicBezTo>
                  <a:cubicBezTo>
                    <a:pt x="164" y="139"/>
                    <a:pt x="163" y="140"/>
                    <a:pt x="164" y="139"/>
                  </a:cubicBezTo>
                  <a:cubicBezTo>
                    <a:pt x="164" y="139"/>
                    <a:pt x="165" y="138"/>
                    <a:pt x="165" y="138"/>
                  </a:cubicBezTo>
                  <a:cubicBezTo>
                    <a:pt x="165" y="138"/>
                    <a:pt x="165" y="139"/>
                    <a:pt x="165" y="139"/>
                  </a:cubicBezTo>
                  <a:cubicBezTo>
                    <a:pt x="166" y="138"/>
                    <a:pt x="166" y="138"/>
                    <a:pt x="167" y="136"/>
                  </a:cubicBezTo>
                  <a:cubicBezTo>
                    <a:pt x="167" y="136"/>
                    <a:pt x="166" y="137"/>
                    <a:pt x="166" y="137"/>
                  </a:cubicBezTo>
                  <a:cubicBezTo>
                    <a:pt x="170" y="129"/>
                    <a:pt x="177" y="120"/>
                    <a:pt x="180" y="110"/>
                  </a:cubicBezTo>
                  <a:cubicBezTo>
                    <a:pt x="180" y="110"/>
                    <a:pt x="179" y="113"/>
                    <a:pt x="180" y="112"/>
                  </a:cubicBezTo>
                  <a:cubicBezTo>
                    <a:pt x="181" y="107"/>
                    <a:pt x="181" y="106"/>
                    <a:pt x="182" y="103"/>
                  </a:cubicBezTo>
                  <a:cubicBezTo>
                    <a:pt x="183" y="102"/>
                    <a:pt x="182" y="101"/>
                    <a:pt x="182" y="100"/>
                  </a:cubicBezTo>
                  <a:cubicBezTo>
                    <a:pt x="183" y="99"/>
                    <a:pt x="183" y="94"/>
                    <a:pt x="184" y="92"/>
                  </a:cubicBezTo>
                  <a:cubicBezTo>
                    <a:pt x="183" y="92"/>
                    <a:pt x="184" y="90"/>
                    <a:pt x="183" y="89"/>
                  </a:cubicBezTo>
                  <a:cubicBezTo>
                    <a:pt x="184" y="89"/>
                    <a:pt x="184" y="88"/>
                    <a:pt x="184" y="88"/>
                  </a:cubicBezTo>
                  <a:cubicBezTo>
                    <a:pt x="184" y="87"/>
                    <a:pt x="184" y="85"/>
                    <a:pt x="184" y="84"/>
                  </a:cubicBezTo>
                  <a:cubicBezTo>
                    <a:pt x="184" y="84"/>
                    <a:pt x="184" y="82"/>
                    <a:pt x="184" y="81"/>
                  </a:cubicBezTo>
                  <a:cubicBezTo>
                    <a:pt x="184" y="80"/>
                    <a:pt x="184" y="81"/>
                    <a:pt x="183" y="80"/>
                  </a:cubicBezTo>
                  <a:cubicBezTo>
                    <a:pt x="184" y="78"/>
                    <a:pt x="182" y="75"/>
                    <a:pt x="183" y="74"/>
                  </a:cubicBezTo>
                  <a:cubicBezTo>
                    <a:pt x="182" y="73"/>
                    <a:pt x="181" y="67"/>
                    <a:pt x="182" y="66"/>
                  </a:cubicBezTo>
                  <a:cubicBezTo>
                    <a:pt x="181" y="66"/>
                    <a:pt x="179" y="61"/>
                    <a:pt x="180" y="61"/>
                  </a:cubicBezTo>
                  <a:cubicBezTo>
                    <a:pt x="179" y="59"/>
                    <a:pt x="178" y="59"/>
                    <a:pt x="177" y="57"/>
                  </a:cubicBezTo>
                  <a:cubicBezTo>
                    <a:pt x="177" y="57"/>
                    <a:pt x="178" y="58"/>
                    <a:pt x="178" y="58"/>
                  </a:cubicBezTo>
                  <a:cubicBezTo>
                    <a:pt x="175" y="50"/>
                    <a:pt x="171" y="46"/>
                    <a:pt x="167" y="39"/>
                  </a:cubicBezTo>
                  <a:cubicBezTo>
                    <a:pt x="167" y="39"/>
                    <a:pt x="167" y="39"/>
                    <a:pt x="167" y="39"/>
                  </a:cubicBezTo>
                  <a:cubicBezTo>
                    <a:pt x="166" y="36"/>
                    <a:pt x="161" y="33"/>
                    <a:pt x="163" y="32"/>
                  </a:cubicBezTo>
                  <a:cubicBezTo>
                    <a:pt x="162" y="31"/>
                    <a:pt x="162" y="33"/>
                    <a:pt x="161" y="32"/>
                  </a:cubicBezTo>
                  <a:cubicBezTo>
                    <a:pt x="159" y="29"/>
                    <a:pt x="157" y="28"/>
                    <a:pt x="156" y="26"/>
                  </a:cubicBezTo>
                  <a:cubicBezTo>
                    <a:pt x="155" y="25"/>
                    <a:pt x="154" y="24"/>
                    <a:pt x="152" y="23"/>
                  </a:cubicBezTo>
                  <a:cubicBezTo>
                    <a:pt x="152" y="22"/>
                    <a:pt x="153" y="23"/>
                    <a:pt x="153" y="23"/>
                  </a:cubicBezTo>
                  <a:cubicBezTo>
                    <a:pt x="151" y="21"/>
                    <a:pt x="150" y="20"/>
                    <a:pt x="149" y="18"/>
                  </a:cubicBezTo>
                  <a:cubicBezTo>
                    <a:pt x="148" y="19"/>
                    <a:pt x="147" y="17"/>
                    <a:pt x="147" y="18"/>
                  </a:cubicBezTo>
                  <a:cubicBezTo>
                    <a:pt x="148" y="19"/>
                    <a:pt x="149" y="20"/>
                    <a:pt x="149" y="21"/>
                  </a:cubicBezTo>
                  <a:cubicBezTo>
                    <a:pt x="148" y="21"/>
                    <a:pt x="148" y="20"/>
                    <a:pt x="148" y="20"/>
                  </a:cubicBezTo>
                  <a:cubicBezTo>
                    <a:pt x="149" y="22"/>
                    <a:pt x="151" y="23"/>
                    <a:pt x="153" y="25"/>
                  </a:cubicBezTo>
                  <a:cubicBezTo>
                    <a:pt x="153" y="25"/>
                    <a:pt x="153" y="25"/>
                    <a:pt x="153" y="25"/>
                  </a:cubicBezTo>
                  <a:cubicBezTo>
                    <a:pt x="154" y="26"/>
                    <a:pt x="155" y="27"/>
                    <a:pt x="156" y="28"/>
                  </a:cubicBezTo>
                  <a:cubicBezTo>
                    <a:pt x="159" y="32"/>
                    <a:pt x="165" y="37"/>
                    <a:pt x="167" y="43"/>
                  </a:cubicBezTo>
                  <a:cubicBezTo>
                    <a:pt x="169" y="44"/>
                    <a:pt x="171" y="47"/>
                    <a:pt x="173" y="50"/>
                  </a:cubicBezTo>
                  <a:cubicBezTo>
                    <a:pt x="172" y="50"/>
                    <a:pt x="170" y="46"/>
                    <a:pt x="169" y="46"/>
                  </a:cubicBezTo>
                  <a:cubicBezTo>
                    <a:pt x="170" y="48"/>
                    <a:pt x="174" y="54"/>
                    <a:pt x="173" y="54"/>
                  </a:cubicBezTo>
                  <a:cubicBezTo>
                    <a:pt x="173" y="54"/>
                    <a:pt x="174" y="53"/>
                    <a:pt x="174" y="54"/>
                  </a:cubicBezTo>
                  <a:cubicBezTo>
                    <a:pt x="175" y="55"/>
                    <a:pt x="174" y="55"/>
                    <a:pt x="175" y="56"/>
                  </a:cubicBezTo>
                  <a:cubicBezTo>
                    <a:pt x="176" y="56"/>
                    <a:pt x="178" y="62"/>
                    <a:pt x="178" y="65"/>
                  </a:cubicBezTo>
                  <a:cubicBezTo>
                    <a:pt x="178" y="64"/>
                    <a:pt x="178" y="64"/>
                    <a:pt x="178" y="64"/>
                  </a:cubicBezTo>
                  <a:cubicBezTo>
                    <a:pt x="178" y="65"/>
                    <a:pt x="180" y="67"/>
                    <a:pt x="180" y="69"/>
                  </a:cubicBezTo>
                  <a:cubicBezTo>
                    <a:pt x="180" y="68"/>
                    <a:pt x="179" y="67"/>
                    <a:pt x="179" y="67"/>
                  </a:cubicBezTo>
                  <a:cubicBezTo>
                    <a:pt x="179" y="69"/>
                    <a:pt x="180" y="69"/>
                    <a:pt x="180" y="70"/>
                  </a:cubicBezTo>
                  <a:cubicBezTo>
                    <a:pt x="180" y="71"/>
                    <a:pt x="180" y="69"/>
                    <a:pt x="180" y="69"/>
                  </a:cubicBezTo>
                  <a:cubicBezTo>
                    <a:pt x="181" y="73"/>
                    <a:pt x="181" y="79"/>
                    <a:pt x="182" y="82"/>
                  </a:cubicBezTo>
                  <a:cubicBezTo>
                    <a:pt x="182" y="83"/>
                    <a:pt x="182" y="81"/>
                    <a:pt x="182" y="81"/>
                  </a:cubicBezTo>
                  <a:cubicBezTo>
                    <a:pt x="182" y="82"/>
                    <a:pt x="182" y="84"/>
                    <a:pt x="182" y="84"/>
                  </a:cubicBezTo>
                  <a:cubicBezTo>
                    <a:pt x="182" y="84"/>
                    <a:pt x="182" y="83"/>
                    <a:pt x="182" y="83"/>
                  </a:cubicBezTo>
                  <a:cubicBezTo>
                    <a:pt x="182" y="90"/>
                    <a:pt x="182" y="96"/>
                    <a:pt x="179" y="104"/>
                  </a:cubicBezTo>
                  <a:cubicBezTo>
                    <a:pt x="178" y="105"/>
                    <a:pt x="177" y="111"/>
                    <a:pt x="176" y="113"/>
                  </a:cubicBezTo>
                  <a:cubicBezTo>
                    <a:pt x="175" y="116"/>
                    <a:pt x="173" y="120"/>
                    <a:pt x="171" y="124"/>
                  </a:cubicBezTo>
                  <a:cubicBezTo>
                    <a:pt x="167" y="130"/>
                    <a:pt x="163" y="134"/>
                    <a:pt x="160" y="138"/>
                  </a:cubicBezTo>
                  <a:cubicBezTo>
                    <a:pt x="159" y="138"/>
                    <a:pt x="159" y="138"/>
                    <a:pt x="159" y="139"/>
                  </a:cubicBezTo>
                  <a:cubicBezTo>
                    <a:pt x="159" y="139"/>
                    <a:pt x="159" y="139"/>
                    <a:pt x="159" y="139"/>
                  </a:cubicBezTo>
                  <a:cubicBezTo>
                    <a:pt x="158" y="140"/>
                    <a:pt x="156" y="141"/>
                    <a:pt x="156" y="141"/>
                  </a:cubicBezTo>
                  <a:cubicBezTo>
                    <a:pt x="155" y="142"/>
                    <a:pt x="155" y="142"/>
                    <a:pt x="155" y="143"/>
                  </a:cubicBezTo>
                  <a:cubicBezTo>
                    <a:pt x="155" y="142"/>
                    <a:pt x="156" y="141"/>
                    <a:pt x="157" y="141"/>
                  </a:cubicBezTo>
                  <a:cubicBezTo>
                    <a:pt x="156" y="142"/>
                    <a:pt x="156" y="142"/>
                    <a:pt x="155" y="143"/>
                  </a:cubicBezTo>
                  <a:cubicBezTo>
                    <a:pt x="154" y="143"/>
                    <a:pt x="155" y="143"/>
                    <a:pt x="153" y="144"/>
                  </a:cubicBezTo>
                  <a:cubicBezTo>
                    <a:pt x="153" y="144"/>
                    <a:pt x="153" y="144"/>
                    <a:pt x="153" y="143"/>
                  </a:cubicBezTo>
                  <a:cubicBezTo>
                    <a:pt x="152" y="145"/>
                    <a:pt x="150" y="146"/>
                    <a:pt x="149" y="147"/>
                  </a:cubicBezTo>
                  <a:cubicBezTo>
                    <a:pt x="151" y="146"/>
                    <a:pt x="151" y="146"/>
                    <a:pt x="152" y="145"/>
                  </a:cubicBezTo>
                  <a:cubicBezTo>
                    <a:pt x="151" y="146"/>
                    <a:pt x="150" y="146"/>
                    <a:pt x="149" y="148"/>
                  </a:cubicBezTo>
                  <a:cubicBezTo>
                    <a:pt x="149" y="148"/>
                    <a:pt x="150" y="147"/>
                    <a:pt x="149" y="147"/>
                  </a:cubicBezTo>
                  <a:cubicBezTo>
                    <a:pt x="148" y="149"/>
                    <a:pt x="145" y="149"/>
                    <a:pt x="143" y="151"/>
                  </a:cubicBezTo>
                  <a:cubicBezTo>
                    <a:pt x="144" y="150"/>
                    <a:pt x="145" y="150"/>
                    <a:pt x="144" y="150"/>
                  </a:cubicBezTo>
                  <a:cubicBezTo>
                    <a:pt x="143" y="151"/>
                    <a:pt x="143" y="151"/>
                    <a:pt x="142" y="151"/>
                  </a:cubicBezTo>
                  <a:cubicBezTo>
                    <a:pt x="142" y="153"/>
                    <a:pt x="139" y="153"/>
                    <a:pt x="138" y="154"/>
                  </a:cubicBezTo>
                  <a:cubicBezTo>
                    <a:pt x="137" y="155"/>
                    <a:pt x="137" y="154"/>
                    <a:pt x="137" y="154"/>
                  </a:cubicBezTo>
                  <a:cubicBezTo>
                    <a:pt x="136" y="155"/>
                    <a:pt x="134" y="157"/>
                    <a:pt x="133" y="157"/>
                  </a:cubicBezTo>
                  <a:cubicBezTo>
                    <a:pt x="132" y="156"/>
                    <a:pt x="134" y="156"/>
                    <a:pt x="134" y="156"/>
                  </a:cubicBezTo>
                  <a:cubicBezTo>
                    <a:pt x="131" y="157"/>
                    <a:pt x="130" y="158"/>
                    <a:pt x="129" y="159"/>
                  </a:cubicBezTo>
                  <a:cubicBezTo>
                    <a:pt x="128" y="159"/>
                    <a:pt x="128" y="159"/>
                    <a:pt x="128" y="159"/>
                  </a:cubicBezTo>
                  <a:cubicBezTo>
                    <a:pt x="129" y="159"/>
                    <a:pt x="126" y="161"/>
                    <a:pt x="125" y="161"/>
                  </a:cubicBezTo>
                  <a:cubicBezTo>
                    <a:pt x="124" y="161"/>
                    <a:pt x="124" y="160"/>
                    <a:pt x="125" y="160"/>
                  </a:cubicBezTo>
                  <a:cubicBezTo>
                    <a:pt x="125" y="160"/>
                    <a:pt x="126" y="160"/>
                    <a:pt x="126" y="159"/>
                  </a:cubicBezTo>
                  <a:cubicBezTo>
                    <a:pt x="125" y="159"/>
                    <a:pt x="127" y="158"/>
                    <a:pt x="127" y="158"/>
                  </a:cubicBezTo>
                  <a:cubicBezTo>
                    <a:pt x="128" y="158"/>
                    <a:pt x="128" y="158"/>
                    <a:pt x="128" y="158"/>
                  </a:cubicBezTo>
                  <a:cubicBezTo>
                    <a:pt x="130" y="157"/>
                    <a:pt x="133" y="156"/>
                    <a:pt x="135" y="155"/>
                  </a:cubicBezTo>
                  <a:cubicBezTo>
                    <a:pt x="135" y="155"/>
                    <a:pt x="135" y="155"/>
                    <a:pt x="135" y="155"/>
                  </a:cubicBezTo>
                  <a:cubicBezTo>
                    <a:pt x="134" y="155"/>
                    <a:pt x="136" y="155"/>
                    <a:pt x="136" y="154"/>
                  </a:cubicBezTo>
                  <a:cubicBezTo>
                    <a:pt x="135" y="155"/>
                    <a:pt x="136" y="153"/>
                    <a:pt x="137" y="153"/>
                  </a:cubicBezTo>
                  <a:cubicBezTo>
                    <a:pt x="137" y="153"/>
                    <a:pt x="137" y="153"/>
                    <a:pt x="137" y="153"/>
                  </a:cubicBezTo>
                  <a:cubicBezTo>
                    <a:pt x="138" y="152"/>
                    <a:pt x="140" y="152"/>
                    <a:pt x="140" y="151"/>
                  </a:cubicBezTo>
                  <a:cubicBezTo>
                    <a:pt x="141" y="151"/>
                    <a:pt x="140" y="152"/>
                    <a:pt x="141" y="151"/>
                  </a:cubicBezTo>
                  <a:cubicBezTo>
                    <a:pt x="141" y="151"/>
                    <a:pt x="141" y="151"/>
                    <a:pt x="141" y="151"/>
                  </a:cubicBezTo>
                  <a:cubicBezTo>
                    <a:pt x="142" y="150"/>
                    <a:pt x="145" y="148"/>
                    <a:pt x="146" y="147"/>
                  </a:cubicBezTo>
                  <a:cubicBezTo>
                    <a:pt x="146" y="147"/>
                    <a:pt x="144" y="147"/>
                    <a:pt x="146" y="146"/>
                  </a:cubicBezTo>
                  <a:cubicBezTo>
                    <a:pt x="146" y="147"/>
                    <a:pt x="149" y="144"/>
                    <a:pt x="150" y="145"/>
                  </a:cubicBezTo>
                  <a:cubicBezTo>
                    <a:pt x="152" y="142"/>
                    <a:pt x="154" y="142"/>
                    <a:pt x="155" y="139"/>
                  </a:cubicBezTo>
                  <a:cubicBezTo>
                    <a:pt x="156" y="139"/>
                    <a:pt x="157" y="138"/>
                    <a:pt x="157" y="138"/>
                  </a:cubicBezTo>
                  <a:cubicBezTo>
                    <a:pt x="157" y="138"/>
                    <a:pt x="156" y="139"/>
                    <a:pt x="157" y="138"/>
                  </a:cubicBezTo>
                  <a:cubicBezTo>
                    <a:pt x="161" y="135"/>
                    <a:pt x="166" y="129"/>
                    <a:pt x="170" y="124"/>
                  </a:cubicBezTo>
                  <a:cubicBezTo>
                    <a:pt x="169" y="124"/>
                    <a:pt x="169" y="124"/>
                    <a:pt x="169" y="124"/>
                  </a:cubicBezTo>
                  <a:cubicBezTo>
                    <a:pt x="170" y="123"/>
                    <a:pt x="170" y="123"/>
                    <a:pt x="170" y="123"/>
                  </a:cubicBezTo>
                  <a:cubicBezTo>
                    <a:pt x="170" y="123"/>
                    <a:pt x="170" y="123"/>
                    <a:pt x="170" y="123"/>
                  </a:cubicBezTo>
                  <a:cubicBezTo>
                    <a:pt x="170" y="122"/>
                    <a:pt x="172" y="120"/>
                    <a:pt x="172" y="120"/>
                  </a:cubicBezTo>
                  <a:cubicBezTo>
                    <a:pt x="172" y="120"/>
                    <a:pt x="173" y="119"/>
                    <a:pt x="173" y="119"/>
                  </a:cubicBezTo>
                  <a:cubicBezTo>
                    <a:pt x="173" y="118"/>
                    <a:pt x="173" y="119"/>
                    <a:pt x="173" y="117"/>
                  </a:cubicBezTo>
                  <a:cubicBezTo>
                    <a:pt x="173" y="118"/>
                    <a:pt x="172" y="119"/>
                    <a:pt x="172" y="119"/>
                  </a:cubicBezTo>
                  <a:cubicBezTo>
                    <a:pt x="173" y="115"/>
                    <a:pt x="176" y="111"/>
                    <a:pt x="177" y="107"/>
                  </a:cubicBezTo>
                  <a:cubicBezTo>
                    <a:pt x="177" y="106"/>
                    <a:pt x="176" y="108"/>
                    <a:pt x="176" y="107"/>
                  </a:cubicBezTo>
                  <a:cubicBezTo>
                    <a:pt x="177" y="106"/>
                    <a:pt x="177" y="104"/>
                    <a:pt x="178" y="103"/>
                  </a:cubicBezTo>
                  <a:cubicBezTo>
                    <a:pt x="178" y="104"/>
                    <a:pt x="177" y="108"/>
                    <a:pt x="178" y="106"/>
                  </a:cubicBezTo>
                  <a:cubicBezTo>
                    <a:pt x="178" y="104"/>
                    <a:pt x="177" y="102"/>
                    <a:pt x="179" y="100"/>
                  </a:cubicBezTo>
                  <a:cubicBezTo>
                    <a:pt x="177" y="100"/>
                    <a:pt x="179" y="94"/>
                    <a:pt x="178" y="92"/>
                  </a:cubicBezTo>
                  <a:cubicBezTo>
                    <a:pt x="179" y="91"/>
                    <a:pt x="179" y="89"/>
                    <a:pt x="179" y="87"/>
                  </a:cubicBezTo>
                  <a:cubicBezTo>
                    <a:pt x="178" y="90"/>
                    <a:pt x="178" y="93"/>
                    <a:pt x="177" y="94"/>
                  </a:cubicBezTo>
                  <a:cubicBezTo>
                    <a:pt x="177" y="93"/>
                    <a:pt x="177" y="92"/>
                    <a:pt x="177" y="92"/>
                  </a:cubicBezTo>
                  <a:cubicBezTo>
                    <a:pt x="176" y="95"/>
                    <a:pt x="177" y="94"/>
                    <a:pt x="177" y="96"/>
                  </a:cubicBezTo>
                  <a:cubicBezTo>
                    <a:pt x="177" y="96"/>
                    <a:pt x="177" y="94"/>
                    <a:pt x="178" y="94"/>
                  </a:cubicBezTo>
                  <a:cubicBezTo>
                    <a:pt x="178" y="97"/>
                    <a:pt x="177" y="100"/>
                    <a:pt x="176" y="102"/>
                  </a:cubicBezTo>
                  <a:cubicBezTo>
                    <a:pt x="177" y="101"/>
                    <a:pt x="176" y="102"/>
                    <a:pt x="176" y="101"/>
                  </a:cubicBezTo>
                  <a:cubicBezTo>
                    <a:pt x="176" y="100"/>
                    <a:pt x="177" y="98"/>
                    <a:pt x="177" y="98"/>
                  </a:cubicBezTo>
                  <a:cubicBezTo>
                    <a:pt x="176" y="98"/>
                    <a:pt x="176" y="93"/>
                    <a:pt x="177" y="90"/>
                  </a:cubicBezTo>
                  <a:cubicBezTo>
                    <a:pt x="176" y="89"/>
                    <a:pt x="177" y="87"/>
                    <a:pt x="177" y="86"/>
                  </a:cubicBezTo>
                  <a:cubicBezTo>
                    <a:pt x="177" y="87"/>
                    <a:pt x="177" y="86"/>
                    <a:pt x="177" y="85"/>
                  </a:cubicBezTo>
                  <a:cubicBezTo>
                    <a:pt x="177" y="85"/>
                    <a:pt x="177" y="81"/>
                    <a:pt x="177" y="83"/>
                  </a:cubicBezTo>
                  <a:cubicBezTo>
                    <a:pt x="176" y="82"/>
                    <a:pt x="177" y="81"/>
                    <a:pt x="177" y="81"/>
                  </a:cubicBezTo>
                  <a:cubicBezTo>
                    <a:pt x="177" y="80"/>
                    <a:pt x="176" y="79"/>
                    <a:pt x="176" y="78"/>
                  </a:cubicBezTo>
                  <a:cubicBezTo>
                    <a:pt x="176" y="78"/>
                    <a:pt x="176" y="78"/>
                    <a:pt x="176" y="77"/>
                  </a:cubicBezTo>
                  <a:cubicBezTo>
                    <a:pt x="176" y="76"/>
                    <a:pt x="176" y="77"/>
                    <a:pt x="176" y="77"/>
                  </a:cubicBezTo>
                  <a:cubicBezTo>
                    <a:pt x="176" y="76"/>
                    <a:pt x="176" y="76"/>
                    <a:pt x="176" y="76"/>
                  </a:cubicBezTo>
                  <a:cubicBezTo>
                    <a:pt x="175" y="75"/>
                    <a:pt x="175" y="71"/>
                    <a:pt x="175" y="71"/>
                  </a:cubicBezTo>
                  <a:cubicBezTo>
                    <a:pt x="175" y="71"/>
                    <a:pt x="175" y="72"/>
                    <a:pt x="175" y="72"/>
                  </a:cubicBezTo>
                  <a:cubicBezTo>
                    <a:pt x="174" y="70"/>
                    <a:pt x="174" y="68"/>
                    <a:pt x="174" y="67"/>
                  </a:cubicBezTo>
                  <a:cubicBezTo>
                    <a:pt x="173" y="67"/>
                    <a:pt x="174" y="66"/>
                    <a:pt x="173" y="65"/>
                  </a:cubicBezTo>
                  <a:cubicBezTo>
                    <a:pt x="172" y="64"/>
                    <a:pt x="170" y="59"/>
                    <a:pt x="171" y="59"/>
                  </a:cubicBezTo>
                  <a:cubicBezTo>
                    <a:pt x="170" y="58"/>
                    <a:pt x="169" y="57"/>
                    <a:pt x="169" y="56"/>
                  </a:cubicBezTo>
                  <a:cubicBezTo>
                    <a:pt x="168" y="55"/>
                    <a:pt x="170" y="58"/>
                    <a:pt x="170" y="59"/>
                  </a:cubicBezTo>
                  <a:cubicBezTo>
                    <a:pt x="169" y="58"/>
                    <a:pt x="168" y="55"/>
                    <a:pt x="167" y="54"/>
                  </a:cubicBezTo>
                  <a:cubicBezTo>
                    <a:pt x="167" y="53"/>
                    <a:pt x="167" y="52"/>
                    <a:pt x="168" y="52"/>
                  </a:cubicBezTo>
                  <a:cubicBezTo>
                    <a:pt x="167" y="51"/>
                    <a:pt x="167" y="52"/>
                    <a:pt x="166" y="51"/>
                  </a:cubicBezTo>
                  <a:cubicBezTo>
                    <a:pt x="166" y="51"/>
                    <a:pt x="167" y="52"/>
                    <a:pt x="167" y="52"/>
                  </a:cubicBezTo>
                  <a:cubicBezTo>
                    <a:pt x="165" y="51"/>
                    <a:pt x="164" y="49"/>
                    <a:pt x="165" y="49"/>
                  </a:cubicBezTo>
                  <a:cubicBezTo>
                    <a:pt x="165" y="49"/>
                    <a:pt x="166" y="49"/>
                    <a:pt x="166" y="49"/>
                  </a:cubicBezTo>
                  <a:cubicBezTo>
                    <a:pt x="165" y="49"/>
                    <a:pt x="164" y="47"/>
                    <a:pt x="163" y="47"/>
                  </a:cubicBezTo>
                  <a:cubicBezTo>
                    <a:pt x="164" y="48"/>
                    <a:pt x="164" y="47"/>
                    <a:pt x="165" y="48"/>
                  </a:cubicBezTo>
                  <a:cubicBezTo>
                    <a:pt x="165" y="49"/>
                    <a:pt x="164" y="48"/>
                    <a:pt x="164" y="49"/>
                  </a:cubicBezTo>
                  <a:cubicBezTo>
                    <a:pt x="163" y="48"/>
                    <a:pt x="163" y="47"/>
                    <a:pt x="162" y="46"/>
                  </a:cubicBezTo>
                  <a:cubicBezTo>
                    <a:pt x="162" y="46"/>
                    <a:pt x="163" y="47"/>
                    <a:pt x="163" y="46"/>
                  </a:cubicBezTo>
                  <a:cubicBezTo>
                    <a:pt x="162" y="45"/>
                    <a:pt x="162" y="46"/>
                    <a:pt x="162" y="45"/>
                  </a:cubicBezTo>
                  <a:cubicBezTo>
                    <a:pt x="161" y="45"/>
                    <a:pt x="161" y="44"/>
                    <a:pt x="161" y="44"/>
                  </a:cubicBezTo>
                  <a:cubicBezTo>
                    <a:pt x="159" y="42"/>
                    <a:pt x="158" y="40"/>
                    <a:pt x="156" y="38"/>
                  </a:cubicBezTo>
                  <a:cubicBezTo>
                    <a:pt x="155" y="38"/>
                    <a:pt x="157" y="39"/>
                    <a:pt x="157" y="40"/>
                  </a:cubicBezTo>
                  <a:cubicBezTo>
                    <a:pt x="154" y="38"/>
                    <a:pt x="152" y="35"/>
                    <a:pt x="149" y="33"/>
                  </a:cubicBezTo>
                  <a:cubicBezTo>
                    <a:pt x="149" y="33"/>
                    <a:pt x="150" y="33"/>
                    <a:pt x="150" y="33"/>
                  </a:cubicBezTo>
                  <a:cubicBezTo>
                    <a:pt x="148" y="32"/>
                    <a:pt x="148" y="31"/>
                    <a:pt x="147" y="31"/>
                  </a:cubicBezTo>
                  <a:cubicBezTo>
                    <a:pt x="145" y="28"/>
                    <a:pt x="138" y="22"/>
                    <a:pt x="136" y="19"/>
                  </a:cubicBezTo>
                  <a:cubicBezTo>
                    <a:pt x="134" y="18"/>
                    <a:pt x="132" y="17"/>
                    <a:pt x="131" y="15"/>
                  </a:cubicBezTo>
                  <a:cubicBezTo>
                    <a:pt x="130" y="15"/>
                    <a:pt x="128" y="13"/>
                    <a:pt x="127" y="13"/>
                  </a:cubicBezTo>
                  <a:cubicBezTo>
                    <a:pt x="127" y="13"/>
                    <a:pt x="127" y="13"/>
                    <a:pt x="127" y="13"/>
                  </a:cubicBezTo>
                  <a:cubicBezTo>
                    <a:pt x="124" y="10"/>
                    <a:pt x="121" y="10"/>
                    <a:pt x="117" y="7"/>
                  </a:cubicBezTo>
                  <a:cubicBezTo>
                    <a:pt x="117" y="7"/>
                    <a:pt x="120" y="8"/>
                    <a:pt x="119" y="9"/>
                  </a:cubicBezTo>
                  <a:cubicBezTo>
                    <a:pt x="121" y="11"/>
                    <a:pt x="122" y="11"/>
                    <a:pt x="124" y="13"/>
                  </a:cubicBezTo>
                  <a:cubicBezTo>
                    <a:pt x="123" y="13"/>
                    <a:pt x="123" y="12"/>
                    <a:pt x="123" y="13"/>
                  </a:cubicBezTo>
                  <a:cubicBezTo>
                    <a:pt x="123" y="13"/>
                    <a:pt x="123" y="13"/>
                    <a:pt x="123" y="13"/>
                  </a:cubicBezTo>
                  <a:cubicBezTo>
                    <a:pt x="122" y="12"/>
                    <a:pt x="122" y="12"/>
                    <a:pt x="121" y="12"/>
                  </a:cubicBezTo>
                  <a:cubicBezTo>
                    <a:pt x="123" y="13"/>
                    <a:pt x="125" y="14"/>
                    <a:pt x="126" y="16"/>
                  </a:cubicBezTo>
                  <a:cubicBezTo>
                    <a:pt x="125" y="16"/>
                    <a:pt x="123" y="13"/>
                    <a:pt x="122" y="14"/>
                  </a:cubicBezTo>
                  <a:cubicBezTo>
                    <a:pt x="123" y="15"/>
                    <a:pt x="124" y="16"/>
                    <a:pt x="126" y="17"/>
                  </a:cubicBezTo>
                  <a:cubicBezTo>
                    <a:pt x="125" y="17"/>
                    <a:pt x="126" y="18"/>
                    <a:pt x="126" y="18"/>
                  </a:cubicBezTo>
                  <a:cubicBezTo>
                    <a:pt x="125" y="18"/>
                    <a:pt x="124" y="17"/>
                    <a:pt x="124" y="16"/>
                  </a:cubicBezTo>
                  <a:cubicBezTo>
                    <a:pt x="124" y="17"/>
                    <a:pt x="124" y="17"/>
                    <a:pt x="124" y="17"/>
                  </a:cubicBezTo>
                  <a:cubicBezTo>
                    <a:pt x="123" y="16"/>
                    <a:pt x="123" y="16"/>
                    <a:pt x="122" y="16"/>
                  </a:cubicBezTo>
                  <a:cubicBezTo>
                    <a:pt x="122" y="16"/>
                    <a:pt x="123" y="16"/>
                    <a:pt x="123" y="16"/>
                  </a:cubicBezTo>
                  <a:cubicBezTo>
                    <a:pt x="122" y="15"/>
                    <a:pt x="120" y="15"/>
                    <a:pt x="120" y="14"/>
                  </a:cubicBezTo>
                  <a:cubicBezTo>
                    <a:pt x="119" y="14"/>
                    <a:pt x="120" y="14"/>
                    <a:pt x="119" y="14"/>
                  </a:cubicBezTo>
                  <a:cubicBezTo>
                    <a:pt x="119" y="14"/>
                    <a:pt x="118" y="14"/>
                    <a:pt x="118" y="14"/>
                  </a:cubicBezTo>
                  <a:cubicBezTo>
                    <a:pt x="118" y="13"/>
                    <a:pt x="118" y="13"/>
                    <a:pt x="118" y="13"/>
                  </a:cubicBezTo>
                  <a:cubicBezTo>
                    <a:pt x="117" y="13"/>
                    <a:pt x="116" y="12"/>
                    <a:pt x="115" y="12"/>
                  </a:cubicBezTo>
                  <a:cubicBezTo>
                    <a:pt x="115" y="12"/>
                    <a:pt x="112" y="10"/>
                    <a:pt x="111" y="10"/>
                  </a:cubicBezTo>
                  <a:cubicBezTo>
                    <a:pt x="112" y="11"/>
                    <a:pt x="114" y="11"/>
                    <a:pt x="115" y="13"/>
                  </a:cubicBezTo>
                  <a:cubicBezTo>
                    <a:pt x="118" y="15"/>
                    <a:pt x="121" y="17"/>
                    <a:pt x="123" y="18"/>
                  </a:cubicBezTo>
                  <a:cubicBezTo>
                    <a:pt x="124" y="19"/>
                    <a:pt x="125" y="21"/>
                    <a:pt x="126" y="21"/>
                  </a:cubicBezTo>
                  <a:cubicBezTo>
                    <a:pt x="127" y="22"/>
                    <a:pt x="129" y="23"/>
                    <a:pt x="129" y="24"/>
                  </a:cubicBezTo>
                  <a:cubicBezTo>
                    <a:pt x="129" y="23"/>
                    <a:pt x="128" y="23"/>
                    <a:pt x="127" y="22"/>
                  </a:cubicBezTo>
                  <a:cubicBezTo>
                    <a:pt x="127" y="22"/>
                    <a:pt x="127" y="23"/>
                    <a:pt x="127" y="22"/>
                  </a:cubicBezTo>
                  <a:cubicBezTo>
                    <a:pt x="117" y="14"/>
                    <a:pt x="104" y="9"/>
                    <a:pt x="91" y="3"/>
                  </a:cubicBezTo>
                  <a:cubicBezTo>
                    <a:pt x="91" y="4"/>
                    <a:pt x="87" y="2"/>
                    <a:pt x="86" y="1"/>
                  </a:cubicBezTo>
                  <a:cubicBezTo>
                    <a:pt x="85" y="1"/>
                    <a:pt x="84" y="0"/>
                    <a:pt x="83" y="1"/>
                  </a:cubicBezTo>
                  <a:cubicBezTo>
                    <a:pt x="84" y="1"/>
                    <a:pt x="86" y="1"/>
                    <a:pt x="86" y="2"/>
                  </a:cubicBezTo>
                  <a:cubicBezTo>
                    <a:pt x="85" y="2"/>
                    <a:pt x="86" y="3"/>
                    <a:pt x="85" y="3"/>
                  </a:cubicBezTo>
                  <a:cubicBezTo>
                    <a:pt x="82" y="2"/>
                    <a:pt x="81" y="0"/>
                    <a:pt x="79" y="0"/>
                  </a:cubicBezTo>
                  <a:cubicBezTo>
                    <a:pt x="81" y="1"/>
                    <a:pt x="81" y="2"/>
                    <a:pt x="84" y="3"/>
                  </a:cubicBezTo>
                  <a:cubicBezTo>
                    <a:pt x="84" y="3"/>
                    <a:pt x="83" y="4"/>
                    <a:pt x="84" y="4"/>
                  </a:cubicBezTo>
                  <a:cubicBezTo>
                    <a:pt x="84" y="3"/>
                    <a:pt x="85" y="4"/>
                    <a:pt x="86" y="4"/>
                  </a:cubicBezTo>
                  <a:cubicBezTo>
                    <a:pt x="86" y="4"/>
                    <a:pt x="86" y="5"/>
                    <a:pt x="86" y="5"/>
                  </a:cubicBezTo>
                  <a:cubicBezTo>
                    <a:pt x="85" y="5"/>
                    <a:pt x="84" y="5"/>
                    <a:pt x="82" y="5"/>
                  </a:cubicBezTo>
                  <a:cubicBezTo>
                    <a:pt x="82" y="5"/>
                    <a:pt x="83" y="6"/>
                    <a:pt x="84" y="6"/>
                  </a:cubicBezTo>
                  <a:cubicBezTo>
                    <a:pt x="87" y="8"/>
                    <a:pt x="94" y="10"/>
                    <a:pt x="97" y="12"/>
                  </a:cubicBezTo>
                  <a:cubicBezTo>
                    <a:pt x="98" y="12"/>
                    <a:pt x="97" y="13"/>
                    <a:pt x="98" y="13"/>
                  </a:cubicBezTo>
                  <a:cubicBezTo>
                    <a:pt x="100" y="14"/>
                    <a:pt x="103" y="15"/>
                    <a:pt x="105" y="17"/>
                  </a:cubicBezTo>
                  <a:cubicBezTo>
                    <a:pt x="106" y="17"/>
                    <a:pt x="107" y="18"/>
                    <a:pt x="108" y="19"/>
                  </a:cubicBezTo>
                  <a:cubicBezTo>
                    <a:pt x="109" y="19"/>
                    <a:pt x="109" y="19"/>
                    <a:pt x="110" y="20"/>
                  </a:cubicBezTo>
                  <a:cubicBezTo>
                    <a:pt x="109" y="20"/>
                    <a:pt x="110" y="20"/>
                    <a:pt x="110" y="20"/>
                  </a:cubicBezTo>
                  <a:cubicBezTo>
                    <a:pt x="109" y="20"/>
                    <a:pt x="108" y="19"/>
                    <a:pt x="108" y="19"/>
                  </a:cubicBezTo>
                  <a:cubicBezTo>
                    <a:pt x="108" y="20"/>
                    <a:pt x="109" y="20"/>
                    <a:pt x="109" y="21"/>
                  </a:cubicBezTo>
                  <a:cubicBezTo>
                    <a:pt x="107" y="20"/>
                    <a:pt x="106" y="20"/>
                    <a:pt x="105" y="19"/>
                  </a:cubicBezTo>
                  <a:cubicBezTo>
                    <a:pt x="105" y="20"/>
                    <a:pt x="105" y="20"/>
                    <a:pt x="106" y="20"/>
                  </a:cubicBezTo>
                  <a:cubicBezTo>
                    <a:pt x="107" y="20"/>
                    <a:pt x="109" y="21"/>
                    <a:pt x="110" y="21"/>
                  </a:cubicBezTo>
                  <a:cubicBezTo>
                    <a:pt x="111" y="21"/>
                    <a:pt x="111" y="22"/>
                    <a:pt x="110" y="22"/>
                  </a:cubicBezTo>
                  <a:cubicBezTo>
                    <a:pt x="111" y="24"/>
                    <a:pt x="114" y="25"/>
                    <a:pt x="115" y="26"/>
                  </a:cubicBezTo>
                  <a:cubicBezTo>
                    <a:pt x="115" y="27"/>
                    <a:pt x="114" y="26"/>
                    <a:pt x="114" y="26"/>
                  </a:cubicBezTo>
                  <a:cubicBezTo>
                    <a:pt x="115" y="27"/>
                    <a:pt x="113" y="26"/>
                    <a:pt x="113" y="27"/>
                  </a:cubicBezTo>
                  <a:cubicBezTo>
                    <a:pt x="115" y="27"/>
                    <a:pt x="116" y="28"/>
                    <a:pt x="118" y="29"/>
                  </a:cubicBezTo>
                  <a:cubicBezTo>
                    <a:pt x="126" y="38"/>
                    <a:pt x="138" y="46"/>
                    <a:pt x="144" y="57"/>
                  </a:cubicBezTo>
                  <a:cubicBezTo>
                    <a:pt x="147" y="59"/>
                    <a:pt x="149" y="63"/>
                    <a:pt x="150" y="65"/>
                  </a:cubicBezTo>
                  <a:cubicBezTo>
                    <a:pt x="151" y="66"/>
                    <a:pt x="153" y="69"/>
                    <a:pt x="153" y="70"/>
                  </a:cubicBezTo>
                  <a:cubicBezTo>
                    <a:pt x="154" y="71"/>
                    <a:pt x="155" y="75"/>
                    <a:pt x="155" y="76"/>
                  </a:cubicBezTo>
                  <a:cubicBezTo>
                    <a:pt x="155" y="75"/>
                    <a:pt x="155" y="76"/>
                    <a:pt x="155" y="77"/>
                  </a:cubicBezTo>
                  <a:cubicBezTo>
                    <a:pt x="154" y="74"/>
                    <a:pt x="154" y="73"/>
                    <a:pt x="153" y="73"/>
                  </a:cubicBezTo>
                  <a:cubicBezTo>
                    <a:pt x="153" y="72"/>
                    <a:pt x="153" y="72"/>
                    <a:pt x="153" y="72"/>
                  </a:cubicBezTo>
                  <a:cubicBezTo>
                    <a:pt x="153" y="72"/>
                    <a:pt x="153" y="72"/>
                    <a:pt x="153" y="72"/>
                  </a:cubicBezTo>
                  <a:cubicBezTo>
                    <a:pt x="153" y="71"/>
                    <a:pt x="152" y="73"/>
                    <a:pt x="152" y="72"/>
                  </a:cubicBezTo>
                  <a:cubicBezTo>
                    <a:pt x="153" y="71"/>
                    <a:pt x="151" y="70"/>
                    <a:pt x="152" y="70"/>
                  </a:cubicBezTo>
                  <a:cubicBezTo>
                    <a:pt x="153" y="71"/>
                    <a:pt x="152" y="71"/>
                    <a:pt x="153" y="71"/>
                  </a:cubicBezTo>
                  <a:cubicBezTo>
                    <a:pt x="152" y="69"/>
                    <a:pt x="151" y="67"/>
                    <a:pt x="150" y="66"/>
                  </a:cubicBezTo>
                  <a:cubicBezTo>
                    <a:pt x="150" y="67"/>
                    <a:pt x="152" y="68"/>
                    <a:pt x="152" y="69"/>
                  </a:cubicBezTo>
                  <a:cubicBezTo>
                    <a:pt x="152" y="70"/>
                    <a:pt x="152" y="70"/>
                    <a:pt x="151" y="70"/>
                  </a:cubicBezTo>
                  <a:cubicBezTo>
                    <a:pt x="152" y="72"/>
                    <a:pt x="152" y="73"/>
                    <a:pt x="152" y="73"/>
                  </a:cubicBezTo>
                  <a:cubicBezTo>
                    <a:pt x="150" y="70"/>
                    <a:pt x="152" y="71"/>
                    <a:pt x="151" y="69"/>
                  </a:cubicBezTo>
                  <a:cubicBezTo>
                    <a:pt x="151" y="69"/>
                    <a:pt x="151" y="69"/>
                    <a:pt x="151" y="69"/>
                  </a:cubicBezTo>
                  <a:cubicBezTo>
                    <a:pt x="150" y="67"/>
                    <a:pt x="150" y="66"/>
                    <a:pt x="149" y="65"/>
                  </a:cubicBezTo>
                  <a:cubicBezTo>
                    <a:pt x="149" y="64"/>
                    <a:pt x="149" y="62"/>
                    <a:pt x="148" y="63"/>
                  </a:cubicBezTo>
                  <a:cubicBezTo>
                    <a:pt x="148" y="64"/>
                    <a:pt x="149" y="65"/>
                    <a:pt x="148" y="66"/>
                  </a:cubicBezTo>
                  <a:cubicBezTo>
                    <a:pt x="149" y="68"/>
                    <a:pt x="151" y="68"/>
                    <a:pt x="151" y="70"/>
                  </a:cubicBezTo>
                  <a:cubicBezTo>
                    <a:pt x="150" y="69"/>
                    <a:pt x="150" y="68"/>
                    <a:pt x="149" y="68"/>
                  </a:cubicBezTo>
                  <a:cubicBezTo>
                    <a:pt x="149" y="69"/>
                    <a:pt x="150" y="69"/>
                    <a:pt x="150" y="70"/>
                  </a:cubicBezTo>
                  <a:cubicBezTo>
                    <a:pt x="150" y="70"/>
                    <a:pt x="150" y="69"/>
                    <a:pt x="150" y="69"/>
                  </a:cubicBezTo>
                  <a:cubicBezTo>
                    <a:pt x="150" y="70"/>
                    <a:pt x="151" y="72"/>
                    <a:pt x="151" y="73"/>
                  </a:cubicBezTo>
                  <a:cubicBezTo>
                    <a:pt x="150" y="71"/>
                    <a:pt x="149" y="69"/>
                    <a:pt x="148" y="68"/>
                  </a:cubicBezTo>
                  <a:cubicBezTo>
                    <a:pt x="149" y="68"/>
                    <a:pt x="149" y="68"/>
                    <a:pt x="149" y="68"/>
                  </a:cubicBezTo>
                  <a:cubicBezTo>
                    <a:pt x="148" y="68"/>
                    <a:pt x="148" y="68"/>
                    <a:pt x="148" y="68"/>
                  </a:cubicBezTo>
                  <a:cubicBezTo>
                    <a:pt x="149" y="70"/>
                    <a:pt x="150" y="71"/>
                    <a:pt x="150" y="72"/>
                  </a:cubicBezTo>
                  <a:cubicBezTo>
                    <a:pt x="149" y="71"/>
                    <a:pt x="148" y="71"/>
                    <a:pt x="149" y="70"/>
                  </a:cubicBezTo>
                  <a:cubicBezTo>
                    <a:pt x="148" y="70"/>
                    <a:pt x="147" y="67"/>
                    <a:pt x="146" y="66"/>
                  </a:cubicBezTo>
                  <a:cubicBezTo>
                    <a:pt x="147" y="70"/>
                    <a:pt x="149" y="71"/>
                    <a:pt x="150" y="74"/>
                  </a:cubicBezTo>
                  <a:cubicBezTo>
                    <a:pt x="150" y="75"/>
                    <a:pt x="149" y="73"/>
                    <a:pt x="149" y="74"/>
                  </a:cubicBezTo>
                  <a:cubicBezTo>
                    <a:pt x="151" y="77"/>
                    <a:pt x="150" y="82"/>
                    <a:pt x="151" y="85"/>
                  </a:cubicBezTo>
                  <a:cubicBezTo>
                    <a:pt x="150" y="82"/>
                    <a:pt x="149" y="79"/>
                    <a:pt x="149" y="77"/>
                  </a:cubicBezTo>
                  <a:cubicBezTo>
                    <a:pt x="149" y="76"/>
                    <a:pt x="149" y="78"/>
                    <a:pt x="149" y="77"/>
                  </a:cubicBezTo>
                  <a:cubicBezTo>
                    <a:pt x="149" y="75"/>
                    <a:pt x="147" y="71"/>
                    <a:pt x="145" y="69"/>
                  </a:cubicBezTo>
                  <a:cubicBezTo>
                    <a:pt x="146" y="69"/>
                    <a:pt x="146" y="69"/>
                    <a:pt x="146" y="69"/>
                  </a:cubicBezTo>
                  <a:cubicBezTo>
                    <a:pt x="144" y="68"/>
                    <a:pt x="144" y="65"/>
                    <a:pt x="143" y="64"/>
                  </a:cubicBezTo>
                  <a:cubicBezTo>
                    <a:pt x="143" y="64"/>
                    <a:pt x="143" y="64"/>
                    <a:pt x="143" y="65"/>
                  </a:cubicBezTo>
                  <a:cubicBezTo>
                    <a:pt x="141" y="61"/>
                    <a:pt x="138" y="58"/>
                    <a:pt x="136" y="56"/>
                  </a:cubicBezTo>
                  <a:cubicBezTo>
                    <a:pt x="136" y="55"/>
                    <a:pt x="136" y="55"/>
                    <a:pt x="136" y="55"/>
                  </a:cubicBezTo>
                  <a:cubicBezTo>
                    <a:pt x="134" y="53"/>
                    <a:pt x="129" y="49"/>
                    <a:pt x="127" y="46"/>
                  </a:cubicBezTo>
                  <a:cubicBezTo>
                    <a:pt x="127" y="46"/>
                    <a:pt x="127" y="46"/>
                    <a:pt x="126" y="46"/>
                  </a:cubicBezTo>
                  <a:cubicBezTo>
                    <a:pt x="119" y="38"/>
                    <a:pt x="109" y="33"/>
                    <a:pt x="101" y="27"/>
                  </a:cubicBezTo>
                  <a:cubicBezTo>
                    <a:pt x="102" y="27"/>
                    <a:pt x="102" y="28"/>
                    <a:pt x="102" y="28"/>
                  </a:cubicBezTo>
                  <a:cubicBezTo>
                    <a:pt x="99" y="25"/>
                    <a:pt x="95" y="23"/>
                    <a:pt x="92" y="22"/>
                  </a:cubicBezTo>
                  <a:cubicBezTo>
                    <a:pt x="91" y="21"/>
                    <a:pt x="91" y="21"/>
                    <a:pt x="91" y="20"/>
                  </a:cubicBezTo>
                  <a:cubicBezTo>
                    <a:pt x="91" y="21"/>
                    <a:pt x="91" y="21"/>
                    <a:pt x="91" y="21"/>
                  </a:cubicBezTo>
                  <a:cubicBezTo>
                    <a:pt x="90" y="20"/>
                    <a:pt x="87" y="19"/>
                    <a:pt x="85" y="18"/>
                  </a:cubicBezTo>
                  <a:cubicBezTo>
                    <a:pt x="86" y="18"/>
                    <a:pt x="86" y="18"/>
                    <a:pt x="86" y="18"/>
                  </a:cubicBezTo>
                  <a:cubicBezTo>
                    <a:pt x="84" y="18"/>
                    <a:pt x="82" y="17"/>
                    <a:pt x="81" y="16"/>
                  </a:cubicBezTo>
                  <a:cubicBezTo>
                    <a:pt x="81" y="17"/>
                    <a:pt x="81" y="17"/>
                    <a:pt x="81" y="17"/>
                  </a:cubicBezTo>
                  <a:cubicBezTo>
                    <a:pt x="80" y="17"/>
                    <a:pt x="79" y="16"/>
                    <a:pt x="79" y="16"/>
                  </a:cubicBezTo>
                  <a:cubicBezTo>
                    <a:pt x="79" y="16"/>
                    <a:pt x="78" y="15"/>
                    <a:pt x="78" y="15"/>
                  </a:cubicBezTo>
                  <a:cubicBezTo>
                    <a:pt x="77" y="15"/>
                    <a:pt x="77" y="15"/>
                    <a:pt x="77" y="15"/>
                  </a:cubicBezTo>
                  <a:cubicBezTo>
                    <a:pt x="69" y="12"/>
                    <a:pt x="57" y="9"/>
                    <a:pt x="48" y="11"/>
                  </a:cubicBezTo>
                  <a:cubicBezTo>
                    <a:pt x="55" y="10"/>
                    <a:pt x="63" y="12"/>
                    <a:pt x="71" y="13"/>
                  </a:cubicBezTo>
                  <a:cubicBezTo>
                    <a:pt x="71" y="14"/>
                    <a:pt x="72" y="14"/>
                    <a:pt x="72" y="14"/>
                  </a:cubicBezTo>
                  <a:cubicBezTo>
                    <a:pt x="76" y="15"/>
                    <a:pt x="81" y="18"/>
                    <a:pt x="85" y="19"/>
                  </a:cubicBezTo>
                  <a:cubicBezTo>
                    <a:pt x="85" y="19"/>
                    <a:pt x="85" y="20"/>
                    <a:pt x="85" y="20"/>
                  </a:cubicBezTo>
                  <a:cubicBezTo>
                    <a:pt x="85" y="19"/>
                    <a:pt x="86" y="19"/>
                    <a:pt x="86" y="19"/>
                  </a:cubicBezTo>
                  <a:cubicBezTo>
                    <a:pt x="87" y="20"/>
                    <a:pt x="88" y="20"/>
                    <a:pt x="89" y="21"/>
                  </a:cubicBezTo>
                  <a:cubicBezTo>
                    <a:pt x="90" y="21"/>
                    <a:pt x="92" y="23"/>
                    <a:pt x="92" y="23"/>
                  </a:cubicBezTo>
                  <a:cubicBezTo>
                    <a:pt x="93" y="23"/>
                    <a:pt x="93" y="23"/>
                    <a:pt x="93" y="23"/>
                  </a:cubicBezTo>
                  <a:cubicBezTo>
                    <a:pt x="93" y="24"/>
                    <a:pt x="94" y="24"/>
                    <a:pt x="94" y="24"/>
                  </a:cubicBezTo>
                  <a:cubicBezTo>
                    <a:pt x="95" y="24"/>
                    <a:pt x="96" y="25"/>
                    <a:pt x="97" y="25"/>
                  </a:cubicBezTo>
                  <a:cubicBezTo>
                    <a:pt x="97" y="26"/>
                    <a:pt x="98" y="26"/>
                    <a:pt x="99" y="27"/>
                  </a:cubicBezTo>
                  <a:cubicBezTo>
                    <a:pt x="100" y="27"/>
                    <a:pt x="99" y="27"/>
                    <a:pt x="100" y="27"/>
                  </a:cubicBezTo>
                  <a:cubicBezTo>
                    <a:pt x="105" y="30"/>
                    <a:pt x="109" y="33"/>
                    <a:pt x="114" y="38"/>
                  </a:cubicBezTo>
                  <a:cubicBezTo>
                    <a:pt x="114" y="37"/>
                    <a:pt x="114" y="37"/>
                    <a:pt x="114" y="37"/>
                  </a:cubicBezTo>
                  <a:cubicBezTo>
                    <a:pt x="114" y="38"/>
                    <a:pt x="114" y="37"/>
                    <a:pt x="115" y="38"/>
                  </a:cubicBezTo>
                  <a:cubicBezTo>
                    <a:pt x="115" y="38"/>
                    <a:pt x="115" y="38"/>
                    <a:pt x="114" y="38"/>
                  </a:cubicBezTo>
                  <a:cubicBezTo>
                    <a:pt x="115" y="39"/>
                    <a:pt x="116" y="40"/>
                    <a:pt x="117" y="41"/>
                  </a:cubicBezTo>
                  <a:cubicBezTo>
                    <a:pt x="118" y="41"/>
                    <a:pt x="117" y="40"/>
                    <a:pt x="117" y="40"/>
                  </a:cubicBezTo>
                  <a:cubicBezTo>
                    <a:pt x="118" y="40"/>
                    <a:pt x="118" y="40"/>
                    <a:pt x="118" y="41"/>
                  </a:cubicBezTo>
                  <a:cubicBezTo>
                    <a:pt x="118" y="41"/>
                    <a:pt x="118" y="40"/>
                    <a:pt x="117" y="41"/>
                  </a:cubicBezTo>
                  <a:cubicBezTo>
                    <a:pt x="118" y="42"/>
                    <a:pt x="118" y="41"/>
                    <a:pt x="119" y="42"/>
                  </a:cubicBezTo>
                  <a:cubicBezTo>
                    <a:pt x="118" y="42"/>
                    <a:pt x="120" y="43"/>
                    <a:pt x="120" y="43"/>
                  </a:cubicBezTo>
                  <a:cubicBezTo>
                    <a:pt x="121" y="43"/>
                    <a:pt x="121" y="43"/>
                    <a:pt x="121" y="43"/>
                  </a:cubicBezTo>
                  <a:cubicBezTo>
                    <a:pt x="121" y="43"/>
                    <a:pt x="122" y="44"/>
                    <a:pt x="122" y="44"/>
                  </a:cubicBezTo>
                  <a:cubicBezTo>
                    <a:pt x="122" y="44"/>
                    <a:pt x="122" y="44"/>
                    <a:pt x="122" y="44"/>
                  </a:cubicBezTo>
                  <a:cubicBezTo>
                    <a:pt x="122" y="44"/>
                    <a:pt x="124" y="45"/>
                    <a:pt x="124" y="46"/>
                  </a:cubicBezTo>
                  <a:cubicBezTo>
                    <a:pt x="123" y="45"/>
                    <a:pt x="122" y="45"/>
                    <a:pt x="121" y="44"/>
                  </a:cubicBezTo>
                  <a:cubicBezTo>
                    <a:pt x="121" y="45"/>
                    <a:pt x="125" y="47"/>
                    <a:pt x="125" y="48"/>
                  </a:cubicBezTo>
                  <a:cubicBezTo>
                    <a:pt x="121" y="45"/>
                    <a:pt x="118" y="42"/>
                    <a:pt x="114" y="39"/>
                  </a:cubicBezTo>
                  <a:cubicBezTo>
                    <a:pt x="114" y="39"/>
                    <a:pt x="114" y="39"/>
                    <a:pt x="114" y="39"/>
                  </a:cubicBezTo>
                  <a:cubicBezTo>
                    <a:pt x="113" y="39"/>
                    <a:pt x="113" y="38"/>
                    <a:pt x="113" y="38"/>
                  </a:cubicBezTo>
                  <a:cubicBezTo>
                    <a:pt x="113" y="38"/>
                    <a:pt x="113" y="39"/>
                    <a:pt x="114" y="38"/>
                  </a:cubicBezTo>
                  <a:cubicBezTo>
                    <a:pt x="113" y="37"/>
                    <a:pt x="111" y="36"/>
                    <a:pt x="110" y="36"/>
                  </a:cubicBezTo>
                  <a:cubicBezTo>
                    <a:pt x="111" y="36"/>
                    <a:pt x="111" y="37"/>
                    <a:pt x="111" y="37"/>
                  </a:cubicBezTo>
                  <a:cubicBezTo>
                    <a:pt x="108" y="34"/>
                    <a:pt x="103" y="32"/>
                    <a:pt x="100" y="30"/>
                  </a:cubicBezTo>
                  <a:cubicBezTo>
                    <a:pt x="96" y="27"/>
                    <a:pt x="92" y="24"/>
                    <a:pt x="87" y="21"/>
                  </a:cubicBezTo>
                  <a:cubicBezTo>
                    <a:pt x="87" y="21"/>
                    <a:pt x="87" y="21"/>
                    <a:pt x="87" y="21"/>
                  </a:cubicBezTo>
                  <a:cubicBezTo>
                    <a:pt x="85" y="21"/>
                    <a:pt x="83" y="19"/>
                    <a:pt x="81" y="19"/>
                  </a:cubicBezTo>
                  <a:cubicBezTo>
                    <a:pt x="81" y="19"/>
                    <a:pt x="80" y="18"/>
                    <a:pt x="80" y="18"/>
                  </a:cubicBezTo>
                  <a:cubicBezTo>
                    <a:pt x="80" y="18"/>
                    <a:pt x="79" y="17"/>
                    <a:pt x="79" y="18"/>
                  </a:cubicBezTo>
                  <a:cubicBezTo>
                    <a:pt x="80" y="18"/>
                    <a:pt x="80" y="18"/>
                    <a:pt x="80" y="19"/>
                  </a:cubicBezTo>
                  <a:cubicBezTo>
                    <a:pt x="79" y="18"/>
                    <a:pt x="76" y="17"/>
                    <a:pt x="75" y="16"/>
                  </a:cubicBezTo>
                  <a:cubicBezTo>
                    <a:pt x="73" y="16"/>
                    <a:pt x="70" y="15"/>
                    <a:pt x="68" y="15"/>
                  </a:cubicBezTo>
                  <a:cubicBezTo>
                    <a:pt x="69" y="16"/>
                    <a:pt x="72" y="16"/>
                    <a:pt x="72" y="17"/>
                  </a:cubicBezTo>
                  <a:cubicBezTo>
                    <a:pt x="71" y="16"/>
                    <a:pt x="69" y="17"/>
                    <a:pt x="68" y="16"/>
                  </a:cubicBezTo>
                  <a:cubicBezTo>
                    <a:pt x="68" y="17"/>
                    <a:pt x="67" y="17"/>
                    <a:pt x="67" y="16"/>
                  </a:cubicBezTo>
                  <a:cubicBezTo>
                    <a:pt x="65" y="17"/>
                    <a:pt x="62" y="15"/>
                    <a:pt x="61" y="16"/>
                  </a:cubicBezTo>
                  <a:cubicBezTo>
                    <a:pt x="60" y="15"/>
                    <a:pt x="60" y="15"/>
                    <a:pt x="59" y="15"/>
                  </a:cubicBezTo>
                  <a:cubicBezTo>
                    <a:pt x="59" y="15"/>
                    <a:pt x="60" y="15"/>
                    <a:pt x="59" y="15"/>
                  </a:cubicBezTo>
                  <a:cubicBezTo>
                    <a:pt x="59" y="16"/>
                    <a:pt x="60" y="15"/>
                    <a:pt x="60" y="16"/>
                  </a:cubicBezTo>
                  <a:cubicBezTo>
                    <a:pt x="56" y="16"/>
                    <a:pt x="53" y="16"/>
                    <a:pt x="49" y="16"/>
                  </a:cubicBezTo>
                  <a:cubicBezTo>
                    <a:pt x="49" y="18"/>
                    <a:pt x="47" y="17"/>
                    <a:pt x="47" y="17"/>
                  </a:cubicBezTo>
                  <a:cubicBezTo>
                    <a:pt x="47" y="18"/>
                    <a:pt x="45" y="18"/>
                    <a:pt x="44" y="18"/>
                  </a:cubicBezTo>
                  <a:cubicBezTo>
                    <a:pt x="43" y="18"/>
                    <a:pt x="41" y="19"/>
                    <a:pt x="41" y="20"/>
                  </a:cubicBezTo>
                  <a:cubicBezTo>
                    <a:pt x="42" y="20"/>
                    <a:pt x="42" y="19"/>
                    <a:pt x="43" y="19"/>
                  </a:cubicBezTo>
                  <a:cubicBezTo>
                    <a:pt x="43" y="20"/>
                    <a:pt x="43" y="20"/>
                    <a:pt x="43" y="20"/>
                  </a:cubicBezTo>
                  <a:cubicBezTo>
                    <a:pt x="43" y="20"/>
                    <a:pt x="42" y="20"/>
                    <a:pt x="42" y="21"/>
                  </a:cubicBezTo>
                  <a:cubicBezTo>
                    <a:pt x="43" y="20"/>
                    <a:pt x="44" y="20"/>
                    <a:pt x="44" y="20"/>
                  </a:cubicBezTo>
                  <a:cubicBezTo>
                    <a:pt x="44" y="21"/>
                    <a:pt x="43" y="22"/>
                    <a:pt x="42" y="22"/>
                  </a:cubicBezTo>
                  <a:cubicBezTo>
                    <a:pt x="41" y="23"/>
                    <a:pt x="40" y="23"/>
                    <a:pt x="39" y="24"/>
                  </a:cubicBezTo>
                  <a:cubicBezTo>
                    <a:pt x="40" y="24"/>
                    <a:pt x="39" y="25"/>
                    <a:pt x="38" y="26"/>
                  </a:cubicBezTo>
                  <a:cubicBezTo>
                    <a:pt x="38" y="27"/>
                    <a:pt x="39" y="26"/>
                    <a:pt x="38" y="27"/>
                  </a:cubicBezTo>
                  <a:cubicBezTo>
                    <a:pt x="38" y="27"/>
                    <a:pt x="38" y="27"/>
                    <a:pt x="39" y="27"/>
                  </a:cubicBezTo>
                  <a:cubicBezTo>
                    <a:pt x="39" y="28"/>
                    <a:pt x="39" y="28"/>
                    <a:pt x="38" y="29"/>
                  </a:cubicBezTo>
                  <a:cubicBezTo>
                    <a:pt x="38" y="29"/>
                    <a:pt x="38" y="29"/>
                    <a:pt x="38" y="28"/>
                  </a:cubicBezTo>
                  <a:cubicBezTo>
                    <a:pt x="38" y="29"/>
                    <a:pt x="38" y="30"/>
                    <a:pt x="38" y="30"/>
                  </a:cubicBezTo>
                  <a:cubicBezTo>
                    <a:pt x="37" y="30"/>
                    <a:pt x="38" y="30"/>
                    <a:pt x="38" y="30"/>
                  </a:cubicBezTo>
                  <a:cubicBezTo>
                    <a:pt x="37" y="31"/>
                    <a:pt x="37" y="31"/>
                    <a:pt x="38" y="31"/>
                  </a:cubicBezTo>
                  <a:cubicBezTo>
                    <a:pt x="38" y="31"/>
                    <a:pt x="37" y="31"/>
                    <a:pt x="38" y="31"/>
                  </a:cubicBezTo>
                  <a:cubicBezTo>
                    <a:pt x="38" y="32"/>
                    <a:pt x="38" y="31"/>
                    <a:pt x="38" y="32"/>
                  </a:cubicBezTo>
                  <a:cubicBezTo>
                    <a:pt x="39" y="32"/>
                    <a:pt x="38" y="31"/>
                    <a:pt x="39" y="31"/>
                  </a:cubicBezTo>
                  <a:cubicBezTo>
                    <a:pt x="39" y="32"/>
                    <a:pt x="39" y="32"/>
                    <a:pt x="39" y="32"/>
                  </a:cubicBezTo>
                  <a:cubicBezTo>
                    <a:pt x="39" y="32"/>
                    <a:pt x="39" y="32"/>
                    <a:pt x="40" y="32"/>
                  </a:cubicBezTo>
                  <a:cubicBezTo>
                    <a:pt x="40" y="32"/>
                    <a:pt x="40" y="32"/>
                    <a:pt x="40" y="32"/>
                  </a:cubicBezTo>
                  <a:cubicBezTo>
                    <a:pt x="40" y="32"/>
                    <a:pt x="39" y="32"/>
                    <a:pt x="39" y="32"/>
                  </a:cubicBezTo>
                  <a:cubicBezTo>
                    <a:pt x="39" y="32"/>
                    <a:pt x="39" y="31"/>
                    <a:pt x="40" y="31"/>
                  </a:cubicBezTo>
                  <a:cubicBezTo>
                    <a:pt x="40" y="32"/>
                    <a:pt x="40" y="33"/>
                    <a:pt x="40" y="33"/>
                  </a:cubicBezTo>
                  <a:cubicBezTo>
                    <a:pt x="40" y="33"/>
                    <a:pt x="40" y="33"/>
                    <a:pt x="40" y="33"/>
                  </a:cubicBezTo>
                  <a:cubicBezTo>
                    <a:pt x="40" y="33"/>
                    <a:pt x="40" y="33"/>
                    <a:pt x="40" y="33"/>
                  </a:cubicBezTo>
                  <a:cubicBezTo>
                    <a:pt x="40" y="33"/>
                    <a:pt x="40" y="33"/>
                    <a:pt x="41" y="33"/>
                  </a:cubicBezTo>
                  <a:cubicBezTo>
                    <a:pt x="41" y="33"/>
                    <a:pt x="40" y="33"/>
                    <a:pt x="41" y="33"/>
                  </a:cubicBezTo>
                  <a:cubicBezTo>
                    <a:pt x="41" y="33"/>
                    <a:pt x="41" y="33"/>
                    <a:pt x="41" y="33"/>
                  </a:cubicBezTo>
                  <a:close/>
                  <a:moveTo>
                    <a:pt x="149" y="20"/>
                  </a:moveTo>
                  <a:cubicBezTo>
                    <a:pt x="150" y="20"/>
                    <a:pt x="150" y="21"/>
                    <a:pt x="150" y="21"/>
                  </a:cubicBezTo>
                  <a:cubicBezTo>
                    <a:pt x="150" y="21"/>
                    <a:pt x="149" y="20"/>
                    <a:pt x="149" y="20"/>
                  </a:cubicBezTo>
                  <a:close/>
                  <a:moveTo>
                    <a:pt x="180" y="63"/>
                  </a:moveTo>
                  <a:cubicBezTo>
                    <a:pt x="180" y="64"/>
                    <a:pt x="181" y="65"/>
                    <a:pt x="181" y="67"/>
                  </a:cubicBezTo>
                  <a:cubicBezTo>
                    <a:pt x="181" y="66"/>
                    <a:pt x="181" y="66"/>
                    <a:pt x="181" y="66"/>
                  </a:cubicBezTo>
                  <a:cubicBezTo>
                    <a:pt x="181" y="65"/>
                    <a:pt x="180" y="64"/>
                    <a:pt x="180" y="64"/>
                  </a:cubicBezTo>
                  <a:cubicBezTo>
                    <a:pt x="180" y="64"/>
                    <a:pt x="180" y="64"/>
                    <a:pt x="180" y="63"/>
                  </a:cubicBezTo>
                  <a:close/>
                  <a:moveTo>
                    <a:pt x="99" y="172"/>
                  </a:moveTo>
                  <a:cubicBezTo>
                    <a:pt x="99" y="171"/>
                    <a:pt x="98" y="171"/>
                    <a:pt x="98" y="171"/>
                  </a:cubicBezTo>
                  <a:cubicBezTo>
                    <a:pt x="98" y="171"/>
                    <a:pt x="99" y="171"/>
                    <a:pt x="100" y="171"/>
                  </a:cubicBezTo>
                  <a:cubicBezTo>
                    <a:pt x="99" y="171"/>
                    <a:pt x="100" y="171"/>
                    <a:pt x="99" y="172"/>
                  </a:cubicBezTo>
                  <a:cubicBezTo>
                    <a:pt x="100" y="172"/>
                    <a:pt x="102" y="171"/>
                    <a:pt x="101" y="172"/>
                  </a:cubicBezTo>
                  <a:cubicBezTo>
                    <a:pt x="101" y="171"/>
                    <a:pt x="100" y="172"/>
                    <a:pt x="99" y="172"/>
                  </a:cubicBezTo>
                  <a:close/>
                  <a:moveTo>
                    <a:pt x="64" y="26"/>
                  </a:moveTo>
                  <a:cubicBezTo>
                    <a:pt x="64" y="26"/>
                    <a:pt x="65" y="26"/>
                    <a:pt x="65" y="26"/>
                  </a:cubicBezTo>
                  <a:cubicBezTo>
                    <a:pt x="65" y="26"/>
                    <a:pt x="65" y="26"/>
                    <a:pt x="65" y="26"/>
                  </a:cubicBezTo>
                  <a:cubicBezTo>
                    <a:pt x="65" y="26"/>
                    <a:pt x="65" y="26"/>
                    <a:pt x="64" y="26"/>
                  </a:cubicBezTo>
                  <a:cubicBezTo>
                    <a:pt x="64" y="26"/>
                    <a:pt x="64" y="26"/>
                    <a:pt x="64" y="26"/>
                  </a:cubicBezTo>
                  <a:close/>
                  <a:moveTo>
                    <a:pt x="95" y="77"/>
                  </a:moveTo>
                  <a:cubicBezTo>
                    <a:pt x="95" y="78"/>
                    <a:pt x="95" y="77"/>
                    <a:pt x="95" y="77"/>
                  </a:cubicBezTo>
                  <a:cubicBezTo>
                    <a:pt x="95" y="78"/>
                    <a:pt x="95" y="78"/>
                    <a:pt x="95" y="77"/>
                  </a:cubicBezTo>
                  <a:close/>
                  <a:moveTo>
                    <a:pt x="117" y="88"/>
                  </a:moveTo>
                  <a:cubicBezTo>
                    <a:pt x="117" y="88"/>
                    <a:pt x="117" y="88"/>
                    <a:pt x="117" y="89"/>
                  </a:cubicBezTo>
                  <a:cubicBezTo>
                    <a:pt x="117" y="88"/>
                    <a:pt x="117" y="88"/>
                    <a:pt x="117" y="88"/>
                  </a:cubicBezTo>
                  <a:close/>
                  <a:moveTo>
                    <a:pt x="41" y="33"/>
                  </a:moveTo>
                  <a:cubicBezTo>
                    <a:pt x="40" y="33"/>
                    <a:pt x="40" y="33"/>
                    <a:pt x="40" y="33"/>
                  </a:cubicBezTo>
                  <a:cubicBezTo>
                    <a:pt x="40" y="33"/>
                    <a:pt x="40" y="33"/>
                    <a:pt x="40" y="33"/>
                  </a:cubicBezTo>
                  <a:cubicBezTo>
                    <a:pt x="40" y="33"/>
                    <a:pt x="40" y="33"/>
                    <a:pt x="40" y="33"/>
                  </a:cubicBezTo>
                  <a:cubicBezTo>
                    <a:pt x="40" y="33"/>
                    <a:pt x="40" y="33"/>
                    <a:pt x="41" y="33"/>
                  </a:cubicBezTo>
                  <a:cubicBezTo>
                    <a:pt x="41" y="33"/>
                    <a:pt x="41" y="33"/>
                    <a:pt x="41" y="33"/>
                  </a:cubicBezTo>
                  <a:close/>
                  <a:moveTo>
                    <a:pt x="39" y="27"/>
                  </a:moveTo>
                  <a:cubicBezTo>
                    <a:pt x="39" y="27"/>
                    <a:pt x="39" y="27"/>
                    <a:pt x="40" y="26"/>
                  </a:cubicBezTo>
                  <a:cubicBezTo>
                    <a:pt x="40" y="27"/>
                    <a:pt x="40" y="27"/>
                    <a:pt x="39" y="27"/>
                  </a:cubicBezTo>
                  <a:cubicBezTo>
                    <a:pt x="39" y="27"/>
                    <a:pt x="39" y="27"/>
                    <a:pt x="39" y="27"/>
                  </a:cubicBezTo>
                  <a:close/>
                  <a:moveTo>
                    <a:pt x="44" y="20"/>
                  </a:moveTo>
                  <a:cubicBezTo>
                    <a:pt x="44" y="19"/>
                    <a:pt x="45" y="19"/>
                    <a:pt x="45" y="19"/>
                  </a:cubicBezTo>
                  <a:cubicBezTo>
                    <a:pt x="44" y="19"/>
                    <a:pt x="45" y="20"/>
                    <a:pt x="44" y="20"/>
                  </a:cubicBezTo>
                  <a:close/>
                  <a:moveTo>
                    <a:pt x="62" y="34"/>
                  </a:moveTo>
                  <a:cubicBezTo>
                    <a:pt x="61" y="34"/>
                    <a:pt x="63" y="34"/>
                    <a:pt x="63" y="35"/>
                  </a:cubicBezTo>
                  <a:cubicBezTo>
                    <a:pt x="62" y="35"/>
                    <a:pt x="62" y="34"/>
                    <a:pt x="62" y="34"/>
                  </a:cubicBezTo>
                  <a:close/>
                  <a:moveTo>
                    <a:pt x="66" y="36"/>
                  </a:moveTo>
                  <a:cubicBezTo>
                    <a:pt x="65" y="36"/>
                    <a:pt x="66" y="36"/>
                    <a:pt x="66" y="36"/>
                  </a:cubicBezTo>
                  <a:cubicBezTo>
                    <a:pt x="66" y="36"/>
                    <a:pt x="68" y="36"/>
                    <a:pt x="67" y="37"/>
                  </a:cubicBezTo>
                  <a:cubicBezTo>
                    <a:pt x="67" y="36"/>
                    <a:pt x="66" y="36"/>
                    <a:pt x="66" y="36"/>
                  </a:cubicBezTo>
                  <a:close/>
                  <a:moveTo>
                    <a:pt x="128" y="14"/>
                  </a:moveTo>
                  <a:cubicBezTo>
                    <a:pt x="128" y="14"/>
                    <a:pt x="130" y="15"/>
                    <a:pt x="130" y="15"/>
                  </a:cubicBezTo>
                  <a:cubicBezTo>
                    <a:pt x="129" y="15"/>
                    <a:pt x="128" y="14"/>
                    <a:pt x="128" y="14"/>
                  </a:cubicBezTo>
                  <a:close/>
                  <a:moveTo>
                    <a:pt x="119" y="42"/>
                  </a:moveTo>
                  <a:cubicBezTo>
                    <a:pt x="120" y="41"/>
                    <a:pt x="120" y="43"/>
                    <a:pt x="121" y="43"/>
                  </a:cubicBezTo>
                  <a:cubicBezTo>
                    <a:pt x="120" y="43"/>
                    <a:pt x="119" y="42"/>
                    <a:pt x="119" y="42"/>
                  </a:cubicBezTo>
                  <a:close/>
                  <a:moveTo>
                    <a:pt x="138" y="61"/>
                  </a:moveTo>
                  <a:cubicBezTo>
                    <a:pt x="138" y="62"/>
                    <a:pt x="137" y="60"/>
                    <a:pt x="137" y="60"/>
                  </a:cubicBezTo>
                  <a:cubicBezTo>
                    <a:pt x="137" y="61"/>
                    <a:pt x="137" y="61"/>
                    <a:pt x="137" y="61"/>
                  </a:cubicBezTo>
                  <a:cubicBezTo>
                    <a:pt x="140" y="62"/>
                    <a:pt x="141" y="67"/>
                    <a:pt x="143" y="69"/>
                  </a:cubicBezTo>
                  <a:cubicBezTo>
                    <a:pt x="144" y="72"/>
                    <a:pt x="146" y="74"/>
                    <a:pt x="146" y="76"/>
                  </a:cubicBezTo>
                  <a:cubicBezTo>
                    <a:pt x="146" y="76"/>
                    <a:pt x="146" y="76"/>
                    <a:pt x="146" y="76"/>
                  </a:cubicBezTo>
                  <a:cubicBezTo>
                    <a:pt x="146" y="77"/>
                    <a:pt x="146" y="78"/>
                    <a:pt x="146" y="79"/>
                  </a:cubicBezTo>
                  <a:cubicBezTo>
                    <a:pt x="146" y="79"/>
                    <a:pt x="146" y="79"/>
                    <a:pt x="146" y="80"/>
                  </a:cubicBezTo>
                  <a:cubicBezTo>
                    <a:pt x="146" y="79"/>
                    <a:pt x="146" y="80"/>
                    <a:pt x="145" y="80"/>
                  </a:cubicBezTo>
                  <a:cubicBezTo>
                    <a:pt x="145" y="79"/>
                    <a:pt x="146" y="79"/>
                    <a:pt x="146" y="79"/>
                  </a:cubicBezTo>
                  <a:cubicBezTo>
                    <a:pt x="145" y="79"/>
                    <a:pt x="145" y="79"/>
                    <a:pt x="145" y="78"/>
                  </a:cubicBezTo>
                  <a:cubicBezTo>
                    <a:pt x="145" y="78"/>
                    <a:pt x="145" y="78"/>
                    <a:pt x="145" y="77"/>
                  </a:cubicBezTo>
                  <a:cubicBezTo>
                    <a:pt x="145" y="77"/>
                    <a:pt x="145" y="77"/>
                    <a:pt x="145" y="77"/>
                  </a:cubicBezTo>
                  <a:cubicBezTo>
                    <a:pt x="144" y="77"/>
                    <a:pt x="145" y="79"/>
                    <a:pt x="144" y="79"/>
                  </a:cubicBezTo>
                  <a:cubicBezTo>
                    <a:pt x="144" y="78"/>
                    <a:pt x="144" y="78"/>
                    <a:pt x="144" y="77"/>
                  </a:cubicBezTo>
                  <a:cubicBezTo>
                    <a:pt x="144" y="78"/>
                    <a:pt x="144" y="78"/>
                    <a:pt x="144" y="79"/>
                  </a:cubicBezTo>
                  <a:cubicBezTo>
                    <a:pt x="145" y="81"/>
                    <a:pt x="146" y="80"/>
                    <a:pt x="147" y="82"/>
                  </a:cubicBezTo>
                  <a:cubicBezTo>
                    <a:pt x="147" y="82"/>
                    <a:pt x="147" y="81"/>
                    <a:pt x="147" y="81"/>
                  </a:cubicBezTo>
                  <a:cubicBezTo>
                    <a:pt x="148" y="82"/>
                    <a:pt x="147" y="84"/>
                    <a:pt x="148" y="85"/>
                  </a:cubicBezTo>
                  <a:cubicBezTo>
                    <a:pt x="148" y="86"/>
                    <a:pt x="148" y="86"/>
                    <a:pt x="148" y="86"/>
                  </a:cubicBezTo>
                  <a:cubicBezTo>
                    <a:pt x="148" y="87"/>
                    <a:pt x="148" y="88"/>
                    <a:pt x="148" y="88"/>
                  </a:cubicBezTo>
                  <a:cubicBezTo>
                    <a:pt x="148" y="89"/>
                    <a:pt x="148" y="89"/>
                    <a:pt x="148" y="89"/>
                  </a:cubicBezTo>
                  <a:cubicBezTo>
                    <a:pt x="147" y="91"/>
                    <a:pt x="148" y="94"/>
                    <a:pt x="147" y="95"/>
                  </a:cubicBezTo>
                  <a:cubicBezTo>
                    <a:pt x="147" y="96"/>
                    <a:pt x="146" y="99"/>
                    <a:pt x="146" y="100"/>
                  </a:cubicBezTo>
                  <a:cubicBezTo>
                    <a:pt x="146" y="101"/>
                    <a:pt x="144" y="105"/>
                    <a:pt x="142" y="106"/>
                  </a:cubicBezTo>
                  <a:cubicBezTo>
                    <a:pt x="141" y="108"/>
                    <a:pt x="142" y="108"/>
                    <a:pt x="141" y="109"/>
                  </a:cubicBezTo>
                  <a:cubicBezTo>
                    <a:pt x="141" y="109"/>
                    <a:pt x="142" y="108"/>
                    <a:pt x="142" y="108"/>
                  </a:cubicBezTo>
                  <a:cubicBezTo>
                    <a:pt x="142" y="108"/>
                    <a:pt x="142" y="109"/>
                    <a:pt x="141" y="110"/>
                  </a:cubicBezTo>
                  <a:cubicBezTo>
                    <a:pt x="141" y="110"/>
                    <a:pt x="141" y="110"/>
                    <a:pt x="141" y="110"/>
                  </a:cubicBezTo>
                  <a:cubicBezTo>
                    <a:pt x="139" y="112"/>
                    <a:pt x="137" y="116"/>
                    <a:pt x="134" y="117"/>
                  </a:cubicBezTo>
                  <a:cubicBezTo>
                    <a:pt x="134" y="116"/>
                    <a:pt x="135" y="116"/>
                    <a:pt x="135" y="115"/>
                  </a:cubicBezTo>
                  <a:cubicBezTo>
                    <a:pt x="135" y="116"/>
                    <a:pt x="132" y="117"/>
                    <a:pt x="133" y="118"/>
                  </a:cubicBezTo>
                  <a:cubicBezTo>
                    <a:pt x="132" y="118"/>
                    <a:pt x="132" y="118"/>
                    <a:pt x="132" y="118"/>
                  </a:cubicBezTo>
                  <a:cubicBezTo>
                    <a:pt x="131" y="118"/>
                    <a:pt x="131" y="117"/>
                    <a:pt x="132" y="117"/>
                  </a:cubicBezTo>
                  <a:cubicBezTo>
                    <a:pt x="132" y="117"/>
                    <a:pt x="131" y="118"/>
                    <a:pt x="131" y="117"/>
                  </a:cubicBezTo>
                  <a:cubicBezTo>
                    <a:pt x="132" y="116"/>
                    <a:pt x="133" y="116"/>
                    <a:pt x="134" y="115"/>
                  </a:cubicBezTo>
                  <a:cubicBezTo>
                    <a:pt x="134" y="115"/>
                    <a:pt x="133" y="115"/>
                    <a:pt x="132" y="116"/>
                  </a:cubicBezTo>
                  <a:cubicBezTo>
                    <a:pt x="134" y="114"/>
                    <a:pt x="135" y="112"/>
                    <a:pt x="138" y="110"/>
                  </a:cubicBezTo>
                  <a:cubicBezTo>
                    <a:pt x="137" y="109"/>
                    <a:pt x="137" y="110"/>
                    <a:pt x="136" y="110"/>
                  </a:cubicBezTo>
                  <a:cubicBezTo>
                    <a:pt x="138" y="109"/>
                    <a:pt x="138" y="107"/>
                    <a:pt x="139" y="106"/>
                  </a:cubicBezTo>
                  <a:cubicBezTo>
                    <a:pt x="139" y="106"/>
                    <a:pt x="139" y="106"/>
                    <a:pt x="139" y="106"/>
                  </a:cubicBezTo>
                  <a:cubicBezTo>
                    <a:pt x="140" y="106"/>
                    <a:pt x="139" y="106"/>
                    <a:pt x="139" y="107"/>
                  </a:cubicBezTo>
                  <a:cubicBezTo>
                    <a:pt x="140" y="106"/>
                    <a:pt x="140" y="106"/>
                    <a:pt x="139" y="105"/>
                  </a:cubicBezTo>
                  <a:cubicBezTo>
                    <a:pt x="140" y="105"/>
                    <a:pt x="140" y="104"/>
                    <a:pt x="140" y="104"/>
                  </a:cubicBezTo>
                  <a:cubicBezTo>
                    <a:pt x="140" y="104"/>
                    <a:pt x="140" y="104"/>
                    <a:pt x="140" y="105"/>
                  </a:cubicBezTo>
                  <a:cubicBezTo>
                    <a:pt x="141" y="105"/>
                    <a:pt x="141" y="103"/>
                    <a:pt x="141" y="102"/>
                  </a:cubicBezTo>
                  <a:cubicBezTo>
                    <a:pt x="141" y="101"/>
                    <a:pt x="142" y="102"/>
                    <a:pt x="142" y="102"/>
                  </a:cubicBezTo>
                  <a:cubicBezTo>
                    <a:pt x="142" y="101"/>
                    <a:pt x="144" y="96"/>
                    <a:pt x="144" y="96"/>
                  </a:cubicBezTo>
                  <a:cubicBezTo>
                    <a:pt x="144" y="95"/>
                    <a:pt x="144" y="95"/>
                    <a:pt x="144" y="95"/>
                  </a:cubicBezTo>
                  <a:cubicBezTo>
                    <a:pt x="144" y="94"/>
                    <a:pt x="144" y="94"/>
                    <a:pt x="144" y="94"/>
                  </a:cubicBezTo>
                  <a:cubicBezTo>
                    <a:pt x="144" y="93"/>
                    <a:pt x="145" y="92"/>
                    <a:pt x="145" y="91"/>
                  </a:cubicBezTo>
                  <a:cubicBezTo>
                    <a:pt x="145" y="90"/>
                    <a:pt x="145" y="91"/>
                    <a:pt x="145" y="91"/>
                  </a:cubicBezTo>
                  <a:cubicBezTo>
                    <a:pt x="145" y="90"/>
                    <a:pt x="145" y="90"/>
                    <a:pt x="145" y="90"/>
                  </a:cubicBezTo>
                  <a:cubicBezTo>
                    <a:pt x="145" y="90"/>
                    <a:pt x="145" y="90"/>
                    <a:pt x="145" y="89"/>
                  </a:cubicBezTo>
                  <a:cubicBezTo>
                    <a:pt x="145" y="89"/>
                    <a:pt x="146" y="89"/>
                    <a:pt x="146" y="89"/>
                  </a:cubicBezTo>
                  <a:cubicBezTo>
                    <a:pt x="146" y="89"/>
                    <a:pt x="146" y="89"/>
                    <a:pt x="145" y="89"/>
                  </a:cubicBezTo>
                  <a:cubicBezTo>
                    <a:pt x="145" y="88"/>
                    <a:pt x="146" y="88"/>
                    <a:pt x="146" y="87"/>
                  </a:cubicBezTo>
                  <a:cubicBezTo>
                    <a:pt x="145" y="88"/>
                    <a:pt x="144" y="86"/>
                    <a:pt x="145" y="86"/>
                  </a:cubicBezTo>
                  <a:cubicBezTo>
                    <a:pt x="145" y="86"/>
                    <a:pt x="145" y="87"/>
                    <a:pt x="145" y="87"/>
                  </a:cubicBezTo>
                  <a:cubicBezTo>
                    <a:pt x="145" y="87"/>
                    <a:pt x="145" y="86"/>
                    <a:pt x="146" y="87"/>
                  </a:cubicBezTo>
                  <a:cubicBezTo>
                    <a:pt x="145" y="86"/>
                    <a:pt x="146" y="86"/>
                    <a:pt x="146" y="85"/>
                  </a:cubicBezTo>
                  <a:cubicBezTo>
                    <a:pt x="145" y="85"/>
                    <a:pt x="145" y="84"/>
                    <a:pt x="144" y="85"/>
                  </a:cubicBezTo>
                  <a:cubicBezTo>
                    <a:pt x="145" y="84"/>
                    <a:pt x="145" y="83"/>
                    <a:pt x="145" y="83"/>
                  </a:cubicBezTo>
                  <a:cubicBezTo>
                    <a:pt x="145" y="83"/>
                    <a:pt x="145" y="83"/>
                    <a:pt x="145" y="84"/>
                  </a:cubicBezTo>
                  <a:cubicBezTo>
                    <a:pt x="145" y="84"/>
                    <a:pt x="146" y="84"/>
                    <a:pt x="146" y="83"/>
                  </a:cubicBezTo>
                  <a:cubicBezTo>
                    <a:pt x="146" y="83"/>
                    <a:pt x="146" y="84"/>
                    <a:pt x="146" y="83"/>
                  </a:cubicBezTo>
                  <a:cubicBezTo>
                    <a:pt x="146" y="83"/>
                    <a:pt x="146" y="82"/>
                    <a:pt x="146" y="82"/>
                  </a:cubicBezTo>
                  <a:cubicBezTo>
                    <a:pt x="146" y="81"/>
                    <a:pt x="146" y="82"/>
                    <a:pt x="146" y="82"/>
                  </a:cubicBezTo>
                  <a:cubicBezTo>
                    <a:pt x="146" y="80"/>
                    <a:pt x="145" y="81"/>
                    <a:pt x="144" y="80"/>
                  </a:cubicBezTo>
                  <a:cubicBezTo>
                    <a:pt x="144" y="80"/>
                    <a:pt x="144" y="80"/>
                    <a:pt x="144" y="80"/>
                  </a:cubicBezTo>
                  <a:cubicBezTo>
                    <a:pt x="143" y="79"/>
                    <a:pt x="143" y="75"/>
                    <a:pt x="142" y="73"/>
                  </a:cubicBezTo>
                  <a:cubicBezTo>
                    <a:pt x="142" y="73"/>
                    <a:pt x="142" y="73"/>
                    <a:pt x="142" y="72"/>
                  </a:cubicBezTo>
                  <a:cubicBezTo>
                    <a:pt x="142" y="72"/>
                    <a:pt x="143" y="72"/>
                    <a:pt x="143" y="73"/>
                  </a:cubicBezTo>
                  <a:cubicBezTo>
                    <a:pt x="143" y="73"/>
                    <a:pt x="143" y="73"/>
                    <a:pt x="143" y="73"/>
                  </a:cubicBezTo>
                  <a:cubicBezTo>
                    <a:pt x="143" y="74"/>
                    <a:pt x="143" y="76"/>
                    <a:pt x="144" y="77"/>
                  </a:cubicBezTo>
                  <a:cubicBezTo>
                    <a:pt x="143" y="75"/>
                    <a:pt x="143" y="74"/>
                    <a:pt x="143" y="72"/>
                  </a:cubicBezTo>
                  <a:cubicBezTo>
                    <a:pt x="144" y="72"/>
                    <a:pt x="143" y="72"/>
                    <a:pt x="144" y="72"/>
                  </a:cubicBezTo>
                  <a:cubicBezTo>
                    <a:pt x="143" y="71"/>
                    <a:pt x="143" y="73"/>
                    <a:pt x="143" y="72"/>
                  </a:cubicBezTo>
                  <a:cubicBezTo>
                    <a:pt x="143" y="71"/>
                    <a:pt x="142" y="70"/>
                    <a:pt x="142" y="69"/>
                  </a:cubicBezTo>
                  <a:cubicBezTo>
                    <a:pt x="142" y="69"/>
                    <a:pt x="141" y="69"/>
                    <a:pt x="142" y="70"/>
                  </a:cubicBezTo>
                  <a:cubicBezTo>
                    <a:pt x="141" y="69"/>
                    <a:pt x="142" y="69"/>
                    <a:pt x="141" y="68"/>
                  </a:cubicBezTo>
                  <a:cubicBezTo>
                    <a:pt x="141" y="68"/>
                    <a:pt x="141" y="69"/>
                    <a:pt x="141" y="69"/>
                  </a:cubicBezTo>
                  <a:cubicBezTo>
                    <a:pt x="141" y="69"/>
                    <a:pt x="141" y="68"/>
                    <a:pt x="141" y="68"/>
                  </a:cubicBezTo>
                  <a:cubicBezTo>
                    <a:pt x="141" y="68"/>
                    <a:pt x="141" y="68"/>
                    <a:pt x="141" y="69"/>
                  </a:cubicBezTo>
                  <a:cubicBezTo>
                    <a:pt x="140" y="69"/>
                    <a:pt x="140" y="68"/>
                    <a:pt x="140" y="68"/>
                  </a:cubicBezTo>
                  <a:cubicBezTo>
                    <a:pt x="140" y="67"/>
                    <a:pt x="140" y="66"/>
                    <a:pt x="139" y="66"/>
                  </a:cubicBezTo>
                  <a:cubicBezTo>
                    <a:pt x="138" y="63"/>
                    <a:pt x="136" y="61"/>
                    <a:pt x="135" y="58"/>
                  </a:cubicBezTo>
                  <a:cubicBezTo>
                    <a:pt x="135" y="58"/>
                    <a:pt x="135" y="58"/>
                    <a:pt x="135" y="58"/>
                  </a:cubicBezTo>
                  <a:cubicBezTo>
                    <a:pt x="133" y="57"/>
                    <a:pt x="132" y="55"/>
                    <a:pt x="131" y="53"/>
                  </a:cubicBezTo>
                  <a:cubicBezTo>
                    <a:pt x="132" y="54"/>
                    <a:pt x="134" y="57"/>
                    <a:pt x="135" y="58"/>
                  </a:cubicBezTo>
                  <a:cubicBezTo>
                    <a:pt x="136" y="59"/>
                    <a:pt x="137" y="60"/>
                    <a:pt x="138" y="61"/>
                  </a:cubicBezTo>
                  <a:close/>
                  <a:moveTo>
                    <a:pt x="126" y="49"/>
                  </a:moveTo>
                  <a:cubicBezTo>
                    <a:pt x="128" y="49"/>
                    <a:pt x="129" y="52"/>
                    <a:pt x="131" y="53"/>
                  </a:cubicBezTo>
                  <a:cubicBezTo>
                    <a:pt x="129" y="53"/>
                    <a:pt x="127" y="50"/>
                    <a:pt x="126" y="49"/>
                  </a:cubicBezTo>
                  <a:close/>
                  <a:moveTo>
                    <a:pt x="115" y="73"/>
                  </a:moveTo>
                  <a:cubicBezTo>
                    <a:pt x="116" y="73"/>
                    <a:pt x="116" y="74"/>
                    <a:pt x="117" y="75"/>
                  </a:cubicBezTo>
                  <a:cubicBezTo>
                    <a:pt x="116" y="75"/>
                    <a:pt x="115" y="74"/>
                    <a:pt x="115" y="73"/>
                  </a:cubicBezTo>
                  <a:close/>
                  <a:moveTo>
                    <a:pt x="146" y="78"/>
                  </a:moveTo>
                  <a:cubicBezTo>
                    <a:pt x="147" y="78"/>
                    <a:pt x="147" y="78"/>
                    <a:pt x="147" y="79"/>
                  </a:cubicBezTo>
                  <a:cubicBezTo>
                    <a:pt x="147" y="79"/>
                    <a:pt x="147" y="79"/>
                    <a:pt x="147" y="79"/>
                  </a:cubicBezTo>
                  <a:lnTo>
                    <a:pt x="146" y="78"/>
                  </a:lnTo>
                  <a:close/>
                  <a:moveTo>
                    <a:pt x="116" y="85"/>
                  </a:moveTo>
                  <a:cubicBezTo>
                    <a:pt x="116" y="85"/>
                    <a:pt x="116" y="85"/>
                    <a:pt x="116" y="85"/>
                  </a:cubicBezTo>
                  <a:cubicBezTo>
                    <a:pt x="116" y="85"/>
                    <a:pt x="116" y="85"/>
                    <a:pt x="116" y="85"/>
                  </a:cubicBezTo>
                  <a:close/>
                  <a:moveTo>
                    <a:pt x="145" y="81"/>
                  </a:moveTo>
                  <a:cubicBezTo>
                    <a:pt x="145" y="82"/>
                    <a:pt x="144" y="82"/>
                    <a:pt x="144" y="81"/>
                  </a:cubicBezTo>
                  <a:cubicBezTo>
                    <a:pt x="144" y="81"/>
                    <a:pt x="145" y="81"/>
                    <a:pt x="145" y="81"/>
                  </a:cubicBezTo>
                  <a:close/>
                  <a:moveTo>
                    <a:pt x="145" y="82"/>
                  </a:moveTo>
                  <a:cubicBezTo>
                    <a:pt x="145" y="82"/>
                    <a:pt x="145" y="82"/>
                    <a:pt x="145" y="82"/>
                  </a:cubicBezTo>
                  <a:cubicBezTo>
                    <a:pt x="145" y="82"/>
                    <a:pt x="145" y="83"/>
                    <a:pt x="144" y="83"/>
                  </a:cubicBezTo>
                  <a:cubicBezTo>
                    <a:pt x="144" y="82"/>
                    <a:pt x="145" y="82"/>
                    <a:pt x="145" y="82"/>
                  </a:cubicBezTo>
                  <a:close/>
                  <a:moveTo>
                    <a:pt x="119" y="85"/>
                  </a:moveTo>
                  <a:cubicBezTo>
                    <a:pt x="119" y="85"/>
                    <a:pt x="119" y="85"/>
                    <a:pt x="119" y="85"/>
                  </a:cubicBezTo>
                  <a:cubicBezTo>
                    <a:pt x="119" y="85"/>
                    <a:pt x="119" y="85"/>
                    <a:pt x="119" y="85"/>
                  </a:cubicBezTo>
                  <a:close/>
                  <a:moveTo>
                    <a:pt x="117" y="86"/>
                  </a:moveTo>
                  <a:cubicBezTo>
                    <a:pt x="117" y="86"/>
                    <a:pt x="117" y="86"/>
                    <a:pt x="117" y="86"/>
                  </a:cubicBezTo>
                  <a:cubicBezTo>
                    <a:pt x="117" y="86"/>
                    <a:pt x="116" y="86"/>
                    <a:pt x="117" y="86"/>
                  </a:cubicBezTo>
                  <a:close/>
                  <a:moveTo>
                    <a:pt x="150" y="89"/>
                  </a:moveTo>
                  <a:cubicBezTo>
                    <a:pt x="151" y="89"/>
                    <a:pt x="150" y="90"/>
                    <a:pt x="150" y="91"/>
                  </a:cubicBezTo>
                  <a:cubicBezTo>
                    <a:pt x="150" y="91"/>
                    <a:pt x="150" y="90"/>
                    <a:pt x="150" y="89"/>
                  </a:cubicBezTo>
                  <a:close/>
                  <a:moveTo>
                    <a:pt x="116" y="86"/>
                  </a:moveTo>
                  <a:cubicBezTo>
                    <a:pt x="117" y="86"/>
                    <a:pt x="116" y="86"/>
                    <a:pt x="116" y="86"/>
                  </a:cubicBezTo>
                  <a:cubicBezTo>
                    <a:pt x="116" y="86"/>
                    <a:pt x="116" y="86"/>
                    <a:pt x="116" y="86"/>
                  </a:cubicBezTo>
                  <a:cubicBezTo>
                    <a:pt x="116" y="86"/>
                    <a:pt x="116" y="86"/>
                    <a:pt x="116" y="86"/>
                  </a:cubicBezTo>
                  <a:close/>
                  <a:moveTo>
                    <a:pt x="178" y="99"/>
                  </a:moveTo>
                  <a:cubicBezTo>
                    <a:pt x="178" y="99"/>
                    <a:pt x="178" y="100"/>
                    <a:pt x="178" y="100"/>
                  </a:cubicBezTo>
                  <a:cubicBezTo>
                    <a:pt x="178" y="101"/>
                    <a:pt x="177" y="100"/>
                    <a:pt x="177" y="102"/>
                  </a:cubicBezTo>
                  <a:cubicBezTo>
                    <a:pt x="177" y="102"/>
                    <a:pt x="177" y="100"/>
                    <a:pt x="178" y="99"/>
                  </a:cubicBezTo>
                  <a:close/>
                  <a:moveTo>
                    <a:pt x="176" y="103"/>
                  </a:moveTo>
                  <a:cubicBezTo>
                    <a:pt x="176" y="105"/>
                    <a:pt x="176" y="106"/>
                    <a:pt x="175" y="108"/>
                  </a:cubicBezTo>
                  <a:cubicBezTo>
                    <a:pt x="174" y="107"/>
                    <a:pt x="176" y="104"/>
                    <a:pt x="176" y="103"/>
                  </a:cubicBezTo>
                  <a:close/>
                  <a:moveTo>
                    <a:pt x="180" y="105"/>
                  </a:moveTo>
                  <a:cubicBezTo>
                    <a:pt x="179" y="106"/>
                    <a:pt x="179" y="108"/>
                    <a:pt x="179" y="108"/>
                  </a:cubicBezTo>
                  <a:cubicBezTo>
                    <a:pt x="178" y="108"/>
                    <a:pt x="179" y="104"/>
                    <a:pt x="180" y="105"/>
                  </a:cubicBezTo>
                  <a:close/>
                  <a:moveTo>
                    <a:pt x="176" y="105"/>
                  </a:moveTo>
                  <a:cubicBezTo>
                    <a:pt x="177" y="105"/>
                    <a:pt x="176" y="106"/>
                    <a:pt x="176" y="107"/>
                  </a:cubicBezTo>
                  <a:cubicBezTo>
                    <a:pt x="176" y="106"/>
                    <a:pt x="176" y="105"/>
                    <a:pt x="176" y="105"/>
                  </a:cubicBezTo>
                  <a:close/>
                  <a:moveTo>
                    <a:pt x="174" y="111"/>
                  </a:moveTo>
                  <a:cubicBezTo>
                    <a:pt x="174" y="112"/>
                    <a:pt x="174" y="113"/>
                    <a:pt x="173" y="114"/>
                  </a:cubicBezTo>
                  <a:cubicBezTo>
                    <a:pt x="172" y="114"/>
                    <a:pt x="173" y="113"/>
                    <a:pt x="174" y="112"/>
                  </a:cubicBezTo>
                  <a:cubicBezTo>
                    <a:pt x="173" y="112"/>
                    <a:pt x="173" y="114"/>
                    <a:pt x="173" y="114"/>
                  </a:cubicBezTo>
                  <a:cubicBezTo>
                    <a:pt x="173" y="113"/>
                    <a:pt x="173" y="112"/>
                    <a:pt x="174" y="111"/>
                  </a:cubicBezTo>
                  <a:close/>
                  <a:moveTo>
                    <a:pt x="168" y="123"/>
                  </a:moveTo>
                  <a:cubicBezTo>
                    <a:pt x="169" y="124"/>
                    <a:pt x="167" y="126"/>
                    <a:pt x="166" y="127"/>
                  </a:cubicBezTo>
                  <a:cubicBezTo>
                    <a:pt x="166" y="126"/>
                    <a:pt x="168" y="125"/>
                    <a:pt x="168" y="123"/>
                  </a:cubicBezTo>
                  <a:close/>
                  <a:moveTo>
                    <a:pt x="167" y="124"/>
                  </a:moveTo>
                  <a:cubicBezTo>
                    <a:pt x="167" y="125"/>
                    <a:pt x="165" y="127"/>
                    <a:pt x="165" y="127"/>
                  </a:cubicBezTo>
                  <a:cubicBezTo>
                    <a:pt x="165" y="127"/>
                    <a:pt x="166" y="126"/>
                    <a:pt x="165" y="126"/>
                  </a:cubicBezTo>
                  <a:cubicBezTo>
                    <a:pt x="166" y="126"/>
                    <a:pt x="166" y="125"/>
                    <a:pt x="167" y="124"/>
                  </a:cubicBezTo>
                  <a:close/>
                  <a:moveTo>
                    <a:pt x="142" y="109"/>
                  </a:moveTo>
                  <a:cubicBezTo>
                    <a:pt x="142" y="111"/>
                    <a:pt x="141" y="112"/>
                    <a:pt x="140" y="113"/>
                  </a:cubicBezTo>
                  <a:cubicBezTo>
                    <a:pt x="140" y="113"/>
                    <a:pt x="140" y="113"/>
                    <a:pt x="140" y="112"/>
                  </a:cubicBezTo>
                  <a:cubicBezTo>
                    <a:pt x="141" y="111"/>
                    <a:pt x="141" y="110"/>
                    <a:pt x="142" y="109"/>
                  </a:cubicBezTo>
                  <a:close/>
                  <a:moveTo>
                    <a:pt x="166" y="127"/>
                  </a:moveTo>
                  <a:cubicBezTo>
                    <a:pt x="166" y="128"/>
                    <a:pt x="164" y="131"/>
                    <a:pt x="163" y="131"/>
                  </a:cubicBezTo>
                  <a:cubicBezTo>
                    <a:pt x="164" y="130"/>
                    <a:pt x="165" y="128"/>
                    <a:pt x="166" y="127"/>
                  </a:cubicBezTo>
                  <a:close/>
                  <a:moveTo>
                    <a:pt x="164" y="128"/>
                  </a:moveTo>
                  <a:cubicBezTo>
                    <a:pt x="164" y="128"/>
                    <a:pt x="163" y="129"/>
                    <a:pt x="163" y="130"/>
                  </a:cubicBezTo>
                  <a:cubicBezTo>
                    <a:pt x="163" y="129"/>
                    <a:pt x="163" y="129"/>
                    <a:pt x="164" y="128"/>
                  </a:cubicBezTo>
                  <a:close/>
                  <a:moveTo>
                    <a:pt x="163" y="130"/>
                  </a:moveTo>
                  <a:cubicBezTo>
                    <a:pt x="162" y="131"/>
                    <a:pt x="161" y="133"/>
                    <a:pt x="159" y="134"/>
                  </a:cubicBezTo>
                  <a:cubicBezTo>
                    <a:pt x="159" y="133"/>
                    <a:pt x="162" y="131"/>
                    <a:pt x="161" y="131"/>
                  </a:cubicBezTo>
                  <a:cubicBezTo>
                    <a:pt x="162" y="130"/>
                    <a:pt x="162" y="130"/>
                    <a:pt x="162" y="130"/>
                  </a:cubicBezTo>
                  <a:cubicBezTo>
                    <a:pt x="162" y="130"/>
                    <a:pt x="162" y="131"/>
                    <a:pt x="163" y="130"/>
                  </a:cubicBezTo>
                  <a:close/>
                  <a:moveTo>
                    <a:pt x="114" y="92"/>
                  </a:moveTo>
                  <a:cubicBezTo>
                    <a:pt x="114" y="92"/>
                    <a:pt x="114" y="92"/>
                    <a:pt x="113" y="92"/>
                  </a:cubicBezTo>
                  <a:cubicBezTo>
                    <a:pt x="113" y="92"/>
                    <a:pt x="113" y="92"/>
                    <a:pt x="114" y="92"/>
                  </a:cubicBezTo>
                  <a:close/>
                  <a:moveTo>
                    <a:pt x="157" y="136"/>
                  </a:moveTo>
                  <a:cubicBezTo>
                    <a:pt x="155" y="139"/>
                    <a:pt x="152" y="141"/>
                    <a:pt x="149" y="144"/>
                  </a:cubicBezTo>
                  <a:cubicBezTo>
                    <a:pt x="149" y="144"/>
                    <a:pt x="150" y="143"/>
                    <a:pt x="151" y="142"/>
                  </a:cubicBezTo>
                  <a:cubicBezTo>
                    <a:pt x="151" y="143"/>
                    <a:pt x="149" y="144"/>
                    <a:pt x="148" y="145"/>
                  </a:cubicBezTo>
                  <a:cubicBezTo>
                    <a:pt x="147" y="145"/>
                    <a:pt x="148" y="144"/>
                    <a:pt x="148" y="144"/>
                  </a:cubicBezTo>
                  <a:cubicBezTo>
                    <a:pt x="151" y="141"/>
                    <a:pt x="153" y="139"/>
                    <a:pt x="157" y="136"/>
                  </a:cubicBezTo>
                  <a:close/>
                  <a:moveTo>
                    <a:pt x="131" y="117"/>
                  </a:moveTo>
                  <a:cubicBezTo>
                    <a:pt x="131" y="118"/>
                    <a:pt x="130" y="119"/>
                    <a:pt x="129" y="119"/>
                  </a:cubicBezTo>
                  <a:cubicBezTo>
                    <a:pt x="129" y="119"/>
                    <a:pt x="130" y="118"/>
                    <a:pt x="131" y="117"/>
                  </a:cubicBezTo>
                  <a:close/>
                  <a:moveTo>
                    <a:pt x="129" y="120"/>
                  </a:moveTo>
                  <a:cubicBezTo>
                    <a:pt x="130" y="121"/>
                    <a:pt x="126" y="122"/>
                    <a:pt x="129" y="121"/>
                  </a:cubicBezTo>
                  <a:cubicBezTo>
                    <a:pt x="129" y="121"/>
                    <a:pt x="129" y="120"/>
                    <a:pt x="129" y="120"/>
                  </a:cubicBezTo>
                  <a:close/>
                  <a:moveTo>
                    <a:pt x="144" y="147"/>
                  </a:moveTo>
                  <a:cubicBezTo>
                    <a:pt x="145" y="147"/>
                    <a:pt x="143" y="148"/>
                    <a:pt x="143" y="149"/>
                  </a:cubicBezTo>
                  <a:cubicBezTo>
                    <a:pt x="143" y="148"/>
                    <a:pt x="143" y="148"/>
                    <a:pt x="144" y="147"/>
                  </a:cubicBezTo>
                  <a:close/>
                  <a:moveTo>
                    <a:pt x="142" y="148"/>
                  </a:moveTo>
                  <a:cubicBezTo>
                    <a:pt x="142" y="149"/>
                    <a:pt x="141" y="149"/>
                    <a:pt x="141" y="150"/>
                  </a:cubicBezTo>
                  <a:cubicBezTo>
                    <a:pt x="141" y="149"/>
                    <a:pt x="141" y="149"/>
                    <a:pt x="141" y="149"/>
                  </a:cubicBezTo>
                  <a:lnTo>
                    <a:pt x="142" y="148"/>
                  </a:lnTo>
                  <a:close/>
                  <a:moveTo>
                    <a:pt x="136" y="154"/>
                  </a:moveTo>
                  <a:cubicBezTo>
                    <a:pt x="136" y="154"/>
                    <a:pt x="135" y="155"/>
                    <a:pt x="134" y="154"/>
                  </a:cubicBezTo>
                  <a:cubicBezTo>
                    <a:pt x="134" y="155"/>
                    <a:pt x="134" y="155"/>
                    <a:pt x="134" y="155"/>
                  </a:cubicBezTo>
                  <a:cubicBezTo>
                    <a:pt x="133" y="155"/>
                    <a:pt x="134" y="155"/>
                    <a:pt x="134" y="154"/>
                  </a:cubicBezTo>
                  <a:cubicBezTo>
                    <a:pt x="134" y="154"/>
                    <a:pt x="135" y="154"/>
                    <a:pt x="136" y="154"/>
                  </a:cubicBezTo>
                  <a:close/>
                  <a:moveTo>
                    <a:pt x="132" y="155"/>
                  </a:moveTo>
                  <a:cubicBezTo>
                    <a:pt x="132" y="155"/>
                    <a:pt x="132" y="155"/>
                    <a:pt x="132" y="155"/>
                  </a:cubicBezTo>
                  <a:cubicBezTo>
                    <a:pt x="133" y="156"/>
                    <a:pt x="131" y="156"/>
                    <a:pt x="131" y="156"/>
                  </a:cubicBezTo>
                  <a:cubicBezTo>
                    <a:pt x="131" y="156"/>
                    <a:pt x="131" y="155"/>
                    <a:pt x="132" y="155"/>
                  </a:cubicBezTo>
                  <a:close/>
                  <a:moveTo>
                    <a:pt x="125" y="159"/>
                  </a:moveTo>
                  <a:cubicBezTo>
                    <a:pt x="125" y="160"/>
                    <a:pt x="124" y="160"/>
                    <a:pt x="123" y="161"/>
                  </a:cubicBezTo>
                  <a:cubicBezTo>
                    <a:pt x="123" y="160"/>
                    <a:pt x="125" y="160"/>
                    <a:pt x="125" y="159"/>
                  </a:cubicBezTo>
                  <a:close/>
                  <a:moveTo>
                    <a:pt x="126" y="165"/>
                  </a:moveTo>
                  <a:cubicBezTo>
                    <a:pt x="125" y="165"/>
                    <a:pt x="124" y="165"/>
                    <a:pt x="124" y="164"/>
                  </a:cubicBezTo>
                  <a:cubicBezTo>
                    <a:pt x="124" y="164"/>
                    <a:pt x="126" y="164"/>
                    <a:pt x="126" y="165"/>
                  </a:cubicBezTo>
                  <a:close/>
                  <a:moveTo>
                    <a:pt x="124" y="161"/>
                  </a:moveTo>
                  <a:cubicBezTo>
                    <a:pt x="124" y="161"/>
                    <a:pt x="122" y="162"/>
                    <a:pt x="124" y="161"/>
                  </a:cubicBezTo>
                  <a:cubicBezTo>
                    <a:pt x="124" y="162"/>
                    <a:pt x="122" y="162"/>
                    <a:pt x="121" y="163"/>
                  </a:cubicBezTo>
                  <a:cubicBezTo>
                    <a:pt x="122" y="162"/>
                    <a:pt x="122" y="162"/>
                    <a:pt x="124" y="161"/>
                  </a:cubicBezTo>
                  <a:close/>
                  <a:moveTo>
                    <a:pt x="101" y="98"/>
                  </a:moveTo>
                  <a:cubicBezTo>
                    <a:pt x="100" y="99"/>
                    <a:pt x="101" y="99"/>
                    <a:pt x="101" y="99"/>
                  </a:cubicBezTo>
                  <a:cubicBezTo>
                    <a:pt x="100" y="99"/>
                    <a:pt x="100" y="99"/>
                    <a:pt x="99" y="99"/>
                  </a:cubicBezTo>
                  <a:cubicBezTo>
                    <a:pt x="99" y="99"/>
                    <a:pt x="100" y="99"/>
                    <a:pt x="101" y="98"/>
                  </a:cubicBezTo>
                  <a:close/>
                  <a:moveTo>
                    <a:pt x="123" y="165"/>
                  </a:moveTo>
                  <a:cubicBezTo>
                    <a:pt x="124" y="165"/>
                    <a:pt x="120" y="166"/>
                    <a:pt x="121" y="165"/>
                  </a:cubicBezTo>
                  <a:cubicBezTo>
                    <a:pt x="122" y="165"/>
                    <a:pt x="122" y="165"/>
                    <a:pt x="123" y="165"/>
                  </a:cubicBezTo>
                  <a:close/>
                  <a:moveTo>
                    <a:pt x="121" y="161"/>
                  </a:moveTo>
                  <a:cubicBezTo>
                    <a:pt x="121" y="162"/>
                    <a:pt x="119" y="162"/>
                    <a:pt x="118" y="162"/>
                  </a:cubicBezTo>
                  <a:cubicBezTo>
                    <a:pt x="119" y="162"/>
                    <a:pt x="120" y="162"/>
                    <a:pt x="121" y="161"/>
                  </a:cubicBezTo>
                  <a:close/>
                  <a:moveTo>
                    <a:pt x="99" y="99"/>
                  </a:moveTo>
                  <a:cubicBezTo>
                    <a:pt x="99" y="100"/>
                    <a:pt x="98" y="100"/>
                    <a:pt x="98" y="99"/>
                  </a:cubicBezTo>
                  <a:cubicBezTo>
                    <a:pt x="98" y="99"/>
                    <a:pt x="98" y="99"/>
                    <a:pt x="99" y="99"/>
                  </a:cubicBezTo>
                  <a:close/>
                  <a:moveTo>
                    <a:pt x="116" y="164"/>
                  </a:moveTo>
                  <a:cubicBezTo>
                    <a:pt x="116" y="165"/>
                    <a:pt x="115" y="165"/>
                    <a:pt x="115" y="165"/>
                  </a:cubicBezTo>
                  <a:cubicBezTo>
                    <a:pt x="115" y="165"/>
                    <a:pt x="115" y="165"/>
                    <a:pt x="116" y="164"/>
                  </a:cubicBezTo>
                  <a:close/>
                  <a:moveTo>
                    <a:pt x="110" y="167"/>
                  </a:moveTo>
                  <a:cubicBezTo>
                    <a:pt x="107" y="168"/>
                    <a:pt x="105" y="169"/>
                    <a:pt x="104" y="169"/>
                  </a:cubicBezTo>
                  <a:cubicBezTo>
                    <a:pt x="103" y="168"/>
                    <a:pt x="104" y="168"/>
                    <a:pt x="104" y="168"/>
                  </a:cubicBezTo>
                  <a:cubicBezTo>
                    <a:pt x="104" y="168"/>
                    <a:pt x="106" y="167"/>
                    <a:pt x="106" y="168"/>
                  </a:cubicBezTo>
                  <a:cubicBezTo>
                    <a:pt x="106" y="167"/>
                    <a:pt x="108" y="167"/>
                    <a:pt x="110" y="167"/>
                  </a:cubicBezTo>
                  <a:close/>
                  <a:moveTo>
                    <a:pt x="109" y="167"/>
                  </a:moveTo>
                  <a:cubicBezTo>
                    <a:pt x="108" y="167"/>
                    <a:pt x="108" y="166"/>
                    <a:pt x="110" y="166"/>
                  </a:cubicBezTo>
                  <a:cubicBezTo>
                    <a:pt x="109" y="167"/>
                    <a:pt x="111" y="166"/>
                    <a:pt x="112" y="167"/>
                  </a:cubicBezTo>
                  <a:cubicBezTo>
                    <a:pt x="110" y="167"/>
                    <a:pt x="110" y="167"/>
                    <a:pt x="109" y="167"/>
                  </a:cubicBezTo>
                  <a:close/>
                  <a:moveTo>
                    <a:pt x="106" y="171"/>
                  </a:moveTo>
                  <a:cubicBezTo>
                    <a:pt x="105" y="171"/>
                    <a:pt x="104" y="171"/>
                    <a:pt x="103" y="171"/>
                  </a:cubicBezTo>
                  <a:cubicBezTo>
                    <a:pt x="104" y="171"/>
                    <a:pt x="104" y="171"/>
                    <a:pt x="106" y="171"/>
                  </a:cubicBezTo>
                  <a:close/>
                  <a:moveTo>
                    <a:pt x="87" y="98"/>
                  </a:moveTo>
                  <a:cubicBezTo>
                    <a:pt x="87" y="99"/>
                    <a:pt x="87" y="99"/>
                    <a:pt x="87" y="99"/>
                  </a:cubicBezTo>
                  <a:cubicBezTo>
                    <a:pt x="87" y="99"/>
                    <a:pt x="86" y="98"/>
                    <a:pt x="86" y="99"/>
                  </a:cubicBezTo>
                  <a:cubicBezTo>
                    <a:pt x="86" y="98"/>
                    <a:pt x="87" y="98"/>
                    <a:pt x="87" y="98"/>
                  </a:cubicBezTo>
                  <a:close/>
                  <a:moveTo>
                    <a:pt x="79" y="168"/>
                  </a:moveTo>
                  <a:cubicBezTo>
                    <a:pt x="78" y="169"/>
                    <a:pt x="76" y="168"/>
                    <a:pt x="75" y="169"/>
                  </a:cubicBezTo>
                  <a:cubicBezTo>
                    <a:pt x="73" y="168"/>
                    <a:pt x="73" y="168"/>
                    <a:pt x="71" y="168"/>
                  </a:cubicBezTo>
                  <a:cubicBezTo>
                    <a:pt x="71" y="167"/>
                    <a:pt x="71" y="167"/>
                    <a:pt x="71" y="167"/>
                  </a:cubicBezTo>
                  <a:cubicBezTo>
                    <a:pt x="73" y="168"/>
                    <a:pt x="76" y="168"/>
                    <a:pt x="79" y="168"/>
                  </a:cubicBezTo>
                  <a:close/>
                  <a:moveTo>
                    <a:pt x="85" y="98"/>
                  </a:moveTo>
                  <a:cubicBezTo>
                    <a:pt x="85" y="98"/>
                    <a:pt x="85" y="98"/>
                    <a:pt x="85" y="98"/>
                  </a:cubicBezTo>
                  <a:cubicBezTo>
                    <a:pt x="85" y="98"/>
                    <a:pt x="86" y="98"/>
                    <a:pt x="85" y="98"/>
                  </a:cubicBezTo>
                  <a:close/>
                  <a:moveTo>
                    <a:pt x="71" y="168"/>
                  </a:moveTo>
                  <a:cubicBezTo>
                    <a:pt x="69" y="168"/>
                    <a:pt x="66" y="167"/>
                    <a:pt x="65" y="166"/>
                  </a:cubicBezTo>
                  <a:cubicBezTo>
                    <a:pt x="63" y="167"/>
                    <a:pt x="61" y="167"/>
                    <a:pt x="59" y="165"/>
                  </a:cubicBezTo>
                  <a:cubicBezTo>
                    <a:pt x="60" y="165"/>
                    <a:pt x="62" y="166"/>
                    <a:pt x="63" y="165"/>
                  </a:cubicBezTo>
                  <a:cubicBezTo>
                    <a:pt x="67" y="167"/>
                    <a:pt x="69" y="167"/>
                    <a:pt x="71" y="168"/>
                  </a:cubicBezTo>
                  <a:close/>
                  <a:moveTo>
                    <a:pt x="70" y="165"/>
                  </a:moveTo>
                  <a:cubicBezTo>
                    <a:pt x="70" y="166"/>
                    <a:pt x="68" y="165"/>
                    <a:pt x="68" y="165"/>
                  </a:cubicBezTo>
                  <a:cubicBezTo>
                    <a:pt x="68" y="165"/>
                    <a:pt x="69" y="165"/>
                    <a:pt x="70" y="165"/>
                  </a:cubicBezTo>
                  <a:cubicBezTo>
                    <a:pt x="70" y="165"/>
                    <a:pt x="70" y="165"/>
                    <a:pt x="70" y="165"/>
                  </a:cubicBezTo>
                  <a:close/>
                  <a:moveTo>
                    <a:pt x="67" y="164"/>
                  </a:moveTo>
                  <a:cubicBezTo>
                    <a:pt x="66" y="165"/>
                    <a:pt x="65" y="164"/>
                    <a:pt x="64" y="164"/>
                  </a:cubicBezTo>
                  <a:cubicBezTo>
                    <a:pt x="64" y="163"/>
                    <a:pt x="63" y="163"/>
                    <a:pt x="63" y="163"/>
                  </a:cubicBezTo>
                  <a:cubicBezTo>
                    <a:pt x="65" y="163"/>
                    <a:pt x="66" y="164"/>
                    <a:pt x="67" y="164"/>
                  </a:cubicBezTo>
                  <a:close/>
                  <a:moveTo>
                    <a:pt x="84" y="94"/>
                  </a:moveTo>
                  <a:cubicBezTo>
                    <a:pt x="84" y="95"/>
                    <a:pt x="84" y="95"/>
                    <a:pt x="84" y="95"/>
                  </a:cubicBezTo>
                  <a:cubicBezTo>
                    <a:pt x="84" y="94"/>
                    <a:pt x="84" y="95"/>
                    <a:pt x="84" y="94"/>
                  </a:cubicBezTo>
                  <a:close/>
                  <a:moveTo>
                    <a:pt x="62" y="167"/>
                  </a:moveTo>
                  <a:cubicBezTo>
                    <a:pt x="62" y="168"/>
                    <a:pt x="60" y="167"/>
                    <a:pt x="59" y="167"/>
                  </a:cubicBezTo>
                  <a:cubicBezTo>
                    <a:pt x="60" y="167"/>
                    <a:pt x="59" y="166"/>
                    <a:pt x="58" y="166"/>
                  </a:cubicBezTo>
                  <a:cubicBezTo>
                    <a:pt x="59" y="166"/>
                    <a:pt x="61" y="167"/>
                    <a:pt x="62" y="167"/>
                  </a:cubicBezTo>
                  <a:close/>
                  <a:moveTo>
                    <a:pt x="60" y="165"/>
                  </a:moveTo>
                  <a:cubicBezTo>
                    <a:pt x="60" y="165"/>
                    <a:pt x="60" y="165"/>
                    <a:pt x="60" y="165"/>
                  </a:cubicBezTo>
                  <a:cubicBezTo>
                    <a:pt x="58" y="164"/>
                    <a:pt x="58" y="164"/>
                    <a:pt x="58" y="164"/>
                  </a:cubicBezTo>
                  <a:cubicBezTo>
                    <a:pt x="58" y="164"/>
                    <a:pt x="60" y="164"/>
                    <a:pt x="60" y="165"/>
                  </a:cubicBezTo>
                  <a:close/>
                  <a:moveTo>
                    <a:pt x="84" y="94"/>
                  </a:moveTo>
                  <a:cubicBezTo>
                    <a:pt x="83" y="94"/>
                    <a:pt x="84" y="94"/>
                    <a:pt x="83" y="94"/>
                  </a:cubicBezTo>
                  <a:cubicBezTo>
                    <a:pt x="84" y="94"/>
                    <a:pt x="84" y="94"/>
                    <a:pt x="84" y="94"/>
                  </a:cubicBezTo>
                  <a:close/>
                  <a:moveTo>
                    <a:pt x="83" y="96"/>
                  </a:moveTo>
                  <a:cubicBezTo>
                    <a:pt x="83" y="96"/>
                    <a:pt x="83" y="96"/>
                    <a:pt x="83" y="96"/>
                  </a:cubicBezTo>
                  <a:cubicBezTo>
                    <a:pt x="83" y="95"/>
                    <a:pt x="83" y="96"/>
                    <a:pt x="83" y="96"/>
                  </a:cubicBezTo>
                  <a:close/>
                  <a:moveTo>
                    <a:pt x="82" y="97"/>
                  </a:moveTo>
                  <a:cubicBezTo>
                    <a:pt x="82" y="97"/>
                    <a:pt x="82" y="97"/>
                    <a:pt x="82" y="97"/>
                  </a:cubicBezTo>
                  <a:cubicBezTo>
                    <a:pt x="82" y="96"/>
                    <a:pt x="82" y="96"/>
                    <a:pt x="82" y="97"/>
                  </a:cubicBezTo>
                  <a:close/>
                  <a:moveTo>
                    <a:pt x="82" y="96"/>
                  </a:moveTo>
                  <a:cubicBezTo>
                    <a:pt x="82" y="96"/>
                    <a:pt x="82" y="96"/>
                    <a:pt x="82" y="96"/>
                  </a:cubicBezTo>
                  <a:cubicBezTo>
                    <a:pt x="82" y="96"/>
                    <a:pt x="82" y="96"/>
                    <a:pt x="82" y="97"/>
                  </a:cubicBezTo>
                  <a:cubicBezTo>
                    <a:pt x="82" y="97"/>
                    <a:pt x="82" y="97"/>
                    <a:pt x="81" y="97"/>
                  </a:cubicBezTo>
                  <a:cubicBezTo>
                    <a:pt x="81" y="97"/>
                    <a:pt x="81" y="96"/>
                    <a:pt x="81" y="96"/>
                  </a:cubicBezTo>
                  <a:cubicBezTo>
                    <a:pt x="82" y="96"/>
                    <a:pt x="82" y="96"/>
                    <a:pt x="82" y="96"/>
                  </a:cubicBezTo>
                  <a:close/>
                  <a:moveTo>
                    <a:pt x="48" y="162"/>
                  </a:moveTo>
                  <a:cubicBezTo>
                    <a:pt x="48" y="162"/>
                    <a:pt x="47" y="161"/>
                    <a:pt x="47" y="161"/>
                  </a:cubicBezTo>
                  <a:cubicBezTo>
                    <a:pt x="46" y="161"/>
                    <a:pt x="48" y="161"/>
                    <a:pt x="47" y="161"/>
                  </a:cubicBezTo>
                  <a:cubicBezTo>
                    <a:pt x="47" y="161"/>
                    <a:pt x="48" y="162"/>
                    <a:pt x="48" y="162"/>
                  </a:cubicBezTo>
                  <a:cubicBezTo>
                    <a:pt x="47" y="162"/>
                    <a:pt x="47" y="162"/>
                    <a:pt x="46" y="161"/>
                  </a:cubicBezTo>
                  <a:cubicBezTo>
                    <a:pt x="46" y="161"/>
                    <a:pt x="47" y="162"/>
                    <a:pt x="48" y="162"/>
                  </a:cubicBezTo>
                  <a:close/>
                  <a:moveTo>
                    <a:pt x="83" y="93"/>
                  </a:moveTo>
                  <a:cubicBezTo>
                    <a:pt x="83" y="93"/>
                    <a:pt x="82" y="93"/>
                    <a:pt x="83" y="93"/>
                  </a:cubicBezTo>
                  <a:cubicBezTo>
                    <a:pt x="83" y="93"/>
                    <a:pt x="83" y="93"/>
                    <a:pt x="83" y="93"/>
                  </a:cubicBezTo>
                  <a:close/>
                  <a:moveTo>
                    <a:pt x="81" y="96"/>
                  </a:moveTo>
                  <a:cubicBezTo>
                    <a:pt x="81" y="96"/>
                    <a:pt x="81" y="96"/>
                    <a:pt x="81" y="96"/>
                  </a:cubicBezTo>
                  <a:cubicBezTo>
                    <a:pt x="81" y="96"/>
                    <a:pt x="81" y="96"/>
                    <a:pt x="81" y="95"/>
                  </a:cubicBezTo>
                  <a:cubicBezTo>
                    <a:pt x="81" y="95"/>
                    <a:pt x="81" y="95"/>
                    <a:pt x="81" y="96"/>
                  </a:cubicBezTo>
                  <a:close/>
                  <a:moveTo>
                    <a:pt x="42" y="157"/>
                  </a:moveTo>
                  <a:cubicBezTo>
                    <a:pt x="42" y="157"/>
                    <a:pt x="42" y="157"/>
                    <a:pt x="41" y="158"/>
                  </a:cubicBezTo>
                  <a:cubicBezTo>
                    <a:pt x="41" y="157"/>
                    <a:pt x="41" y="157"/>
                    <a:pt x="41" y="157"/>
                  </a:cubicBezTo>
                  <a:cubicBezTo>
                    <a:pt x="41" y="157"/>
                    <a:pt x="41" y="156"/>
                    <a:pt x="41" y="156"/>
                  </a:cubicBezTo>
                  <a:cubicBezTo>
                    <a:pt x="41" y="156"/>
                    <a:pt x="41" y="157"/>
                    <a:pt x="42" y="157"/>
                  </a:cubicBezTo>
                  <a:cubicBezTo>
                    <a:pt x="42" y="157"/>
                    <a:pt x="42" y="157"/>
                    <a:pt x="42" y="157"/>
                  </a:cubicBezTo>
                  <a:close/>
                  <a:moveTo>
                    <a:pt x="39" y="156"/>
                  </a:moveTo>
                  <a:cubicBezTo>
                    <a:pt x="39" y="156"/>
                    <a:pt x="39" y="156"/>
                    <a:pt x="40" y="156"/>
                  </a:cubicBezTo>
                  <a:cubicBezTo>
                    <a:pt x="41" y="156"/>
                    <a:pt x="41" y="157"/>
                    <a:pt x="39" y="156"/>
                  </a:cubicBezTo>
                  <a:close/>
                  <a:moveTo>
                    <a:pt x="81" y="93"/>
                  </a:moveTo>
                  <a:cubicBezTo>
                    <a:pt x="81" y="93"/>
                    <a:pt x="80" y="93"/>
                    <a:pt x="81" y="93"/>
                  </a:cubicBezTo>
                  <a:cubicBezTo>
                    <a:pt x="80" y="93"/>
                    <a:pt x="81" y="93"/>
                    <a:pt x="80" y="93"/>
                  </a:cubicBezTo>
                  <a:cubicBezTo>
                    <a:pt x="80" y="93"/>
                    <a:pt x="80" y="93"/>
                    <a:pt x="80" y="93"/>
                  </a:cubicBezTo>
                  <a:cubicBezTo>
                    <a:pt x="81" y="92"/>
                    <a:pt x="80" y="93"/>
                    <a:pt x="81" y="93"/>
                  </a:cubicBezTo>
                  <a:close/>
                  <a:moveTo>
                    <a:pt x="37" y="148"/>
                  </a:moveTo>
                  <a:cubicBezTo>
                    <a:pt x="34" y="147"/>
                    <a:pt x="29" y="143"/>
                    <a:pt x="27" y="141"/>
                  </a:cubicBezTo>
                  <a:cubicBezTo>
                    <a:pt x="29" y="141"/>
                    <a:pt x="34" y="146"/>
                    <a:pt x="37" y="148"/>
                  </a:cubicBezTo>
                  <a:close/>
                  <a:moveTo>
                    <a:pt x="33" y="147"/>
                  </a:moveTo>
                  <a:cubicBezTo>
                    <a:pt x="33" y="147"/>
                    <a:pt x="33" y="147"/>
                    <a:pt x="33" y="147"/>
                  </a:cubicBezTo>
                  <a:cubicBezTo>
                    <a:pt x="32" y="146"/>
                    <a:pt x="31" y="146"/>
                    <a:pt x="31" y="145"/>
                  </a:cubicBezTo>
                  <a:cubicBezTo>
                    <a:pt x="32" y="145"/>
                    <a:pt x="32" y="146"/>
                    <a:pt x="33" y="147"/>
                  </a:cubicBezTo>
                  <a:close/>
                  <a:moveTo>
                    <a:pt x="31" y="145"/>
                  </a:moveTo>
                  <a:cubicBezTo>
                    <a:pt x="31" y="146"/>
                    <a:pt x="31" y="146"/>
                    <a:pt x="31" y="146"/>
                  </a:cubicBezTo>
                  <a:cubicBezTo>
                    <a:pt x="30" y="145"/>
                    <a:pt x="29" y="144"/>
                    <a:pt x="30" y="144"/>
                  </a:cubicBezTo>
                  <a:lnTo>
                    <a:pt x="31" y="145"/>
                  </a:lnTo>
                  <a:close/>
                  <a:moveTo>
                    <a:pt x="28" y="146"/>
                  </a:moveTo>
                  <a:cubicBezTo>
                    <a:pt x="28" y="146"/>
                    <a:pt x="28" y="146"/>
                    <a:pt x="28" y="146"/>
                  </a:cubicBezTo>
                  <a:cubicBezTo>
                    <a:pt x="26" y="145"/>
                    <a:pt x="28" y="145"/>
                    <a:pt x="27" y="144"/>
                  </a:cubicBezTo>
                  <a:cubicBezTo>
                    <a:pt x="27" y="144"/>
                    <a:pt x="28" y="145"/>
                    <a:pt x="28" y="145"/>
                  </a:cubicBezTo>
                  <a:cubicBezTo>
                    <a:pt x="28" y="145"/>
                    <a:pt x="28" y="145"/>
                    <a:pt x="28" y="146"/>
                  </a:cubicBezTo>
                  <a:close/>
                  <a:moveTo>
                    <a:pt x="25" y="138"/>
                  </a:moveTo>
                  <a:cubicBezTo>
                    <a:pt x="25" y="139"/>
                    <a:pt x="23" y="137"/>
                    <a:pt x="23" y="137"/>
                  </a:cubicBezTo>
                  <a:cubicBezTo>
                    <a:pt x="24" y="136"/>
                    <a:pt x="24" y="138"/>
                    <a:pt x="25" y="138"/>
                  </a:cubicBezTo>
                  <a:close/>
                  <a:moveTo>
                    <a:pt x="80" y="84"/>
                  </a:moveTo>
                  <a:cubicBezTo>
                    <a:pt x="79" y="84"/>
                    <a:pt x="79" y="84"/>
                    <a:pt x="79" y="84"/>
                  </a:cubicBezTo>
                  <a:cubicBezTo>
                    <a:pt x="80" y="84"/>
                    <a:pt x="79" y="84"/>
                    <a:pt x="80" y="84"/>
                  </a:cubicBezTo>
                  <a:close/>
                  <a:moveTo>
                    <a:pt x="5" y="87"/>
                  </a:moveTo>
                  <a:cubicBezTo>
                    <a:pt x="6" y="83"/>
                    <a:pt x="7" y="86"/>
                    <a:pt x="7" y="91"/>
                  </a:cubicBezTo>
                  <a:cubicBezTo>
                    <a:pt x="7" y="91"/>
                    <a:pt x="7" y="90"/>
                    <a:pt x="7" y="89"/>
                  </a:cubicBezTo>
                  <a:cubicBezTo>
                    <a:pt x="7" y="88"/>
                    <a:pt x="7" y="91"/>
                    <a:pt x="8" y="91"/>
                  </a:cubicBezTo>
                  <a:cubicBezTo>
                    <a:pt x="8" y="92"/>
                    <a:pt x="7" y="91"/>
                    <a:pt x="7" y="91"/>
                  </a:cubicBezTo>
                  <a:cubicBezTo>
                    <a:pt x="8" y="96"/>
                    <a:pt x="8" y="96"/>
                    <a:pt x="9" y="100"/>
                  </a:cubicBezTo>
                  <a:cubicBezTo>
                    <a:pt x="9" y="101"/>
                    <a:pt x="9" y="103"/>
                    <a:pt x="9" y="104"/>
                  </a:cubicBezTo>
                  <a:cubicBezTo>
                    <a:pt x="10" y="105"/>
                    <a:pt x="9" y="102"/>
                    <a:pt x="10" y="103"/>
                  </a:cubicBezTo>
                  <a:cubicBezTo>
                    <a:pt x="10" y="106"/>
                    <a:pt x="10" y="106"/>
                    <a:pt x="11" y="109"/>
                  </a:cubicBezTo>
                  <a:cubicBezTo>
                    <a:pt x="12" y="109"/>
                    <a:pt x="10" y="106"/>
                    <a:pt x="11" y="107"/>
                  </a:cubicBezTo>
                  <a:cubicBezTo>
                    <a:pt x="11" y="109"/>
                    <a:pt x="12" y="110"/>
                    <a:pt x="13" y="111"/>
                  </a:cubicBezTo>
                  <a:cubicBezTo>
                    <a:pt x="13" y="112"/>
                    <a:pt x="12" y="112"/>
                    <a:pt x="12" y="111"/>
                  </a:cubicBezTo>
                  <a:cubicBezTo>
                    <a:pt x="12" y="112"/>
                    <a:pt x="13" y="112"/>
                    <a:pt x="13" y="112"/>
                  </a:cubicBezTo>
                  <a:cubicBezTo>
                    <a:pt x="14" y="114"/>
                    <a:pt x="14" y="114"/>
                    <a:pt x="14" y="115"/>
                  </a:cubicBezTo>
                  <a:cubicBezTo>
                    <a:pt x="12" y="114"/>
                    <a:pt x="10" y="107"/>
                    <a:pt x="9" y="104"/>
                  </a:cubicBezTo>
                  <a:cubicBezTo>
                    <a:pt x="8" y="99"/>
                    <a:pt x="7" y="95"/>
                    <a:pt x="6" y="89"/>
                  </a:cubicBezTo>
                  <a:cubicBezTo>
                    <a:pt x="6" y="89"/>
                    <a:pt x="6" y="90"/>
                    <a:pt x="6" y="91"/>
                  </a:cubicBezTo>
                  <a:cubicBezTo>
                    <a:pt x="6" y="91"/>
                    <a:pt x="6" y="88"/>
                    <a:pt x="6" y="88"/>
                  </a:cubicBezTo>
                  <a:cubicBezTo>
                    <a:pt x="6" y="87"/>
                    <a:pt x="6" y="86"/>
                    <a:pt x="5" y="87"/>
                  </a:cubicBezTo>
                  <a:close/>
                  <a:moveTo>
                    <a:pt x="82" y="82"/>
                  </a:moveTo>
                  <a:cubicBezTo>
                    <a:pt x="82" y="82"/>
                    <a:pt x="82" y="82"/>
                    <a:pt x="82" y="82"/>
                  </a:cubicBezTo>
                  <a:cubicBezTo>
                    <a:pt x="82" y="82"/>
                    <a:pt x="82" y="82"/>
                    <a:pt x="82" y="82"/>
                  </a:cubicBezTo>
                  <a:close/>
                  <a:moveTo>
                    <a:pt x="83" y="82"/>
                  </a:moveTo>
                  <a:cubicBezTo>
                    <a:pt x="83" y="82"/>
                    <a:pt x="83" y="82"/>
                    <a:pt x="83" y="82"/>
                  </a:cubicBezTo>
                  <a:close/>
                  <a:moveTo>
                    <a:pt x="73" y="86"/>
                  </a:moveTo>
                  <a:cubicBezTo>
                    <a:pt x="73" y="86"/>
                    <a:pt x="72" y="86"/>
                    <a:pt x="73" y="85"/>
                  </a:cubicBezTo>
                  <a:cubicBezTo>
                    <a:pt x="73" y="86"/>
                    <a:pt x="73" y="86"/>
                    <a:pt x="73" y="86"/>
                  </a:cubicBezTo>
                  <a:close/>
                  <a:moveTo>
                    <a:pt x="82" y="82"/>
                  </a:moveTo>
                  <a:cubicBezTo>
                    <a:pt x="81" y="83"/>
                    <a:pt x="82" y="83"/>
                    <a:pt x="82" y="83"/>
                  </a:cubicBezTo>
                  <a:cubicBezTo>
                    <a:pt x="82" y="83"/>
                    <a:pt x="83" y="83"/>
                    <a:pt x="83" y="83"/>
                  </a:cubicBezTo>
                  <a:cubicBezTo>
                    <a:pt x="83" y="83"/>
                    <a:pt x="82" y="83"/>
                    <a:pt x="83" y="82"/>
                  </a:cubicBezTo>
                  <a:cubicBezTo>
                    <a:pt x="82" y="82"/>
                    <a:pt x="82" y="83"/>
                    <a:pt x="82" y="82"/>
                  </a:cubicBezTo>
                  <a:close/>
                  <a:moveTo>
                    <a:pt x="13" y="107"/>
                  </a:moveTo>
                  <a:cubicBezTo>
                    <a:pt x="12" y="107"/>
                    <a:pt x="12" y="105"/>
                    <a:pt x="11" y="105"/>
                  </a:cubicBezTo>
                  <a:cubicBezTo>
                    <a:pt x="12" y="105"/>
                    <a:pt x="12" y="106"/>
                    <a:pt x="13" y="107"/>
                  </a:cubicBezTo>
                  <a:close/>
                  <a:moveTo>
                    <a:pt x="77" y="84"/>
                  </a:moveTo>
                  <a:cubicBezTo>
                    <a:pt x="76" y="84"/>
                    <a:pt x="76" y="84"/>
                    <a:pt x="76" y="85"/>
                  </a:cubicBezTo>
                  <a:cubicBezTo>
                    <a:pt x="76" y="85"/>
                    <a:pt x="76" y="84"/>
                    <a:pt x="76" y="84"/>
                  </a:cubicBezTo>
                  <a:cubicBezTo>
                    <a:pt x="77" y="84"/>
                    <a:pt x="77" y="84"/>
                    <a:pt x="77" y="84"/>
                  </a:cubicBezTo>
                  <a:close/>
                  <a:moveTo>
                    <a:pt x="75" y="85"/>
                  </a:moveTo>
                  <a:cubicBezTo>
                    <a:pt x="75" y="85"/>
                    <a:pt x="75" y="85"/>
                    <a:pt x="75" y="85"/>
                  </a:cubicBezTo>
                  <a:cubicBezTo>
                    <a:pt x="74" y="85"/>
                    <a:pt x="75" y="85"/>
                    <a:pt x="75" y="85"/>
                  </a:cubicBezTo>
                  <a:cubicBezTo>
                    <a:pt x="75" y="85"/>
                    <a:pt x="75" y="85"/>
                    <a:pt x="75" y="85"/>
                  </a:cubicBezTo>
                  <a:close/>
                  <a:moveTo>
                    <a:pt x="75" y="85"/>
                  </a:moveTo>
                  <a:cubicBezTo>
                    <a:pt x="75" y="85"/>
                    <a:pt x="75" y="85"/>
                    <a:pt x="75" y="86"/>
                  </a:cubicBezTo>
                  <a:cubicBezTo>
                    <a:pt x="75" y="86"/>
                    <a:pt x="75" y="86"/>
                    <a:pt x="76" y="86"/>
                  </a:cubicBezTo>
                  <a:cubicBezTo>
                    <a:pt x="75" y="85"/>
                    <a:pt x="75" y="85"/>
                    <a:pt x="76" y="85"/>
                  </a:cubicBezTo>
                  <a:cubicBezTo>
                    <a:pt x="76" y="85"/>
                    <a:pt x="75" y="85"/>
                    <a:pt x="75" y="85"/>
                  </a:cubicBezTo>
                  <a:cubicBezTo>
                    <a:pt x="75" y="85"/>
                    <a:pt x="75" y="85"/>
                    <a:pt x="76" y="85"/>
                  </a:cubicBezTo>
                  <a:cubicBezTo>
                    <a:pt x="76" y="85"/>
                    <a:pt x="75" y="85"/>
                    <a:pt x="75" y="85"/>
                  </a:cubicBezTo>
                  <a:close/>
                  <a:moveTo>
                    <a:pt x="12" y="99"/>
                  </a:moveTo>
                  <a:cubicBezTo>
                    <a:pt x="11" y="99"/>
                    <a:pt x="11" y="98"/>
                    <a:pt x="11" y="97"/>
                  </a:cubicBezTo>
                  <a:cubicBezTo>
                    <a:pt x="11" y="97"/>
                    <a:pt x="11" y="98"/>
                    <a:pt x="12" y="99"/>
                  </a:cubicBezTo>
                  <a:close/>
                  <a:moveTo>
                    <a:pt x="15" y="94"/>
                  </a:moveTo>
                  <a:cubicBezTo>
                    <a:pt x="13" y="90"/>
                    <a:pt x="14" y="82"/>
                    <a:pt x="15" y="78"/>
                  </a:cubicBezTo>
                  <a:cubicBezTo>
                    <a:pt x="15" y="77"/>
                    <a:pt x="14" y="78"/>
                    <a:pt x="14" y="79"/>
                  </a:cubicBezTo>
                  <a:cubicBezTo>
                    <a:pt x="14" y="78"/>
                    <a:pt x="14" y="77"/>
                    <a:pt x="14" y="76"/>
                  </a:cubicBezTo>
                  <a:cubicBezTo>
                    <a:pt x="14" y="76"/>
                    <a:pt x="14" y="77"/>
                    <a:pt x="15" y="77"/>
                  </a:cubicBezTo>
                  <a:cubicBezTo>
                    <a:pt x="15" y="77"/>
                    <a:pt x="15" y="75"/>
                    <a:pt x="15" y="74"/>
                  </a:cubicBezTo>
                  <a:cubicBezTo>
                    <a:pt x="16" y="80"/>
                    <a:pt x="14" y="86"/>
                    <a:pt x="15" y="94"/>
                  </a:cubicBezTo>
                  <a:cubicBezTo>
                    <a:pt x="15" y="94"/>
                    <a:pt x="15" y="94"/>
                    <a:pt x="15" y="94"/>
                  </a:cubicBezTo>
                  <a:close/>
                  <a:moveTo>
                    <a:pt x="6" y="95"/>
                  </a:moveTo>
                  <a:cubicBezTo>
                    <a:pt x="6" y="94"/>
                    <a:pt x="6" y="93"/>
                    <a:pt x="5" y="92"/>
                  </a:cubicBezTo>
                  <a:cubicBezTo>
                    <a:pt x="6" y="92"/>
                    <a:pt x="6" y="92"/>
                    <a:pt x="6" y="92"/>
                  </a:cubicBezTo>
                  <a:cubicBezTo>
                    <a:pt x="6" y="93"/>
                    <a:pt x="6" y="93"/>
                    <a:pt x="6" y="95"/>
                  </a:cubicBezTo>
                  <a:close/>
                  <a:moveTo>
                    <a:pt x="76" y="86"/>
                  </a:moveTo>
                  <a:cubicBezTo>
                    <a:pt x="75" y="86"/>
                    <a:pt x="75" y="86"/>
                    <a:pt x="75" y="86"/>
                  </a:cubicBezTo>
                  <a:cubicBezTo>
                    <a:pt x="75" y="86"/>
                    <a:pt x="75" y="86"/>
                    <a:pt x="76" y="86"/>
                  </a:cubicBezTo>
                  <a:cubicBezTo>
                    <a:pt x="75" y="86"/>
                    <a:pt x="76" y="86"/>
                    <a:pt x="76" y="86"/>
                  </a:cubicBezTo>
                  <a:close/>
                  <a:moveTo>
                    <a:pt x="7" y="84"/>
                  </a:moveTo>
                  <a:cubicBezTo>
                    <a:pt x="7" y="84"/>
                    <a:pt x="7" y="84"/>
                    <a:pt x="6" y="84"/>
                  </a:cubicBezTo>
                  <a:cubicBezTo>
                    <a:pt x="6" y="81"/>
                    <a:pt x="7" y="80"/>
                    <a:pt x="7" y="77"/>
                  </a:cubicBezTo>
                  <a:cubicBezTo>
                    <a:pt x="8" y="79"/>
                    <a:pt x="7" y="82"/>
                    <a:pt x="7" y="84"/>
                  </a:cubicBezTo>
                  <a:close/>
                  <a:moveTo>
                    <a:pt x="6" y="70"/>
                  </a:moveTo>
                  <a:cubicBezTo>
                    <a:pt x="6" y="72"/>
                    <a:pt x="6" y="72"/>
                    <a:pt x="6" y="72"/>
                  </a:cubicBezTo>
                  <a:cubicBezTo>
                    <a:pt x="7" y="64"/>
                    <a:pt x="11" y="55"/>
                    <a:pt x="16" y="49"/>
                  </a:cubicBezTo>
                  <a:cubicBezTo>
                    <a:pt x="16" y="48"/>
                    <a:pt x="15" y="48"/>
                    <a:pt x="16" y="48"/>
                  </a:cubicBezTo>
                  <a:cubicBezTo>
                    <a:pt x="16" y="47"/>
                    <a:pt x="17" y="47"/>
                    <a:pt x="17" y="46"/>
                  </a:cubicBezTo>
                  <a:cubicBezTo>
                    <a:pt x="18" y="46"/>
                    <a:pt x="16" y="48"/>
                    <a:pt x="16" y="49"/>
                  </a:cubicBezTo>
                  <a:cubicBezTo>
                    <a:pt x="16" y="49"/>
                    <a:pt x="16" y="49"/>
                    <a:pt x="16" y="49"/>
                  </a:cubicBezTo>
                  <a:cubicBezTo>
                    <a:pt x="15" y="52"/>
                    <a:pt x="11" y="58"/>
                    <a:pt x="9" y="65"/>
                  </a:cubicBezTo>
                  <a:cubicBezTo>
                    <a:pt x="9" y="66"/>
                    <a:pt x="8" y="67"/>
                    <a:pt x="8" y="68"/>
                  </a:cubicBezTo>
                  <a:cubicBezTo>
                    <a:pt x="7" y="69"/>
                    <a:pt x="8" y="68"/>
                    <a:pt x="8" y="68"/>
                  </a:cubicBezTo>
                  <a:cubicBezTo>
                    <a:pt x="8" y="69"/>
                    <a:pt x="7" y="70"/>
                    <a:pt x="8" y="71"/>
                  </a:cubicBezTo>
                  <a:cubicBezTo>
                    <a:pt x="7" y="72"/>
                    <a:pt x="7" y="71"/>
                    <a:pt x="7" y="71"/>
                  </a:cubicBezTo>
                  <a:cubicBezTo>
                    <a:pt x="7" y="74"/>
                    <a:pt x="6" y="75"/>
                    <a:pt x="6" y="77"/>
                  </a:cubicBezTo>
                  <a:cubicBezTo>
                    <a:pt x="6" y="77"/>
                    <a:pt x="6" y="75"/>
                    <a:pt x="7" y="74"/>
                  </a:cubicBezTo>
                  <a:cubicBezTo>
                    <a:pt x="7" y="76"/>
                    <a:pt x="6" y="79"/>
                    <a:pt x="6" y="81"/>
                  </a:cubicBezTo>
                  <a:cubicBezTo>
                    <a:pt x="5" y="81"/>
                    <a:pt x="5" y="78"/>
                    <a:pt x="5" y="81"/>
                  </a:cubicBezTo>
                  <a:cubicBezTo>
                    <a:pt x="4" y="79"/>
                    <a:pt x="6" y="73"/>
                    <a:pt x="6" y="72"/>
                  </a:cubicBezTo>
                  <a:cubicBezTo>
                    <a:pt x="5" y="76"/>
                    <a:pt x="5" y="83"/>
                    <a:pt x="4" y="85"/>
                  </a:cubicBezTo>
                  <a:cubicBezTo>
                    <a:pt x="3" y="79"/>
                    <a:pt x="5" y="75"/>
                    <a:pt x="6" y="70"/>
                  </a:cubicBezTo>
                  <a:close/>
                  <a:moveTo>
                    <a:pt x="10" y="83"/>
                  </a:moveTo>
                  <a:cubicBezTo>
                    <a:pt x="10" y="83"/>
                    <a:pt x="9" y="82"/>
                    <a:pt x="10" y="81"/>
                  </a:cubicBezTo>
                  <a:cubicBezTo>
                    <a:pt x="10" y="81"/>
                    <a:pt x="10" y="82"/>
                    <a:pt x="10" y="83"/>
                  </a:cubicBezTo>
                  <a:close/>
                  <a:moveTo>
                    <a:pt x="10" y="79"/>
                  </a:moveTo>
                  <a:cubicBezTo>
                    <a:pt x="10" y="79"/>
                    <a:pt x="10" y="79"/>
                    <a:pt x="10" y="79"/>
                  </a:cubicBezTo>
                  <a:cubicBezTo>
                    <a:pt x="11" y="73"/>
                    <a:pt x="11" y="73"/>
                    <a:pt x="12" y="68"/>
                  </a:cubicBezTo>
                  <a:cubicBezTo>
                    <a:pt x="14" y="67"/>
                    <a:pt x="11" y="76"/>
                    <a:pt x="11" y="79"/>
                  </a:cubicBezTo>
                  <a:cubicBezTo>
                    <a:pt x="10" y="81"/>
                    <a:pt x="10" y="81"/>
                    <a:pt x="10" y="79"/>
                  </a:cubicBezTo>
                  <a:close/>
                  <a:moveTo>
                    <a:pt x="8" y="76"/>
                  </a:moveTo>
                  <a:cubicBezTo>
                    <a:pt x="7" y="75"/>
                    <a:pt x="8" y="74"/>
                    <a:pt x="7" y="74"/>
                  </a:cubicBezTo>
                  <a:cubicBezTo>
                    <a:pt x="8" y="73"/>
                    <a:pt x="8" y="70"/>
                    <a:pt x="9" y="70"/>
                  </a:cubicBezTo>
                  <a:cubicBezTo>
                    <a:pt x="8" y="72"/>
                    <a:pt x="9" y="73"/>
                    <a:pt x="8" y="76"/>
                  </a:cubicBezTo>
                  <a:close/>
                  <a:moveTo>
                    <a:pt x="19" y="62"/>
                  </a:moveTo>
                  <a:cubicBezTo>
                    <a:pt x="19" y="62"/>
                    <a:pt x="19" y="62"/>
                    <a:pt x="19" y="61"/>
                  </a:cubicBezTo>
                  <a:cubicBezTo>
                    <a:pt x="19" y="62"/>
                    <a:pt x="19" y="62"/>
                    <a:pt x="19" y="63"/>
                  </a:cubicBezTo>
                  <a:cubicBezTo>
                    <a:pt x="19" y="62"/>
                    <a:pt x="20" y="60"/>
                    <a:pt x="20" y="60"/>
                  </a:cubicBezTo>
                  <a:cubicBezTo>
                    <a:pt x="20" y="61"/>
                    <a:pt x="19" y="65"/>
                    <a:pt x="19" y="66"/>
                  </a:cubicBezTo>
                  <a:cubicBezTo>
                    <a:pt x="18" y="67"/>
                    <a:pt x="18" y="66"/>
                    <a:pt x="18" y="66"/>
                  </a:cubicBezTo>
                  <a:cubicBezTo>
                    <a:pt x="17" y="66"/>
                    <a:pt x="17" y="67"/>
                    <a:pt x="17" y="67"/>
                  </a:cubicBezTo>
                  <a:cubicBezTo>
                    <a:pt x="17" y="68"/>
                    <a:pt x="18" y="66"/>
                    <a:pt x="18" y="67"/>
                  </a:cubicBezTo>
                  <a:cubicBezTo>
                    <a:pt x="17" y="69"/>
                    <a:pt x="17" y="70"/>
                    <a:pt x="17" y="72"/>
                  </a:cubicBezTo>
                  <a:cubicBezTo>
                    <a:pt x="16" y="73"/>
                    <a:pt x="16" y="71"/>
                    <a:pt x="16" y="74"/>
                  </a:cubicBezTo>
                  <a:cubicBezTo>
                    <a:pt x="15" y="74"/>
                    <a:pt x="16" y="71"/>
                    <a:pt x="16" y="70"/>
                  </a:cubicBezTo>
                  <a:cubicBezTo>
                    <a:pt x="15" y="71"/>
                    <a:pt x="16" y="75"/>
                    <a:pt x="15" y="75"/>
                  </a:cubicBezTo>
                  <a:cubicBezTo>
                    <a:pt x="16" y="70"/>
                    <a:pt x="17" y="64"/>
                    <a:pt x="20" y="60"/>
                  </a:cubicBezTo>
                  <a:cubicBezTo>
                    <a:pt x="20" y="61"/>
                    <a:pt x="19" y="61"/>
                    <a:pt x="19" y="62"/>
                  </a:cubicBezTo>
                  <a:close/>
                  <a:moveTo>
                    <a:pt x="10" y="70"/>
                  </a:moveTo>
                  <a:cubicBezTo>
                    <a:pt x="10" y="72"/>
                    <a:pt x="10" y="69"/>
                    <a:pt x="9" y="70"/>
                  </a:cubicBezTo>
                  <a:cubicBezTo>
                    <a:pt x="9" y="70"/>
                    <a:pt x="10" y="69"/>
                    <a:pt x="10" y="69"/>
                  </a:cubicBezTo>
                  <a:cubicBezTo>
                    <a:pt x="10" y="69"/>
                    <a:pt x="10" y="70"/>
                    <a:pt x="10" y="70"/>
                  </a:cubicBezTo>
                  <a:close/>
                  <a:moveTo>
                    <a:pt x="10" y="68"/>
                  </a:moveTo>
                  <a:cubicBezTo>
                    <a:pt x="10" y="65"/>
                    <a:pt x="13" y="58"/>
                    <a:pt x="13" y="60"/>
                  </a:cubicBezTo>
                  <a:cubicBezTo>
                    <a:pt x="12" y="62"/>
                    <a:pt x="11" y="65"/>
                    <a:pt x="10" y="68"/>
                  </a:cubicBezTo>
                  <a:close/>
                  <a:moveTo>
                    <a:pt x="24" y="66"/>
                  </a:moveTo>
                  <a:cubicBezTo>
                    <a:pt x="23" y="66"/>
                    <a:pt x="23" y="65"/>
                    <a:pt x="23" y="66"/>
                  </a:cubicBezTo>
                  <a:cubicBezTo>
                    <a:pt x="23" y="65"/>
                    <a:pt x="24" y="63"/>
                    <a:pt x="25" y="62"/>
                  </a:cubicBezTo>
                  <a:cubicBezTo>
                    <a:pt x="25" y="63"/>
                    <a:pt x="23" y="65"/>
                    <a:pt x="24" y="66"/>
                  </a:cubicBezTo>
                  <a:close/>
                  <a:moveTo>
                    <a:pt x="25" y="63"/>
                  </a:moveTo>
                  <a:cubicBezTo>
                    <a:pt x="26" y="61"/>
                    <a:pt x="26" y="61"/>
                    <a:pt x="26" y="61"/>
                  </a:cubicBezTo>
                  <a:cubicBezTo>
                    <a:pt x="26" y="61"/>
                    <a:pt x="26" y="61"/>
                    <a:pt x="26" y="61"/>
                  </a:cubicBezTo>
                  <a:cubicBezTo>
                    <a:pt x="26" y="61"/>
                    <a:pt x="26" y="62"/>
                    <a:pt x="26" y="62"/>
                  </a:cubicBezTo>
                  <a:cubicBezTo>
                    <a:pt x="26" y="63"/>
                    <a:pt x="25" y="63"/>
                    <a:pt x="25" y="63"/>
                  </a:cubicBezTo>
                  <a:close/>
                  <a:moveTo>
                    <a:pt x="13" y="59"/>
                  </a:moveTo>
                  <a:cubicBezTo>
                    <a:pt x="14" y="56"/>
                    <a:pt x="17" y="51"/>
                    <a:pt x="19" y="47"/>
                  </a:cubicBezTo>
                  <a:cubicBezTo>
                    <a:pt x="19" y="50"/>
                    <a:pt x="16" y="54"/>
                    <a:pt x="14" y="58"/>
                  </a:cubicBezTo>
                  <a:cubicBezTo>
                    <a:pt x="14" y="57"/>
                    <a:pt x="14" y="58"/>
                    <a:pt x="13" y="59"/>
                  </a:cubicBezTo>
                  <a:close/>
                  <a:moveTo>
                    <a:pt x="31" y="55"/>
                  </a:moveTo>
                  <a:cubicBezTo>
                    <a:pt x="32" y="54"/>
                    <a:pt x="32" y="52"/>
                    <a:pt x="33" y="52"/>
                  </a:cubicBezTo>
                  <a:cubicBezTo>
                    <a:pt x="33" y="52"/>
                    <a:pt x="34" y="51"/>
                    <a:pt x="34" y="51"/>
                  </a:cubicBezTo>
                  <a:cubicBezTo>
                    <a:pt x="35" y="51"/>
                    <a:pt x="35" y="50"/>
                    <a:pt x="35" y="51"/>
                  </a:cubicBezTo>
                  <a:cubicBezTo>
                    <a:pt x="35" y="51"/>
                    <a:pt x="35" y="51"/>
                    <a:pt x="34" y="51"/>
                  </a:cubicBezTo>
                  <a:cubicBezTo>
                    <a:pt x="34" y="52"/>
                    <a:pt x="34" y="52"/>
                    <a:pt x="35" y="51"/>
                  </a:cubicBezTo>
                  <a:cubicBezTo>
                    <a:pt x="33" y="54"/>
                    <a:pt x="32" y="55"/>
                    <a:pt x="30" y="57"/>
                  </a:cubicBezTo>
                  <a:cubicBezTo>
                    <a:pt x="30" y="57"/>
                    <a:pt x="30" y="56"/>
                    <a:pt x="31" y="55"/>
                  </a:cubicBezTo>
                  <a:cubicBezTo>
                    <a:pt x="30" y="55"/>
                    <a:pt x="30" y="56"/>
                    <a:pt x="30" y="57"/>
                  </a:cubicBezTo>
                  <a:cubicBezTo>
                    <a:pt x="30" y="57"/>
                    <a:pt x="29" y="58"/>
                    <a:pt x="29" y="57"/>
                  </a:cubicBezTo>
                  <a:cubicBezTo>
                    <a:pt x="28" y="57"/>
                    <a:pt x="30" y="56"/>
                    <a:pt x="30" y="55"/>
                  </a:cubicBezTo>
                  <a:cubicBezTo>
                    <a:pt x="29" y="56"/>
                    <a:pt x="28" y="58"/>
                    <a:pt x="28" y="59"/>
                  </a:cubicBezTo>
                  <a:cubicBezTo>
                    <a:pt x="28" y="59"/>
                    <a:pt x="29" y="58"/>
                    <a:pt x="28" y="60"/>
                  </a:cubicBezTo>
                  <a:cubicBezTo>
                    <a:pt x="27" y="59"/>
                    <a:pt x="26" y="60"/>
                    <a:pt x="25" y="62"/>
                  </a:cubicBezTo>
                  <a:cubicBezTo>
                    <a:pt x="25" y="62"/>
                    <a:pt x="25" y="61"/>
                    <a:pt x="25" y="61"/>
                  </a:cubicBezTo>
                  <a:cubicBezTo>
                    <a:pt x="27" y="58"/>
                    <a:pt x="30" y="51"/>
                    <a:pt x="33" y="48"/>
                  </a:cubicBezTo>
                  <a:cubicBezTo>
                    <a:pt x="34" y="48"/>
                    <a:pt x="33" y="49"/>
                    <a:pt x="34" y="49"/>
                  </a:cubicBezTo>
                  <a:cubicBezTo>
                    <a:pt x="34" y="48"/>
                    <a:pt x="34" y="48"/>
                    <a:pt x="35" y="47"/>
                  </a:cubicBezTo>
                  <a:cubicBezTo>
                    <a:pt x="35" y="47"/>
                    <a:pt x="35" y="47"/>
                    <a:pt x="35" y="47"/>
                  </a:cubicBezTo>
                  <a:cubicBezTo>
                    <a:pt x="36" y="47"/>
                    <a:pt x="35" y="47"/>
                    <a:pt x="36" y="46"/>
                  </a:cubicBezTo>
                  <a:cubicBezTo>
                    <a:pt x="36" y="46"/>
                    <a:pt x="35" y="46"/>
                    <a:pt x="36" y="46"/>
                  </a:cubicBezTo>
                  <a:cubicBezTo>
                    <a:pt x="37" y="45"/>
                    <a:pt x="37" y="45"/>
                    <a:pt x="37" y="45"/>
                  </a:cubicBezTo>
                  <a:cubicBezTo>
                    <a:pt x="37" y="45"/>
                    <a:pt x="37" y="45"/>
                    <a:pt x="37" y="45"/>
                  </a:cubicBezTo>
                  <a:cubicBezTo>
                    <a:pt x="37" y="45"/>
                    <a:pt x="37" y="46"/>
                    <a:pt x="36" y="47"/>
                  </a:cubicBezTo>
                  <a:cubicBezTo>
                    <a:pt x="37" y="46"/>
                    <a:pt x="37" y="47"/>
                    <a:pt x="37" y="47"/>
                  </a:cubicBezTo>
                  <a:cubicBezTo>
                    <a:pt x="36" y="47"/>
                    <a:pt x="36" y="48"/>
                    <a:pt x="35" y="48"/>
                  </a:cubicBezTo>
                  <a:cubicBezTo>
                    <a:pt x="35" y="49"/>
                    <a:pt x="35" y="49"/>
                    <a:pt x="35" y="49"/>
                  </a:cubicBezTo>
                  <a:cubicBezTo>
                    <a:pt x="34" y="51"/>
                    <a:pt x="32" y="52"/>
                    <a:pt x="31" y="55"/>
                  </a:cubicBezTo>
                  <a:close/>
                  <a:moveTo>
                    <a:pt x="20" y="45"/>
                  </a:moveTo>
                  <a:cubicBezTo>
                    <a:pt x="20" y="45"/>
                    <a:pt x="20" y="46"/>
                    <a:pt x="20" y="46"/>
                  </a:cubicBezTo>
                  <a:cubicBezTo>
                    <a:pt x="18" y="48"/>
                    <a:pt x="18" y="48"/>
                    <a:pt x="17" y="50"/>
                  </a:cubicBezTo>
                  <a:cubicBezTo>
                    <a:pt x="19" y="49"/>
                    <a:pt x="15" y="55"/>
                    <a:pt x="14" y="55"/>
                  </a:cubicBezTo>
                  <a:cubicBezTo>
                    <a:pt x="15" y="51"/>
                    <a:pt x="19" y="48"/>
                    <a:pt x="20" y="45"/>
                  </a:cubicBezTo>
                  <a:close/>
                  <a:moveTo>
                    <a:pt x="18" y="46"/>
                  </a:moveTo>
                  <a:cubicBezTo>
                    <a:pt x="18" y="46"/>
                    <a:pt x="19" y="45"/>
                    <a:pt x="19" y="45"/>
                  </a:cubicBezTo>
                  <a:cubicBezTo>
                    <a:pt x="20" y="45"/>
                    <a:pt x="19" y="46"/>
                    <a:pt x="18" y="46"/>
                  </a:cubicBezTo>
                  <a:close/>
                  <a:moveTo>
                    <a:pt x="21" y="45"/>
                  </a:moveTo>
                  <a:cubicBezTo>
                    <a:pt x="20" y="45"/>
                    <a:pt x="20" y="44"/>
                    <a:pt x="21" y="43"/>
                  </a:cubicBezTo>
                  <a:cubicBezTo>
                    <a:pt x="22" y="43"/>
                    <a:pt x="21" y="44"/>
                    <a:pt x="21" y="44"/>
                  </a:cubicBezTo>
                  <a:cubicBezTo>
                    <a:pt x="24" y="42"/>
                    <a:pt x="25" y="40"/>
                    <a:pt x="27" y="39"/>
                  </a:cubicBezTo>
                  <a:cubicBezTo>
                    <a:pt x="25" y="41"/>
                    <a:pt x="24" y="42"/>
                    <a:pt x="23" y="44"/>
                  </a:cubicBezTo>
                  <a:cubicBezTo>
                    <a:pt x="23" y="44"/>
                    <a:pt x="23" y="44"/>
                    <a:pt x="22" y="45"/>
                  </a:cubicBezTo>
                  <a:cubicBezTo>
                    <a:pt x="22" y="44"/>
                    <a:pt x="23" y="44"/>
                    <a:pt x="23" y="43"/>
                  </a:cubicBezTo>
                  <a:cubicBezTo>
                    <a:pt x="23" y="43"/>
                    <a:pt x="22" y="44"/>
                    <a:pt x="21" y="45"/>
                  </a:cubicBezTo>
                  <a:close/>
                  <a:moveTo>
                    <a:pt x="28" y="36"/>
                  </a:moveTo>
                  <a:cubicBezTo>
                    <a:pt x="28" y="36"/>
                    <a:pt x="30" y="34"/>
                    <a:pt x="30" y="35"/>
                  </a:cubicBezTo>
                  <a:cubicBezTo>
                    <a:pt x="30" y="35"/>
                    <a:pt x="29" y="36"/>
                    <a:pt x="29" y="36"/>
                  </a:cubicBezTo>
                  <a:cubicBezTo>
                    <a:pt x="29" y="36"/>
                    <a:pt x="29" y="36"/>
                    <a:pt x="28" y="36"/>
                  </a:cubicBezTo>
                  <a:close/>
                  <a:moveTo>
                    <a:pt x="86" y="91"/>
                  </a:moveTo>
                  <a:cubicBezTo>
                    <a:pt x="85" y="90"/>
                    <a:pt x="86" y="91"/>
                    <a:pt x="86" y="90"/>
                  </a:cubicBezTo>
                  <a:cubicBezTo>
                    <a:pt x="86" y="91"/>
                    <a:pt x="86" y="91"/>
                    <a:pt x="86" y="91"/>
                  </a:cubicBezTo>
                  <a:cubicBezTo>
                    <a:pt x="86" y="91"/>
                    <a:pt x="86" y="90"/>
                    <a:pt x="86" y="91"/>
                  </a:cubicBezTo>
                  <a:close/>
                  <a:moveTo>
                    <a:pt x="87" y="88"/>
                  </a:moveTo>
                  <a:cubicBezTo>
                    <a:pt x="87" y="87"/>
                    <a:pt x="88" y="88"/>
                    <a:pt x="88" y="87"/>
                  </a:cubicBezTo>
                  <a:cubicBezTo>
                    <a:pt x="88" y="86"/>
                    <a:pt x="88" y="87"/>
                    <a:pt x="88" y="87"/>
                  </a:cubicBezTo>
                  <a:cubicBezTo>
                    <a:pt x="89" y="87"/>
                    <a:pt x="88" y="87"/>
                    <a:pt x="89" y="87"/>
                  </a:cubicBezTo>
                  <a:cubicBezTo>
                    <a:pt x="88" y="88"/>
                    <a:pt x="88" y="88"/>
                    <a:pt x="88" y="88"/>
                  </a:cubicBezTo>
                  <a:cubicBezTo>
                    <a:pt x="88" y="88"/>
                    <a:pt x="88" y="88"/>
                    <a:pt x="87" y="88"/>
                  </a:cubicBezTo>
                  <a:cubicBezTo>
                    <a:pt x="87" y="88"/>
                    <a:pt x="87" y="88"/>
                    <a:pt x="87" y="88"/>
                  </a:cubicBezTo>
                  <a:close/>
                  <a:moveTo>
                    <a:pt x="50" y="24"/>
                  </a:moveTo>
                  <a:cubicBezTo>
                    <a:pt x="49" y="24"/>
                    <a:pt x="51" y="23"/>
                    <a:pt x="51" y="23"/>
                  </a:cubicBezTo>
                  <a:cubicBezTo>
                    <a:pt x="51" y="23"/>
                    <a:pt x="50" y="24"/>
                    <a:pt x="50" y="24"/>
                  </a:cubicBezTo>
                  <a:close/>
                  <a:moveTo>
                    <a:pt x="49" y="21"/>
                  </a:moveTo>
                  <a:cubicBezTo>
                    <a:pt x="49" y="20"/>
                    <a:pt x="51" y="20"/>
                    <a:pt x="51" y="19"/>
                  </a:cubicBezTo>
                  <a:cubicBezTo>
                    <a:pt x="51" y="20"/>
                    <a:pt x="50" y="20"/>
                    <a:pt x="49" y="21"/>
                  </a:cubicBezTo>
                  <a:close/>
                  <a:moveTo>
                    <a:pt x="61" y="17"/>
                  </a:moveTo>
                  <a:cubicBezTo>
                    <a:pt x="60" y="17"/>
                    <a:pt x="62" y="16"/>
                    <a:pt x="63" y="16"/>
                  </a:cubicBezTo>
                  <a:cubicBezTo>
                    <a:pt x="63" y="16"/>
                    <a:pt x="61" y="16"/>
                    <a:pt x="61" y="17"/>
                  </a:cubicBezTo>
                  <a:close/>
                  <a:moveTo>
                    <a:pt x="91" y="77"/>
                  </a:moveTo>
                  <a:cubicBezTo>
                    <a:pt x="91" y="76"/>
                    <a:pt x="91" y="76"/>
                    <a:pt x="91" y="76"/>
                  </a:cubicBezTo>
                  <a:cubicBezTo>
                    <a:pt x="92" y="75"/>
                    <a:pt x="92" y="77"/>
                    <a:pt x="92" y="78"/>
                  </a:cubicBezTo>
                  <a:cubicBezTo>
                    <a:pt x="92" y="78"/>
                    <a:pt x="91" y="78"/>
                    <a:pt x="91" y="77"/>
                  </a:cubicBezTo>
                  <a:close/>
                  <a:moveTo>
                    <a:pt x="87" y="26"/>
                  </a:moveTo>
                  <a:cubicBezTo>
                    <a:pt x="86" y="25"/>
                    <a:pt x="87" y="25"/>
                    <a:pt x="88" y="25"/>
                  </a:cubicBezTo>
                  <a:cubicBezTo>
                    <a:pt x="88" y="25"/>
                    <a:pt x="88" y="25"/>
                    <a:pt x="88" y="26"/>
                  </a:cubicBezTo>
                  <a:cubicBezTo>
                    <a:pt x="88" y="26"/>
                    <a:pt x="87" y="26"/>
                    <a:pt x="87" y="26"/>
                  </a:cubicBezTo>
                  <a:close/>
                  <a:moveTo>
                    <a:pt x="94" y="74"/>
                  </a:moveTo>
                  <a:cubicBezTo>
                    <a:pt x="94" y="74"/>
                    <a:pt x="94" y="74"/>
                    <a:pt x="95" y="73"/>
                  </a:cubicBezTo>
                  <a:cubicBezTo>
                    <a:pt x="95" y="72"/>
                    <a:pt x="95" y="72"/>
                    <a:pt x="95" y="71"/>
                  </a:cubicBezTo>
                  <a:cubicBezTo>
                    <a:pt x="95" y="71"/>
                    <a:pt x="95" y="72"/>
                    <a:pt x="95" y="72"/>
                  </a:cubicBezTo>
                  <a:cubicBezTo>
                    <a:pt x="95" y="73"/>
                    <a:pt x="95" y="73"/>
                    <a:pt x="94" y="74"/>
                  </a:cubicBezTo>
                  <a:cubicBezTo>
                    <a:pt x="94" y="74"/>
                    <a:pt x="94" y="74"/>
                    <a:pt x="94" y="75"/>
                  </a:cubicBezTo>
                  <a:lnTo>
                    <a:pt x="94" y="74"/>
                  </a:lnTo>
                  <a:close/>
                  <a:moveTo>
                    <a:pt x="104" y="46"/>
                  </a:moveTo>
                  <a:cubicBezTo>
                    <a:pt x="104" y="46"/>
                    <a:pt x="105" y="46"/>
                    <a:pt x="105" y="46"/>
                  </a:cubicBezTo>
                  <a:cubicBezTo>
                    <a:pt x="105" y="46"/>
                    <a:pt x="104" y="46"/>
                    <a:pt x="104" y="46"/>
                  </a:cubicBezTo>
                  <a:cubicBezTo>
                    <a:pt x="104" y="46"/>
                    <a:pt x="104" y="46"/>
                    <a:pt x="104" y="46"/>
                  </a:cubicBezTo>
                  <a:close/>
                  <a:moveTo>
                    <a:pt x="95" y="73"/>
                  </a:moveTo>
                  <a:cubicBezTo>
                    <a:pt x="95" y="73"/>
                    <a:pt x="95" y="73"/>
                    <a:pt x="95" y="73"/>
                  </a:cubicBezTo>
                  <a:cubicBezTo>
                    <a:pt x="95" y="73"/>
                    <a:pt x="95" y="73"/>
                    <a:pt x="95" y="74"/>
                  </a:cubicBezTo>
                  <a:cubicBezTo>
                    <a:pt x="95" y="73"/>
                    <a:pt x="95" y="73"/>
                    <a:pt x="95" y="73"/>
                  </a:cubicBezTo>
                  <a:close/>
                  <a:moveTo>
                    <a:pt x="115" y="27"/>
                  </a:moveTo>
                  <a:cubicBezTo>
                    <a:pt x="115" y="27"/>
                    <a:pt x="117" y="28"/>
                    <a:pt x="117" y="28"/>
                  </a:cubicBezTo>
                  <a:cubicBezTo>
                    <a:pt x="116" y="28"/>
                    <a:pt x="115" y="28"/>
                    <a:pt x="115" y="27"/>
                  </a:cubicBezTo>
                  <a:close/>
                  <a:moveTo>
                    <a:pt x="125" y="36"/>
                  </a:moveTo>
                  <a:cubicBezTo>
                    <a:pt x="125" y="36"/>
                    <a:pt x="125" y="36"/>
                    <a:pt x="125" y="36"/>
                  </a:cubicBezTo>
                  <a:cubicBezTo>
                    <a:pt x="125" y="36"/>
                    <a:pt x="126" y="37"/>
                    <a:pt x="124" y="36"/>
                  </a:cubicBezTo>
                  <a:cubicBezTo>
                    <a:pt x="125" y="36"/>
                    <a:pt x="124" y="36"/>
                    <a:pt x="125" y="36"/>
                  </a:cubicBezTo>
                  <a:close/>
                </a:path>
              </a:pathLst>
            </a:custGeom>
            <a:solidFill>
              <a:schemeClr val="tx1"/>
            </a:solidFill>
            <a:ln>
              <a:noFill/>
            </a:ln>
          </p:spPr>
          <p:txBody>
            <a:bodyPr anchor="ctr" anchorCtr="1"/>
            <a:lstStyle/>
            <a:p>
              <a:endParaRPr lang="zh-CN" altLang="en-US"/>
            </a:p>
          </p:txBody>
        </p:sp>
        <p:sp>
          <p:nvSpPr>
            <p:cNvPr id="18" name="文本框 17"/>
            <p:cNvSpPr txBox="1"/>
            <p:nvPr/>
          </p:nvSpPr>
          <p:spPr>
            <a:xfrm>
              <a:off x="710270" y="1141590"/>
              <a:ext cx="735014" cy="1107996"/>
            </a:xfrm>
            <a:prstGeom prst="rect">
              <a:avLst/>
            </a:prstGeom>
            <a:noFill/>
          </p:spPr>
          <p:txBody>
            <a:bodyPr wrap="square" rtlCol="0">
              <a:spAutoFit/>
            </a:bodyPr>
            <a:lstStyle/>
            <a:p>
              <a:r>
                <a:rPr lang="en-US" altLang="zh-CN" sz="6600" dirty="0">
                  <a:solidFill>
                    <a:schemeClr val="bg1"/>
                  </a:solidFill>
                  <a:latin typeface="UTM Azuki" panose="02040603050506020204" pitchFamily="18" charset="0"/>
                  <a:ea typeface="李旭科书法" panose="02000603000000000000" pitchFamily="2" charset="-122"/>
                </a:rPr>
                <a:t>1</a:t>
              </a:r>
              <a:endParaRPr lang="zh-CN" altLang="en-US" sz="6600" dirty="0">
                <a:solidFill>
                  <a:schemeClr val="bg1"/>
                </a:solidFill>
                <a:latin typeface="UTM Azuki" panose="02040603050506020204" pitchFamily="18" charset="0"/>
                <a:ea typeface="李旭科书法" panose="02000603000000000000" pitchFamily="2" charset="-122"/>
              </a:endParaRPr>
            </a:p>
          </p:txBody>
        </p:sp>
      </p:grpSp>
      <p:sp>
        <p:nvSpPr>
          <p:cNvPr id="19" name="文本框 18"/>
          <p:cNvSpPr txBox="1"/>
          <p:nvPr/>
        </p:nvSpPr>
        <p:spPr>
          <a:xfrm>
            <a:off x="3100252" y="1140063"/>
            <a:ext cx="5246914" cy="923330"/>
          </a:xfrm>
          <a:prstGeom prst="rect">
            <a:avLst/>
          </a:prstGeom>
          <a:noFill/>
        </p:spPr>
        <p:txBody>
          <a:bodyPr wrap="square" rtlCol="0">
            <a:spAutoFit/>
          </a:bodyPr>
          <a:lstStyle/>
          <a:p>
            <a:r>
              <a:rPr lang="en-US" altLang="zh-CN" sz="5400" spc="600" dirty="0" err="1">
                <a:solidFill>
                  <a:schemeClr val="bg1"/>
                </a:solidFill>
                <a:latin typeface="UTM Azuki" panose="02040603050506020204" pitchFamily="18" charset="0"/>
                <a:ea typeface="李旭科书法" panose="02000603000000000000" pitchFamily="2" charset="-122"/>
              </a:rPr>
              <a:t>Khởi</a:t>
            </a:r>
            <a:r>
              <a:rPr lang="en-US" altLang="zh-CN" sz="5400" spc="600" dirty="0">
                <a:solidFill>
                  <a:schemeClr val="bg1"/>
                </a:solidFill>
                <a:latin typeface="UTM Azuki" panose="02040603050506020204" pitchFamily="18" charset="0"/>
                <a:ea typeface="李旭科书法" panose="02000603000000000000" pitchFamily="2" charset="-122"/>
              </a:rPr>
              <a:t> </a:t>
            </a:r>
            <a:r>
              <a:rPr lang="en-US" altLang="zh-CN" sz="5400" spc="600" dirty="0" err="1">
                <a:solidFill>
                  <a:schemeClr val="bg1"/>
                </a:solidFill>
                <a:latin typeface="UTM Azuki" panose="02040603050506020204" pitchFamily="18" charset="0"/>
                <a:ea typeface="李旭科书法" panose="02000603000000000000" pitchFamily="2" charset="-122"/>
              </a:rPr>
              <a:t>động</a:t>
            </a:r>
            <a:endParaRPr lang="zh-CN" altLang="en-US" sz="5400" spc="600" dirty="0">
              <a:solidFill>
                <a:schemeClr val="bg1"/>
              </a:solidFill>
              <a:latin typeface="UTM Azuki" panose="02040603050506020204" pitchFamily="18" charset="0"/>
              <a:ea typeface="李旭科书法" panose="02000603000000000000" pitchFamily="2" charset="-122"/>
            </a:endParaRPr>
          </a:p>
        </p:txBody>
      </p:sp>
      <p:sp>
        <p:nvSpPr>
          <p:cNvPr id="20" name="文本框 19"/>
          <p:cNvSpPr txBox="1"/>
          <p:nvPr/>
        </p:nvSpPr>
        <p:spPr>
          <a:xfrm>
            <a:off x="2891246" y="2575807"/>
            <a:ext cx="5246914" cy="923330"/>
          </a:xfrm>
          <a:prstGeom prst="rect">
            <a:avLst/>
          </a:prstGeom>
          <a:noFill/>
        </p:spPr>
        <p:txBody>
          <a:bodyPr wrap="square" rtlCol="0">
            <a:spAutoFit/>
          </a:bodyPr>
          <a:lstStyle/>
          <a:p>
            <a:r>
              <a:rPr lang="en-US" altLang="zh-CN" sz="5400" spc="600" dirty="0" err="1">
                <a:solidFill>
                  <a:schemeClr val="bg1"/>
                </a:solidFill>
                <a:latin typeface="UTM Azuki" panose="02040603050506020204" pitchFamily="18" charset="0"/>
                <a:ea typeface="李旭科书法" panose="02000603000000000000" pitchFamily="2" charset="-122"/>
              </a:rPr>
              <a:t>Thực</a:t>
            </a:r>
            <a:r>
              <a:rPr lang="en-US" altLang="zh-CN" sz="5400" spc="600" dirty="0">
                <a:solidFill>
                  <a:schemeClr val="bg1"/>
                </a:solidFill>
                <a:latin typeface="UTM Azuki" panose="02040603050506020204" pitchFamily="18" charset="0"/>
                <a:ea typeface="李旭科书法" panose="02000603000000000000" pitchFamily="2" charset="-122"/>
              </a:rPr>
              <a:t> </a:t>
            </a:r>
            <a:r>
              <a:rPr lang="en-US" altLang="zh-CN" sz="5400" spc="600" dirty="0" err="1">
                <a:solidFill>
                  <a:schemeClr val="bg1"/>
                </a:solidFill>
                <a:latin typeface="UTM Azuki" panose="02040603050506020204" pitchFamily="18" charset="0"/>
                <a:ea typeface="李旭科书法" panose="02000603000000000000" pitchFamily="2" charset="-122"/>
              </a:rPr>
              <a:t>hành</a:t>
            </a:r>
            <a:endParaRPr lang="zh-CN" altLang="en-US" sz="5400" spc="600" dirty="0">
              <a:solidFill>
                <a:schemeClr val="bg1"/>
              </a:solidFill>
              <a:latin typeface="UTM Azuki" panose="02040603050506020204" pitchFamily="18" charset="0"/>
              <a:ea typeface="李旭科书法" panose="02000603000000000000" pitchFamily="2" charset="-122"/>
            </a:endParaRPr>
          </a:p>
        </p:txBody>
      </p:sp>
      <p:sp>
        <p:nvSpPr>
          <p:cNvPr id="21" name="文本框 20"/>
          <p:cNvSpPr txBox="1"/>
          <p:nvPr/>
        </p:nvSpPr>
        <p:spPr>
          <a:xfrm>
            <a:off x="2891246" y="4053803"/>
            <a:ext cx="5246914" cy="923330"/>
          </a:xfrm>
          <a:prstGeom prst="rect">
            <a:avLst/>
          </a:prstGeom>
          <a:noFill/>
        </p:spPr>
        <p:txBody>
          <a:bodyPr wrap="square" rtlCol="0">
            <a:spAutoFit/>
          </a:bodyPr>
          <a:lstStyle/>
          <a:p>
            <a:r>
              <a:rPr lang="en-US" altLang="zh-CN" sz="5400" spc="600" dirty="0" err="1">
                <a:solidFill>
                  <a:schemeClr val="bg1"/>
                </a:solidFill>
                <a:latin typeface="UTM Azuki" panose="02040603050506020204" pitchFamily="18" charset="0"/>
                <a:ea typeface="李旭科书法" panose="02000603000000000000" pitchFamily="2" charset="-122"/>
              </a:rPr>
              <a:t>Vận</a:t>
            </a:r>
            <a:r>
              <a:rPr lang="en-US" altLang="zh-CN" sz="5400" spc="600" dirty="0">
                <a:solidFill>
                  <a:schemeClr val="bg1"/>
                </a:solidFill>
                <a:latin typeface="UTM Azuki" panose="02040603050506020204" pitchFamily="18" charset="0"/>
                <a:ea typeface="李旭科书法" panose="02000603000000000000" pitchFamily="2" charset="-122"/>
              </a:rPr>
              <a:t> </a:t>
            </a:r>
            <a:r>
              <a:rPr lang="en-US" altLang="zh-CN" sz="5400" spc="600" dirty="0" err="1">
                <a:solidFill>
                  <a:schemeClr val="bg1"/>
                </a:solidFill>
                <a:latin typeface="UTM Azuki" panose="02040603050506020204" pitchFamily="18" charset="0"/>
                <a:ea typeface="李旭科书法" panose="02000603000000000000" pitchFamily="2" charset="-122"/>
              </a:rPr>
              <a:t>dụng</a:t>
            </a:r>
            <a:endParaRPr lang="zh-CN" altLang="en-US" sz="5400" spc="600" dirty="0">
              <a:solidFill>
                <a:schemeClr val="bg1"/>
              </a:solidFill>
              <a:latin typeface="UTM Azuki" panose="02040603050506020204" pitchFamily="18" charset="0"/>
              <a:ea typeface="李旭科书法" panose="02000603000000000000" pitchFamily="2" charset="-122"/>
            </a:endParaRPr>
          </a:p>
        </p:txBody>
      </p:sp>
    </p:spTree>
    <p:extLst>
      <p:ext uri="{BB962C8B-B14F-4D97-AF65-F5344CB8AC3E}">
        <p14:creationId xmlns:p14="http://schemas.microsoft.com/office/powerpoint/2010/main" val="10298419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ppt_x"/>
                                          </p:val>
                                        </p:tav>
                                        <p:tav tm="100000">
                                          <p:val>
                                            <p:strVal val="#ppt_x"/>
                                          </p:val>
                                        </p:tav>
                                      </p:tavLst>
                                    </p:anim>
                                    <p:anim calcmode="lin" valueType="num">
                                      <p:cBhvr additive="base">
                                        <p:cTn id="16" dur="1000" fill="hold"/>
                                        <p:tgtEl>
                                          <p:spTgt spid="15"/>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ppt_x"/>
                                          </p:val>
                                        </p:tav>
                                        <p:tav tm="100000">
                                          <p:val>
                                            <p:strVal val="#ppt_x"/>
                                          </p:val>
                                        </p:tav>
                                      </p:tavLst>
                                    </p:anim>
                                    <p:anim calcmode="lin" valueType="num">
                                      <p:cBhvr additive="base">
                                        <p:cTn id="20"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1+#ppt_w/2"/>
                                          </p:val>
                                        </p:tav>
                                        <p:tav tm="100000">
                                          <p:val>
                                            <p:strVal val="#ppt_x"/>
                                          </p:val>
                                        </p:tav>
                                      </p:tavLst>
                                    </p:anim>
                                    <p:anim calcmode="lin" valueType="num">
                                      <p:cBhvr additive="base">
                                        <p:cTn id="26" dur="1000" fill="hold"/>
                                        <p:tgtEl>
                                          <p:spTgt spid="7"/>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1000" fill="hold"/>
                                        <p:tgtEl>
                                          <p:spTgt spid="9"/>
                                        </p:tgtEl>
                                        <p:attrNameLst>
                                          <p:attrName>ppt_x</p:attrName>
                                        </p:attrNameLst>
                                      </p:cBhvr>
                                      <p:tavLst>
                                        <p:tav tm="0">
                                          <p:val>
                                            <p:strVal val="1+#ppt_w/2"/>
                                          </p:val>
                                        </p:tav>
                                        <p:tav tm="100000">
                                          <p:val>
                                            <p:strVal val="#ppt_x"/>
                                          </p:val>
                                        </p:tav>
                                      </p:tavLst>
                                    </p:anim>
                                    <p:anim calcmode="lin" valueType="num">
                                      <p:cBhvr additive="base">
                                        <p:cTn id="30" dur="1000" fill="hold"/>
                                        <p:tgtEl>
                                          <p:spTgt spid="9"/>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1000" fill="hold"/>
                                        <p:tgtEl>
                                          <p:spTgt spid="11"/>
                                        </p:tgtEl>
                                        <p:attrNameLst>
                                          <p:attrName>ppt_x</p:attrName>
                                        </p:attrNameLst>
                                      </p:cBhvr>
                                      <p:tavLst>
                                        <p:tav tm="0">
                                          <p:val>
                                            <p:strVal val="1+#ppt_w/2"/>
                                          </p:val>
                                        </p:tav>
                                        <p:tav tm="100000">
                                          <p:val>
                                            <p:strVal val="#ppt_x"/>
                                          </p:val>
                                        </p:tav>
                                      </p:tavLst>
                                    </p:anim>
                                    <p:anim calcmode="lin" valueType="num">
                                      <p:cBhvr additive="base">
                                        <p:cTn id="34" dur="1000" fill="hold"/>
                                        <p:tgtEl>
                                          <p:spTgt spid="11"/>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1000" fill="hold"/>
                                        <p:tgtEl>
                                          <p:spTgt spid="19"/>
                                        </p:tgtEl>
                                        <p:attrNameLst>
                                          <p:attrName>ppt_x</p:attrName>
                                        </p:attrNameLst>
                                      </p:cBhvr>
                                      <p:tavLst>
                                        <p:tav tm="0">
                                          <p:val>
                                            <p:strVal val="1+#ppt_w/2"/>
                                          </p:val>
                                        </p:tav>
                                        <p:tav tm="100000">
                                          <p:val>
                                            <p:strVal val="#ppt_x"/>
                                          </p:val>
                                        </p:tav>
                                      </p:tavLst>
                                    </p:anim>
                                    <p:anim calcmode="lin" valueType="num">
                                      <p:cBhvr additive="base">
                                        <p:cTn id="38" dur="1000" fill="hold"/>
                                        <p:tgtEl>
                                          <p:spTgt spid="19"/>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1000" fill="hold"/>
                                        <p:tgtEl>
                                          <p:spTgt spid="20"/>
                                        </p:tgtEl>
                                        <p:attrNameLst>
                                          <p:attrName>ppt_x</p:attrName>
                                        </p:attrNameLst>
                                      </p:cBhvr>
                                      <p:tavLst>
                                        <p:tav tm="0">
                                          <p:val>
                                            <p:strVal val="1+#ppt_w/2"/>
                                          </p:val>
                                        </p:tav>
                                        <p:tav tm="100000">
                                          <p:val>
                                            <p:strVal val="#ppt_x"/>
                                          </p:val>
                                        </p:tav>
                                      </p:tavLst>
                                    </p:anim>
                                    <p:anim calcmode="lin" valueType="num">
                                      <p:cBhvr additive="base">
                                        <p:cTn id="42" dur="1000" fill="hold"/>
                                        <p:tgtEl>
                                          <p:spTgt spid="20"/>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1000" fill="hold"/>
                                        <p:tgtEl>
                                          <p:spTgt spid="21"/>
                                        </p:tgtEl>
                                        <p:attrNameLst>
                                          <p:attrName>ppt_x</p:attrName>
                                        </p:attrNameLst>
                                      </p:cBhvr>
                                      <p:tavLst>
                                        <p:tav tm="0">
                                          <p:val>
                                            <p:strVal val="1+#ppt_w/2"/>
                                          </p:val>
                                        </p:tav>
                                        <p:tav tm="100000">
                                          <p:val>
                                            <p:strVal val="#ppt_x"/>
                                          </p:val>
                                        </p:tav>
                                      </p:tavLst>
                                    </p:anim>
                                    <p:anim calcmode="lin" valueType="num">
                                      <p:cBhvr additive="base">
                                        <p:cTn id="46"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5" grpId="0"/>
      <p:bldP spid="16" grpId="0"/>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Administrator\Desktop\png\素材CNN-sccnn.com_201406210812-恢复的.psd_0002_图层-3-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210" y="2164261"/>
            <a:ext cx="9613898" cy="3953038"/>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1975" y="1468834"/>
            <a:ext cx="608457" cy="5180074"/>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48480" y="1464270"/>
            <a:ext cx="608457" cy="5180074"/>
          </a:xfrm>
          <a:prstGeom prst="rect">
            <a:avLst/>
          </a:prstGeom>
          <a:noFill/>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6" descr="C:\Users\Administrator\Desktop\png\素材CNN-sccnn.com_201406210812-恢复的.psd_0000_矢量智能对象.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422" y="3874753"/>
            <a:ext cx="1492115" cy="16480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351506" y="2766757"/>
            <a:ext cx="7304500" cy="2215991"/>
          </a:xfrm>
          <a:prstGeom prst="rect">
            <a:avLst/>
          </a:prstGeom>
          <a:noFill/>
        </p:spPr>
        <p:txBody>
          <a:bodyPr wrap="none" lIns="91440" tIns="45720" rIns="91440" bIns="45720">
            <a:spAutoFit/>
          </a:bodyPr>
          <a:lstStyle/>
          <a:p>
            <a:pPr algn="ctr"/>
            <a:r>
              <a:rPr lang="en-US" sz="13800" b="0" cap="none" spc="0" dirty="0" err="1">
                <a:ln w="0"/>
                <a:solidFill>
                  <a:schemeClr val="tx1"/>
                </a:solidFill>
                <a:effectLst>
                  <a:outerShdw blurRad="38100" dist="19050" dir="2700000" algn="tl" rotWithShape="0">
                    <a:schemeClr val="dk1">
                      <a:alpha val="40000"/>
                    </a:schemeClr>
                  </a:outerShdw>
                  <a:reflection blurRad="6350" stA="60000" endA="900" endPos="58000" dir="5400000" sy="-100000" algn="bl" rotWithShape="0"/>
                </a:effectLst>
                <a:latin typeface="UTM ThuPhap Thien An" panose="02040603050506020204" pitchFamily="18" charset="0"/>
              </a:rPr>
              <a:t>Khởi</a:t>
            </a:r>
            <a:r>
              <a:rPr lang="en-US" sz="13800" b="0" cap="none" spc="0" dirty="0">
                <a:ln w="0"/>
                <a:solidFill>
                  <a:schemeClr val="tx1"/>
                </a:solidFill>
                <a:effectLst>
                  <a:outerShdw blurRad="38100" dist="19050" dir="2700000" algn="tl" rotWithShape="0">
                    <a:schemeClr val="dk1">
                      <a:alpha val="40000"/>
                    </a:schemeClr>
                  </a:outerShdw>
                  <a:reflection blurRad="6350" stA="60000" endA="900" endPos="58000" dir="5400000" sy="-100000" algn="bl" rotWithShape="0"/>
                </a:effectLst>
                <a:latin typeface="UTM ThuPhap Thien An" panose="02040603050506020204" pitchFamily="18" charset="0"/>
              </a:rPr>
              <a:t> </a:t>
            </a:r>
            <a:r>
              <a:rPr lang="en-US" sz="13800" b="0" cap="none" spc="0" dirty="0" err="1">
                <a:ln w="0"/>
                <a:solidFill>
                  <a:schemeClr val="tx1"/>
                </a:solidFill>
                <a:effectLst>
                  <a:outerShdw blurRad="38100" dist="19050" dir="2700000" algn="tl" rotWithShape="0">
                    <a:schemeClr val="dk1">
                      <a:alpha val="40000"/>
                    </a:schemeClr>
                  </a:outerShdw>
                  <a:reflection blurRad="6350" stA="60000" endA="900" endPos="58000" dir="5400000" sy="-100000" algn="bl" rotWithShape="0"/>
                </a:effectLst>
                <a:latin typeface="UTM ThuPhap Thien An" panose="02040603050506020204" pitchFamily="18" charset="0"/>
              </a:rPr>
              <a:t>động</a:t>
            </a:r>
            <a:endParaRPr lang="en-US" sz="13800" b="0" cap="none" spc="0" dirty="0">
              <a:ln w="0"/>
              <a:solidFill>
                <a:schemeClr val="tx1"/>
              </a:solidFill>
              <a:effectLst>
                <a:outerShdw blurRad="38100" dist="19050" dir="2700000" algn="tl" rotWithShape="0">
                  <a:schemeClr val="dk1">
                    <a:alpha val="40000"/>
                  </a:schemeClr>
                </a:outerShdw>
                <a:reflection blurRad="6350" stA="60000" endA="900" endPos="58000" dir="5400000" sy="-100000" algn="bl" rotWithShape="0"/>
              </a:effectLst>
              <a:latin typeface="UTM ThuPhap Thien An" panose="02040603050506020204" pitchFamily="18" charset="0"/>
            </a:endParaRPr>
          </a:p>
        </p:txBody>
      </p:sp>
      <p:pic>
        <p:nvPicPr>
          <p:cNvPr id="12"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4875"/>
            <a:ext cx="4333366" cy="1587777"/>
          </a:xfrm>
          <a:prstGeom prst="rect">
            <a:avLst/>
          </a:prstGeom>
        </p:spPr>
      </p:pic>
      <p:pic>
        <p:nvPicPr>
          <p:cNvPr id="1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pic>
        <p:nvPicPr>
          <p:cNvPr id="14"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00" y="5367839"/>
            <a:ext cx="4333366" cy="1587777"/>
          </a:xfrm>
          <a:prstGeom prst="rect">
            <a:avLst/>
          </a:prstGeom>
        </p:spPr>
      </p:pic>
      <p:pic>
        <p:nvPicPr>
          <p:cNvPr id="15"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775734" y="5322964"/>
            <a:ext cx="4333366" cy="1587777"/>
          </a:xfrm>
          <a:prstGeom prst="rect">
            <a:avLst/>
          </a:prstGeom>
        </p:spPr>
      </p:pic>
    </p:spTree>
    <p:extLst>
      <p:ext uri="{BB962C8B-B14F-4D97-AF65-F5344CB8AC3E}">
        <p14:creationId xmlns:p14="http://schemas.microsoft.com/office/powerpoint/2010/main" val="1251130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par>
                          <p:cTn id="25" fill="hold">
                            <p:stCondLst>
                              <p:cond delay="500"/>
                            </p:stCondLst>
                            <p:childTnLst>
                              <p:par>
                                <p:cTn id="26" presetID="3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800" decel="100000"/>
                                        <p:tgtEl>
                                          <p:spTgt spid="7"/>
                                        </p:tgtEl>
                                      </p:cBhvr>
                                    </p:animEffect>
                                    <p:anim calcmode="lin" valueType="num">
                                      <p:cBhvr>
                                        <p:cTn id="29" dur="800" decel="100000" fill="hold"/>
                                        <p:tgtEl>
                                          <p:spTgt spid="7"/>
                                        </p:tgtEl>
                                        <p:attrNameLst>
                                          <p:attrName>style.rotation</p:attrName>
                                        </p:attrNameLst>
                                      </p:cBhvr>
                                      <p:tavLst>
                                        <p:tav tm="0">
                                          <p:val>
                                            <p:fltVal val="-90"/>
                                          </p:val>
                                        </p:tav>
                                        <p:tav tm="100000">
                                          <p:val>
                                            <p:fltVal val="0"/>
                                          </p:val>
                                        </p:tav>
                                      </p:tavLst>
                                    </p:anim>
                                    <p:anim calcmode="lin" valueType="num">
                                      <p:cBhvr>
                                        <p:cTn id="30" dur="800" decel="100000" fill="hold"/>
                                        <p:tgtEl>
                                          <p:spTgt spid="7"/>
                                        </p:tgtEl>
                                        <p:attrNameLst>
                                          <p:attrName>ppt_x</p:attrName>
                                        </p:attrNameLst>
                                      </p:cBhvr>
                                      <p:tavLst>
                                        <p:tav tm="0">
                                          <p:val>
                                            <p:strVal val="#ppt_x+0.4"/>
                                          </p:val>
                                        </p:tav>
                                        <p:tav tm="100000">
                                          <p:val>
                                            <p:strVal val="#ppt_x-0.05"/>
                                          </p:val>
                                        </p:tav>
                                      </p:tavLst>
                                    </p:anim>
                                    <p:anim calcmode="lin" valueType="num">
                                      <p:cBhvr>
                                        <p:cTn id="31" dur="800" decel="100000" fill="hold"/>
                                        <p:tgtEl>
                                          <p:spTgt spid="7"/>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800" decel="100000"/>
                                        <p:tgtEl>
                                          <p:spTgt spid="8"/>
                                        </p:tgtEl>
                                      </p:cBhvr>
                                    </p:animEffect>
                                    <p:anim calcmode="lin" valueType="num">
                                      <p:cBhvr>
                                        <p:cTn id="37" dur="800" decel="100000" fill="hold"/>
                                        <p:tgtEl>
                                          <p:spTgt spid="8"/>
                                        </p:tgtEl>
                                        <p:attrNameLst>
                                          <p:attrName>style.rotation</p:attrName>
                                        </p:attrNameLst>
                                      </p:cBhvr>
                                      <p:tavLst>
                                        <p:tav tm="0">
                                          <p:val>
                                            <p:fltVal val="-90"/>
                                          </p:val>
                                        </p:tav>
                                        <p:tav tm="100000">
                                          <p:val>
                                            <p:fltVal val="0"/>
                                          </p:val>
                                        </p:tav>
                                      </p:tavLst>
                                    </p:anim>
                                    <p:anim calcmode="lin" valueType="num">
                                      <p:cBhvr>
                                        <p:cTn id="38" dur="800" decel="100000" fill="hold"/>
                                        <p:tgtEl>
                                          <p:spTgt spid="8"/>
                                        </p:tgtEl>
                                        <p:attrNameLst>
                                          <p:attrName>ppt_x</p:attrName>
                                        </p:attrNameLst>
                                      </p:cBhvr>
                                      <p:tavLst>
                                        <p:tav tm="0">
                                          <p:val>
                                            <p:strVal val="#ppt_x+0.4"/>
                                          </p:val>
                                        </p:tav>
                                        <p:tav tm="100000">
                                          <p:val>
                                            <p:strVal val="#ppt_x-0.05"/>
                                          </p:val>
                                        </p:tav>
                                      </p:tavLst>
                                    </p:anim>
                                    <p:anim calcmode="lin" valueType="num">
                                      <p:cBhvr>
                                        <p:cTn id="39" dur="800" decel="100000" fill="hold"/>
                                        <p:tgtEl>
                                          <p:spTgt spid="8"/>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2" presetID="3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800" decel="100000"/>
                                        <p:tgtEl>
                                          <p:spTgt spid="9"/>
                                        </p:tgtEl>
                                      </p:cBhvr>
                                    </p:animEffect>
                                    <p:anim calcmode="lin" valueType="num">
                                      <p:cBhvr>
                                        <p:cTn id="45" dur="800" decel="100000" fill="hold"/>
                                        <p:tgtEl>
                                          <p:spTgt spid="9"/>
                                        </p:tgtEl>
                                        <p:attrNameLst>
                                          <p:attrName>style.rotation</p:attrName>
                                        </p:attrNameLst>
                                      </p:cBhvr>
                                      <p:tavLst>
                                        <p:tav tm="0">
                                          <p:val>
                                            <p:fltVal val="-90"/>
                                          </p:val>
                                        </p:tav>
                                        <p:tav tm="100000">
                                          <p:val>
                                            <p:fltVal val="0"/>
                                          </p:val>
                                        </p:tav>
                                      </p:tavLst>
                                    </p:anim>
                                    <p:anim calcmode="lin" valueType="num">
                                      <p:cBhvr>
                                        <p:cTn id="46" dur="800" decel="100000" fill="hold"/>
                                        <p:tgtEl>
                                          <p:spTgt spid="9"/>
                                        </p:tgtEl>
                                        <p:attrNameLst>
                                          <p:attrName>ppt_x</p:attrName>
                                        </p:attrNameLst>
                                      </p:cBhvr>
                                      <p:tavLst>
                                        <p:tav tm="0">
                                          <p:val>
                                            <p:strVal val="#ppt_x+0.4"/>
                                          </p:val>
                                        </p:tav>
                                        <p:tav tm="100000">
                                          <p:val>
                                            <p:strVal val="#ppt_x-0.05"/>
                                          </p:val>
                                        </p:tav>
                                      </p:tavLst>
                                    </p:anim>
                                    <p:anim calcmode="lin" valueType="num">
                                      <p:cBhvr>
                                        <p:cTn id="47" dur="800" decel="100000" fill="hold"/>
                                        <p:tgtEl>
                                          <p:spTgt spid="9"/>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0" presetID="42" presetClass="exit" presetSubtype="0" fill="hold" nodeType="withEffect">
                                  <p:stCondLst>
                                    <p:cond delay="1400"/>
                                  </p:stCondLst>
                                  <p:childTnLst>
                                    <p:animEffect transition="out" filter="fade">
                                      <p:cBhvr>
                                        <p:cTn id="51" dur="1000"/>
                                        <p:tgtEl>
                                          <p:spTgt spid="9"/>
                                        </p:tgtEl>
                                      </p:cBhvr>
                                    </p:animEffect>
                                    <p:anim calcmode="lin" valueType="num">
                                      <p:cBhvr>
                                        <p:cTn id="52" dur="1000"/>
                                        <p:tgtEl>
                                          <p:spTgt spid="9"/>
                                        </p:tgtEl>
                                        <p:attrNameLst>
                                          <p:attrName>ppt_x</p:attrName>
                                        </p:attrNameLst>
                                      </p:cBhvr>
                                      <p:tavLst>
                                        <p:tav tm="0">
                                          <p:val>
                                            <p:strVal val="ppt_x"/>
                                          </p:val>
                                        </p:tav>
                                        <p:tav tm="100000">
                                          <p:val>
                                            <p:strVal val="ppt_x"/>
                                          </p:val>
                                        </p:tav>
                                      </p:tavLst>
                                    </p:anim>
                                    <p:anim calcmode="lin" valueType="num">
                                      <p:cBhvr>
                                        <p:cTn id="53" dur="1000"/>
                                        <p:tgtEl>
                                          <p:spTgt spid="9"/>
                                        </p:tgtEl>
                                        <p:attrNameLst>
                                          <p:attrName>ppt_y</p:attrName>
                                        </p:attrNameLst>
                                      </p:cBhvr>
                                      <p:tavLst>
                                        <p:tav tm="0">
                                          <p:val>
                                            <p:strVal val="ppt_y"/>
                                          </p:val>
                                        </p:tav>
                                        <p:tav tm="100000">
                                          <p:val>
                                            <p:strVal val="ppt_y+.1"/>
                                          </p:val>
                                        </p:tav>
                                      </p:tavLst>
                                    </p:anim>
                                    <p:set>
                                      <p:cBhvr>
                                        <p:cTn id="54" dur="1" fill="hold">
                                          <p:stCondLst>
                                            <p:cond delay="999"/>
                                          </p:stCondLst>
                                        </p:cTn>
                                        <p:tgtEl>
                                          <p:spTgt spid="9"/>
                                        </p:tgtEl>
                                        <p:attrNameLst>
                                          <p:attrName>style.visibility</p:attrName>
                                        </p:attrNameLst>
                                      </p:cBhvr>
                                      <p:to>
                                        <p:strVal val="hidden"/>
                                      </p:to>
                                    </p:set>
                                  </p:childTnLst>
                                </p:cTn>
                              </p:par>
                              <p:par>
                                <p:cTn id="55" presetID="63" presetClass="path" presetSubtype="0" accel="50000" decel="50000" fill="hold" nodeType="withEffect">
                                  <p:stCondLst>
                                    <p:cond delay="2300"/>
                                  </p:stCondLst>
                                  <p:childTnLst>
                                    <p:animMotion origin="layout" path="M -3.88889E-6 -3.33333E-6 L 0.76268 -3.33333E-6 " pathEditMode="relative" rAng="0" ptsTypes="AA">
                                      <p:cBhvr>
                                        <p:cTn id="56" dur="2000" fill="hold"/>
                                        <p:tgtEl>
                                          <p:spTgt spid="8"/>
                                        </p:tgtEl>
                                        <p:attrNameLst>
                                          <p:attrName>ppt_x</p:attrName>
                                          <p:attrName>ppt_y</p:attrName>
                                        </p:attrNameLst>
                                      </p:cBhvr>
                                      <p:rCtr x="38125" y="0"/>
                                    </p:animMotion>
                                  </p:childTnLst>
                                </p:cTn>
                              </p:par>
                              <p:par>
                                <p:cTn id="57" presetID="22" presetClass="entr" presetSubtype="2" fill="hold" nodeType="withEffect">
                                  <p:stCondLst>
                                    <p:cond delay="2600"/>
                                  </p:stCondLst>
                                  <p:childTnLst>
                                    <p:set>
                                      <p:cBhvr>
                                        <p:cTn id="58" dur="1" fill="hold">
                                          <p:stCondLst>
                                            <p:cond delay="0"/>
                                          </p:stCondLst>
                                        </p:cTn>
                                        <p:tgtEl>
                                          <p:spTgt spid="6"/>
                                        </p:tgtEl>
                                        <p:attrNameLst>
                                          <p:attrName>style.visibility</p:attrName>
                                        </p:attrNameLst>
                                      </p:cBhvr>
                                      <p:to>
                                        <p:strVal val="visible"/>
                                      </p:to>
                                    </p:set>
                                    <p:animEffect transition="in" filter="wipe(right)">
                                      <p:cBhvr>
                                        <p:cTn id="59" dur="1500"/>
                                        <p:tgtEl>
                                          <p:spTgt spid="6"/>
                                        </p:tgtEl>
                                      </p:cBhvr>
                                    </p:animEffect>
                                  </p:childTnLst>
                                </p:cTn>
                              </p:par>
                              <p:par>
                                <p:cTn id="60" presetID="63" presetClass="path" presetSubtype="0" accel="50000" decel="50000" fill="hold" nodeType="withEffect">
                                  <p:stCondLst>
                                    <p:cond delay="2300"/>
                                  </p:stCondLst>
                                  <p:childTnLst>
                                    <p:animMotion origin="layout" path="M 4.44444E-6 -6.17284E-7 L 0.75538 0.00494 " pathEditMode="relative" rAng="0" ptsTypes="AA">
                                      <p:cBhvr>
                                        <p:cTn id="61" dur="2000" fill="hold"/>
                                        <p:tgtEl>
                                          <p:spTgt spid="6"/>
                                        </p:tgtEl>
                                        <p:attrNameLst>
                                          <p:attrName>ppt_x</p:attrName>
                                          <p:attrName>ppt_y</p:attrName>
                                        </p:attrNameLst>
                                      </p:cBhvr>
                                      <p:rCtr x="37760" y="247"/>
                                    </p:animMotion>
                                  </p:childTnLst>
                                </p:cTn>
                              </p:par>
                              <p:par>
                                <p:cTn id="62" presetID="38" presetClass="entr" presetSubtype="0" accel="50000" fill="hold" grpId="0" nodeType="withEffect">
                                  <p:stCondLst>
                                    <p:cond delay="2300"/>
                                  </p:stCondLst>
                                  <p:iterate type="lt">
                                    <p:tmPct val="50000"/>
                                  </p:iterate>
                                  <p:childTnLst>
                                    <p:set>
                                      <p:cBhvr>
                                        <p:cTn id="63" dur="1" fill="hold">
                                          <p:stCondLst>
                                            <p:cond delay="0"/>
                                          </p:stCondLst>
                                        </p:cTn>
                                        <p:tgtEl>
                                          <p:spTgt spid="2"/>
                                        </p:tgtEl>
                                        <p:attrNameLst>
                                          <p:attrName>style.visibility</p:attrName>
                                        </p:attrNameLst>
                                      </p:cBhvr>
                                      <p:to>
                                        <p:strVal val="visible"/>
                                      </p:to>
                                    </p:set>
                                    <p:set>
                                      <p:cBhvr>
                                        <p:cTn id="64" dur="341" fill="hold">
                                          <p:stCondLst>
                                            <p:cond delay="0"/>
                                          </p:stCondLst>
                                        </p:cTn>
                                        <p:tgtEl>
                                          <p:spTgt spid="2"/>
                                        </p:tgtEl>
                                        <p:attrNameLst>
                                          <p:attrName>style.rotation</p:attrName>
                                        </p:attrNameLst>
                                      </p:cBhvr>
                                      <p:to>
                                        <p:strVal val="-45.0"/>
                                      </p:to>
                                    </p:set>
                                    <p:anim calcmode="lin" valueType="num">
                                      <p:cBhvr>
                                        <p:cTn id="65" dur="341" fill="hold">
                                          <p:stCondLst>
                                            <p:cond delay="341"/>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66" dur="341"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67" dur="117" decel="50000" autoRev="1" fill="hold">
                                          <p:stCondLst>
                                            <p:cond delay="341"/>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68" dur="102" fill="hold">
                                          <p:stCondLst>
                                            <p:cond delay="64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29" y="1233218"/>
            <a:ext cx="11769635" cy="4950503"/>
          </a:xfrm>
          <a:prstGeom prst="rect">
            <a:avLst/>
          </a:prstGeom>
        </p:spPr>
      </p:pic>
      <p:pic>
        <p:nvPicPr>
          <p:cNvPr id="4"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5" y="243704"/>
            <a:ext cx="4333366" cy="1587777"/>
          </a:xfrm>
          <a:prstGeom prst="rect">
            <a:avLst/>
          </a:prstGeom>
        </p:spPr>
      </p:pic>
      <p:pic>
        <p:nvPicPr>
          <p:cNvPr id="5"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0635" y="4926675"/>
            <a:ext cx="3056451" cy="2101144"/>
          </a:xfrm>
          <a:prstGeom prst="rect">
            <a:avLst/>
          </a:prstGeom>
        </p:spPr>
      </p:pic>
      <p:pic>
        <p:nvPicPr>
          <p:cNvPr id="8"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sp>
        <p:nvSpPr>
          <p:cNvPr id="9" name="TextBox 8"/>
          <p:cNvSpPr txBox="1"/>
          <p:nvPr/>
        </p:nvSpPr>
        <p:spPr>
          <a:xfrm>
            <a:off x="2671354" y="1561033"/>
            <a:ext cx="6688183" cy="1384995"/>
          </a:xfrm>
          <a:prstGeom prst="rect">
            <a:avLst/>
          </a:prstGeom>
          <a:noFill/>
        </p:spPr>
        <p:txBody>
          <a:bodyPr wrap="square" rtlCol="0">
            <a:spAutoFit/>
          </a:bodyPr>
          <a:lstStyle/>
          <a:p>
            <a:pPr algn="just"/>
            <a:r>
              <a:rPr lang="en-US" sz="2800" u="sng" dirty="0" err="1">
                <a:latin typeface="UTM Aristote" panose="02040603050506020204" pitchFamily="18" charset="0"/>
              </a:rPr>
              <a:t>Câu</a:t>
            </a:r>
            <a:r>
              <a:rPr lang="en-US" sz="2800" u="sng" dirty="0">
                <a:latin typeface="UTM Aristote" panose="02040603050506020204" pitchFamily="18" charset="0"/>
              </a:rPr>
              <a:t> 1</a:t>
            </a:r>
            <a:r>
              <a:rPr lang="en-US" sz="2800" dirty="0">
                <a:latin typeface="UTM Aristote" panose="02040603050506020204" pitchFamily="18" charset="0"/>
              </a:rPr>
              <a:t>: Ở </a:t>
            </a:r>
            <a:r>
              <a:rPr lang="en-US" sz="2800" dirty="0" err="1">
                <a:latin typeface="UTM Aristote" panose="02040603050506020204" pitchFamily="18" charset="0"/>
              </a:rPr>
              <a:t>thời</a:t>
            </a:r>
            <a:r>
              <a:rPr lang="en-US" sz="2800" dirty="0">
                <a:latin typeface="UTM Aristote" panose="02040603050506020204" pitchFamily="18" charset="0"/>
              </a:rPr>
              <a:t> </a:t>
            </a:r>
            <a:r>
              <a:rPr lang="en-US" sz="2800" dirty="0" err="1">
                <a:latin typeface="UTM Aristote" panose="02040603050506020204" pitchFamily="18" charset="0"/>
              </a:rPr>
              <a:t>Hậu</a:t>
            </a:r>
            <a:r>
              <a:rPr lang="en-US" sz="2800" dirty="0">
                <a:latin typeface="UTM Aristote" panose="02040603050506020204" pitchFamily="18" charset="0"/>
              </a:rPr>
              <a:t> </a:t>
            </a:r>
            <a:r>
              <a:rPr lang="en-US" sz="2800" dirty="0" err="1">
                <a:latin typeface="UTM Aristote" panose="02040603050506020204" pitchFamily="18" charset="0"/>
              </a:rPr>
              <a:t>Lê</a:t>
            </a:r>
            <a:r>
              <a:rPr lang="en-US" sz="2800" dirty="0">
                <a:latin typeface="UTM Aristote" panose="02040603050506020204" pitchFamily="18" charset="0"/>
              </a:rPr>
              <a:t>, </a:t>
            </a:r>
            <a:r>
              <a:rPr lang="en-US" sz="2800" dirty="0" err="1">
                <a:latin typeface="UTM Aristote" panose="02040603050506020204" pitchFamily="18" charset="0"/>
              </a:rPr>
              <a:t>nền</a:t>
            </a:r>
            <a:r>
              <a:rPr lang="en-US" sz="2800" dirty="0">
                <a:latin typeface="UTM Aristote" panose="02040603050506020204" pitchFamily="18" charset="0"/>
              </a:rPr>
              <a:t> </a:t>
            </a:r>
            <a:r>
              <a:rPr lang="en-US" sz="2800" dirty="0" err="1">
                <a:latin typeface="UTM Aristote" panose="02040603050506020204" pitchFamily="18" charset="0"/>
              </a:rPr>
              <a:t>văn</a:t>
            </a:r>
            <a:r>
              <a:rPr lang="en-US" sz="2800" dirty="0">
                <a:latin typeface="UTM Aristote" panose="02040603050506020204" pitchFamily="18" charset="0"/>
              </a:rPr>
              <a:t> </a:t>
            </a:r>
            <a:r>
              <a:rPr lang="en-US" sz="2800" dirty="0" err="1">
                <a:latin typeface="UTM Aristote" panose="02040603050506020204" pitchFamily="18" charset="0"/>
              </a:rPr>
              <a:t>học</a:t>
            </a:r>
            <a:r>
              <a:rPr lang="en-US" sz="2800" dirty="0">
                <a:latin typeface="UTM Aristote" panose="02040603050506020204" pitchFamily="18" charset="0"/>
              </a:rPr>
              <a:t> </a:t>
            </a:r>
            <a:r>
              <a:rPr lang="en-US" sz="2800" dirty="0" err="1">
                <a:latin typeface="UTM Aristote" panose="02040603050506020204" pitchFamily="18" charset="0"/>
              </a:rPr>
              <a:t>viết</a:t>
            </a:r>
            <a:r>
              <a:rPr lang="en-US" sz="2800" dirty="0">
                <a:latin typeface="UTM Aristote" panose="02040603050506020204" pitchFamily="18" charset="0"/>
              </a:rPr>
              <a:t> </a:t>
            </a:r>
            <a:r>
              <a:rPr lang="en-US" sz="2800" dirty="0" err="1">
                <a:latin typeface="UTM Aristote" panose="02040603050506020204" pitchFamily="18" charset="0"/>
              </a:rPr>
              <a:t>bằng</a:t>
            </a:r>
            <a:r>
              <a:rPr lang="en-US" sz="2800" dirty="0">
                <a:latin typeface="UTM Aristote" panose="02040603050506020204" pitchFamily="18" charset="0"/>
              </a:rPr>
              <a:t> </a:t>
            </a:r>
            <a:r>
              <a:rPr lang="en-US" sz="2800" dirty="0" err="1">
                <a:latin typeface="UTM Aristote" panose="02040603050506020204" pitchFamily="18" charset="0"/>
              </a:rPr>
              <a:t>chữ</a:t>
            </a:r>
            <a:r>
              <a:rPr lang="en-US" sz="2800" dirty="0">
                <a:latin typeface="UTM Aristote" panose="02040603050506020204" pitchFamily="18" charset="0"/>
              </a:rPr>
              <a:t> </a:t>
            </a:r>
            <a:r>
              <a:rPr lang="en-US" sz="2800" dirty="0" err="1">
                <a:latin typeface="UTM Aristote" panose="02040603050506020204" pitchFamily="18" charset="0"/>
              </a:rPr>
              <a:t>nào</a:t>
            </a:r>
            <a:r>
              <a:rPr lang="en-US" sz="2800" dirty="0">
                <a:latin typeface="UTM Aristote" panose="02040603050506020204" pitchFamily="18" charset="0"/>
              </a:rPr>
              <a:t> </a:t>
            </a:r>
            <a:r>
              <a:rPr lang="en-US" sz="2800" dirty="0" err="1">
                <a:latin typeface="UTM Aristote" panose="02040603050506020204" pitchFamily="18" charset="0"/>
              </a:rPr>
              <a:t>chiếm</a:t>
            </a:r>
            <a:r>
              <a:rPr lang="en-US" sz="2800" dirty="0">
                <a:latin typeface="UTM Aristote" panose="02040603050506020204" pitchFamily="18" charset="0"/>
              </a:rPr>
              <a:t> </a:t>
            </a:r>
            <a:r>
              <a:rPr lang="en-US" sz="2800" dirty="0" err="1">
                <a:latin typeface="UTM Aristote" panose="02040603050506020204" pitchFamily="18" charset="0"/>
              </a:rPr>
              <a:t>ưu</a:t>
            </a:r>
            <a:r>
              <a:rPr lang="en-US" sz="2800" dirty="0">
                <a:latin typeface="UTM Aristote" panose="02040603050506020204" pitchFamily="18" charset="0"/>
              </a:rPr>
              <a:t> </a:t>
            </a:r>
            <a:r>
              <a:rPr lang="en-US" sz="2800" dirty="0" err="1">
                <a:latin typeface="UTM Aristote" panose="02040603050506020204" pitchFamily="18" charset="0"/>
              </a:rPr>
              <a:t>thế</a:t>
            </a:r>
            <a:r>
              <a:rPr lang="en-US" sz="2800" dirty="0">
                <a:latin typeface="UTM Aristote" panose="02040603050506020204" pitchFamily="18" charset="0"/>
              </a:rPr>
              <a:t>?</a:t>
            </a:r>
          </a:p>
        </p:txBody>
      </p:sp>
      <p:sp>
        <p:nvSpPr>
          <p:cNvPr id="10" name="Rectangle 9"/>
          <p:cNvSpPr/>
          <p:nvPr/>
        </p:nvSpPr>
        <p:spPr>
          <a:xfrm>
            <a:off x="4107135" y="2881468"/>
            <a:ext cx="4641354" cy="584775"/>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r>
              <a:rPr lang="en-US" sz="3200" dirty="0">
                <a:solidFill>
                  <a:schemeClr val="accent2">
                    <a:lumMod val="50000"/>
                  </a:schemeClr>
                </a:solidFill>
                <a:latin typeface="UTM Aristote" panose="02040603050506020204" pitchFamily="18" charset="0"/>
              </a:rPr>
              <a:t>A. </a:t>
            </a:r>
            <a:r>
              <a:rPr lang="en-US" sz="3200" dirty="0" err="1">
                <a:solidFill>
                  <a:schemeClr val="accent2">
                    <a:lumMod val="50000"/>
                  </a:schemeClr>
                </a:solidFill>
                <a:latin typeface="UTM Aristote" panose="02040603050506020204" pitchFamily="18" charset="0"/>
              </a:rPr>
              <a:t>Chữ</a:t>
            </a:r>
            <a:r>
              <a:rPr lang="en-US" sz="3200" dirty="0">
                <a:solidFill>
                  <a:schemeClr val="accent2">
                    <a:lumMod val="50000"/>
                  </a:schemeClr>
                </a:solidFill>
                <a:latin typeface="UTM Aristote" panose="02040603050506020204" pitchFamily="18" charset="0"/>
              </a:rPr>
              <a:t> </a:t>
            </a:r>
            <a:r>
              <a:rPr lang="en-US" sz="3200" dirty="0" err="1">
                <a:solidFill>
                  <a:schemeClr val="accent2">
                    <a:lumMod val="50000"/>
                  </a:schemeClr>
                </a:solidFill>
                <a:latin typeface="UTM Aristote" panose="02040603050506020204" pitchFamily="18" charset="0"/>
              </a:rPr>
              <a:t>Hán</a:t>
            </a:r>
            <a:r>
              <a:rPr lang="en-US" sz="3200" dirty="0">
                <a:solidFill>
                  <a:schemeClr val="accent2">
                    <a:lumMod val="50000"/>
                  </a:schemeClr>
                </a:solidFill>
                <a:latin typeface="UTM Aristote" panose="02040603050506020204" pitchFamily="18" charset="0"/>
              </a:rPr>
              <a:t>.</a:t>
            </a:r>
          </a:p>
        </p:txBody>
      </p:sp>
      <p:sp>
        <p:nvSpPr>
          <p:cNvPr id="11" name="Rectangle 10"/>
          <p:cNvSpPr/>
          <p:nvPr/>
        </p:nvSpPr>
        <p:spPr>
          <a:xfrm>
            <a:off x="4107135" y="3643964"/>
            <a:ext cx="4527414" cy="584775"/>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r>
              <a:rPr lang="en-US" sz="3200" dirty="0">
                <a:solidFill>
                  <a:schemeClr val="accent2">
                    <a:lumMod val="50000"/>
                  </a:schemeClr>
                </a:solidFill>
                <a:latin typeface="UTM Aristote" panose="02040603050506020204" pitchFamily="18" charset="0"/>
              </a:rPr>
              <a:t>B. </a:t>
            </a:r>
            <a:r>
              <a:rPr lang="en-US" sz="3200" dirty="0" err="1">
                <a:solidFill>
                  <a:schemeClr val="accent2">
                    <a:lumMod val="50000"/>
                  </a:schemeClr>
                </a:solidFill>
                <a:latin typeface="UTM Aristote" panose="02040603050506020204" pitchFamily="18" charset="0"/>
              </a:rPr>
              <a:t>Chữ</a:t>
            </a:r>
            <a:r>
              <a:rPr lang="en-US" sz="3200" dirty="0">
                <a:solidFill>
                  <a:schemeClr val="accent2">
                    <a:lumMod val="50000"/>
                  </a:schemeClr>
                </a:solidFill>
                <a:latin typeface="UTM Aristote" panose="02040603050506020204" pitchFamily="18" charset="0"/>
              </a:rPr>
              <a:t> </a:t>
            </a:r>
            <a:r>
              <a:rPr lang="en-US" sz="3200" dirty="0" err="1">
                <a:solidFill>
                  <a:schemeClr val="accent2">
                    <a:lumMod val="50000"/>
                  </a:schemeClr>
                </a:solidFill>
                <a:latin typeface="UTM Aristote" panose="02040603050506020204" pitchFamily="18" charset="0"/>
              </a:rPr>
              <a:t>Nôm</a:t>
            </a:r>
            <a:endParaRPr lang="en-US" sz="3200" dirty="0">
              <a:solidFill>
                <a:schemeClr val="accent2">
                  <a:lumMod val="50000"/>
                </a:schemeClr>
              </a:solidFill>
              <a:latin typeface="UTM Aristote" panose="02040603050506020204" pitchFamily="18" charset="0"/>
            </a:endParaRPr>
          </a:p>
        </p:txBody>
      </p:sp>
      <p:sp>
        <p:nvSpPr>
          <p:cNvPr id="12" name="Rectangle 11"/>
          <p:cNvSpPr/>
          <p:nvPr/>
        </p:nvSpPr>
        <p:spPr>
          <a:xfrm>
            <a:off x="4107135" y="4406460"/>
            <a:ext cx="5645256" cy="584775"/>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r>
              <a:rPr lang="en-US" sz="3200" dirty="0">
                <a:solidFill>
                  <a:schemeClr val="accent2">
                    <a:lumMod val="50000"/>
                  </a:schemeClr>
                </a:solidFill>
                <a:latin typeface="UTM Aristote" panose="02040603050506020204" pitchFamily="18" charset="0"/>
              </a:rPr>
              <a:t>C. </a:t>
            </a:r>
            <a:r>
              <a:rPr lang="en-US" sz="3200" dirty="0" err="1">
                <a:solidFill>
                  <a:schemeClr val="accent2">
                    <a:lumMod val="50000"/>
                  </a:schemeClr>
                </a:solidFill>
                <a:latin typeface="UTM Aristote" panose="02040603050506020204" pitchFamily="18" charset="0"/>
              </a:rPr>
              <a:t>Chữ</a:t>
            </a:r>
            <a:r>
              <a:rPr lang="en-US" sz="3200" dirty="0">
                <a:solidFill>
                  <a:schemeClr val="accent2">
                    <a:lumMod val="50000"/>
                  </a:schemeClr>
                </a:solidFill>
                <a:latin typeface="UTM Aristote" panose="02040603050506020204" pitchFamily="18" charset="0"/>
              </a:rPr>
              <a:t> </a:t>
            </a:r>
            <a:r>
              <a:rPr lang="en-US" sz="3200" dirty="0" err="1">
                <a:solidFill>
                  <a:schemeClr val="accent2">
                    <a:lumMod val="50000"/>
                  </a:schemeClr>
                </a:solidFill>
                <a:latin typeface="UTM Aristote" panose="02040603050506020204" pitchFamily="18" charset="0"/>
              </a:rPr>
              <a:t>quốc</a:t>
            </a:r>
            <a:r>
              <a:rPr lang="en-US" sz="3200" dirty="0">
                <a:solidFill>
                  <a:schemeClr val="accent2">
                    <a:lumMod val="50000"/>
                  </a:schemeClr>
                </a:solidFill>
                <a:latin typeface="UTM Aristote" panose="02040603050506020204" pitchFamily="18" charset="0"/>
              </a:rPr>
              <a:t> </a:t>
            </a:r>
            <a:r>
              <a:rPr lang="en-US" sz="3200" dirty="0" err="1">
                <a:solidFill>
                  <a:schemeClr val="accent2">
                    <a:lumMod val="50000"/>
                  </a:schemeClr>
                </a:solidFill>
                <a:latin typeface="UTM Aristote" panose="02040603050506020204" pitchFamily="18" charset="0"/>
              </a:rPr>
              <a:t>ngữ</a:t>
            </a:r>
            <a:endParaRPr lang="en-US" sz="3200" dirty="0">
              <a:solidFill>
                <a:schemeClr val="accent2">
                  <a:lumMod val="50000"/>
                </a:schemeClr>
              </a:solidFill>
              <a:latin typeface="UTM Aristote" panose="02040603050506020204" pitchFamily="18" charset="0"/>
            </a:endParaRPr>
          </a:p>
        </p:txBody>
      </p:sp>
    </p:spTree>
    <p:extLst>
      <p:ext uri="{BB962C8B-B14F-4D97-AF65-F5344CB8AC3E}">
        <p14:creationId xmlns:p14="http://schemas.microsoft.com/office/powerpoint/2010/main" val="381648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80">
                                          <p:stCondLst>
                                            <p:cond delay="0"/>
                                          </p:stCondLst>
                                        </p:cTn>
                                        <p:tgtEl>
                                          <p:spTgt spid="9"/>
                                        </p:tgtEl>
                                      </p:cBhvr>
                                    </p:animEffect>
                                    <p:anim calcmode="lin" valueType="num">
                                      <p:cBhvr>
                                        <p:cTn id="3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5" dur="26">
                                          <p:stCondLst>
                                            <p:cond delay="650"/>
                                          </p:stCondLst>
                                        </p:cTn>
                                        <p:tgtEl>
                                          <p:spTgt spid="9"/>
                                        </p:tgtEl>
                                      </p:cBhvr>
                                      <p:to x="100000" y="60000"/>
                                    </p:animScale>
                                    <p:animScale>
                                      <p:cBhvr>
                                        <p:cTn id="36" dur="166" decel="50000">
                                          <p:stCondLst>
                                            <p:cond delay="676"/>
                                          </p:stCondLst>
                                        </p:cTn>
                                        <p:tgtEl>
                                          <p:spTgt spid="9"/>
                                        </p:tgtEl>
                                      </p:cBhvr>
                                      <p:to x="100000" y="100000"/>
                                    </p:animScale>
                                    <p:animScale>
                                      <p:cBhvr>
                                        <p:cTn id="37" dur="26">
                                          <p:stCondLst>
                                            <p:cond delay="1312"/>
                                          </p:stCondLst>
                                        </p:cTn>
                                        <p:tgtEl>
                                          <p:spTgt spid="9"/>
                                        </p:tgtEl>
                                      </p:cBhvr>
                                      <p:to x="100000" y="80000"/>
                                    </p:animScale>
                                    <p:animScale>
                                      <p:cBhvr>
                                        <p:cTn id="38" dur="166" decel="50000">
                                          <p:stCondLst>
                                            <p:cond delay="1338"/>
                                          </p:stCondLst>
                                        </p:cTn>
                                        <p:tgtEl>
                                          <p:spTgt spid="9"/>
                                        </p:tgtEl>
                                      </p:cBhvr>
                                      <p:to x="100000" y="100000"/>
                                    </p:animScale>
                                    <p:animScale>
                                      <p:cBhvr>
                                        <p:cTn id="39" dur="26">
                                          <p:stCondLst>
                                            <p:cond delay="1642"/>
                                          </p:stCondLst>
                                        </p:cTn>
                                        <p:tgtEl>
                                          <p:spTgt spid="9"/>
                                        </p:tgtEl>
                                      </p:cBhvr>
                                      <p:to x="100000" y="90000"/>
                                    </p:animScale>
                                    <p:animScale>
                                      <p:cBhvr>
                                        <p:cTn id="40" dur="166" decel="50000">
                                          <p:stCondLst>
                                            <p:cond delay="1668"/>
                                          </p:stCondLst>
                                        </p:cTn>
                                        <p:tgtEl>
                                          <p:spTgt spid="9"/>
                                        </p:tgtEl>
                                      </p:cBhvr>
                                      <p:to x="100000" y="100000"/>
                                    </p:animScale>
                                    <p:animScale>
                                      <p:cBhvr>
                                        <p:cTn id="41" dur="26">
                                          <p:stCondLst>
                                            <p:cond delay="1808"/>
                                          </p:stCondLst>
                                        </p:cTn>
                                        <p:tgtEl>
                                          <p:spTgt spid="9"/>
                                        </p:tgtEl>
                                      </p:cBhvr>
                                      <p:to x="100000" y="95000"/>
                                    </p:animScale>
                                    <p:animScale>
                                      <p:cBhvr>
                                        <p:cTn id="42" dur="166" decel="50000">
                                          <p:stCondLst>
                                            <p:cond delay="1834"/>
                                          </p:stCondLst>
                                        </p:cTn>
                                        <p:tgtEl>
                                          <p:spTgt spid="9"/>
                                        </p:tgtEl>
                                      </p:cBhvr>
                                      <p:to x="100000" y="100000"/>
                                    </p:animScale>
                                  </p:childTnLst>
                                </p:cTn>
                              </p:par>
                              <p:par>
                                <p:cTn id="43" presetID="3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1000" fill="hold"/>
                                        <p:tgtEl>
                                          <p:spTgt spid="10"/>
                                        </p:tgtEl>
                                        <p:attrNameLst>
                                          <p:attrName>ppt_w</p:attrName>
                                        </p:attrNameLst>
                                      </p:cBhvr>
                                      <p:tavLst>
                                        <p:tav tm="0">
                                          <p:val>
                                            <p:fltVal val="0"/>
                                          </p:val>
                                        </p:tav>
                                        <p:tav tm="100000">
                                          <p:val>
                                            <p:strVal val="#ppt_w"/>
                                          </p:val>
                                        </p:tav>
                                      </p:tavLst>
                                    </p:anim>
                                    <p:anim calcmode="lin" valueType="num">
                                      <p:cBhvr>
                                        <p:cTn id="46" dur="1000" fill="hold"/>
                                        <p:tgtEl>
                                          <p:spTgt spid="10"/>
                                        </p:tgtEl>
                                        <p:attrNameLst>
                                          <p:attrName>ppt_h</p:attrName>
                                        </p:attrNameLst>
                                      </p:cBhvr>
                                      <p:tavLst>
                                        <p:tav tm="0">
                                          <p:val>
                                            <p:fltVal val="0"/>
                                          </p:val>
                                        </p:tav>
                                        <p:tav tm="100000">
                                          <p:val>
                                            <p:strVal val="#ppt_h"/>
                                          </p:val>
                                        </p:tav>
                                      </p:tavLst>
                                    </p:anim>
                                    <p:anim calcmode="lin" valueType="num">
                                      <p:cBhvr>
                                        <p:cTn id="47" dur="1000" fill="hold"/>
                                        <p:tgtEl>
                                          <p:spTgt spid="10"/>
                                        </p:tgtEl>
                                        <p:attrNameLst>
                                          <p:attrName>style.rotation</p:attrName>
                                        </p:attrNameLst>
                                      </p:cBhvr>
                                      <p:tavLst>
                                        <p:tav tm="0">
                                          <p:val>
                                            <p:fltVal val="90"/>
                                          </p:val>
                                        </p:tav>
                                        <p:tav tm="100000">
                                          <p:val>
                                            <p:fltVal val="0"/>
                                          </p:val>
                                        </p:tav>
                                      </p:tavLst>
                                    </p:anim>
                                    <p:animEffect transition="in" filter="fade">
                                      <p:cBhvr>
                                        <p:cTn id="48" dur="1000"/>
                                        <p:tgtEl>
                                          <p:spTgt spid="10"/>
                                        </p:tgtEl>
                                      </p:cBhvr>
                                    </p:animEffect>
                                  </p:childTnLst>
                                </p:cTn>
                              </p:par>
                              <p:par>
                                <p:cTn id="49" presetID="31" presetClass="entr" presetSubtype="0" fill="hold" nodeType="with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anim calcmode="lin" valueType="num">
                                      <p:cBhvr>
                                        <p:cTn id="51"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52"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53"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54" dur="1000"/>
                                        <p:tgtEl>
                                          <p:spTgt spid="11">
                                            <p:txEl>
                                              <p:pRg st="0" end="0"/>
                                            </p:txEl>
                                          </p:spTgt>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1000" fill="hold"/>
                                        <p:tgtEl>
                                          <p:spTgt spid="12"/>
                                        </p:tgtEl>
                                        <p:attrNameLst>
                                          <p:attrName>ppt_w</p:attrName>
                                        </p:attrNameLst>
                                      </p:cBhvr>
                                      <p:tavLst>
                                        <p:tav tm="0">
                                          <p:val>
                                            <p:fltVal val="0"/>
                                          </p:val>
                                        </p:tav>
                                        <p:tav tm="100000">
                                          <p:val>
                                            <p:strVal val="#ppt_w"/>
                                          </p:val>
                                        </p:tav>
                                      </p:tavLst>
                                    </p:anim>
                                    <p:anim calcmode="lin" valueType="num">
                                      <p:cBhvr>
                                        <p:cTn id="58" dur="1000" fill="hold"/>
                                        <p:tgtEl>
                                          <p:spTgt spid="12"/>
                                        </p:tgtEl>
                                        <p:attrNameLst>
                                          <p:attrName>ppt_h</p:attrName>
                                        </p:attrNameLst>
                                      </p:cBhvr>
                                      <p:tavLst>
                                        <p:tav tm="0">
                                          <p:val>
                                            <p:fltVal val="0"/>
                                          </p:val>
                                        </p:tav>
                                        <p:tav tm="100000">
                                          <p:val>
                                            <p:strVal val="#ppt_h"/>
                                          </p:val>
                                        </p:tav>
                                      </p:tavLst>
                                    </p:anim>
                                    <p:anim calcmode="lin" valueType="num">
                                      <p:cBhvr>
                                        <p:cTn id="59" dur="1000" fill="hold"/>
                                        <p:tgtEl>
                                          <p:spTgt spid="12"/>
                                        </p:tgtEl>
                                        <p:attrNameLst>
                                          <p:attrName>style.rotation</p:attrName>
                                        </p:attrNameLst>
                                      </p:cBhvr>
                                      <p:tavLst>
                                        <p:tav tm="0">
                                          <p:val>
                                            <p:fltVal val="90"/>
                                          </p:val>
                                        </p:tav>
                                        <p:tav tm="100000">
                                          <p:val>
                                            <p:fltVal val="0"/>
                                          </p:val>
                                        </p:tav>
                                      </p:tavLst>
                                    </p:anim>
                                    <p:animEffect transition="in" filter="fade">
                                      <p:cBhvr>
                                        <p:cTn id="60" dur="1000"/>
                                        <p:tgtEl>
                                          <p:spTgt spid="12"/>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xit" presetSubtype="32" fill="hold" grpId="1" nodeType="clickEffect">
                                  <p:stCondLst>
                                    <p:cond delay="0"/>
                                  </p:stCondLst>
                                  <p:childTnLst>
                                    <p:anim calcmode="lin" valueType="num">
                                      <p:cBhvr>
                                        <p:cTn id="64" dur="500"/>
                                        <p:tgtEl>
                                          <p:spTgt spid="10"/>
                                        </p:tgtEl>
                                        <p:attrNameLst>
                                          <p:attrName>ppt_w</p:attrName>
                                        </p:attrNameLst>
                                      </p:cBhvr>
                                      <p:tavLst>
                                        <p:tav tm="0">
                                          <p:val>
                                            <p:strVal val="ppt_w"/>
                                          </p:val>
                                        </p:tav>
                                        <p:tav tm="100000">
                                          <p:val>
                                            <p:fltVal val="0"/>
                                          </p:val>
                                        </p:tav>
                                      </p:tavLst>
                                    </p:anim>
                                    <p:anim calcmode="lin" valueType="num">
                                      <p:cBhvr>
                                        <p:cTn id="65" dur="500"/>
                                        <p:tgtEl>
                                          <p:spTgt spid="10"/>
                                        </p:tgtEl>
                                        <p:attrNameLst>
                                          <p:attrName>ppt_h</p:attrName>
                                        </p:attrNameLst>
                                      </p:cBhvr>
                                      <p:tavLst>
                                        <p:tav tm="0">
                                          <p:val>
                                            <p:strVal val="ppt_h"/>
                                          </p:val>
                                        </p:tav>
                                        <p:tav tm="100000">
                                          <p:val>
                                            <p:fltVal val="0"/>
                                          </p:val>
                                        </p:tav>
                                      </p:tavLst>
                                    </p:anim>
                                    <p:animEffect transition="out" filter="fade">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par>
                                <p:cTn id="68" presetID="53" presetClass="exit" presetSubtype="32" fill="hold" grpId="1" nodeType="withEffect">
                                  <p:stCondLst>
                                    <p:cond delay="0"/>
                                  </p:stCondLst>
                                  <p:childTnLst>
                                    <p:anim calcmode="lin" valueType="num">
                                      <p:cBhvr>
                                        <p:cTn id="69" dur="500"/>
                                        <p:tgtEl>
                                          <p:spTgt spid="12"/>
                                        </p:tgtEl>
                                        <p:attrNameLst>
                                          <p:attrName>ppt_w</p:attrName>
                                        </p:attrNameLst>
                                      </p:cBhvr>
                                      <p:tavLst>
                                        <p:tav tm="0">
                                          <p:val>
                                            <p:strVal val="ppt_w"/>
                                          </p:val>
                                        </p:tav>
                                        <p:tav tm="100000">
                                          <p:val>
                                            <p:fltVal val="0"/>
                                          </p:val>
                                        </p:tav>
                                      </p:tavLst>
                                    </p:anim>
                                    <p:anim calcmode="lin" valueType="num">
                                      <p:cBhvr>
                                        <p:cTn id="70" dur="500"/>
                                        <p:tgtEl>
                                          <p:spTgt spid="12"/>
                                        </p:tgtEl>
                                        <p:attrNameLst>
                                          <p:attrName>ppt_h</p:attrName>
                                        </p:attrNameLst>
                                      </p:cBhvr>
                                      <p:tavLst>
                                        <p:tav tm="0">
                                          <p:val>
                                            <p:strVal val="ppt_h"/>
                                          </p:val>
                                        </p:tav>
                                        <p:tav tm="100000">
                                          <p:val>
                                            <p:fltVal val="0"/>
                                          </p:val>
                                        </p:tav>
                                      </p:tavLst>
                                    </p:anim>
                                    <p:animEffect transition="out" filter="fade">
                                      <p:cBhvr>
                                        <p:cTn id="71" dur="500"/>
                                        <p:tgtEl>
                                          <p:spTgt spid="12"/>
                                        </p:tgtEl>
                                      </p:cBhvr>
                                    </p:animEffect>
                                    <p:set>
                                      <p:cBhvr>
                                        <p:cTn id="72" dur="1" fill="hold">
                                          <p:stCondLst>
                                            <p:cond delay="499"/>
                                          </p:stCondLst>
                                        </p:cTn>
                                        <p:tgtEl>
                                          <p:spTgt spid="12"/>
                                        </p:tgtEl>
                                        <p:attrNameLst>
                                          <p:attrName>style.visibility</p:attrName>
                                        </p:attrNameLst>
                                      </p:cBhvr>
                                      <p:to>
                                        <p:strVal val="hidden"/>
                                      </p:to>
                                    </p:set>
                                  </p:childTnLst>
                                </p:cTn>
                              </p:par>
                              <p:par>
                                <p:cTn id="73" presetID="32" presetClass="emph" presetSubtype="0" fill="hold" grpId="0" nodeType="withEffect">
                                  <p:stCondLst>
                                    <p:cond delay="0"/>
                                  </p:stCondLst>
                                  <p:childTnLst>
                                    <p:animRot by="120000">
                                      <p:cBhvr>
                                        <p:cTn id="74" dur="100" fill="hold">
                                          <p:stCondLst>
                                            <p:cond delay="0"/>
                                          </p:stCondLst>
                                        </p:cTn>
                                        <p:tgtEl>
                                          <p:spTgt spid="11">
                                            <p:txEl>
                                              <p:pRg st="0" end="0"/>
                                            </p:txEl>
                                          </p:spTgt>
                                        </p:tgtEl>
                                        <p:attrNameLst>
                                          <p:attrName>r</p:attrName>
                                        </p:attrNameLst>
                                      </p:cBhvr>
                                    </p:animRot>
                                    <p:animRot by="-240000">
                                      <p:cBhvr>
                                        <p:cTn id="75" dur="200" fill="hold">
                                          <p:stCondLst>
                                            <p:cond delay="200"/>
                                          </p:stCondLst>
                                        </p:cTn>
                                        <p:tgtEl>
                                          <p:spTgt spid="11">
                                            <p:txEl>
                                              <p:pRg st="0" end="0"/>
                                            </p:txEl>
                                          </p:spTgt>
                                        </p:tgtEl>
                                        <p:attrNameLst>
                                          <p:attrName>r</p:attrName>
                                        </p:attrNameLst>
                                      </p:cBhvr>
                                    </p:animRot>
                                    <p:animRot by="240000">
                                      <p:cBhvr>
                                        <p:cTn id="76" dur="200" fill="hold">
                                          <p:stCondLst>
                                            <p:cond delay="400"/>
                                          </p:stCondLst>
                                        </p:cTn>
                                        <p:tgtEl>
                                          <p:spTgt spid="11">
                                            <p:txEl>
                                              <p:pRg st="0" end="0"/>
                                            </p:txEl>
                                          </p:spTgt>
                                        </p:tgtEl>
                                        <p:attrNameLst>
                                          <p:attrName>r</p:attrName>
                                        </p:attrNameLst>
                                      </p:cBhvr>
                                    </p:animRot>
                                    <p:animRot by="-240000">
                                      <p:cBhvr>
                                        <p:cTn id="77" dur="200" fill="hold">
                                          <p:stCondLst>
                                            <p:cond delay="600"/>
                                          </p:stCondLst>
                                        </p:cTn>
                                        <p:tgtEl>
                                          <p:spTgt spid="11">
                                            <p:txEl>
                                              <p:pRg st="0" end="0"/>
                                            </p:txEl>
                                          </p:spTgt>
                                        </p:tgtEl>
                                        <p:attrNameLst>
                                          <p:attrName>r</p:attrName>
                                        </p:attrNameLst>
                                      </p:cBhvr>
                                    </p:animRot>
                                    <p:animRot by="120000">
                                      <p:cBhvr>
                                        <p:cTn id="78" dur="200" fill="hold">
                                          <p:stCondLst>
                                            <p:cond delay="800"/>
                                          </p:stCondLst>
                                        </p:cTn>
                                        <p:tgtEl>
                                          <p:spTgt spid="11">
                                            <p:txEl>
                                              <p:pRg st="0" end="0"/>
                                            </p:txEl>
                                          </p:spTgt>
                                        </p:tgtEl>
                                        <p:attrNameLst>
                                          <p:attrName>r</p:attrName>
                                        </p:attrNameLst>
                                      </p:cBhvr>
                                    </p:animRot>
                                  </p:childTnLst>
                                  <p:subTnLst>
                                    <p:audio>
                                      <p:cMediaNode>
                                        <p:cTn display="0" masterRel="sameClick">
                                          <p:stCondLst>
                                            <p:cond evt="begin" delay="0">
                                              <p:tn val="73"/>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1" grpId="0" build="allAtOnce"/>
      <p:bldP spid="12" grpId="0"/>
      <p:bldP spid="1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29" y="1233218"/>
            <a:ext cx="11769635" cy="4950503"/>
          </a:xfrm>
          <a:prstGeom prst="rect">
            <a:avLst/>
          </a:prstGeom>
        </p:spPr>
      </p:pic>
      <p:pic>
        <p:nvPicPr>
          <p:cNvPr id="4"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5" y="243704"/>
            <a:ext cx="4333366" cy="1587777"/>
          </a:xfrm>
          <a:prstGeom prst="rect">
            <a:avLst/>
          </a:prstGeom>
        </p:spPr>
      </p:pic>
      <p:pic>
        <p:nvPicPr>
          <p:cNvPr id="5"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0635" y="4926675"/>
            <a:ext cx="3056451" cy="2101144"/>
          </a:xfrm>
          <a:prstGeom prst="rect">
            <a:avLst/>
          </a:prstGeom>
        </p:spPr>
      </p:pic>
      <p:pic>
        <p:nvPicPr>
          <p:cNvPr id="8"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sp>
        <p:nvSpPr>
          <p:cNvPr id="9" name="TextBox 8"/>
          <p:cNvSpPr txBox="1"/>
          <p:nvPr/>
        </p:nvSpPr>
        <p:spPr>
          <a:xfrm>
            <a:off x="2675966" y="1555306"/>
            <a:ext cx="6847598" cy="1200329"/>
          </a:xfrm>
          <a:prstGeom prst="rect">
            <a:avLst/>
          </a:prstGeom>
          <a:noFill/>
        </p:spPr>
        <p:txBody>
          <a:bodyPr wrap="square" rtlCol="0">
            <a:spAutoFit/>
          </a:bodyPr>
          <a:lstStyle/>
          <a:p>
            <a:pPr lvl="0" algn="just"/>
            <a:r>
              <a:rPr kumimoji="0" lang="en-US" sz="2400" b="0" i="0" u="sng" strike="noStrike" kern="1200" cap="none" spc="0" normalizeH="0" baseline="0" noProof="0" dirty="0" err="1">
                <a:ln>
                  <a:noFill/>
                </a:ln>
                <a:solidFill>
                  <a:prstClr val="black"/>
                </a:solidFill>
                <a:effectLst/>
                <a:uLnTx/>
                <a:uFillTx/>
                <a:latin typeface="UTM Aristote" panose="02040603050506020204" pitchFamily="18" charset="0"/>
                <a:ea typeface="微软雅黑"/>
              </a:rPr>
              <a:t>Câu</a:t>
            </a:r>
            <a:r>
              <a:rPr kumimoji="0" lang="en-US" sz="2400" b="0" i="0" u="sng" strike="noStrike" kern="1200" cap="none" spc="0" normalizeH="0" baseline="0" noProof="0" dirty="0">
                <a:ln>
                  <a:noFill/>
                </a:ln>
                <a:solidFill>
                  <a:prstClr val="black"/>
                </a:solidFill>
                <a:effectLst/>
                <a:uLnTx/>
                <a:uFillTx/>
                <a:latin typeface="UTM Aristote" panose="02040603050506020204" pitchFamily="18" charset="0"/>
                <a:ea typeface="微软雅黑"/>
              </a:rPr>
              <a:t> 2</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Vì</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sao</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có</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thể</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coi</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Nguyễn</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Trãi</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Lê</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Thánh</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Tông</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là</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những</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nhà</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văn</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hoá</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tiêu</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biểu</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cho</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giai</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đoạn</a:t>
            </a:r>
            <a:r>
              <a:rPr lang="en-US" sz="2400" dirty="0">
                <a:solidFill>
                  <a:prstClr val="black"/>
                </a:solidFill>
                <a:latin typeface="UTM Aristote" panose="02040603050506020204" pitchFamily="18" charset="0"/>
              </a:rPr>
              <a:t> </a:t>
            </a:r>
            <a:r>
              <a:rPr lang="en-US" sz="2400" dirty="0" err="1">
                <a:solidFill>
                  <a:prstClr val="black"/>
                </a:solidFill>
                <a:latin typeface="UTM Aristote" panose="02040603050506020204" pitchFamily="18" charset="0"/>
              </a:rPr>
              <a:t>này</a:t>
            </a:r>
            <a:r>
              <a:rPr lang="en-US" sz="2400" dirty="0">
                <a:solidFill>
                  <a:prstClr val="black"/>
                </a:solidFill>
                <a:latin typeface="UTM Aristote" panose="02040603050506020204" pitchFamily="18" charset="0"/>
              </a:rPr>
              <a:t>.</a:t>
            </a:r>
            <a:endParaRPr kumimoji="0" lang="en-US" sz="2400" b="0" i="0" u="none" strike="noStrike" kern="1200" cap="none" spc="0" normalizeH="0" baseline="0" noProof="0" dirty="0">
              <a:ln>
                <a:noFill/>
              </a:ln>
              <a:solidFill>
                <a:prstClr val="black"/>
              </a:solidFill>
              <a:effectLst/>
              <a:uLnTx/>
              <a:uFillTx/>
              <a:latin typeface="UTM Aristote" panose="02040603050506020204" pitchFamily="18" charset="0"/>
              <a:ea typeface="微软雅黑"/>
            </a:endParaRPr>
          </a:p>
        </p:txBody>
      </p:sp>
      <p:sp>
        <p:nvSpPr>
          <p:cNvPr id="10" name="Rectangle 9"/>
          <p:cNvSpPr/>
          <p:nvPr/>
        </p:nvSpPr>
        <p:spPr>
          <a:xfrm>
            <a:off x="2571600" y="2755635"/>
            <a:ext cx="7165870" cy="830997"/>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A.</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Vì</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hai</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ông</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có</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nhiều</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tác</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phẩm</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bằng</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chữ</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Nôm</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a:t>
            </a:r>
            <a:endPar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endParaRPr>
          </a:p>
        </p:txBody>
      </p:sp>
      <p:sp>
        <p:nvSpPr>
          <p:cNvPr id="11" name="Rectangle 10"/>
          <p:cNvSpPr/>
          <p:nvPr/>
        </p:nvSpPr>
        <p:spPr>
          <a:xfrm>
            <a:off x="2546199" y="3745149"/>
            <a:ext cx="6938494" cy="830997"/>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B. </a:t>
            </a:r>
            <a:r>
              <a:rPr kumimoji="0" lang="en-US" sz="2400" b="0" i="0" u="none" strike="noStrike" kern="1200" cap="none" spc="0" normalizeH="0" baseline="0" noProof="0" dirty="0" err="1">
                <a:ln>
                  <a:noFill/>
                </a:ln>
                <a:solidFill>
                  <a:srgbClr val="ED7D31">
                    <a:lumMod val="50000"/>
                  </a:srgbClr>
                </a:solidFill>
                <a:effectLst/>
                <a:uLnTx/>
                <a:uFillTx/>
                <a:latin typeface="UTM Aristote" panose="02040603050506020204" pitchFamily="18" charset="0"/>
                <a:ea typeface="微软雅黑"/>
                <a:cs typeface="+mn-cs"/>
              </a:rPr>
              <a:t>Vì</a:t>
            </a:r>
            <a:r>
              <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baseline="0" noProof="0" dirty="0" err="1">
                <a:ln>
                  <a:noFill/>
                </a:ln>
                <a:solidFill>
                  <a:srgbClr val="ED7D31">
                    <a:lumMod val="50000"/>
                  </a:srgbClr>
                </a:solidFill>
                <a:effectLst/>
                <a:uLnTx/>
                <a:uFillTx/>
                <a:latin typeface="UTM Aristote" panose="02040603050506020204" pitchFamily="18" charset="0"/>
                <a:ea typeface="微软雅黑"/>
                <a:cs typeface="+mn-cs"/>
              </a:rPr>
              <a:t>hai</a:t>
            </a:r>
            <a:r>
              <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baseline="0" noProof="0" dirty="0" err="1">
                <a:ln>
                  <a:noFill/>
                </a:ln>
                <a:solidFill>
                  <a:srgbClr val="ED7D31">
                    <a:lumMod val="50000"/>
                  </a:srgbClr>
                </a:solidFill>
                <a:effectLst/>
                <a:uLnTx/>
                <a:uFillTx/>
                <a:latin typeface="UTM Aristote" panose="02040603050506020204" pitchFamily="18" charset="0"/>
                <a:ea typeface="微软雅黑"/>
                <a:cs typeface="+mn-cs"/>
              </a:rPr>
              <a:t>ông</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có</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những</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tập</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thơ</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Nôm</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còn</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lưu</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luyến</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đếng</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ngày</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nay. </a:t>
            </a:r>
            <a:endPar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endParaRPr>
          </a:p>
        </p:txBody>
      </p:sp>
      <p:sp>
        <p:nvSpPr>
          <p:cNvPr id="12" name="Rectangle 11"/>
          <p:cNvSpPr/>
          <p:nvPr/>
        </p:nvSpPr>
        <p:spPr>
          <a:xfrm>
            <a:off x="2571600" y="4838463"/>
            <a:ext cx="5645256" cy="461665"/>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C. </a:t>
            </a:r>
            <a:r>
              <a:rPr kumimoji="0" lang="en-US" sz="2400" b="0" i="0" u="none" strike="noStrike" kern="1200" cap="none" spc="0" normalizeH="0" baseline="0" noProof="0" dirty="0" err="1">
                <a:ln>
                  <a:noFill/>
                </a:ln>
                <a:solidFill>
                  <a:srgbClr val="ED7D31">
                    <a:lumMod val="50000"/>
                  </a:srgbClr>
                </a:solidFill>
                <a:effectLst/>
                <a:uLnTx/>
                <a:uFillTx/>
                <a:latin typeface="UTM Aristote" panose="02040603050506020204" pitchFamily="18" charset="0"/>
                <a:ea typeface="微软雅黑"/>
                <a:cs typeface="+mn-cs"/>
              </a:rPr>
              <a:t>Cả</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hai</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đều</a:t>
            </a:r>
            <a:r>
              <a:rPr kumimoji="0" lang="en-US" sz="24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đúng</a:t>
            </a:r>
            <a:endParaRPr kumimoji="0" lang="en-US" sz="24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endParaRPr>
          </a:p>
        </p:txBody>
      </p:sp>
    </p:spTree>
    <p:extLst>
      <p:ext uri="{BB962C8B-B14F-4D97-AF65-F5344CB8AC3E}">
        <p14:creationId xmlns:p14="http://schemas.microsoft.com/office/powerpoint/2010/main" val="573545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750" fill="hold"/>
                                        <p:tgtEl>
                                          <p:spTgt spid="10"/>
                                        </p:tgtEl>
                                        <p:attrNameLst>
                                          <p:attrName>ppt_w</p:attrName>
                                        </p:attrNameLst>
                                      </p:cBhvr>
                                      <p:tavLst>
                                        <p:tav tm="0">
                                          <p:val>
                                            <p:fltVal val="0"/>
                                          </p:val>
                                        </p:tav>
                                        <p:tav tm="100000">
                                          <p:val>
                                            <p:strVal val="#ppt_w"/>
                                          </p:val>
                                        </p:tav>
                                      </p:tavLst>
                                    </p:anim>
                                    <p:anim calcmode="lin" valueType="num">
                                      <p:cBhvr>
                                        <p:cTn id="35" dur="750" fill="hold"/>
                                        <p:tgtEl>
                                          <p:spTgt spid="10"/>
                                        </p:tgtEl>
                                        <p:attrNameLst>
                                          <p:attrName>ppt_h</p:attrName>
                                        </p:attrNameLst>
                                      </p:cBhvr>
                                      <p:tavLst>
                                        <p:tav tm="0">
                                          <p:val>
                                            <p:fltVal val="0"/>
                                          </p:val>
                                        </p:tav>
                                        <p:tav tm="100000">
                                          <p:val>
                                            <p:strVal val="#ppt_h"/>
                                          </p:val>
                                        </p:tav>
                                      </p:tavLst>
                                    </p:anim>
                                    <p:animEffect transition="in" filter="fade">
                                      <p:cBhvr>
                                        <p:cTn id="36" dur="750"/>
                                        <p:tgtEl>
                                          <p:spTgt spid="10"/>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750" fill="hold"/>
                                        <p:tgtEl>
                                          <p:spTgt spid="11"/>
                                        </p:tgtEl>
                                        <p:attrNameLst>
                                          <p:attrName>ppt_w</p:attrName>
                                        </p:attrNameLst>
                                      </p:cBhvr>
                                      <p:tavLst>
                                        <p:tav tm="0">
                                          <p:val>
                                            <p:fltVal val="0"/>
                                          </p:val>
                                        </p:tav>
                                        <p:tav tm="100000">
                                          <p:val>
                                            <p:strVal val="#ppt_w"/>
                                          </p:val>
                                        </p:tav>
                                      </p:tavLst>
                                    </p:anim>
                                    <p:anim calcmode="lin" valueType="num">
                                      <p:cBhvr>
                                        <p:cTn id="40" dur="750" fill="hold"/>
                                        <p:tgtEl>
                                          <p:spTgt spid="11"/>
                                        </p:tgtEl>
                                        <p:attrNameLst>
                                          <p:attrName>ppt_h</p:attrName>
                                        </p:attrNameLst>
                                      </p:cBhvr>
                                      <p:tavLst>
                                        <p:tav tm="0">
                                          <p:val>
                                            <p:fltVal val="0"/>
                                          </p:val>
                                        </p:tav>
                                        <p:tav tm="100000">
                                          <p:val>
                                            <p:strVal val="#ppt_h"/>
                                          </p:val>
                                        </p:tav>
                                      </p:tavLst>
                                    </p:anim>
                                    <p:animEffect transition="in" filter="fade">
                                      <p:cBhvr>
                                        <p:cTn id="41" dur="750"/>
                                        <p:tgtEl>
                                          <p:spTgt spid="11"/>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750" fill="hold"/>
                                        <p:tgtEl>
                                          <p:spTgt spid="12"/>
                                        </p:tgtEl>
                                        <p:attrNameLst>
                                          <p:attrName>ppt_w</p:attrName>
                                        </p:attrNameLst>
                                      </p:cBhvr>
                                      <p:tavLst>
                                        <p:tav tm="0">
                                          <p:val>
                                            <p:fltVal val="0"/>
                                          </p:val>
                                        </p:tav>
                                        <p:tav tm="100000">
                                          <p:val>
                                            <p:strVal val="#ppt_w"/>
                                          </p:val>
                                        </p:tav>
                                      </p:tavLst>
                                    </p:anim>
                                    <p:anim calcmode="lin" valueType="num">
                                      <p:cBhvr>
                                        <p:cTn id="45" dur="750" fill="hold"/>
                                        <p:tgtEl>
                                          <p:spTgt spid="12"/>
                                        </p:tgtEl>
                                        <p:attrNameLst>
                                          <p:attrName>ppt_h</p:attrName>
                                        </p:attrNameLst>
                                      </p:cBhvr>
                                      <p:tavLst>
                                        <p:tav tm="0">
                                          <p:val>
                                            <p:fltVal val="0"/>
                                          </p:val>
                                        </p:tav>
                                        <p:tav tm="100000">
                                          <p:val>
                                            <p:strVal val="#ppt_h"/>
                                          </p:val>
                                        </p:tav>
                                      </p:tavLst>
                                    </p:anim>
                                    <p:animEffect transition="in" filter="fade">
                                      <p:cBhvr>
                                        <p:cTn id="46" dur="75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grpId="1" nodeType="clickEffect">
                                  <p:stCondLst>
                                    <p:cond delay="0"/>
                                  </p:stCondLst>
                                  <p:childTnLst>
                                    <p:anim calcmode="lin" valueType="num">
                                      <p:cBhvr additive="base">
                                        <p:cTn id="50" dur="500"/>
                                        <p:tgtEl>
                                          <p:spTgt spid="10"/>
                                        </p:tgtEl>
                                        <p:attrNameLst>
                                          <p:attrName>ppt_x</p:attrName>
                                        </p:attrNameLst>
                                      </p:cBhvr>
                                      <p:tavLst>
                                        <p:tav tm="0">
                                          <p:val>
                                            <p:strVal val="ppt_x"/>
                                          </p:val>
                                        </p:tav>
                                        <p:tav tm="100000">
                                          <p:val>
                                            <p:strVal val="ppt_x"/>
                                          </p:val>
                                        </p:tav>
                                      </p:tavLst>
                                    </p:anim>
                                    <p:anim calcmode="lin" valueType="num">
                                      <p:cBhvr additive="base">
                                        <p:cTn id="51" dur="500"/>
                                        <p:tgtEl>
                                          <p:spTgt spid="10"/>
                                        </p:tgtEl>
                                        <p:attrNameLst>
                                          <p:attrName>ppt_y</p:attrName>
                                        </p:attrNameLst>
                                      </p:cBhvr>
                                      <p:tavLst>
                                        <p:tav tm="0">
                                          <p:val>
                                            <p:strVal val="ppt_y"/>
                                          </p:val>
                                        </p:tav>
                                        <p:tav tm="100000">
                                          <p:val>
                                            <p:strVal val="1+ppt_h/2"/>
                                          </p:val>
                                        </p:tav>
                                      </p:tavLst>
                                    </p:anim>
                                    <p:set>
                                      <p:cBhvr>
                                        <p:cTn id="52" dur="1" fill="hold">
                                          <p:stCondLst>
                                            <p:cond delay="499"/>
                                          </p:stCondLst>
                                        </p:cTn>
                                        <p:tgtEl>
                                          <p:spTgt spid="10"/>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11"/>
                                        </p:tgtEl>
                                        <p:attrNameLst>
                                          <p:attrName>ppt_x</p:attrName>
                                        </p:attrNameLst>
                                      </p:cBhvr>
                                      <p:tavLst>
                                        <p:tav tm="0">
                                          <p:val>
                                            <p:strVal val="ppt_x"/>
                                          </p:val>
                                        </p:tav>
                                        <p:tav tm="100000">
                                          <p:val>
                                            <p:strVal val="ppt_x"/>
                                          </p:val>
                                        </p:tav>
                                      </p:tavLst>
                                    </p:anim>
                                    <p:anim calcmode="lin" valueType="num">
                                      <p:cBhvr additive="base">
                                        <p:cTn id="55" dur="500"/>
                                        <p:tgtEl>
                                          <p:spTgt spid="11"/>
                                        </p:tgtEl>
                                        <p:attrNameLst>
                                          <p:attrName>ppt_y</p:attrName>
                                        </p:attrNameLst>
                                      </p:cBhvr>
                                      <p:tavLst>
                                        <p:tav tm="0">
                                          <p:val>
                                            <p:strVal val="ppt_y"/>
                                          </p:val>
                                        </p:tav>
                                        <p:tav tm="100000">
                                          <p:val>
                                            <p:strVal val="1+ppt_h/2"/>
                                          </p:val>
                                        </p:tav>
                                      </p:tavLst>
                                    </p:anim>
                                    <p:set>
                                      <p:cBhvr>
                                        <p:cTn id="56" dur="1" fill="hold">
                                          <p:stCondLst>
                                            <p:cond delay="499"/>
                                          </p:stCondLst>
                                        </p:cTn>
                                        <p:tgtEl>
                                          <p:spTgt spid="11"/>
                                        </p:tgtEl>
                                        <p:attrNameLst>
                                          <p:attrName>style.visibility</p:attrName>
                                        </p:attrNameLst>
                                      </p:cBhvr>
                                      <p:to>
                                        <p:strVal val="hidden"/>
                                      </p:to>
                                    </p:set>
                                  </p:childTnLst>
                                </p:cTn>
                              </p:par>
                              <p:par>
                                <p:cTn id="57" presetID="64" presetClass="path" presetSubtype="0" accel="50000" decel="50000" fill="hold" grpId="1" nodeType="withEffect">
                                  <p:stCondLst>
                                    <p:cond delay="0"/>
                                  </p:stCondLst>
                                  <p:childTnLst>
                                    <p:animMotion origin="layout" path="M 0 0 L 0 -0.25 E" pathEditMode="relative" ptsTypes="">
                                      <p:cBhvr>
                                        <p:cTn id="58" dur="2300" fill="hold"/>
                                        <p:tgtEl>
                                          <p:spTgt spid="12"/>
                                        </p:tgtEl>
                                        <p:attrNameLst>
                                          <p:attrName>ppt_x</p:attrName>
                                          <p:attrName>ppt_y</p:attrName>
                                        </p:attrNameLst>
                                      </p:cBhvr>
                                    </p:animMotion>
                                  </p:childTnLst>
                                  <p:subTnLst>
                                    <p:audio>
                                      <p:cMediaNode>
                                        <p:cTn display="0" masterRel="sameClick">
                                          <p:stCondLst>
                                            <p:cond evt="begin" delay="0">
                                              <p:tn val="57"/>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1" grpId="0"/>
      <p:bldP spid="11" grpId="1"/>
      <p:bldP spid="12" grpId="0"/>
      <p:bldP spid="1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29" y="1233218"/>
            <a:ext cx="11769635" cy="4950503"/>
          </a:xfrm>
          <a:prstGeom prst="rect">
            <a:avLst/>
          </a:prstGeom>
        </p:spPr>
      </p:pic>
      <p:pic>
        <p:nvPicPr>
          <p:cNvPr id="4"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5" y="243704"/>
            <a:ext cx="4333366" cy="1587777"/>
          </a:xfrm>
          <a:prstGeom prst="rect">
            <a:avLst/>
          </a:prstGeom>
        </p:spPr>
      </p:pic>
      <p:pic>
        <p:nvPicPr>
          <p:cNvPr id="5"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0635" y="4926675"/>
            <a:ext cx="3056451" cy="2101144"/>
          </a:xfrm>
          <a:prstGeom prst="rect">
            <a:avLst/>
          </a:prstGeom>
        </p:spPr>
      </p:pic>
      <p:pic>
        <p:nvPicPr>
          <p:cNvPr id="8"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sp>
        <p:nvSpPr>
          <p:cNvPr id="9" name="TextBox 8"/>
          <p:cNvSpPr txBox="1"/>
          <p:nvPr/>
        </p:nvSpPr>
        <p:spPr>
          <a:xfrm>
            <a:off x="2835380" y="1555306"/>
            <a:ext cx="6688183"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err="1">
                <a:ln>
                  <a:noFill/>
                </a:ln>
                <a:solidFill>
                  <a:prstClr val="black"/>
                </a:solidFill>
                <a:effectLst/>
                <a:uLnTx/>
                <a:uFillTx/>
                <a:latin typeface="UTM Aristote" panose="02040603050506020204" pitchFamily="18" charset="0"/>
                <a:ea typeface="微软雅黑"/>
                <a:cs typeface="+mn-cs"/>
              </a:rPr>
              <a:t>Câu</a:t>
            </a:r>
            <a:r>
              <a:rPr kumimoji="0" lang="en-US" sz="2400" b="0" i="0" u="sng" strike="noStrike" kern="1200" cap="none" spc="0" normalizeH="0" baseline="0" noProof="0" dirty="0">
                <a:ln>
                  <a:noFill/>
                </a:ln>
                <a:solidFill>
                  <a:prstClr val="black"/>
                </a:solidFill>
                <a:effectLst/>
                <a:uLnTx/>
                <a:uFillTx/>
                <a:latin typeface="UTM Aristote" panose="02040603050506020204" pitchFamily="18" charset="0"/>
                <a:ea typeface="微软雅黑"/>
                <a:cs typeface="+mn-cs"/>
              </a:rPr>
              <a:t> 3</a:t>
            </a:r>
            <a:r>
              <a:rPr kumimoji="0" lang="en-US" sz="2400" b="0" i="0" u="none" strike="noStrike" kern="1200" cap="none" spc="0" normalizeH="0" baseline="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baseline="0" noProof="0" dirty="0" err="1">
                <a:ln>
                  <a:noFill/>
                </a:ln>
                <a:solidFill>
                  <a:prstClr val="black"/>
                </a:solidFill>
                <a:effectLst/>
                <a:uLnTx/>
                <a:uFillTx/>
                <a:latin typeface="UTM Aristote" panose="02040603050506020204" pitchFamily="18" charset="0"/>
                <a:ea typeface="微软雅黑"/>
                <a:cs typeface="+mn-cs"/>
              </a:rPr>
              <a:t>Đâu</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prstClr val="black"/>
                </a:solidFill>
                <a:effectLst/>
                <a:uLnTx/>
                <a:uFillTx/>
                <a:latin typeface="UTM Aristote" panose="02040603050506020204" pitchFamily="18" charset="0"/>
                <a:ea typeface="微软雅黑"/>
                <a:cs typeface="+mn-cs"/>
              </a:rPr>
              <a:t>là</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prstClr val="black"/>
                </a:solidFill>
                <a:effectLst/>
                <a:uLnTx/>
                <a:uFillTx/>
                <a:latin typeface="UTM Aristote" panose="02040603050506020204" pitchFamily="18" charset="0"/>
                <a:ea typeface="微软雅黑"/>
                <a:cs typeface="+mn-cs"/>
              </a:rPr>
              <a:t>tác</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prstClr val="black"/>
                </a:solidFill>
                <a:effectLst/>
                <a:uLnTx/>
                <a:uFillTx/>
                <a:latin typeface="UTM Aristote" panose="02040603050506020204" pitchFamily="18" charset="0"/>
                <a:ea typeface="微软雅黑"/>
                <a:cs typeface="+mn-cs"/>
              </a:rPr>
              <a:t>phẩm</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prstClr val="black"/>
                </a:solidFill>
                <a:effectLst/>
                <a:uLnTx/>
                <a:uFillTx/>
                <a:latin typeface="UTM Aristote" panose="02040603050506020204" pitchFamily="18" charset="0"/>
                <a:ea typeface="微软雅黑"/>
                <a:cs typeface="+mn-cs"/>
              </a:rPr>
              <a:t>của</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prstClr val="black"/>
                </a:solidFill>
                <a:effectLst/>
                <a:uLnTx/>
                <a:uFillTx/>
                <a:latin typeface="UTM Aristote" panose="02040603050506020204" pitchFamily="18" charset="0"/>
                <a:ea typeface="微软雅黑"/>
                <a:cs typeface="+mn-cs"/>
              </a:rPr>
              <a:t>Nguyễn</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 </a:t>
            </a:r>
            <a:r>
              <a:rPr kumimoji="0" lang="en-US" sz="2400" b="0" i="0" u="none" strike="noStrike" kern="1200" cap="none" spc="0" normalizeH="0" noProof="0" dirty="0" err="1">
                <a:ln>
                  <a:noFill/>
                </a:ln>
                <a:solidFill>
                  <a:prstClr val="black"/>
                </a:solidFill>
                <a:effectLst/>
                <a:uLnTx/>
                <a:uFillTx/>
                <a:latin typeface="UTM Aristote" panose="02040603050506020204" pitchFamily="18" charset="0"/>
                <a:ea typeface="微软雅黑"/>
                <a:cs typeface="+mn-cs"/>
              </a:rPr>
              <a:t>Trãi</a:t>
            </a:r>
            <a:r>
              <a:rPr kumimoji="0" lang="en-US" sz="2400" b="0" i="0" u="none" strike="noStrike" kern="1200" cap="none" spc="0" normalizeH="0" noProof="0" dirty="0">
                <a:ln>
                  <a:noFill/>
                </a:ln>
                <a:solidFill>
                  <a:prstClr val="black"/>
                </a:solidFill>
                <a:effectLst/>
                <a:uLnTx/>
                <a:uFillTx/>
                <a:latin typeface="UTM Aristote" panose="02040603050506020204" pitchFamily="18" charset="0"/>
                <a:ea typeface="微软雅黑"/>
                <a:cs typeface="+mn-cs"/>
              </a:rPr>
              <a:t>?</a:t>
            </a:r>
            <a:endParaRPr kumimoji="0" lang="en-US" sz="2400" b="0" i="0" u="none" strike="noStrike" kern="1200" cap="none" spc="0" normalizeH="0" baseline="0" noProof="0" dirty="0">
              <a:ln>
                <a:noFill/>
              </a:ln>
              <a:solidFill>
                <a:prstClr val="black"/>
              </a:solidFill>
              <a:effectLst/>
              <a:uLnTx/>
              <a:uFillTx/>
              <a:latin typeface="UTM Aristote" panose="02040603050506020204" pitchFamily="18" charset="0"/>
              <a:ea typeface="微软雅黑"/>
              <a:cs typeface="+mn-cs"/>
            </a:endParaRPr>
          </a:p>
        </p:txBody>
      </p:sp>
      <p:sp>
        <p:nvSpPr>
          <p:cNvPr id="10" name="Rectangle 9"/>
          <p:cNvSpPr/>
          <p:nvPr/>
        </p:nvSpPr>
        <p:spPr>
          <a:xfrm>
            <a:off x="2610470" y="2591776"/>
            <a:ext cx="7165870" cy="523220"/>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A. </a:t>
            </a:r>
            <a:r>
              <a:rPr kumimoji="0" lang="en-US" sz="2800" b="0" i="0" u="none" strike="noStrike" kern="1200" cap="none" spc="0" normalizeH="0" baseline="0" noProof="0" dirty="0" err="1">
                <a:ln>
                  <a:noFill/>
                </a:ln>
                <a:solidFill>
                  <a:srgbClr val="ED7D31">
                    <a:lumMod val="50000"/>
                  </a:srgbClr>
                </a:solidFill>
                <a:effectLst/>
                <a:uLnTx/>
                <a:uFillTx/>
                <a:latin typeface="UTM Aristote" panose="02040603050506020204" pitchFamily="18" charset="0"/>
                <a:ea typeface="微软雅黑"/>
                <a:cs typeface="+mn-cs"/>
              </a:rPr>
              <a:t>Hồng</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Đức</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thi</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tập</a:t>
            </a:r>
            <a:endParaRPr kumimoji="0" lang="en-US" sz="28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endParaRPr>
          </a:p>
        </p:txBody>
      </p:sp>
      <p:sp>
        <p:nvSpPr>
          <p:cNvPr id="11" name="Rectangle 10"/>
          <p:cNvSpPr/>
          <p:nvPr/>
        </p:nvSpPr>
        <p:spPr>
          <a:xfrm>
            <a:off x="2585069" y="3417746"/>
            <a:ext cx="6938494" cy="954107"/>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rPr>
              <a:t>B. </a:t>
            </a:r>
            <a:r>
              <a:rPr lang="en-US" sz="2800" dirty="0" err="1">
                <a:solidFill>
                  <a:srgbClr val="ED7D31">
                    <a:lumMod val="50000"/>
                  </a:srgbClr>
                </a:solidFill>
                <a:latin typeface="UTM Aristote" panose="02040603050506020204" pitchFamily="18" charset="0"/>
                <a:ea typeface="微软雅黑"/>
              </a:rPr>
              <a:t>Quốc</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âm</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thi</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tập</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Bình</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Ngô</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đại</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cáo</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Ức</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trai</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thi</a:t>
            </a:r>
            <a:r>
              <a:rPr lang="en-US" sz="2800" dirty="0">
                <a:solidFill>
                  <a:srgbClr val="ED7D31">
                    <a:lumMod val="50000"/>
                  </a:srgbClr>
                </a:solidFill>
                <a:latin typeface="UTM Aristote" panose="02040603050506020204" pitchFamily="18" charset="0"/>
                <a:ea typeface="微软雅黑"/>
              </a:rPr>
              <a:t> </a:t>
            </a:r>
            <a:r>
              <a:rPr lang="en-US" sz="2800" dirty="0" err="1">
                <a:solidFill>
                  <a:srgbClr val="ED7D31">
                    <a:lumMod val="50000"/>
                  </a:srgbClr>
                </a:solidFill>
                <a:latin typeface="UTM Aristote" panose="02040603050506020204" pitchFamily="18" charset="0"/>
                <a:ea typeface="微软雅黑"/>
              </a:rPr>
              <a:t>tập</a:t>
            </a:r>
            <a:r>
              <a:rPr lang="en-US" sz="2800" dirty="0">
                <a:solidFill>
                  <a:srgbClr val="ED7D31">
                    <a:lumMod val="50000"/>
                  </a:srgbClr>
                </a:solidFill>
                <a:latin typeface="UTM Aristote" panose="02040603050506020204" pitchFamily="18" charset="0"/>
                <a:ea typeface="微软雅黑"/>
              </a:rPr>
              <a:t>.</a:t>
            </a:r>
            <a:endParaRPr kumimoji="0" lang="en-US" sz="28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endParaRPr>
          </a:p>
        </p:txBody>
      </p:sp>
      <p:sp>
        <p:nvSpPr>
          <p:cNvPr id="12" name="Rectangle 11"/>
          <p:cNvSpPr/>
          <p:nvPr/>
        </p:nvSpPr>
        <p:spPr>
          <a:xfrm>
            <a:off x="2610470" y="4674604"/>
            <a:ext cx="5645256" cy="523220"/>
          </a:xfrm>
          <a:prstGeom prst="rect">
            <a:avLst/>
          </a:prstGeom>
          <a:effectLst>
            <a:glow>
              <a:schemeClr val="accent1">
                <a:alpha val="4900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rPr>
              <a:t>C. </a:t>
            </a:r>
            <a:r>
              <a:rPr kumimoji="0" lang="en-US" sz="2800" b="0" i="0" u="none" strike="noStrike" kern="1200" cap="none" spc="0" normalizeH="0" baseline="0" noProof="0" dirty="0" err="1">
                <a:ln>
                  <a:noFill/>
                </a:ln>
                <a:solidFill>
                  <a:srgbClr val="ED7D31">
                    <a:lumMod val="50000"/>
                  </a:srgbClr>
                </a:solidFill>
                <a:effectLst/>
                <a:uLnTx/>
                <a:uFillTx/>
                <a:latin typeface="UTM Aristote" panose="02040603050506020204" pitchFamily="18" charset="0"/>
                <a:ea typeface="微软雅黑"/>
                <a:cs typeface="+mn-cs"/>
              </a:rPr>
              <a:t>Đại</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Việt</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sử</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kí</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toàn</a:t>
            </a:r>
            <a:r>
              <a:rPr kumimoji="0" lang="en-US" sz="2800" b="0" i="0" u="none" strike="noStrike" kern="1200" cap="none" spc="0" normalizeH="0" noProof="0" dirty="0">
                <a:ln>
                  <a:noFill/>
                </a:ln>
                <a:solidFill>
                  <a:srgbClr val="ED7D31">
                    <a:lumMod val="50000"/>
                  </a:srgbClr>
                </a:solidFill>
                <a:effectLst/>
                <a:uLnTx/>
                <a:uFillTx/>
                <a:latin typeface="UTM Aristote" panose="02040603050506020204" pitchFamily="18" charset="0"/>
                <a:ea typeface="微软雅黑"/>
                <a:cs typeface="+mn-cs"/>
              </a:rPr>
              <a:t> </a:t>
            </a:r>
            <a:r>
              <a:rPr kumimoji="0" lang="en-US" sz="2800" b="0" i="0" u="none" strike="noStrike" kern="1200" cap="none" spc="0" normalizeH="0" noProof="0" dirty="0" err="1">
                <a:ln>
                  <a:noFill/>
                </a:ln>
                <a:solidFill>
                  <a:srgbClr val="ED7D31">
                    <a:lumMod val="50000"/>
                  </a:srgbClr>
                </a:solidFill>
                <a:effectLst/>
                <a:uLnTx/>
                <a:uFillTx/>
                <a:latin typeface="UTM Aristote" panose="02040603050506020204" pitchFamily="18" charset="0"/>
                <a:ea typeface="微软雅黑"/>
                <a:cs typeface="+mn-cs"/>
              </a:rPr>
              <a:t>thư</a:t>
            </a:r>
            <a:endParaRPr kumimoji="0" lang="en-US" sz="2800" b="0" i="0" u="none" strike="noStrike" kern="1200" cap="none" spc="0" normalizeH="0" baseline="0" noProof="0" dirty="0">
              <a:ln>
                <a:noFill/>
              </a:ln>
              <a:solidFill>
                <a:srgbClr val="ED7D31">
                  <a:lumMod val="50000"/>
                </a:srgbClr>
              </a:solidFill>
              <a:effectLst/>
              <a:uLnTx/>
              <a:uFillTx/>
              <a:latin typeface="UTM Aristote" panose="02040603050506020204" pitchFamily="18" charset="0"/>
              <a:ea typeface="微软雅黑"/>
              <a:cs typeface="+mn-cs"/>
            </a:endParaRPr>
          </a:p>
        </p:txBody>
      </p:sp>
    </p:spTree>
    <p:extLst>
      <p:ext uri="{BB962C8B-B14F-4D97-AF65-F5344CB8AC3E}">
        <p14:creationId xmlns:p14="http://schemas.microsoft.com/office/powerpoint/2010/main" val="7578221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6" presetClass="entr" presetSubtype="16"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4" fill="hold" grpId="1" nodeType="clickEffect">
                                  <p:stCondLst>
                                    <p:cond delay="0"/>
                                  </p:stCondLst>
                                  <p:childTnLst>
                                    <p:animEffect transition="out" filter="wipe(down)">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22" presetClass="exit" presetSubtype="4" fill="hold" grpId="1" nodeType="withEffect">
                                  <p:stCondLst>
                                    <p:cond delay="0"/>
                                  </p:stCondLst>
                                  <p:childTnLst>
                                    <p:animEffect transition="out" filter="wipe(down)">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mph" presetSubtype="0" fill="hold" grpId="1" nodeType="withEffect">
                                  <p:stCondLst>
                                    <p:cond delay="0"/>
                                  </p:stCondLst>
                                  <p:childTnLst>
                                    <p:anim calcmode="discrete" valueType="str">
                                      <p:cBhvr override="childStyle">
                                        <p:cTn id="53" dur="2000" fill="hold"/>
                                        <p:tgtEl>
                                          <p:spTgt spid="11"/>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subTnLst>
                                    <p:audio>
                                      <p:cMediaNode>
                                        <p:cTn display="0" masterRel="sameClick">
                                          <p:stCondLst>
                                            <p:cond evt="begin" delay="0">
                                              <p:tn val="52"/>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1" grpId="0"/>
      <p:bldP spid="11" grpId="1"/>
      <p:bldP spid="12" grpId="0"/>
      <p:bldP spid="1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Administrator\Desktop\png\素材CNN-sccnn.com_201406210812-恢复的.psd_0002_图层-3-拷贝.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210" y="2164261"/>
            <a:ext cx="9613898" cy="3953038"/>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1975" y="1468834"/>
            <a:ext cx="608457" cy="5180074"/>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3" descr="C:\Users\Administrator\Desktop\png\素材CNN-sccnn.com_201406210812-恢复的.psd_0000_图层-2-拷贝.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48480" y="1464270"/>
            <a:ext cx="608457" cy="5180074"/>
          </a:xfrm>
          <a:prstGeom prst="rect">
            <a:avLst/>
          </a:prstGeom>
          <a:noFill/>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6" descr="C:\Users\Administrator\Desktop\png\素材CNN-sccnn.com_201406210812-恢复的.psd_0000_矢量智能对象.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422" y="3874753"/>
            <a:ext cx="1492115" cy="16480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322301" y="2766757"/>
            <a:ext cx="7362913" cy="221599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0" i="0" u="none" strike="noStrike" kern="1200" cap="none" spc="0" normalizeH="0" baseline="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rPr>
              <a:t>Thực</a:t>
            </a:r>
            <a:r>
              <a:rPr kumimoji="0" lang="en-US" sz="13800" b="0" i="0" u="none" strike="noStrike" kern="1200" cap="none" spc="0" normalizeH="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rPr>
              <a:t> </a:t>
            </a:r>
            <a:r>
              <a:rPr kumimoji="0" lang="en-US" sz="13800" b="0" i="0" u="none" strike="noStrike" kern="1200" cap="none" spc="0" normalizeH="0" noProof="0" dirty="0" err="1">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rPr>
              <a:t>hành</a:t>
            </a:r>
            <a:endParaRPr kumimoji="0" lang="en-US" sz="13800" b="0" i="0" u="none" strike="noStrike" kern="1200" cap="none" spc="0" normalizeH="0" baseline="0" noProof="0" dirty="0">
              <a:ln w="0"/>
              <a:solidFill>
                <a:prstClr val="black"/>
              </a:solidFill>
              <a:effectLst>
                <a:outerShdw blurRad="38100" dist="19050" dir="2700000" algn="tl" rotWithShape="0">
                  <a:prstClr val="black">
                    <a:alpha val="40000"/>
                  </a:prstClr>
                </a:outerShdw>
                <a:reflection blurRad="6350" stA="60000" endA="900" endPos="58000" dir="5400000" sy="-100000" algn="bl" rotWithShape="0"/>
              </a:effectLst>
              <a:uLnTx/>
              <a:uFillTx/>
              <a:latin typeface="UTM ThuPhap Thien An" panose="02040603050506020204" pitchFamily="18" charset="0"/>
              <a:ea typeface="微软雅黑"/>
            </a:endParaRPr>
          </a:p>
        </p:txBody>
      </p:sp>
      <p:pic>
        <p:nvPicPr>
          <p:cNvPr id="12"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4875"/>
            <a:ext cx="4333366" cy="1587777"/>
          </a:xfrm>
          <a:prstGeom prst="rect">
            <a:avLst/>
          </a:prstGeom>
        </p:spPr>
      </p:pic>
      <p:pic>
        <p:nvPicPr>
          <p:cNvPr id="1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858634" y="0"/>
            <a:ext cx="4333366" cy="1587777"/>
          </a:xfrm>
          <a:prstGeom prst="rect">
            <a:avLst/>
          </a:prstGeom>
        </p:spPr>
      </p:pic>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00" y="5367839"/>
            <a:ext cx="4333366" cy="1587777"/>
          </a:xfrm>
          <a:prstGeom prst="rect">
            <a:avLst/>
          </a:prstGeom>
        </p:spPr>
      </p:pic>
      <p:pic>
        <p:nvPicPr>
          <p:cNvPr id="11"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7775734" y="5322964"/>
            <a:ext cx="4333366" cy="1587777"/>
          </a:xfrm>
          <a:prstGeom prst="rect">
            <a:avLst/>
          </a:prstGeom>
        </p:spPr>
      </p:pic>
    </p:spTree>
    <p:extLst>
      <p:ext uri="{BB962C8B-B14F-4D97-AF65-F5344CB8AC3E}">
        <p14:creationId xmlns:p14="http://schemas.microsoft.com/office/powerpoint/2010/main" val="419740115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800" decel="100000"/>
                                        <p:tgtEl>
                                          <p:spTgt spid="7"/>
                                        </p:tgtEl>
                                      </p:cBhvr>
                                    </p:animEffect>
                                    <p:anim calcmode="lin" valueType="num">
                                      <p:cBhvr>
                                        <p:cTn id="29" dur="800" decel="100000" fill="hold"/>
                                        <p:tgtEl>
                                          <p:spTgt spid="7"/>
                                        </p:tgtEl>
                                        <p:attrNameLst>
                                          <p:attrName>style.rotation</p:attrName>
                                        </p:attrNameLst>
                                      </p:cBhvr>
                                      <p:tavLst>
                                        <p:tav tm="0">
                                          <p:val>
                                            <p:fltVal val="-90"/>
                                          </p:val>
                                        </p:tav>
                                        <p:tav tm="100000">
                                          <p:val>
                                            <p:fltVal val="0"/>
                                          </p:val>
                                        </p:tav>
                                      </p:tavLst>
                                    </p:anim>
                                    <p:anim calcmode="lin" valueType="num">
                                      <p:cBhvr>
                                        <p:cTn id="30" dur="800" decel="100000" fill="hold"/>
                                        <p:tgtEl>
                                          <p:spTgt spid="7"/>
                                        </p:tgtEl>
                                        <p:attrNameLst>
                                          <p:attrName>ppt_x</p:attrName>
                                        </p:attrNameLst>
                                      </p:cBhvr>
                                      <p:tavLst>
                                        <p:tav tm="0">
                                          <p:val>
                                            <p:strVal val="#ppt_x+0.4"/>
                                          </p:val>
                                        </p:tav>
                                        <p:tav tm="100000">
                                          <p:val>
                                            <p:strVal val="#ppt_x-0.05"/>
                                          </p:val>
                                        </p:tav>
                                      </p:tavLst>
                                    </p:anim>
                                    <p:anim calcmode="lin" valueType="num">
                                      <p:cBhvr>
                                        <p:cTn id="31" dur="800" decel="100000" fill="hold"/>
                                        <p:tgtEl>
                                          <p:spTgt spid="7"/>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800" decel="100000"/>
                                        <p:tgtEl>
                                          <p:spTgt spid="8"/>
                                        </p:tgtEl>
                                      </p:cBhvr>
                                    </p:animEffect>
                                    <p:anim calcmode="lin" valueType="num">
                                      <p:cBhvr>
                                        <p:cTn id="37" dur="800" decel="100000" fill="hold"/>
                                        <p:tgtEl>
                                          <p:spTgt spid="8"/>
                                        </p:tgtEl>
                                        <p:attrNameLst>
                                          <p:attrName>style.rotation</p:attrName>
                                        </p:attrNameLst>
                                      </p:cBhvr>
                                      <p:tavLst>
                                        <p:tav tm="0">
                                          <p:val>
                                            <p:fltVal val="-90"/>
                                          </p:val>
                                        </p:tav>
                                        <p:tav tm="100000">
                                          <p:val>
                                            <p:fltVal val="0"/>
                                          </p:val>
                                        </p:tav>
                                      </p:tavLst>
                                    </p:anim>
                                    <p:anim calcmode="lin" valueType="num">
                                      <p:cBhvr>
                                        <p:cTn id="38" dur="800" decel="100000" fill="hold"/>
                                        <p:tgtEl>
                                          <p:spTgt spid="8"/>
                                        </p:tgtEl>
                                        <p:attrNameLst>
                                          <p:attrName>ppt_x</p:attrName>
                                        </p:attrNameLst>
                                      </p:cBhvr>
                                      <p:tavLst>
                                        <p:tav tm="0">
                                          <p:val>
                                            <p:strVal val="#ppt_x+0.4"/>
                                          </p:val>
                                        </p:tav>
                                        <p:tav tm="100000">
                                          <p:val>
                                            <p:strVal val="#ppt_x-0.05"/>
                                          </p:val>
                                        </p:tav>
                                      </p:tavLst>
                                    </p:anim>
                                    <p:anim calcmode="lin" valueType="num">
                                      <p:cBhvr>
                                        <p:cTn id="39" dur="800" decel="100000" fill="hold"/>
                                        <p:tgtEl>
                                          <p:spTgt spid="8"/>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2" presetID="3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800" decel="100000"/>
                                        <p:tgtEl>
                                          <p:spTgt spid="9"/>
                                        </p:tgtEl>
                                      </p:cBhvr>
                                    </p:animEffect>
                                    <p:anim calcmode="lin" valueType="num">
                                      <p:cBhvr>
                                        <p:cTn id="45" dur="800" decel="100000" fill="hold"/>
                                        <p:tgtEl>
                                          <p:spTgt spid="9"/>
                                        </p:tgtEl>
                                        <p:attrNameLst>
                                          <p:attrName>style.rotation</p:attrName>
                                        </p:attrNameLst>
                                      </p:cBhvr>
                                      <p:tavLst>
                                        <p:tav tm="0">
                                          <p:val>
                                            <p:fltVal val="-90"/>
                                          </p:val>
                                        </p:tav>
                                        <p:tav tm="100000">
                                          <p:val>
                                            <p:fltVal val="0"/>
                                          </p:val>
                                        </p:tav>
                                      </p:tavLst>
                                    </p:anim>
                                    <p:anim calcmode="lin" valueType="num">
                                      <p:cBhvr>
                                        <p:cTn id="46" dur="800" decel="100000" fill="hold"/>
                                        <p:tgtEl>
                                          <p:spTgt spid="9"/>
                                        </p:tgtEl>
                                        <p:attrNameLst>
                                          <p:attrName>ppt_x</p:attrName>
                                        </p:attrNameLst>
                                      </p:cBhvr>
                                      <p:tavLst>
                                        <p:tav tm="0">
                                          <p:val>
                                            <p:strVal val="#ppt_x+0.4"/>
                                          </p:val>
                                        </p:tav>
                                        <p:tav tm="100000">
                                          <p:val>
                                            <p:strVal val="#ppt_x-0.05"/>
                                          </p:val>
                                        </p:tav>
                                      </p:tavLst>
                                    </p:anim>
                                    <p:anim calcmode="lin" valueType="num">
                                      <p:cBhvr>
                                        <p:cTn id="47" dur="800" decel="100000" fill="hold"/>
                                        <p:tgtEl>
                                          <p:spTgt spid="9"/>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0" presetID="42" presetClass="exit" presetSubtype="0" fill="hold" nodeType="withEffect">
                                  <p:stCondLst>
                                    <p:cond delay="1400"/>
                                  </p:stCondLst>
                                  <p:childTnLst>
                                    <p:animEffect transition="out" filter="fade">
                                      <p:cBhvr>
                                        <p:cTn id="51" dur="1000"/>
                                        <p:tgtEl>
                                          <p:spTgt spid="9"/>
                                        </p:tgtEl>
                                      </p:cBhvr>
                                    </p:animEffect>
                                    <p:anim calcmode="lin" valueType="num">
                                      <p:cBhvr>
                                        <p:cTn id="52" dur="1000"/>
                                        <p:tgtEl>
                                          <p:spTgt spid="9"/>
                                        </p:tgtEl>
                                        <p:attrNameLst>
                                          <p:attrName>ppt_x</p:attrName>
                                        </p:attrNameLst>
                                      </p:cBhvr>
                                      <p:tavLst>
                                        <p:tav tm="0">
                                          <p:val>
                                            <p:strVal val="ppt_x"/>
                                          </p:val>
                                        </p:tav>
                                        <p:tav tm="100000">
                                          <p:val>
                                            <p:strVal val="ppt_x"/>
                                          </p:val>
                                        </p:tav>
                                      </p:tavLst>
                                    </p:anim>
                                    <p:anim calcmode="lin" valueType="num">
                                      <p:cBhvr>
                                        <p:cTn id="53" dur="1000"/>
                                        <p:tgtEl>
                                          <p:spTgt spid="9"/>
                                        </p:tgtEl>
                                        <p:attrNameLst>
                                          <p:attrName>ppt_y</p:attrName>
                                        </p:attrNameLst>
                                      </p:cBhvr>
                                      <p:tavLst>
                                        <p:tav tm="0">
                                          <p:val>
                                            <p:strVal val="ppt_y"/>
                                          </p:val>
                                        </p:tav>
                                        <p:tav tm="100000">
                                          <p:val>
                                            <p:strVal val="ppt_y+.1"/>
                                          </p:val>
                                        </p:tav>
                                      </p:tavLst>
                                    </p:anim>
                                    <p:set>
                                      <p:cBhvr>
                                        <p:cTn id="54" dur="1" fill="hold">
                                          <p:stCondLst>
                                            <p:cond delay="999"/>
                                          </p:stCondLst>
                                        </p:cTn>
                                        <p:tgtEl>
                                          <p:spTgt spid="9"/>
                                        </p:tgtEl>
                                        <p:attrNameLst>
                                          <p:attrName>style.visibility</p:attrName>
                                        </p:attrNameLst>
                                      </p:cBhvr>
                                      <p:to>
                                        <p:strVal val="hidden"/>
                                      </p:to>
                                    </p:set>
                                  </p:childTnLst>
                                </p:cTn>
                              </p:par>
                              <p:par>
                                <p:cTn id="55" presetID="63" presetClass="path" presetSubtype="0" accel="50000" decel="50000" fill="hold" nodeType="withEffect">
                                  <p:stCondLst>
                                    <p:cond delay="2300"/>
                                  </p:stCondLst>
                                  <p:childTnLst>
                                    <p:animMotion origin="layout" path="M -3.88889E-6 -3.33333E-6 L 0.76268 -3.33333E-6 " pathEditMode="relative" rAng="0" ptsTypes="AA">
                                      <p:cBhvr>
                                        <p:cTn id="56" dur="2000" fill="hold"/>
                                        <p:tgtEl>
                                          <p:spTgt spid="8"/>
                                        </p:tgtEl>
                                        <p:attrNameLst>
                                          <p:attrName>ppt_x</p:attrName>
                                          <p:attrName>ppt_y</p:attrName>
                                        </p:attrNameLst>
                                      </p:cBhvr>
                                      <p:rCtr x="38125" y="0"/>
                                    </p:animMotion>
                                  </p:childTnLst>
                                </p:cTn>
                              </p:par>
                              <p:par>
                                <p:cTn id="57" presetID="22" presetClass="entr" presetSubtype="2" fill="hold" nodeType="withEffect">
                                  <p:stCondLst>
                                    <p:cond delay="2600"/>
                                  </p:stCondLst>
                                  <p:childTnLst>
                                    <p:set>
                                      <p:cBhvr>
                                        <p:cTn id="58" dur="1" fill="hold">
                                          <p:stCondLst>
                                            <p:cond delay="0"/>
                                          </p:stCondLst>
                                        </p:cTn>
                                        <p:tgtEl>
                                          <p:spTgt spid="6"/>
                                        </p:tgtEl>
                                        <p:attrNameLst>
                                          <p:attrName>style.visibility</p:attrName>
                                        </p:attrNameLst>
                                      </p:cBhvr>
                                      <p:to>
                                        <p:strVal val="visible"/>
                                      </p:to>
                                    </p:set>
                                    <p:animEffect transition="in" filter="wipe(right)">
                                      <p:cBhvr>
                                        <p:cTn id="59" dur="1500"/>
                                        <p:tgtEl>
                                          <p:spTgt spid="6"/>
                                        </p:tgtEl>
                                      </p:cBhvr>
                                    </p:animEffect>
                                  </p:childTnLst>
                                </p:cTn>
                              </p:par>
                              <p:par>
                                <p:cTn id="60" presetID="63" presetClass="path" presetSubtype="0" accel="50000" decel="50000" fill="hold" nodeType="withEffect">
                                  <p:stCondLst>
                                    <p:cond delay="2300"/>
                                  </p:stCondLst>
                                  <p:childTnLst>
                                    <p:animMotion origin="layout" path="M 4.44444E-6 -6.17284E-7 L 0.75538 0.00494 " pathEditMode="relative" rAng="0" ptsTypes="AA">
                                      <p:cBhvr>
                                        <p:cTn id="61" dur="2000" fill="hold"/>
                                        <p:tgtEl>
                                          <p:spTgt spid="6"/>
                                        </p:tgtEl>
                                        <p:attrNameLst>
                                          <p:attrName>ppt_x</p:attrName>
                                          <p:attrName>ppt_y</p:attrName>
                                        </p:attrNameLst>
                                      </p:cBhvr>
                                      <p:rCtr x="37760" y="247"/>
                                    </p:animMotion>
                                  </p:childTnLst>
                                </p:cTn>
                              </p:par>
                              <p:par>
                                <p:cTn id="62" presetID="38" presetClass="entr" presetSubtype="0" accel="50000" fill="hold" grpId="0" nodeType="withEffect">
                                  <p:stCondLst>
                                    <p:cond delay="2300"/>
                                  </p:stCondLst>
                                  <p:iterate type="lt">
                                    <p:tmPct val="50000"/>
                                  </p:iterate>
                                  <p:childTnLst>
                                    <p:set>
                                      <p:cBhvr>
                                        <p:cTn id="63" dur="1" fill="hold">
                                          <p:stCondLst>
                                            <p:cond delay="0"/>
                                          </p:stCondLst>
                                        </p:cTn>
                                        <p:tgtEl>
                                          <p:spTgt spid="2"/>
                                        </p:tgtEl>
                                        <p:attrNameLst>
                                          <p:attrName>style.visibility</p:attrName>
                                        </p:attrNameLst>
                                      </p:cBhvr>
                                      <p:to>
                                        <p:strVal val="visible"/>
                                      </p:to>
                                    </p:set>
                                    <p:set>
                                      <p:cBhvr>
                                        <p:cTn id="64" dur="341" fill="hold">
                                          <p:stCondLst>
                                            <p:cond delay="0"/>
                                          </p:stCondLst>
                                        </p:cTn>
                                        <p:tgtEl>
                                          <p:spTgt spid="2"/>
                                        </p:tgtEl>
                                        <p:attrNameLst>
                                          <p:attrName>style.rotation</p:attrName>
                                        </p:attrNameLst>
                                      </p:cBhvr>
                                      <p:to>
                                        <p:strVal val="-45.0"/>
                                      </p:to>
                                    </p:set>
                                    <p:anim calcmode="lin" valueType="num">
                                      <p:cBhvr>
                                        <p:cTn id="65" dur="341" fill="hold">
                                          <p:stCondLst>
                                            <p:cond delay="341"/>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66" dur="341"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67" dur="117" decel="50000" autoRev="1" fill="hold">
                                          <p:stCondLst>
                                            <p:cond delay="341"/>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68" dur="102" fill="hold">
                                          <p:stCondLst>
                                            <p:cond delay="648"/>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5">
            <a:extLst>
              <a:ext uri="{28A0092B-C50C-407E-A947-70E740481C1C}">
                <a14:useLocalDpi xmlns:a14="http://schemas.microsoft.com/office/drawing/2010/main" val="0"/>
              </a:ext>
            </a:extLst>
          </a:blip>
          <a:srcRect t="3504" b="74603"/>
          <a:stretch/>
        </p:blipFill>
        <p:spPr>
          <a:xfrm>
            <a:off x="-119636" y="-265455"/>
            <a:ext cx="12484418" cy="1731398"/>
          </a:xfrm>
          <a:prstGeom prst="rect">
            <a:avLst/>
          </a:prstGeom>
        </p:spPr>
      </p:pic>
      <p:pic>
        <p:nvPicPr>
          <p:cNvPr id="9" name="广陵散">
            <a:hlinkClick r:id="" action="ppaction://media"/>
          </p:cNvPr>
          <p:cNvPicPr>
            <a:picLocks noChangeAspect="1"/>
          </p:cNvPicPr>
          <p:nvPr>
            <a:audioFile r:link="rId1"/>
            <p:extLst>
              <p:ext uri="{DAA4B4D4-6D71-4841-9C94-3DE7FCFB9230}">
                <p14:media xmlns:p14="http://schemas.microsoft.com/office/powerpoint/2010/main" r:embed="rId2">
                  <p14:trim st="4640"/>
                </p14:media>
              </p:ext>
            </p:extLst>
          </p:nvPr>
        </p:nvPicPr>
        <p:blipFill>
          <a:blip r:embed="rId6"/>
          <a:stretch>
            <a:fillRect/>
          </a:stretch>
        </p:blipFill>
        <p:spPr>
          <a:xfrm>
            <a:off x="-112712" y="-1098878"/>
            <a:ext cx="609600" cy="609600"/>
          </a:xfrm>
          <a:prstGeom prst="rect">
            <a:avLst/>
          </a:prstGeom>
        </p:spPr>
      </p:pic>
      <p:sp>
        <p:nvSpPr>
          <p:cNvPr id="15" name="椭圆 14"/>
          <p:cNvSpPr/>
          <p:nvPr/>
        </p:nvSpPr>
        <p:spPr>
          <a:xfrm>
            <a:off x="4319721" y="-649991"/>
            <a:ext cx="3351893" cy="3073535"/>
          </a:xfrm>
          <a:prstGeom prst="ellipse">
            <a:avLst/>
          </a:prstGeom>
          <a:solidFill>
            <a:schemeClr val="bg1">
              <a:alpha val="38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8" name="图片 17"/>
          <p:cNvPicPr>
            <a:picLocks noChangeAspect="1"/>
          </p:cNvPicPr>
          <p:nvPr/>
        </p:nvPicPr>
        <p:blipFill rotWithShape="1">
          <a:blip r:embed="rId7">
            <a:extLst>
              <a:ext uri="{28A0092B-C50C-407E-A947-70E740481C1C}">
                <a14:useLocalDpi xmlns:a14="http://schemas.microsoft.com/office/drawing/2010/main" val="0"/>
              </a:ext>
            </a:extLst>
          </a:blip>
          <a:srcRect l="18597" t="72560" r="30585"/>
          <a:stretch/>
        </p:blipFill>
        <p:spPr>
          <a:xfrm>
            <a:off x="-224525" y="4890112"/>
            <a:ext cx="6516914" cy="1981521"/>
          </a:xfrm>
          <a:prstGeom prst="rect">
            <a:avLst/>
          </a:prstGeom>
        </p:spPr>
      </p:pic>
      <p:grpSp>
        <p:nvGrpSpPr>
          <p:cNvPr id="3" name="Group 2"/>
          <p:cNvGrpSpPr/>
          <p:nvPr/>
        </p:nvGrpSpPr>
        <p:grpSpPr>
          <a:xfrm>
            <a:off x="496888" y="1602109"/>
            <a:ext cx="8984344" cy="1332782"/>
            <a:chOff x="102358" y="1309521"/>
            <a:chExt cx="8159104" cy="1332782"/>
          </a:xfrm>
        </p:grpSpPr>
        <p:pic>
          <p:nvPicPr>
            <p:cNvPr id="4"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358" y="1321363"/>
              <a:ext cx="1256117" cy="1320940"/>
            </a:xfrm>
            <a:prstGeom prst="rect">
              <a:avLst/>
            </a:prstGeom>
          </p:spPr>
        </p:pic>
        <p:sp>
          <p:nvSpPr>
            <p:cNvPr id="5" name="文本框 4"/>
            <p:cNvSpPr txBox="1"/>
            <p:nvPr/>
          </p:nvSpPr>
          <p:spPr>
            <a:xfrm>
              <a:off x="1358475" y="1309521"/>
              <a:ext cx="6902987"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600" i="0" u="none" strike="noStrike" kern="1200" cap="none" spc="-300" normalizeH="0" baseline="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Buổi</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đầu</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độc</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lập</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nhà</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Lý</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đóng</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đô</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ở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đâu</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Tên</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gọi</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nước</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ta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là</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 </a:t>
              </a:r>
              <a:r>
                <a:rPr kumimoji="0" lang="en-US" altLang="zh-CN" sz="3600" i="0" u="none" strike="noStrike" kern="1200" cap="none" spc="-300" normalizeH="0" noProof="0" dirty="0" err="1">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gì</a:t>
              </a:r>
              <a:r>
                <a:rPr kumimoji="0" lang="en-US" altLang="zh-CN" sz="3600" i="0" u="none" strike="noStrike" kern="1200" cap="none" spc="-300" normalizeH="0" noProof="0" dirty="0">
                  <a:ln>
                    <a:noFill/>
                  </a:ln>
                  <a:gradFill>
                    <a:gsLst>
                      <a:gs pos="53000">
                        <a:prstClr val="black">
                          <a:lumMod val="95000"/>
                          <a:lumOff val="5000"/>
                        </a:prstClr>
                      </a:gs>
                      <a:gs pos="100000">
                        <a:srgbClr val="FF0000"/>
                      </a:gs>
                    </a:gsLst>
                    <a:lin ang="13500000" scaled="1"/>
                  </a:gradFill>
                  <a:effectLst/>
                  <a:uLnTx/>
                  <a:uFillTx/>
                  <a:latin typeface="UTM Aristote" panose="02040603050506020204" pitchFamily="18" charset="0"/>
                  <a:ea typeface="叶根友毛笔行书简体" panose="02010601030101010101" pitchFamily="2" charset="-122"/>
                </a:rPr>
                <a:t>?</a:t>
              </a:r>
              <a:endParaRPr kumimoji="0" lang="zh-CN" altLang="en-US" sz="1600" i="0" u="none" strike="noStrike" kern="1200" cap="none" spc="0" normalizeH="0" baseline="0" noProof="0" dirty="0">
                <a:ln>
                  <a:noFill/>
                </a:ln>
                <a:solidFill>
                  <a:prstClr val="black"/>
                </a:solidFill>
                <a:effectLst/>
                <a:uLnTx/>
                <a:uFillTx/>
                <a:latin typeface="UTM Aristote" panose="02040603050506020204" pitchFamily="18" charset="0"/>
                <a:ea typeface="宋体" panose="02010600030101010101" pitchFamily="2" charset="-122"/>
              </a:endParaRPr>
            </a:p>
          </p:txBody>
        </p:sp>
      </p:grpSp>
      <p:sp>
        <p:nvSpPr>
          <p:cNvPr id="13" name="文本框 4"/>
          <p:cNvSpPr txBox="1"/>
          <p:nvPr/>
        </p:nvSpPr>
        <p:spPr>
          <a:xfrm>
            <a:off x="192088" y="2995108"/>
            <a:ext cx="9711126"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000" i="0" u="none" strike="noStrike" kern="1200" cap="none" spc="-300" normalizeH="0" baseline="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Buổi</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đầu</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đọc</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lập</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nhà</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Lý</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đóng</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đô</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ở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Hoa</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Lư</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lang="en-US" altLang="zh-CN" sz="4000" spc="-300" dirty="0" err="1">
                <a:solidFill>
                  <a:schemeClr val="accent6"/>
                </a:solidFill>
                <a:latin typeface="UTM Aristote" panose="02040603050506020204" pitchFamily="18" charset="0"/>
                <a:ea typeface="叶根友毛笔行书简体" panose="02010601030101010101" pitchFamily="2" charset="-122"/>
              </a:rPr>
              <a:t>t</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ên</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gọi</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nước</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ta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là</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Đại</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 </a:t>
            </a:r>
            <a:r>
              <a:rPr kumimoji="0" lang="en-US" altLang="zh-CN" sz="4000" i="0" u="none" strike="noStrike" kern="1200" cap="none" spc="-300" normalizeH="0" noProof="0" dirty="0" err="1">
                <a:ln>
                  <a:noFill/>
                </a:ln>
                <a:solidFill>
                  <a:schemeClr val="accent6"/>
                </a:solidFill>
                <a:effectLst/>
                <a:uLnTx/>
                <a:uFillTx/>
                <a:latin typeface="UTM Aristote" panose="02040603050506020204" pitchFamily="18" charset="0"/>
                <a:ea typeface="叶根友毛笔行书简体" panose="02010601030101010101" pitchFamily="2" charset="-122"/>
              </a:rPr>
              <a:t>Việt</a:t>
            </a:r>
            <a:r>
              <a:rPr kumimoji="0" lang="en-US" altLang="zh-CN" sz="4000" i="0" u="none" strike="noStrike" kern="1200" cap="none" spc="-300" normalizeH="0" noProof="0" dirty="0">
                <a:ln>
                  <a:noFill/>
                </a:ln>
                <a:solidFill>
                  <a:schemeClr val="accent6"/>
                </a:solidFill>
                <a:effectLst/>
                <a:uLnTx/>
                <a:uFillTx/>
                <a:latin typeface="UTM Aristote" panose="02040603050506020204" pitchFamily="18" charset="0"/>
                <a:ea typeface="叶根友毛笔行书简体" panose="02010601030101010101" pitchFamily="2" charset="-122"/>
              </a:rPr>
              <a:t>.</a:t>
            </a:r>
            <a:endParaRPr kumimoji="0" lang="zh-CN" altLang="en-US" i="0" u="none" strike="noStrike" kern="1200" cap="none" spc="0" normalizeH="0" baseline="0" noProof="0" dirty="0">
              <a:ln>
                <a:noFill/>
              </a:ln>
              <a:solidFill>
                <a:schemeClr val="accent6"/>
              </a:solidFill>
              <a:effectLst/>
              <a:uLnTx/>
              <a:uFillTx/>
              <a:latin typeface="UTM Aristote" panose="02040603050506020204" pitchFamily="18" charset="0"/>
              <a:ea typeface="宋体" panose="02010600030101010101" pitchFamily="2" charset="-122"/>
            </a:endParaRPr>
          </a:p>
        </p:txBody>
      </p:sp>
    </p:spTree>
    <p:extLst>
      <p:ext uri="{BB962C8B-B14F-4D97-AF65-F5344CB8AC3E}">
        <p14:creationId xmlns:p14="http://schemas.microsoft.com/office/powerpoint/2010/main" val="942290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p:val>
                                            <p:strVal val="4/3*#ppt_w"/>
                                          </p:val>
                                        </p:tav>
                                        <p:tav tm="100000">
                                          <p:val>
                                            <p:strVal val="#ppt_w"/>
                                          </p:val>
                                        </p:tav>
                                      </p:tavLst>
                                    </p:anim>
                                    <p:anim calcmode="lin" valueType="num">
                                      <p:cBhvr>
                                        <p:cTn id="8" dur="5000" fill="hold"/>
                                        <p:tgtEl>
                                          <p:spTgt spid="10"/>
                                        </p:tgtEl>
                                        <p:attrNameLst>
                                          <p:attrName>ppt_h</p:attrName>
                                        </p:attrNameLst>
                                      </p:cBhvr>
                                      <p:tavLst>
                                        <p:tav tm="0">
                                          <p:val>
                                            <p:strVal val="4/3*#ppt_h"/>
                                          </p:val>
                                        </p:tav>
                                        <p:tav tm="100000">
                                          <p:val>
                                            <p:strVal val="#ppt_h"/>
                                          </p:val>
                                        </p:tav>
                                      </p:tavLst>
                                    </p:anim>
                                  </p:childTnLst>
                                </p:cTn>
                              </p:par>
                              <p:par>
                                <p:cTn id="9" presetID="2" presetClass="entr" presetSubtype="4" fill="hold" nodeType="withEffect">
                                  <p:stCondLst>
                                    <p:cond delay="10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5" repeatCount="indefinite" fill="remove" display="0">
                  <p:stCondLst>
                    <p:cond delay="indefinite"/>
                  </p:stCondLst>
                  <p:endCondLst>
                    <p:cond evt="onStopAudio" delay="0">
                      <p:tgtEl>
                        <p:sldTgt/>
                      </p:tgtEl>
                    </p:cond>
                  </p:endCondLst>
                </p:cTn>
                <p:tgtEl>
                  <p:spTgt spid="9"/>
                </p:tgtEl>
              </p:cMediaNode>
            </p:audio>
          </p:childTnLst>
        </p:cTn>
      </p:par>
    </p:tnLst>
    <p:bldLst>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演示文稿1"/>
</p:tagLst>
</file>

<file path=ppt/theme/theme1.xml><?xml version="1.0" encoding="utf-8"?>
<a:theme xmlns:a="http://schemas.openxmlformats.org/drawingml/2006/main" name="Office 主题">
  <a:themeElements>
    <a:clrScheme name="自定义 170">
      <a:dk1>
        <a:sysClr val="windowText" lastClr="000000"/>
      </a:dk1>
      <a:lt1>
        <a:sysClr val="window" lastClr="FFFFFF"/>
      </a:lt1>
      <a:dk2>
        <a:srgbClr val="44546A"/>
      </a:dk2>
      <a:lt2>
        <a:srgbClr val="E7E6E6"/>
      </a:lt2>
      <a:accent1>
        <a:srgbClr val="996C33"/>
      </a:accent1>
      <a:accent2>
        <a:srgbClr val="6A3906"/>
      </a:accent2>
      <a:accent3>
        <a:srgbClr val="B28850"/>
      </a:accent3>
      <a:accent4>
        <a:srgbClr val="B28850"/>
      </a:accent4>
      <a:accent5>
        <a:srgbClr val="CEA972"/>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648</Words>
  <Application>Microsoft Office PowerPoint</Application>
  <PresentationFormat>Widescreen</PresentationFormat>
  <Paragraphs>107</Paragraphs>
  <Slides>23</Slides>
  <Notes>11</Notes>
  <HiddenSlides>0</HiddenSlides>
  <MMClips>3</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23</vt:i4>
      </vt:variant>
    </vt:vector>
  </HeadingPairs>
  <TitlesOfParts>
    <vt:vector size="44" baseType="lpstr">
      <vt:lpstr>inpin heiti</vt:lpstr>
      <vt:lpstr>SVN-Newton</vt:lpstr>
      <vt:lpstr>Arial</vt:lpstr>
      <vt:lpstr>UTM ThuPhap Thien An</vt:lpstr>
      <vt:lpstr>Times New Roman</vt:lpstr>
      <vt:lpstr>UTM Avenida</vt:lpstr>
      <vt:lpstr>等线</vt:lpstr>
      <vt:lpstr>等线 Light</vt:lpstr>
      <vt:lpstr>UTM A&amp;S Graceland</vt:lpstr>
      <vt:lpstr>#9Slide07 HoneyCream</vt:lpstr>
      <vt:lpstr>UTM Beautiful Caps</vt:lpstr>
      <vt:lpstr>UTM Azuki</vt:lpstr>
      <vt:lpstr>Calibri</vt:lpstr>
      <vt:lpstr>UTM Aristote</vt:lpstr>
      <vt:lpstr>UTM Amerika Sans</vt:lpstr>
      <vt:lpstr>方正黑体简体</vt:lpstr>
      <vt:lpstr>Calibri Light</vt:lpstr>
      <vt:lpstr>Office 主题</vt:lpstr>
      <vt:lpstr>1_Office 主题​​</vt:lpstr>
      <vt:lpstr>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更多资源关注@好教师</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 Non Team</dc:title>
  <dc:subject>Lịch sử 4</dc:subject>
  <dc:creator/>
  <cp:keywords>Nguyễn Thị Cảm</cp:keywords>
  <dc:description>Bài 20_Ôn tập</dc:description>
  <cp:lastModifiedBy/>
  <cp:revision>1</cp:revision>
  <dcterms:created xsi:type="dcterms:W3CDTF">2015-11-29T09:06:35Z</dcterms:created>
  <dcterms:modified xsi:type="dcterms:W3CDTF">2023-07-23T14:28:15Z</dcterms:modified>
  <cp:category>Măng Non Team</cp:category>
</cp:coreProperties>
</file>