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2"/>
    <p:sldMasterId id="2147483705" r:id="rId3"/>
    <p:sldMasterId id="2147483709" r:id="rId4"/>
    <p:sldMasterId id="2147483721" r:id="rId5"/>
    <p:sldMasterId id="2147483733" r:id="rId6"/>
  </p:sldMasterIdLst>
  <p:notesMasterIdLst>
    <p:notesMasterId r:id="rId33"/>
  </p:notesMasterIdLst>
  <p:sldIdLst>
    <p:sldId id="281" r:id="rId7"/>
    <p:sldId id="312" r:id="rId8"/>
    <p:sldId id="352" r:id="rId9"/>
    <p:sldId id="362" r:id="rId10"/>
    <p:sldId id="350" r:id="rId11"/>
    <p:sldId id="363" r:id="rId12"/>
    <p:sldId id="353" r:id="rId13"/>
    <p:sldId id="289" r:id="rId14"/>
    <p:sldId id="260" r:id="rId15"/>
    <p:sldId id="320" r:id="rId16"/>
    <p:sldId id="351" r:id="rId17"/>
    <p:sldId id="311" r:id="rId18"/>
    <p:sldId id="354" r:id="rId19"/>
    <p:sldId id="274" r:id="rId20"/>
    <p:sldId id="355" r:id="rId21"/>
    <p:sldId id="347" r:id="rId22"/>
    <p:sldId id="356" r:id="rId23"/>
    <p:sldId id="359" r:id="rId24"/>
    <p:sldId id="357" r:id="rId25"/>
    <p:sldId id="258" r:id="rId26"/>
    <p:sldId id="358" r:id="rId27"/>
    <p:sldId id="360" r:id="rId28"/>
    <p:sldId id="265" r:id="rId29"/>
    <p:sldId id="361" r:id="rId30"/>
    <p:sldId id="263" r:id="rId31"/>
    <p:sldId id="302" r:id="rId32"/>
  </p:sldIdLst>
  <p:sldSz cx="12192000" cy="6858000"/>
  <p:notesSz cx="6858000" cy="9144000"/>
  <p:embeddedFontLst>
    <p:embeddedFont>
      <p:font typeface="等线" panose="02010600030101010101" pitchFamily="2" charset="-122"/>
      <p:regular r:id="rId34"/>
      <p:bold r:id="rId35"/>
    </p:embeddedFont>
    <p:embeddedFont>
      <p:font typeface="等线 Light" panose="02010600030101010101" pitchFamily="2" charset="-122"/>
      <p:regular r:id="rId36"/>
    </p:embeddedFont>
    <p:embeddedFont>
      <p:font typeface="微软雅黑" panose="020B0503020204020204" pitchFamily="34" charset="-122"/>
      <p:regular r:id="rId37"/>
      <p:bold r:id="rId38"/>
    </p:embeddedFont>
    <p:embeddedFont>
      <p:font typeface="幼圆" panose="020B0604020202020204" charset="-122"/>
      <p:regular r:id="rId39"/>
    </p:embeddedFont>
    <p:embeddedFont>
      <p:font typeface="#9Slide03 AmpleSoft Bold" panose="020B0604020202020204" charset="0"/>
      <p:regular r:id="rId40"/>
    </p:embeddedFont>
    <p:embeddedFont>
      <p:font typeface="#9Slide03 Arima Madurai Black" panose="020B0604020202020204" charset="0"/>
      <p:bold r:id="rId41"/>
    </p:embeddedFont>
    <p:embeddedFont>
      <p:font typeface="#9Slide03 Arima Madurai Bold" panose="020B0604020202020204" charset="0"/>
      <p:bold r:id="rId42"/>
    </p:embeddedFont>
    <p:embeddedFont>
      <p:font typeface="#9Slide03 SFU Helvetica Black" panose="020B0604020202020204" charset="0"/>
      <p:bold r:id="rId43"/>
    </p:embeddedFont>
    <p:embeddedFont>
      <p:font typeface="#9Slide04 Manuale SemiBold" panose="020B0604020202020204" charset="0"/>
      <p:bold r:id="rId44"/>
    </p:embeddedFont>
    <p:embeddedFont>
      <p:font typeface="#9Slide04 SFU Glytus Bold" panose="020B0604020202020204" charset="0"/>
      <p:bold r:id="rId45"/>
    </p:embeddedFont>
    <p:embeddedFont>
      <p:font typeface="#9Slide05 SVNBulgary" panose="020B0604020202020204" charset="0"/>
      <p:regular r:id="rId46"/>
    </p:embeddedFont>
    <p:embeddedFont>
      <p:font typeface="#9Slide05 SVNVictoria" panose="020B0604020202020204" charset="0"/>
      <p:regular r:id="rId47"/>
    </p:embeddedFont>
    <p:embeddedFont>
      <p:font typeface="Calibri" panose="020F0502020204030204" pitchFamily="34" charset="0"/>
      <p:regular r:id="rId48"/>
      <p:bold r:id="rId49"/>
      <p:italic r:id="rId50"/>
      <p:boldItalic r:id="rId51"/>
    </p:embeddedFont>
    <p:embeddedFont>
      <p:font typeface="Calibri Light" panose="020F0302020204030204" pitchFamily="34" charset="0"/>
      <p:regular r:id="rId52"/>
      <p:italic r:id="rId53"/>
    </p:embeddedFont>
    <p:embeddedFont>
      <p:font typeface="Franklin Gothic Medium" panose="020B0603020102020204" pitchFamily="34" charset="0"/>
      <p:regular r:id="rId54"/>
      <p:italic r:id="rId55"/>
    </p:embeddedFont>
    <p:embeddedFont>
      <p:font typeface="UTM Azuki" panose="02040603050506020204" pitchFamily="18" charset="0"/>
      <p:regular r:id="rId56"/>
    </p:embeddedFont>
    <p:embeddedFont>
      <p:font typeface="UTM Ong Do Gia" panose="02040603050506020204" pitchFamily="18" charset="0"/>
      <p:regular r:id="rId57"/>
    </p:embeddedFont>
    <p:embeddedFont>
      <p:font typeface="UTM ThuPhap Thien An" panose="02040603050506020204" pitchFamily="18" charset="0"/>
      <p:regular r:id="rId58"/>
    </p:embeddedFont>
    <p:embeddedFont>
      <p:font typeface="UVF Slim Tony" panose="020B0604020202020204" charset="0"/>
      <p:regular r:id="rId59"/>
    </p:embeddedFont>
    <p:embeddedFont>
      <p:font typeface="Wingdings 2" panose="05020102010507070707" pitchFamily="18" charset="2"/>
      <p:regular r:id="rId60"/>
    </p:embeddedFont>
  </p:embeddedFontLst>
  <p:custDataLst>
    <p:tags r:id="rId6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7F90"/>
    <a:srgbClr val="F7536B"/>
    <a:srgbClr val="FDE9F3"/>
    <a:srgbClr val="F9B9D9"/>
    <a:srgbClr val="322F2D"/>
    <a:srgbClr val="2E2A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369" autoAdjust="0"/>
    <p:restoredTop sz="94660"/>
  </p:normalViewPr>
  <p:slideViewPr>
    <p:cSldViewPr snapToGrid="0">
      <p:cViewPr varScale="1">
        <p:scale>
          <a:sx n="70" d="100"/>
          <a:sy n="70" d="100"/>
        </p:scale>
        <p:origin x="396"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font" Target="fonts/font22.fntdata"/><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font" Target="fonts/font25.fntdata"/><Relationship Id="rId5" Type="http://schemas.openxmlformats.org/officeDocument/2006/relationships/slideMaster" Target="slideMasters/slideMaster5.xml"/><Relationship Id="rId61" Type="http://schemas.openxmlformats.org/officeDocument/2006/relationships/tags" Target="tags/tag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font" Target="fonts/font18.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font" Target="fonts/font26.fntdata"/><Relationship Id="rId20" Type="http://schemas.openxmlformats.org/officeDocument/2006/relationships/slide" Target="slides/slide14.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font" Target="fonts/font27.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78FED-6547-47B4-900E-7B6ECCE0A480}"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B3B3F1-1491-43B2-83CD-1F619A8305E7}" type="slidenum">
              <a:rPr lang="zh-CN" altLang="en-US" smtClean="0"/>
              <a:t>‹#›</a:t>
            </a:fld>
            <a:endParaRPr lang="zh-CN" altLang="en-US"/>
          </a:p>
        </p:txBody>
      </p:sp>
    </p:spTree>
    <p:extLst>
      <p:ext uri="{BB962C8B-B14F-4D97-AF65-F5344CB8AC3E}">
        <p14:creationId xmlns:p14="http://schemas.microsoft.com/office/powerpoint/2010/main" val="3750369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1</a:t>
            </a:fld>
            <a:endParaRPr lang="zh-CN" altLang="en-US"/>
          </a:p>
        </p:txBody>
      </p:sp>
    </p:spTree>
    <p:extLst>
      <p:ext uri="{BB962C8B-B14F-4D97-AF65-F5344CB8AC3E}">
        <p14:creationId xmlns:p14="http://schemas.microsoft.com/office/powerpoint/2010/main" val="1579004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CF3715-199A-4C21-A6D5-0695ED278C7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0FE5C2-D1EC-4819-B76E-6707E9461EA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0038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099"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C7F0B8-C271-40D9-B878-79B8A8336632}"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1394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a:xfrm>
            <a:off x="381000" y="685800"/>
            <a:ext cx="6096000" cy="3429000"/>
          </a:xfrm>
          <a:ln/>
        </p:spPr>
      </p:sp>
      <p:sp>
        <p:nvSpPr>
          <p:cNvPr id="43011" name="备注占位符 2"/>
          <p:cNvSpPr>
            <a:spLocks noGrp="1"/>
          </p:cNvSpPr>
          <p:nvPr>
            <p:ph type="body" idx="1"/>
          </p:nvPr>
        </p:nvSpPr>
        <p:spPr>
          <a:noFill/>
          <a:ln/>
        </p:spPr>
        <p:txBody>
          <a:bodyPr/>
          <a:lstStyle/>
          <a:p>
            <a:pPr eaLnBrk="1" hangingPunct="1"/>
            <a:endParaRPr lang="zh-CN" altLang="en-US"/>
          </a:p>
        </p:txBody>
      </p:sp>
      <p:sp>
        <p:nvSpPr>
          <p:cNvPr id="43012" name="灯片编号占位符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B4E56A-9D32-4CCD-820A-B726E9FA3B63}" type="slidenum">
              <a:rPr kumimoji="0" lang="zh-CN" altLang="en-US"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extLst>
      <p:ext uri="{BB962C8B-B14F-4D97-AF65-F5344CB8AC3E}">
        <p14:creationId xmlns:p14="http://schemas.microsoft.com/office/powerpoint/2010/main" val="3588371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a:xfrm>
            <a:off x="381000" y="685800"/>
            <a:ext cx="6096000" cy="3429000"/>
          </a:xfrm>
          <a:ln/>
        </p:spPr>
      </p:sp>
      <p:sp>
        <p:nvSpPr>
          <p:cNvPr id="43011" name="备注占位符 2"/>
          <p:cNvSpPr>
            <a:spLocks noGrp="1"/>
          </p:cNvSpPr>
          <p:nvPr>
            <p:ph type="body" idx="1"/>
          </p:nvPr>
        </p:nvSpPr>
        <p:spPr>
          <a:noFill/>
          <a:ln/>
        </p:spPr>
        <p:txBody>
          <a:bodyPr/>
          <a:lstStyle/>
          <a:p>
            <a:pPr eaLnBrk="1" hangingPunct="1"/>
            <a:endParaRPr lang="zh-CN" altLang="en-US"/>
          </a:p>
        </p:txBody>
      </p:sp>
      <p:sp>
        <p:nvSpPr>
          <p:cNvPr id="43012" name="灯片编号占位符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B4E56A-9D32-4CCD-820A-B726E9FA3B63}" type="slidenum">
              <a:rPr kumimoji="0" lang="zh-CN" altLang="en-US"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0FE5C2-D1EC-4819-B76E-6707E9461EA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7944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a:xfrm>
            <a:off x="381000" y="685800"/>
            <a:ext cx="6096000" cy="3429000"/>
          </a:xfrm>
          <a:ln/>
        </p:spPr>
      </p:sp>
      <p:sp>
        <p:nvSpPr>
          <p:cNvPr id="43011" name="备注占位符 2"/>
          <p:cNvSpPr>
            <a:spLocks noGrp="1"/>
          </p:cNvSpPr>
          <p:nvPr>
            <p:ph type="body" idx="1"/>
          </p:nvPr>
        </p:nvSpPr>
        <p:spPr>
          <a:noFill/>
          <a:ln/>
        </p:spPr>
        <p:txBody>
          <a:bodyPr/>
          <a:lstStyle/>
          <a:p>
            <a:pPr eaLnBrk="1" hangingPunct="1"/>
            <a:endParaRPr lang="zh-CN" altLang="en-US"/>
          </a:p>
        </p:txBody>
      </p:sp>
      <p:sp>
        <p:nvSpPr>
          <p:cNvPr id="43012" name="灯片编号占位符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B4E56A-9D32-4CCD-820A-B726E9FA3B63}" type="slidenum">
              <a:rPr kumimoji="0" lang="zh-CN" altLang="en-US"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extLst>
      <p:ext uri="{BB962C8B-B14F-4D97-AF65-F5344CB8AC3E}">
        <p14:creationId xmlns:p14="http://schemas.microsoft.com/office/powerpoint/2010/main" val="188655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19</a:t>
            </a:fld>
            <a:endParaRPr lang="zh-CN" altLang="en-US"/>
          </a:p>
        </p:txBody>
      </p:sp>
    </p:spTree>
    <p:extLst>
      <p:ext uri="{BB962C8B-B14F-4D97-AF65-F5344CB8AC3E}">
        <p14:creationId xmlns:p14="http://schemas.microsoft.com/office/powerpoint/2010/main" val="4055748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20</a:t>
            </a:fld>
            <a:endParaRPr lang="zh-CN" altLang="en-US"/>
          </a:p>
        </p:txBody>
      </p:sp>
    </p:spTree>
    <p:extLst>
      <p:ext uri="{BB962C8B-B14F-4D97-AF65-F5344CB8AC3E}">
        <p14:creationId xmlns:p14="http://schemas.microsoft.com/office/powerpoint/2010/main" val="3019092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21</a:t>
            </a:fld>
            <a:endParaRPr lang="zh-CN" altLang="en-US"/>
          </a:p>
        </p:txBody>
      </p:sp>
    </p:spTree>
    <p:extLst>
      <p:ext uri="{BB962C8B-B14F-4D97-AF65-F5344CB8AC3E}">
        <p14:creationId xmlns:p14="http://schemas.microsoft.com/office/powerpoint/2010/main" val="2317883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4</a:t>
            </a:fld>
            <a:endParaRPr lang="zh-CN" altLang="en-US"/>
          </a:p>
        </p:txBody>
      </p:sp>
    </p:spTree>
    <p:extLst>
      <p:ext uri="{BB962C8B-B14F-4D97-AF65-F5344CB8AC3E}">
        <p14:creationId xmlns:p14="http://schemas.microsoft.com/office/powerpoint/2010/main" val="1647557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22</a:t>
            </a:fld>
            <a:endParaRPr lang="zh-CN" altLang="en-US"/>
          </a:p>
        </p:txBody>
      </p:sp>
    </p:spTree>
    <p:extLst>
      <p:ext uri="{BB962C8B-B14F-4D97-AF65-F5344CB8AC3E}">
        <p14:creationId xmlns:p14="http://schemas.microsoft.com/office/powerpoint/2010/main" val="33319036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23</a:t>
            </a:fld>
            <a:endParaRPr lang="zh-CN" altLang="en-US"/>
          </a:p>
        </p:txBody>
      </p:sp>
    </p:spTree>
    <p:extLst>
      <p:ext uri="{BB962C8B-B14F-4D97-AF65-F5344CB8AC3E}">
        <p14:creationId xmlns:p14="http://schemas.microsoft.com/office/powerpoint/2010/main" val="3130686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24</a:t>
            </a:fld>
            <a:endParaRPr lang="zh-CN" altLang="en-US"/>
          </a:p>
        </p:txBody>
      </p:sp>
    </p:spTree>
    <p:extLst>
      <p:ext uri="{BB962C8B-B14F-4D97-AF65-F5344CB8AC3E}">
        <p14:creationId xmlns:p14="http://schemas.microsoft.com/office/powerpoint/2010/main" val="28636227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25</a:t>
            </a:fld>
            <a:endParaRPr lang="zh-CN" altLang="en-US"/>
          </a:p>
        </p:txBody>
      </p:sp>
    </p:spTree>
    <p:extLst>
      <p:ext uri="{BB962C8B-B14F-4D97-AF65-F5344CB8AC3E}">
        <p14:creationId xmlns:p14="http://schemas.microsoft.com/office/powerpoint/2010/main" val="37441585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A1A15F-C1A7-45C2-8241-1CA8D69F6986}" type="slidenum">
              <a:rPr lang="zh-CN" altLang="en-US" smtClean="0"/>
              <a:t>26</a:t>
            </a:fld>
            <a:endParaRPr lang="zh-CN" altLang="en-US"/>
          </a:p>
        </p:txBody>
      </p:sp>
    </p:spTree>
    <p:extLst>
      <p:ext uri="{BB962C8B-B14F-4D97-AF65-F5344CB8AC3E}">
        <p14:creationId xmlns:p14="http://schemas.microsoft.com/office/powerpoint/2010/main" val="317472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TextEdit="1"/>
          </p:cNvSpPr>
          <p:nvPr>
            <p:ph type="sldImg"/>
          </p:nvPr>
        </p:nvSpPr>
        <p:spPr>
          <a:xfrm>
            <a:off x="381000" y="685800"/>
            <a:ext cx="6096000" cy="3429000"/>
          </a:xfrm>
          <a:ln/>
        </p:spPr>
      </p:sp>
      <p:sp>
        <p:nvSpPr>
          <p:cNvPr id="30723" name="备注占位符 2"/>
          <p:cNvSpPr>
            <a:spLocks noGrp="1"/>
          </p:cNvSpPr>
          <p:nvPr>
            <p:ph type="body" idx="1"/>
          </p:nvPr>
        </p:nvSpPr>
        <p:spPr>
          <a:noFill/>
          <a:ln/>
        </p:spPr>
        <p:txBody>
          <a:bodyPr/>
          <a:lstStyle/>
          <a:p>
            <a:endParaRPr lang="zh-CN" altLang="en-US"/>
          </a:p>
        </p:txBody>
      </p:sp>
      <p:sp>
        <p:nvSpPr>
          <p:cNvPr id="30724" name="灯片编号占位符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F19671-3CFA-456F-9EA8-789557A3C556}" type="slidenum">
              <a:rPr kumimoji="0" lang="zh-CN" altLang="en-US"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CF3715-199A-4C21-A6D5-0695ED278C7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83687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CF3715-199A-4C21-A6D5-0695ED278C7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09146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B3B3F1-1491-43B2-83CD-1F619A8305E7}" type="slidenum">
              <a:rPr lang="zh-CN" altLang="en-US" smtClean="0"/>
              <a:t>8</a:t>
            </a:fld>
            <a:endParaRPr lang="zh-CN" altLang="en-US"/>
          </a:p>
        </p:txBody>
      </p:sp>
    </p:spTree>
    <p:extLst>
      <p:ext uri="{BB962C8B-B14F-4D97-AF65-F5344CB8AC3E}">
        <p14:creationId xmlns:p14="http://schemas.microsoft.com/office/powerpoint/2010/main" val="1858881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0FE5C2-D1EC-4819-B76E-6707E9461EA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29023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CF3715-199A-4C21-A6D5-0695ED278C7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03089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37D79-A5CA-40EB-A71F-174DF762AF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26873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png"/><Relationship Id="rId21" Type="http://schemas.openxmlformats.org/officeDocument/2006/relationships/image" Target="../media/image23.png"/><Relationship Id="rId34" Type="http://schemas.openxmlformats.org/officeDocument/2006/relationships/image" Target="../media/image36.png"/><Relationship Id="rId42" Type="http://schemas.openxmlformats.org/officeDocument/2006/relationships/image" Target="../media/image44.png"/><Relationship Id="rId47" Type="http://schemas.openxmlformats.org/officeDocument/2006/relationships/image" Target="../media/image49.png"/><Relationship Id="rId50" Type="http://schemas.openxmlformats.org/officeDocument/2006/relationships/image" Target="../media/image52.png"/><Relationship Id="rId55" Type="http://schemas.openxmlformats.org/officeDocument/2006/relationships/image" Target="../media/image57.png"/><Relationship Id="rId63" Type="http://schemas.openxmlformats.org/officeDocument/2006/relationships/image" Target="../media/image65.png"/><Relationship Id="rId7" Type="http://schemas.openxmlformats.org/officeDocument/2006/relationships/image" Target="../media/image9.png"/><Relationship Id="rId2" Type="http://schemas.microsoft.com/office/2007/relationships/media" Target="../media/media1.m4a"/><Relationship Id="rId16" Type="http://schemas.openxmlformats.org/officeDocument/2006/relationships/image" Target="../media/image18.png"/><Relationship Id="rId29" Type="http://schemas.openxmlformats.org/officeDocument/2006/relationships/image" Target="../media/image31.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png"/><Relationship Id="rId40" Type="http://schemas.openxmlformats.org/officeDocument/2006/relationships/image" Target="../media/image42.png"/><Relationship Id="rId45" Type="http://schemas.openxmlformats.org/officeDocument/2006/relationships/image" Target="../media/image47.png"/><Relationship Id="rId53" Type="http://schemas.openxmlformats.org/officeDocument/2006/relationships/image" Target="../media/image55.png"/><Relationship Id="rId58" Type="http://schemas.openxmlformats.org/officeDocument/2006/relationships/image" Target="../media/image60.png"/><Relationship Id="rId5" Type="http://schemas.openxmlformats.org/officeDocument/2006/relationships/image" Target="../media/image7.png"/><Relationship Id="rId61" Type="http://schemas.openxmlformats.org/officeDocument/2006/relationships/image" Target="../media/image63.png"/><Relationship Id="rId19" Type="http://schemas.openxmlformats.org/officeDocument/2006/relationships/image" Target="../media/image2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5.png"/><Relationship Id="rId48" Type="http://schemas.openxmlformats.org/officeDocument/2006/relationships/image" Target="../media/image50.png"/><Relationship Id="rId56" Type="http://schemas.openxmlformats.org/officeDocument/2006/relationships/image" Target="../media/image58.gif"/><Relationship Id="rId64" Type="http://schemas.openxmlformats.org/officeDocument/2006/relationships/image" Target="../media/image66.png"/><Relationship Id="rId8" Type="http://schemas.openxmlformats.org/officeDocument/2006/relationships/image" Target="../media/image10.png"/><Relationship Id="rId51" Type="http://schemas.openxmlformats.org/officeDocument/2006/relationships/image" Target="../media/image53.png"/><Relationship Id="rId3" Type="http://schemas.openxmlformats.org/officeDocument/2006/relationships/slideMaster" Target="../slideMasters/slideMaster2.xml"/><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38" Type="http://schemas.openxmlformats.org/officeDocument/2006/relationships/image" Target="../media/image40.png"/><Relationship Id="rId46" Type="http://schemas.openxmlformats.org/officeDocument/2006/relationships/image" Target="../media/image48.png"/><Relationship Id="rId59" Type="http://schemas.openxmlformats.org/officeDocument/2006/relationships/image" Target="../media/image61.png"/><Relationship Id="rId20" Type="http://schemas.openxmlformats.org/officeDocument/2006/relationships/image" Target="../media/image22.png"/><Relationship Id="rId41" Type="http://schemas.openxmlformats.org/officeDocument/2006/relationships/image" Target="../media/image43.png"/><Relationship Id="rId54" Type="http://schemas.openxmlformats.org/officeDocument/2006/relationships/image" Target="../media/image56.png"/><Relationship Id="rId62" Type="http://schemas.openxmlformats.org/officeDocument/2006/relationships/image" Target="../media/image64.png"/><Relationship Id="rId1" Type="http://schemas.openxmlformats.org/officeDocument/2006/relationships/audio" Target="NULL" TargetMode="External"/><Relationship Id="rId6"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png"/><Relationship Id="rId57" Type="http://schemas.openxmlformats.org/officeDocument/2006/relationships/image" Target="../media/image59.png"/><Relationship Id="rId10" Type="http://schemas.openxmlformats.org/officeDocument/2006/relationships/image" Target="../media/image12.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60" Type="http://schemas.openxmlformats.org/officeDocument/2006/relationships/image" Target="../media/image62.png"/><Relationship Id="rId4" Type="http://schemas.openxmlformats.org/officeDocument/2006/relationships/image" Target="../media/image6.jpeg"/><Relationship Id="rId9"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Master" Target="../slideMasters/slideMaster2.xml"/><Relationship Id="rId4" Type="http://schemas.openxmlformats.org/officeDocument/2006/relationships/image" Target="../media/image7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7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4" Type="http://schemas.openxmlformats.org/officeDocument/2006/relationships/image" Target="../media/image6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4" Type="http://schemas.openxmlformats.org/officeDocument/2006/relationships/image" Target="../media/image6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4" Type="http://schemas.openxmlformats.org/officeDocument/2006/relationships/image" Target="../media/image6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4" Type="http://schemas.openxmlformats.org/officeDocument/2006/relationships/image" Target="../media/image69.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65.png"/><Relationship Id="rId7"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Master" Target="../slideMasters/slideMaster2.xml"/><Relationship Id="rId6" Type="http://schemas.openxmlformats.org/officeDocument/2006/relationships/image" Target="../media/image60.png"/><Relationship Id="rId11" Type="http://schemas.openxmlformats.org/officeDocument/2006/relationships/image" Target="../media/image73.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72.gif"/><Relationship Id="rId9" Type="http://schemas.openxmlformats.org/officeDocument/2006/relationships/image" Target="../media/image6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png"/><Relationship Id="rId39" Type="http://schemas.openxmlformats.org/officeDocument/2006/relationships/image" Target="../media/image45.png"/><Relationship Id="rId21" Type="http://schemas.openxmlformats.org/officeDocument/2006/relationships/image" Target="../media/image27.png"/><Relationship Id="rId34" Type="http://schemas.openxmlformats.org/officeDocument/2006/relationships/image" Target="../media/image40.png"/><Relationship Id="rId42" Type="http://schemas.openxmlformats.org/officeDocument/2006/relationships/image" Target="../media/image48.png"/><Relationship Id="rId47" Type="http://schemas.openxmlformats.org/officeDocument/2006/relationships/image" Target="../media/image53.png"/><Relationship Id="rId50" Type="http://schemas.openxmlformats.org/officeDocument/2006/relationships/image" Target="../media/image56.png"/><Relationship Id="rId7" Type="http://schemas.openxmlformats.org/officeDocument/2006/relationships/image" Target="../media/image13.png"/><Relationship Id="rId2" Type="http://schemas.openxmlformats.org/officeDocument/2006/relationships/image" Target="../media/image78.png"/><Relationship Id="rId16" Type="http://schemas.openxmlformats.org/officeDocument/2006/relationships/image" Target="../media/image22.png"/><Relationship Id="rId29" Type="http://schemas.openxmlformats.org/officeDocument/2006/relationships/image" Target="../media/image35.png"/><Relationship Id="rId11" Type="http://schemas.openxmlformats.org/officeDocument/2006/relationships/image" Target="../media/image17.png"/><Relationship Id="rId24" Type="http://schemas.openxmlformats.org/officeDocument/2006/relationships/image" Target="../media/image30.png"/><Relationship Id="rId32" Type="http://schemas.openxmlformats.org/officeDocument/2006/relationships/image" Target="../media/image38.png"/><Relationship Id="rId37" Type="http://schemas.openxmlformats.org/officeDocument/2006/relationships/image" Target="../media/image43.png"/><Relationship Id="rId40" Type="http://schemas.openxmlformats.org/officeDocument/2006/relationships/image" Target="../media/image46.png"/><Relationship Id="rId45" Type="http://schemas.openxmlformats.org/officeDocument/2006/relationships/image" Target="../media/image51.png"/><Relationship Id="rId53" Type="http://schemas.openxmlformats.org/officeDocument/2006/relationships/image" Target="../media/image82.png"/><Relationship Id="rId5" Type="http://schemas.openxmlformats.org/officeDocument/2006/relationships/image" Target="../media/image11.png"/><Relationship Id="rId10" Type="http://schemas.openxmlformats.org/officeDocument/2006/relationships/image" Target="../media/image16.png"/><Relationship Id="rId19" Type="http://schemas.openxmlformats.org/officeDocument/2006/relationships/image" Target="../media/image25.png"/><Relationship Id="rId31" Type="http://schemas.openxmlformats.org/officeDocument/2006/relationships/image" Target="../media/image37.png"/><Relationship Id="rId44" Type="http://schemas.openxmlformats.org/officeDocument/2006/relationships/image" Target="../media/image50.png"/><Relationship Id="rId52" Type="http://schemas.openxmlformats.org/officeDocument/2006/relationships/image" Target="../media/image81.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png"/><Relationship Id="rId30" Type="http://schemas.openxmlformats.org/officeDocument/2006/relationships/image" Target="../media/image79.png"/><Relationship Id="rId35" Type="http://schemas.openxmlformats.org/officeDocument/2006/relationships/image" Target="../media/image41.png"/><Relationship Id="rId43" Type="http://schemas.openxmlformats.org/officeDocument/2006/relationships/image" Target="../media/image49.png"/><Relationship Id="rId48" Type="http://schemas.openxmlformats.org/officeDocument/2006/relationships/image" Target="../media/image54.png"/><Relationship Id="rId8" Type="http://schemas.openxmlformats.org/officeDocument/2006/relationships/image" Target="../media/image14.png"/><Relationship Id="rId51" Type="http://schemas.openxmlformats.org/officeDocument/2006/relationships/image" Target="../media/image80.png"/><Relationship Id="rId3" Type="http://schemas.openxmlformats.org/officeDocument/2006/relationships/image" Target="../media/image9.png"/><Relationship Id="rId12" Type="http://schemas.openxmlformats.org/officeDocument/2006/relationships/image" Target="../media/image18.png"/><Relationship Id="rId17" Type="http://schemas.openxmlformats.org/officeDocument/2006/relationships/image" Target="../media/image23.png"/><Relationship Id="rId25" Type="http://schemas.openxmlformats.org/officeDocument/2006/relationships/image" Target="../media/image31.png"/><Relationship Id="rId33" Type="http://schemas.openxmlformats.org/officeDocument/2006/relationships/image" Target="../media/image39.png"/><Relationship Id="rId38" Type="http://schemas.openxmlformats.org/officeDocument/2006/relationships/image" Target="../media/image44.png"/><Relationship Id="rId46" Type="http://schemas.openxmlformats.org/officeDocument/2006/relationships/image" Target="../media/image52.png"/><Relationship Id="rId20" Type="http://schemas.openxmlformats.org/officeDocument/2006/relationships/image" Target="../media/image26.png"/><Relationship Id="rId41" Type="http://schemas.openxmlformats.org/officeDocument/2006/relationships/image" Target="../media/image47.png"/><Relationship Id="rId1" Type="http://schemas.openxmlformats.org/officeDocument/2006/relationships/slideMaster" Target="../slideMasters/slideMaster5.xml"/><Relationship Id="rId6" Type="http://schemas.openxmlformats.org/officeDocument/2006/relationships/image" Target="../media/image12.pn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png"/><Relationship Id="rId36" Type="http://schemas.openxmlformats.org/officeDocument/2006/relationships/image" Target="../media/image42.png"/><Relationship Id="rId49" Type="http://schemas.openxmlformats.org/officeDocument/2006/relationships/image" Target="../media/image5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Master" Target="../slideMasters/slideMaster5.xml"/><Relationship Id="rId4" Type="http://schemas.openxmlformats.org/officeDocument/2006/relationships/image" Target="../media/image8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8.png"/><Relationship Id="rId1" Type="http://schemas.openxmlformats.org/officeDocument/2006/relationships/slideMaster" Target="../slideMasters/slideMaster5.xml"/><Relationship Id="rId5" Type="http://schemas.openxmlformats.org/officeDocument/2006/relationships/image" Target="../media/image82.png"/><Relationship Id="rId4" Type="http://schemas.openxmlformats.org/officeDocument/2006/relationships/image" Target="../media/image8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Tree>
    <p:extLst>
      <p:ext uri="{BB962C8B-B14F-4D97-AF65-F5344CB8AC3E}">
        <p14:creationId xmlns:p14="http://schemas.microsoft.com/office/powerpoint/2010/main" val="2825237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1BF2E1-DE9B-49DE-931E-65AFD643399A}"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2AE32B-3139-4582-A746-390FA1C48B0E}" type="slidenum">
              <a:rPr lang="zh-CN" altLang="en-US" smtClean="0"/>
              <a:t>‹#›</a:t>
            </a:fld>
            <a:endParaRPr lang="zh-CN" altLang="en-US"/>
          </a:p>
        </p:txBody>
      </p:sp>
    </p:spTree>
    <p:extLst>
      <p:ext uri="{BB962C8B-B14F-4D97-AF65-F5344CB8AC3E}">
        <p14:creationId xmlns:p14="http://schemas.microsoft.com/office/powerpoint/2010/main" val="39651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21BF2E1-DE9B-49DE-931E-65AFD643399A}"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2AE32B-3139-4582-A746-390FA1C48B0E}" type="slidenum">
              <a:rPr lang="zh-CN" altLang="en-US" smtClean="0"/>
              <a:t>‹#›</a:t>
            </a:fld>
            <a:endParaRPr lang="zh-CN" altLang="en-US"/>
          </a:p>
        </p:txBody>
      </p:sp>
    </p:spTree>
    <p:extLst>
      <p:ext uri="{BB962C8B-B14F-4D97-AF65-F5344CB8AC3E}">
        <p14:creationId xmlns:p14="http://schemas.microsoft.com/office/powerpoint/2010/main" val="3203098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93780757"/>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4" cstate="print">
            <a:extLst>
              <a:ext uri="{28A0092B-C50C-407E-A947-70E740481C1C}">
                <a14:useLocalDpi xmlns:a14="http://schemas.microsoft.com/office/drawing/2010/main" val="0"/>
              </a:ext>
            </a:extLst>
          </a:blip>
          <a:srcRect/>
          <a:stretch>
            <a:fillRect/>
          </a:stretch>
        </p:blipFill>
        <p:spPr>
          <a:xfrm>
            <a:off x="-12700" y="-50801"/>
            <a:ext cx="12219214" cy="6912429"/>
          </a:xfrm>
          <a:prstGeom prst="rect">
            <a:avLst/>
          </a:prstGeom>
        </p:spPr>
      </p:pic>
      <p:pic>
        <p:nvPicPr>
          <p:cNvPr id="9" name="图片 8"/>
          <p:cNvPicPr>
            <a:picLocks noChangeAspect="1"/>
          </p:cNvPicPr>
          <p:nvPr userDrawn="1"/>
        </p:nvPicPr>
        <p:blipFill rotWithShape="1">
          <a:blip r:embed="rId5" cstate="print">
            <a:extLst>
              <a:ext uri="{28A0092B-C50C-407E-A947-70E740481C1C}">
                <a14:useLocalDpi xmlns:a14="http://schemas.microsoft.com/office/drawing/2010/main" val="0"/>
              </a:ext>
            </a:extLst>
          </a:blip>
          <a:srcRect l="57312" t="38767"/>
          <a:stretch>
            <a:fillRect/>
          </a:stretch>
        </p:blipFill>
        <p:spPr>
          <a:xfrm>
            <a:off x="6915150" y="2600324"/>
            <a:ext cx="5276850" cy="4257675"/>
          </a:xfrm>
          <a:prstGeom prst="rect">
            <a:avLst/>
          </a:prstGeom>
        </p:spPr>
      </p:pic>
      <p:sp>
        <p:nvSpPr>
          <p:cNvPr id="11" name="椭圆 10"/>
          <p:cNvSpPr/>
          <p:nvPr userDrawn="1"/>
        </p:nvSpPr>
        <p:spPr>
          <a:xfrm>
            <a:off x="3563257" y="-46281"/>
            <a:ext cx="3351893" cy="3073535"/>
          </a:xfrm>
          <a:prstGeom prst="ellipse">
            <a:avLst/>
          </a:prstGeom>
          <a:solidFill>
            <a:schemeClr val="bg1">
              <a:alpha val="38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8" descr="C:\Users\Thinkpad\Desktop\321.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567543" y="752382"/>
            <a:ext cx="9144000" cy="514508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7" descr="C:\Users\Thinkpad\Desktop\456.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894150" y="2207531"/>
            <a:ext cx="405999" cy="37763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C:\Users\Thinkpad\Desktop\234.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894150" y="2207531"/>
            <a:ext cx="405999" cy="37763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9" descr="C:\Users\Thinkpad\Desktop\道德讲堂\-_0001s_0006_图层-19.png"/>
          <p:cNvPicPr>
            <a:picLocks noChangeAspect="1" noChangeArrowheads="1"/>
          </p:cNvPicPr>
          <p:nvPr userDrawn="1"/>
        </p:nvPicPr>
        <p:blipFill rotWithShape="1">
          <a:blip r:embed="rId9" cstate="print"/>
          <a:srcRect l="6716" t="21665" r="2783" b="3688"/>
          <a:stretch>
            <a:fillRect/>
          </a:stretch>
        </p:blipFill>
        <p:spPr bwMode="auto">
          <a:xfrm>
            <a:off x="5373401" y="2410199"/>
            <a:ext cx="528669" cy="2786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C:\Users\Thinkpad\Desktop\道德讲堂\-_0000s_0004_图层-5.png"/>
          <p:cNvPicPr>
            <a:picLocks noChangeAspect="1" noChangeArrowheads="1"/>
          </p:cNvPicPr>
          <p:nvPr userDrawn="1"/>
        </p:nvPicPr>
        <p:blipFill rotWithShape="1">
          <a:blip r:embed="rId10" cstate="print"/>
          <a:srcRect t="6789" r="8945"/>
          <a:stretch>
            <a:fillRect/>
          </a:stretch>
        </p:blipFill>
        <p:spPr bwMode="auto">
          <a:xfrm>
            <a:off x="3974985" y="1903716"/>
            <a:ext cx="470379" cy="48056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Thinkpad\Desktop\道德讲堂\-_0000s_0000_图层-1.png"/>
          <p:cNvPicPr>
            <a:picLocks noChangeAspect="1" noChangeArrowheads="1"/>
          </p:cNvPicPr>
          <p:nvPr userDrawn="1"/>
        </p:nvPicPr>
        <p:blipFill rotWithShape="1">
          <a:blip r:embed="rId11" cstate="print"/>
          <a:srcRect/>
          <a:stretch>
            <a:fillRect/>
          </a:stretch>
        </p:blipFill>
        <p:spPr bwMode="auto">
          <a:xfrm>
            <a:off x="3496295" y="2244033"/>
            <a:ext cx="313393" cy="20908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C:\Users\Thinkpad\Desktop\道德讲堂\-_0000s_0001_图层-2.png"/>
          <p:cNvPicPr>
            <a:picLocks noChangeAspect="1" noChangeArrowheads="1"/>
          </p:cNvPicPr>
          <p:nvPr userDrawn="1"/>
        </p:nvPicPr>
        <p:blipFill rotWithShape="1">
          <a:blip r:embed="rId12" cstate="print"/>
          <a:srcRect l="8475" t="11707" r="27454" b="30311"/>
          <a:stretch>
            <a:fillRect/>
          </a:stretch>
        </p:blipFill>
        <p:spPr bwMode="auto">
          <a:xfrm>
            <a:off x="3469626" y="2546535"/>
            <a:ext cx="424523" cy="4626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C:\Users\Thinkpad\Desktop\道德讲堂\-_0000s_0002_图层-3.png"/>
          <p:cNvPicPr>
            <a:picLocks noChangeAspect="1" noChangeArrowheads="1"/>
          </p:cNvPicPr>
          <p:nvPr userDrawn="1"/>
        </p:nvPicPr>
        <p:blipFill rotWithShape="1">
          <a:blip r:embed="rId13" cstate="print"/>
          <a:srcRect l="2176" t="25912" r="4507" b="8281"/>
          <a:stretch>
            <a:fillRect/>
          </a:stretch>
        </p:blipFill>
        <p:spPr bwMode="auto">
          <a:xfrm>
            <a:off x="3652992" y="2917990"/>
            <a:ext cx="1121321" cy="2958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Users\Thinkpad\Desktop\道德讲堂\-_0000s_0003_图层-4.png"/>
          <p:cNvPicPr>
            <a:picLocks noChangeAspect="1" noChangeArrowheads="1"/>
          </p:cNvPicPr>
          <p:nvPr userDrawn="1"/>
        </p:nvPicPr>
        <p:blipFill rotWithShape="1">
          <a:blip r:embed="rId14" cstate="print"/>
          <a:srcRect l="9853" t="11123"/>
          <a:stretch>
            <a:fillRect/>
          </a:stretch>
        </p:blipFill>
        <p:spPr bwMode="auto">
          <a:xfrm>
            <a:off x="3909709" y="1903717"/>
            <a:ext cx="430253" cy="27967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C:\Users\Thinkpad\Desktop\道德讲堂\-_0000s_0006_图层-7.png"/>
          <p:cNvPicPr>
            <a:picLocks noChangeAspect="1" noChangeArrowheads="1"/>
          </p:cNvPicPr>
          <p:nvPr userDrawn="1"/>
        </p:nvPicPr>
        <p:blipFill rotWithShape="1">
          <a:blip r:embed="rId15" cstate="print"/>
          <a:srcRect l="8911" t="4160" r="34606"/>
          <a:stretch>
            <a:fillRect/>
          </a:stretch>
        </p:blipFill>
        <p:spPr bwMode="auto">
          <a:xfrm>
            <a:off x="4007503" y="2473135"/>
            <a:ext cx="206150" cy="46113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2" descr="C:\Users\Thinkpad\Desktop\道德讲堂\-_0000s_0008_图层-9.png"/>
          <p:cNvPicPr>
            <a:picLocks noChangeAspect="1" noChangeArrowheads="1"/>
          </p:cNvPicPr>
          <p:nvPr userDrawn="1"/>
        </p:nvPicPr>
        <p:blipFill rotWithShape="1">
          <a:blip r:embed="rId16" cstate="print"/>
          <a:srcRect t="2461" r="15239" b="9767"/>
          <a:stretch>
            <a:fillRect/>
          </a:stretch>
        </p:blipFill>
        <p:spPr bwMode="auto">
          <a:xfrm>
            <a:off x="4188355" y="2348573"/>
            <a:ext cx="257007" cy="68063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Thinkpad\Desktop\道德讲堂\-_0000s_0009_图层-10.png"/>
          <p:cNvPicPr>
            <a:picLocks noChangeAspect="1" noChangeArrowheads="1"/>
          </p:cNvPicPr>
          <p:nvPr userDrawn="1"/>
        </p:nvPicPr>
        <p:blipFill rotWithShape="1">
          <a:blip r:embed="rId17" cstate="print"/>
          <a:srcRect l="20494" r="33819" b="19317"/>
          <a:stretch>
            <a:fillRect/>
          </a:stretch>
        </p:blipFill>
        <p:spPr bwMode="auto">
          <a:xfrm>
            <a:off x="4080852" y="2585168"/>
            <a:ext cx="236007" cy="28166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C:\Users\Thinkpad\Desktop\道德讲堂\-_0000s_0007_图层-8.png"/>
          <p:cNvPicPr>
            <a:picLocks noChangeAspect="1" noChangeArrowheads="1"/>
          </p:cNvPicPr>
          <p:nvPr userDrawn="1"/>
        </p:nvPicPr>
        <p:blipFill rotWithShape="1">
          <a:blip r:embed="rId18" cstate="print"/>
          <a:srcRect l="13082" t="13475" b="32623"/>
          <a:stretch>
            <a:fillRect/>
          </a:stretch>
        </p:blipFill>
        <p:spPr bwMode="auto">
          <a:xfrm>
            <a:off x="4110579" y="2488703"/>
            <a:ext cx="229383" cy="14235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Users\Thinkpad\Desktop\道德讲堂\-_0000s_0010_图层-11.png"/>
          <p:cNvPicPr>
            <a:picLocks noChangeAspect="1" noChangeArrowheads="1"/>
          </p:cNvPicPr>
          <p:nvPr userDrawn="1"/>
        </p:nvPicPr>
        <p:blipFill rotWithShape="1">
          <a:blip r:embed="rId19" cstate="print"/>
          <a:srcRect l="36843" t="33649" r="8945" b="14572"/>
          <a:stretch>
            <a:fillRect/>
          </a:stretch>
        </p:blipFill>
        <p:spPr bwMode="auto">
          <a:xfrm>
            <a:off x="4165310" y="2760067"/>
            <a:ext cx="280053" cy="26913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Thinkpad\Desktop\道德讲堂\-_0001s_0014_图层-27.png"/>
          <p:cNvPicPr>
            <a:picLocks noChangeAspect="1" noChangeArrowheads="1"/>
          </p:cNvPicPr>
          <p:nvPr userDrawn="1"/>
        </p:nvPicPr>
        <p:blipFill rotWithShape="1">
          <a:blip r:embed="rId20" cstate="print"/>
          <a:srcRect/>
          <a:stretch>
            <a:fillRect/>
          </a:stretch>
        </p:blipFill>
        <p:spPr bwMode="auto">
          <a:xfrm>
            <a:off x="5208176" y="2682199"/>
            <a:ext cx="257717" cy="52165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descr="C:\Users\Thinkpad\Desktop\道德讲堂\-_0001s_0000_图层-12.png"/>
          <p:cNvPicPr>
            <a:picLocks noChangeAspect="1" noChangeArrowheads="1"/>
          </p:cNvPicPr>
          <p:nvPr userDrawn="1"/>
        </p:nvPicPr>
        <p:blipFill rotWithShape="1">
          <a:blip r:embed="rId21" cstate="print"/>
          <a:srcRect/>
          <a:stretch>
            <a:fillRect/>
          </a:stretch>
        </p:blipFill>
        <p:spPr bwMode="auto">
          <a:xfrm>
            <a:off x="4850977" y="1858466"/>
            <a:ext cx="483194" cy="74190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C:\Users\Thinkpad\Desktop\道德讲堂\-_0001s_0001_图层-13.png"/>
          <p:cNvPicPr>
            <a:picLocks noChangeAspect="1" noChangeArrowheads="1"/>
          </p:cNvPicPr>
          <p:nvPr userDrawn="1"/>
        </p:nvPicPr>
        <p:blipFill rotWithShape="1">
          <a:blip r:embed="rId22" cstate="print"/>
          <a:srcRect/>
          <a:stretch>
            <a:fillRect/>
          </a:stretch>
        </p:blipFill>
        <p:spPr bwMode="auto">
          <a:xfrm>
            <a:off x="4850978" y="2370229"/>
            <a:ext cx="403015" cy="59836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descr="C:\Users\Thinkpad\Desktop\道德讲堂\-_0001s_0002_图层-14.png"/>
          <p:cNvPicPr>
            <a:picLocks noChangeAspect="1" noChangeArrowheads="1"/>
          </p:cNvPicPr>
          <p:nvPr userDrawn="1"/>
        </p:nvPicPr>
        <p:blipFill rotWithShape="1">
          <a:blip r:embed="rId23" cstate="print"/>
          <a:srcRect/>
          <a:stretch>
            <a:fillRect/>
          </a:stretch>
        </p:blipFill>
        <p:spPr bwMode="auto">
          <a:xfrm>
            <a:off x="4850979" y="2643034"/>
            <a:ext cx="311383" cy="4431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C:\Users\Thinkpad\Desktop\道德讲堂\-_0001s_0003_图层-15.png"/>
          <p:cNvPicPr>
            <a:picLocks noChangeAspect="1" noChangeArrowheads="1"/>
          </p:cNvPicPr>
          <p:nvPr userDrawn="1"/>
        </p:nvPicPr>
        <p:blipFill rotWithShape="1">
          <a:blip r:embed="rId24" cstate="print"/>
          <a:srcRect/>
          <a:stretch>
            <a:fillRect/>
          </a:stretch>
        </p:blipFill>
        <p:spPr bwMode="auto">
          <a:xfrm>
            <a:off x="5334172" y="2088946"/>
            <a:ext cx="463888" cy="26338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Thinkpad\Desktop\道德讲堂\-_0001s_0004_图层-16.png"/>
          <p:cNvPicPr>
            <a:picLocks noChangeAspect="1" noChangeArrowheads="1"/>
          </p:cNvPicPr>
          <p:nvPr userDrawn="1"/>
        </p:nvPicPr>
        <p:blipFill rotWithShape="1">
          <a:blip r:embed="rId25" cstate="print"/>
          <a:srcRect/>
          <a:stretch>
            <a:fillRect/>
          </a:stretch>
        </p:blipFill>
        <p:spPr bwMode="auto">
          <a:xfrm>
            <a:off x="5162361" y="1858468"/>
            <a:ext cx="463888" cy="92601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8" descr="C:\Users\Thinkpad\Desktop\道德讲堂\-_0001s_0005_图层-18.png"/>
          <p:cNvPicPr>
            <a:picLocks noChangeAspect="1" noChangeArrowheads="1"/>
          </p:cNvPicPr>
          <p:nvPr userDrawn="1"/>
        </p:nvPicPr>
        <p:blipFill rotWithShape="1">
          <a:blip r:embed="rId26" cstate="print"/>
          <a:srcRect l="13751" t="24110" b="23046"/>
          <a:stretch>
            <a:fillRect/>
          </a:stretch>
        </p:blipFill>
        <p:spPr bwMode="auto">
          <a:xfrm>
            <a:off x="5414500" y="2334796"/>
            <a:ext cx="503828" cy="15390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0" descr="C:\Users\Thinkpad\Desktop\道德讲堂\-_0001s_0007_图层-20.png"/>
          <p:cNvPicPr>
            <a:picLocks noChangeAspect="1" noChangeArrowheads="1"/>
          </p:cNvPicPr>
          <p:nvPr userDrawn="1"/>
        </p:nvPicPr>
        <p:blipFill rotWithShape="1">
          <a:blip r:embed="rId27" cstate="print"/>
          <a:srcRect l="22826" t="22330" r="30434" b="26128"/>
          <a:stretch>
            <a:fillRect/>
          </a:stretch>
        </p:blipFill>
        <p:spPr bwMode="auto">
          <a:xfrm>
            <a:off x="5394306" y="2453116"/>
            <a:ext cx="123130" cy="19131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1" descr="C:\Users\Thinkpad\Desktop\道德讲堂\-_0001s_0008_图层-21.png"/>
          <p:cNvPicPr>
            <a:picLocks noChangeAspect="1" noChangeArrowheads="1"/>
          </p:cNvPicPr>
          <p:nvPr userDrawn="1"/>
        </p:nvPicPr>
        <p:blipFill rotWithShape="1">
          <a:blip r:embed="rId28" cstate="print"/>
          <a:srcRect l="16592" t="14873" r="37489" b="13501"/>
          <a:stretch>
            <a:fillRect/>
          </a:stretch>
        </p:blipFill>
        <p:spPr bwMode="auto">
          <a:xfrm>
            <a:off x="5490467" y="2410199"/>
            <a:ext cx="147269" cy="27868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C:\Users\Thinkpad\Desktop\道德讲堂\-_0001s_0009_图层-22.png"/>
          <p:cNvPicPr>
            <a:picLocks noChangeAspect="1" noChangeArrowheads="1"/>
          </p:cNvPicPr>
          <p:nvPr userDrawn="1"/>
        </p:nvPicPr>
        <p:blipFill rotWithShape="1">
          <a:blip r:embed="rId29" cstate="print"/>
          <a:srcRect l="22222" t="39972" r="21876" b="14490"/>
          <a:stretch>
            <a:fillRect/>
          </a:stretch>
        </p:blipFill>
        <p:spPr bwMode="auto">
          <a:xfrm>
            <a:off x="5437258" y="2585167"/>
            <a:ext cx="259323" cy="11853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3" descr="C:\Users\Thinkpad\Desktop\道德讲堂\-_0001s_0010_图层-23.png"/>
          <p:cNvPicPr>
            <a:picLocks noChangeAspect="1" noChangeArrowheads="1"/>
          </p:cNvPicPr>
          <p:nvPr userDrawn="1"/>
        </p:nvPicPr>
        <p:blipFill rotWithShape="1">
          <a:blip r:embed="rId30" cstate="print"/>
          <a:srcRect l="10617" t="10879" r="11784" b="6325"/>
          <a:stretch>
            <a:fillRect/>
          </a:stretch>
        </p:blipFill>
        <p:spPr bwMode="auto">
          <a:xfrm>
            <a:off x="5311755" y="2631059"/>
            <a:ext cx="422187" cy="23356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4" descr="C:\Users\Thinkpad\Desktop\道德讲堂\-_0001s_0011_图层-24.png"/>
          <p:cNvPicPr>
            <a:picLocks noChangeAspect="1" noChangeArrowheads="1"/>
          </p:cNvPicPr>
          <p:nvPr userDrawn="1"/>
        </p:nvPicPr>
        <p:blipFill rotWithShape="1">
          <a:blip r:embed="rId31" cstate="print"/>
          <a:srcRect l="13343" t="17254" r="11225" b="18169"/>
          <a:stretch>
            <a:fillRect/>
          </a:stretch>
        </p:blipFill>
        <p:spPr bwMode="auto">
          <a:xfrm>
            <a:off x="5522848" y="3009188"/>
            <a:ext cx="483836" cy="15191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5" descr="C:\Users\Thinkpad\Desktop\道德讲堂\-_0001s_0012_图层-25.png"/>
          <p:cNvPicPr>
            <a:picLocks noChangeAspect="1" noChangeArrowheads="1"/>
          </p:cNvPicPr>
          <p:nvPr userDrawn="1"/>
        </p:nvPicPr>
        <p:blipFill rotWithShape="1">
          <a:blip r:embed="rId32" cstate="print"/>
          <a:srcRect l="11283" t="15733" r="12828" b="22348"/>
          <a:stretch>
            <a:fillRect/>
          </a:stretch>
        </p:blipFill>
        <p:spPr bwMode="auto">
          <a:xfrm>
            <a:off x="5580760" y="2894639"/>
            <a:ext cx="425924" cy="22720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6" descr="C:\Users\Thinkpad\Desktop\道德讲堂\-_0001s_0013_图层-26.png"/>
          <p:cNvPicPr>
            <a:picLocks noChangeAspect="1" noChangeArrowheads="1"/>
          </p:cNvPicPr>
          <p:nvPr userDrawn="1"/>
        </p:nvPicPr>
        <p:blipFill rotWithShape="1">
          <a:blip r:embed="rId33" cstate="print"/>
          <a:srcRect t="4276" b="-2"/>
          <a:stretch>
            <a:fillRect/>
          </a:stretch>
        </p:blipFill>
        <p:spPr bwMode="auto">
          <a:xfrm>
            <a:off x="5490468" y="2682199"/>
            <a:ext cx="668394" cy="286397"/>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9" descr="C:\Users\Thinkpad\Desktop\道德讲堂\-_0002s_0008_图层-36.png"/>
          <p:cNvPicPr>
            <a:picLocks noChangeAspect="1" noChangeArrowheads="1"/>
          </p:cNvPicPr>
          <p:nvPr userDrawn="1"/>
        </p:nvPicPr>
        <p:blipFill rotWithShape="1">
          <a:blip r:embed="rId34" cstate="print"/>
          <a:srcRect/>
          <a:stretch>
            <a:fillRect/>
          </a:stretch>
        </p:blipFill>
        <p:spPr bwMode="auto">
          <a:xfrm>
            <a:off x="7209002" y="1735640"/>
            <a:ext cx="239253" cy="149812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0" descr="C:\Users\Thinkpad\Desktop\道德讲堂\-_0002s_0000_图层-28.png"/>
          <p:cNvPicPr>
            <a:picLocks noChangeAspect="1" noChangeArrowheads="1"/>
          </p:cNvPicPr>
          <p:nvPr userDrawn="1"/>
        </p:nvPicPr>
        <p:blipFill rotWithShape="1">
          <a:blip r:embed="rId35" cstate="print"/>
          <a:srcRect/>
          <a:stretch>
            <a:fillRect/>
          </a:stretch>
        </p:blipFill>
        <p:spPr bwMode="auto">
          <a:xfrm>
            <a:off x="6416845" y="2010405"/>
            <a:ext cx="473152" cy="37637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1" descr="C:\Users\Thinkpad\Desktop\道德讲堂\-_0002s_0001_图层-29.png"/>
          <p:cNvPicPr>
            <a:picLocks noChangeAspect="1" noChangeArrowheads="1"/>
          </p:cNvPicPr>
          <p:nvPr userDrawn="1"/>
        </p:nvPicPr>
        <p:blipFill rotWithShape="1">
          <a:blip r:embed="rId36" cstate="print"/>
          <a:srcRect/>
          <a:stretch>
            <a:fillRect/>
          </a:stretch>
        </p:blipFill>
        <p:spPr bwMode="auto">
          <a:xfrm>
            <a:off x="6217810" y="2404580"/>
            <a:ext cx="398069" cy="38501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2" descr="C:\Users\Thinkpad\Desktop\道德讲堂\-_0002s_0002_图层-30.png"/>
          <p:cNvPicPr>
            <a:picLocks noChangeAspect="1" noChangeArrowheads="1"/>
          </p:cNvPicPr>
          <p:nvPr userDrawn="1"/>
        </p:nvPicPr>
        <p:blipFill rotWithShape="1">
          <a:blip r:embed="rId37" cstate="print"/>
          <a:srcRect/>
          <a:stretch>
            <a:fillRect/>
          </a:stretch>
        </p:blipFill>
        <p:spPr bwMode="auto">
          <a:xfrm>
            <a:off x="6458049" y="2386776"/>
            <a:ext cx="315664" cy="56656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3" descr="C:\Users\Thinkpad\Desktop\道德讲堂\-_0002s_0003_图层-31.png"/>
          <p:cNvPicPr>
            <a:picLocks noChangeAspect="1" noChangeArrowheads="1"/>
          </p:cNvPicPr>
          <p:nvPr userDrawn="1"/>
        </p:nvPicPr>
        <p:blipFill rotWithShape="1">
          <a:blip r:embed="rId38" cstate="print"/>
          <a:srcRect/>
          <a:stretch>
            <a:fillRect/>
          </a:stretch>
        </p:blipFill>
        <p:spPr bwMode="auto">
          <a:xfrm>
            <a:off x="6458050" y="2228586"/>
            <a:ext cx="631326" cy="724757"/>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4" descr="C:\Users\Thinkpad\Desktop\道德讲堂\-_0002s_0004_图层-32.png"/>
          <p:cNvPicPr>
            <a:picLocks noChangeAspect="1" noChangeArrowheads="1"/>
          </p:cNvPicPr>
          <p:nvPr userDrawn="1"/>
        </p:nvPicPr>
        <p:blipFill rotWithShape="1">
          <a:blip r:embed="rId39" cstate="print"/>
          <a:srcRect/>
          <a:stretch>
            <a:fillRect/>
          </a:stretch>
        </p:blipFill>
        <p:spPr bwMode="auto">
          <a:xfrm>
            <a:off x="6935570" y="2124796"/>
            <a:ext cx="638008" cy="32404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5" descr="C:\Users\Thinkpad\Desktop\道德讲堂\-_0002s_0005_图层-34.png"/>
          <p:cNvPicPr>
            <a:picLocks noChangeAspect="1" noChangeArrowheads="1"/>
          </p:cNvPicPr>
          <p:nvPr userDrawn="1"/>
        </p:nvPicPr>
        <p:blipFill rotWithShape="1">
          <a:blip r:embed="rId40" cstate="print"/>
          <a:srcRect/>
          <a:stretch>
            <a:fillRect/>
          </a:stretch>
        </p:blipFill>
        <p:spPr bwMode="auto">
          <a:xfrm>
            <a:off x="6844425" y="2386776"/>
            <a:ext cx="364576" cy="28915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6" descr="C:\Users\Thinkpad\Desktop\道德讲堂\-_0002s_0006_图层-33.png"/>
          <p:cNvPicPr>
            <a:picLocks noChangeAspect="1" noChangeArrowheads="1"/>
          </p:cNvPicPr>
          <p:nvPr userDrawn="1"/>
        </p:nvPicPr>
        <p:blipFill rotWithShape="1">
          <a:blip r:embed="rId41" cstate="print"/>
          <a:srcRect/>
          <a:stretch>
            <a:fillRect/>
          </a:stretch>
        </p:blipFill>
        <p:spPr bwMode="auto">
          <a:xfrm>
            <a:off x="6844425" y="2404581"/>
            <a:ext cx="729153" cy="27135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7" descr="C:\Users\Thinkpad\Desktop\道德讲堂\-_0002s_0007_图层-35.png"/>
          <p:cNvPicPr>
            <a:picLocks noChangeAspect="1" noChangeArrowheads="1"/>
          </p:cNvPicPr>
          <p:nvPr userDrawn="1"/>
        </p:nvPicPr>
        <p:blipFill rotWithShape="1">
          <a:blip r:embed="rId42" cstate="print"/>
          <a:srcRect/>
          <a:stretch>
            <a:fillRect/>
          </a:stretch>
        </p:blipFill>
        <p:spPr bwMode="auto">
          <a:xfrm>
            <a:off x="6935569" y="2108081"/>
            <a:ext cx="307611" cy="68151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8" descr="C:\Users\Thinkpad\Desktop\道德讲堂\-_0003s_0011_图层-48.png"/>
          <p:cNvPicPr>
            <a:picLocks noChangeAspect="1" noChangeArrowheads="1"/>
          </p:cNvPicPr>
          <p:nvPr userDrawn="1"/>
        </p:nvPicPr>
        <p:blipFill rotWithShape="1">
          <a:blip r:embed="rId43" cstate="print"/>
          <a:srcRect l="69615" t="50912" r="21667" b="43017"/>
          <a:stretch>
            <a:fillRect/>
          </a:stretch>
        </p:blipFill>
        <p:spPr bwMode="auto">
          <a:xfrm>
            <a:off x="7946763" y="2922368"/>
            <a:ext cx="743268" cy="291453"/>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9" descr="C:\Users\Thinkpad\Desktop\道德讲堂\-_0003s_0000_图层-37.png"/>
          <p:cNvPicPr>
            <a:picLocks noChangeAspect="1" noChangeArrowheads="1"/>
          </p:cNvPicPr>
          <p:nvPr userDrawn="1"/>
        </p:nvPicPr>
        <p:blipFill rotWithShape="1">
          <a:blip r:embed="rId44" cstate="print"/>
          <a:srcRect l="71603" t="27190" r="24935" b="61956"/>
          <a:stretch>
            <a:fillRect/>
          </a:stretch>
        </p:blipFill>
        <p:spPr bwMode="auto">
          <a:xfrm>
            <a:off x="8116184" y="1783553"/>
            <a:ext cx="295122" cy="52108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30" descr="C:\Users\Thinkpad\Desktop\道德讲堂\-_0003s_0001_图层-38.png"/>
          <p:cNvPicPr>
            <a:picLocks noChangeAspect="1" noChangeArrowheads="1"/>
          </p:cNvPicPr>
          <p:nvPr userDrawn="1"/>
        </p:nvPicPr>
        <p:blipFill rotWithShape="1">
          <a:blip r:embed="rId45" cstate="print"/>
          <a:srcRect l="69615" t="30022" r="26411" b="61956"/>
          <a:stretch>
            <a:fillRect/>
          </a:stretch>
        </p:blipFill>
        <p:spPr bwMode="auto">
          <a:xfrm>
            <a:off x="7946764" y="1919509"/>
            <a:ext cx="338841" cy="38512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31" descr="C:\Users\Thinkpad\Desktop\道德讲堂\-_0003s_0002_图层-39.png"/>
          <p:cNvPicPr>
            <a:picLocks noChangeAspect="1" noChangeArrowheads="1"/>
          </p:cNvPicPr>
          <p:nvPr userDrawn="1"/>
        </p:nvPicPr>
        <p:blipFill rotWithShape="1">
          <a:blip r:embed="rId46" cstate="print"/>
          <a:srcRect l="70769" t="29608" r="23077" b="63255"/>
          <a:stretch>
            <a:fillRect/>
          </a:stretch>
        </p:blipFill>
        <p:spPr bwMode="auto">
          <a:xfrm>
            <a:off x="8045137" y="1899646"/>
            <a:ext cx="524658" cy="34260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32" descr="C:\Users\Thinkpad\Desktop\道德讲堂\-_0003s_0003_图层-40.png"/>
          <p:cNvPicPr>
            <a:picLocks noChangeAspect="1" noChangeArrowheads="1"/>
          </p:cNvPicPr>
          <p:nvPr userDrawn="1"/>
        </p:nvPicPr>
        <p:blipFill rotWithShape="1">
          <a:blip r:embed="rId47" cstate="print"/>
          <a:srcRect l="73846" t="29134" r="21667" b="62874"/>
          <a:stretch>
            <a:fillRect/>
          </a:stretch>
        </p:blipFill>
        <p:spPr bwMode="auto">
          <a:xfrm>
            <a:off x="8307467" y="1876901"/>
            <a:ext cx="382564" cy="383654"/>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33" descr="C:\Users\Thinkpad\Desktop\道德讲堂\-_0003s_0004_图层-41.png"/>
          <p:cNvPicPr>
            <a:picLocks noChangeAspect="1" noChangeArrowheads="1"/>
          </p:cNvPicPr>
          <p:nvPr userDrawn="1"/>
        </p:nvPicPr>
        <p:blipFill rotWithShape="1">
          <a:blip r:embed="rId48" cstate="print"/>
          <a:srcRect l="66923" t="37126" r="30384" b="53810"/>
          <a:stretch>
            <a:fillRect/>
          </a:stretch>
        </p:blipFill>
        <p:spPr bwMode="auto">
          <a:xfrm>
            <a:off x="7717226" y="2260555"/>
            <a:ext cx="229538" cy="43512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34" descr="C:\Users\Thinkpad\Desktop\道德讲堂\-_0003s_0005_图层-42.png"/>
          <p:cNvPicPr>
            <a:picLocks noChangeAspect="1" noChangeArrowheads="1"/>
          </p:cNvPicPr>
          <p:nvPr userDrawn="1"/>
        </p:nvPicPr>
        <p:blipFill rotWithShape="1">
          <a:blip r:embed="rId49" cstate="print"/>
          <a:srcRect l="69615" t="35562" r="19488" b="59207"/>
          <a:stretch>
            <a:fillRect/>
          </a:stretch>
        </p:blipFill>
        <p:spPr bwMode="auto">
          <a:xfrm>
            <a:off x="7946764" y="2185470"/>
            <a:ext cx="929083" cy="25114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35" descr="C:\Users\Thinkpad\Desktop\道德讲堂\-_0003s_0006_图层-43.png"/>
          <p:cNvPicPr>
            <a:picLocks noChangeAspect="1" noChangeArrowheads="1"/>
          </p:cNvPicPr>
          <p:nvPr userDrawn="1"/>
        </p:nvPicPr>
        <p:blipFill rotWithShape="1">
          <a:blip r:embed="rId50" cstate="print"/>
          <a:srcRect l="74359" t="34891" r="19487" b="57114"/>
          <a:stretch>
            <a:fillRect/>
          </a:stretch>
        </p:blipFill>
        <p:spPr bwMode="auto">
          <a:xfrm>
            <a:off x="8351187" y="2153261"/>
            <a:ext cx="524658" cy="38384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36" descr="C:\Users\Thinkpad\Desktop\道德讲堂\-_0003s_0007_图层-44.png"/>
          <p:cNvPicPr>
            <a:picLocks noChangeAspect="1" noChangeArrowheads="1"/>
          </p:cNvPicPr>
          <p:nvPr userDrawn="1"/>
        </p:nvPicPr>
        <p:blipFill rotWithShape="1">
          <a:blip r:embed="rId51" cstate="print"/>
          <a:srcRect l="70770" t="39031" r="25641" b="53810"/>
          <a:stretch>
            <a:fillRect/>
          </a:stretch>
        </p:blipFill>
        <p:spPr bwMode="auto">
          <a:xfrm>
            <a:off x="8045136" y="2352015"/>
            <a:ext cx="306051" cy="343666"/>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7" descr="C:\Users\Thinkpad\Desktop\道德讲堂\-_0003s_0008_图层-45.png"/>
          <p:cNvPicPr>
            <a:picLocks noChangeAspect="1" noChangeArrowheads="1"/>
          </p:cNvPicPr>
          <p:nvPr userDrawn="1"/>
        </p:nvPicPr>
        <p:blipFill rotWithShape="1">
          <a:blip r:embed="rId52" cstate="print"/>
          <a:srcRect l="71795" t="38150" r="23077" b="50919"/>
          <a:stretch>
            <a:fillRect/>
          </a:stretch>
        </p:blipFill>
        <p:spPr bwMode="auto">
          <a:xfrm>
            <a:off x="8132580" y="2309719"/>
            <a:ext cx="437216" cy="524751"/>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38" descr="C:\Users\Thinkpad\Desktop\道德讲堂\-_0003s_0009_图层-46.png"/>
          <p:cNvPicPr>
            <a:picLocks noChangeAspect="1" noChangeArrowheads="1"/>
          </p:cNvPicPr>
          <p:nvPr userDrawn="1"/>
        </p:nvPicPr>
        <p:blipFill rotWithShape="1">
          <a:blip r:embed="rId53" cstate="print"/>
          <a:srcRect l="70769" t="44906" r="23077" b="48083"/>
          <a:stretch>
            <a:fillRect/>
          </a:stretch>
        </p:blipFill>
        <p:spPr bwMode="auto">
          <a:xfrm>
            <a:off x="8045137" y="2634044"/>
            <a:ext cx="524658" cy="336569"/>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39" descr="C:\Users\Thinkpad\Desktop\道德讲堂\-_0003s_0010_图层-47.png"/>
          <p:cNvPicPr>
            <a:picLocks noChangeAspect="1" noChangeArrowheads="1"/>
          </p:cNvPicPr>
          <p:nvPr userDrawn="1"/>
        </p:nvPicPr>
        <p:blipFill rotWithShape="1">
          <a:blip r:embed="rId54" cstate="print"/>
          <a:srcRect l="71795" t="44354" r="24615" b="44322"/>
          <a:stretch>
            <a:fillRect/>
          </a:stretch>
        </p:blipFill>
        <p:spPr bwMode="auto">
          <a:xfrm>
            <a:off x="8132580" y="2607542"/>
            <a:ext cx="306051" cy="543625"/>
          </a:xfrm>
          <a:prstGeom prst="rect">
            <a:avLst/>
          </a:prstGeom>
          <a:noFill/>
          <a:extLst>
            <a:ext uri="{909E8E84-426E-40DD-AFC4-6F175D3DCCD1}">
              <a14:hiddenFill xmlns:a14="http://schemas.microsoft.com/office/drawing/2010/main">
                <a:solidFill>
                  <a:srgbClr val="FFFFFF"/>
                </a:solidFill>
              </a14:hiddenFill>
            </a:ext>
          </a:extLst>
        </p:spPr>
      </p:pic>
      <p:cxnSp>
        <p:nvCxnSpPr>
          <p:cNvPr id="64" name="直接连接符 63"/>
          <p:cNvCxnSpPr/>
          <p:nvPr userDrawn="1"/>
        </p:nvCxnSpPr>
        <p:spPr>
          <a:xfrm>
            <a:off x="3505626" y="3310872"/>
            <a:ext cx="5364000" cy="0"/>
          </a:xfrm>
          <a:prstGeom prst="line">
            <a:avLst/>
          </a:prstGeom>
          <a:ln>
            <a:solidFill>
              <a:schemeClr val="tx1"/>
            </a:solidFill>
            <a:headEnd type="diamond" w="sm" len="sm"/>
            <a:tailEnd type="diamond" w="sm" len="sm"/>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userDrawn="1"/>
        </p:nvCxnSpPr>
        <p:spPr>
          <a:xfrm>
            <a:off x="3505626" y="3675664"/>
            <a:ext cx="5364000" cy="0"/>
          </a:xfrm>
          <a:prstGeom prst="line">
            <a:avLst/>
          </a:prstGeom>
          <a:ln>
            <a:solidFill>
              <a:schemeClr val="tx1"/>
            </a:solidFill>
            <a:headEnd type="diamond" w="sm" len="sm"/>
            <a:tailEnd type="diamond" w="sm" len="sm"/>
          </a:ln>
        </p:spPr>
        <p:style>
          <a:lnRef idx="1">
            <a:schemeClr val="accent1"/>
          </a:lnRef>
          <a:fillRef idx="0">
            <a:schemeClr val="accent1"/>
          </a:fillRef>
          <a:effectRef idx="0">
            <a:schemeClr val="accent1"/>
          </a:effectRef>
          <a:fontRef idx="minor">
            <a:schemeClr val="tx1"/>
          </a:fontRef>
        </p:style>
      </p:cxnSp>
      <p:pic>
        <p:nvPicPr>
          <p:cNvPr id="66" name="Picture 5" descr="C:\Users\Thinkpad\Desktop\12345.png"/>
          <p:cNvPicPr>
            <a:picLocks noChangeAspect="1" noChangeArrowheads="1"/>
          </p:cNvPicPr>
          <p:nvPr userDrawn="1"/>
        </p:nvPicPr>
        <p:blipFill rotWithShape="1">
          <a:blip r:embed="rId55" cstate="print">
            <a:extLst>
              <a:ext uri="{28A0092B-C50C-407E-A947-70E740481C1C}">
                <a14:useLocalDpi xmlns:a14="http://schemas.microsoft.com/office/drawing/2010/main" val="0"/>
              </a:ext>
            </a:extLst>
          </a:blip>
          <a:srcRect/>
          <a:stretch>
            <a:fillRect/>
          </a:stretch>
        </p:blipFill>
        <p:spPr bwMode="auto">
          <a:xfrm>
            <a:off x="-15649" y="-46281"/>
            <a:ext cx="2401661" cy="1380955"/>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0" descr="F:\GIF\565.gif"/>
          <p:cNvPicPr>
            <a:picLocks noChangeAspect="1" noChangeArrowheads="1" noCrop="1"/>
          </p:cNvPicPr>
          <p:nvPr userDrawn="1"/>
        </p:nvPicPr>
        <p:blipFill>
          <a:blip r:embed="rId56" cstate="print">
            <a:extLst>
              <a:ext uri="{28A0092B-C50C-407E-A947-70E740481C1C}">
                <a14:useLocalDpi xmlns:a14="http://schemas.microsoft.com/office/drawing/2010/main" val="0"/>
              </a:ext>
            </a:extLst>
          </a:blip>
          <a:srcRect/>
          <a:stretch>
            <a:fillRect/>
          </a:stretch>
        </p:blipFill>
        <p:spPr bwMode="auto">
          <a:xfrm flipH="1">
            <a:off x="11099398" y="1552404"/>
            <a:ext cx="809985" cy="47665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C:\Users\Thinkpad\Desktop\7777.png"/>
          <p:cNvPicPr>
            <a:picLocks noChangeAspect="1" noChangeArrowheads="1"/>
          </p:cNvPicPr>
          <p:nvPr userDrawn="1"/>
        </p:nvPicPr>
        <p:blipFill>
          <a:blip r:embed="rId57">
            <a:extLst>
              <a:ext uri="{28A0092B-C50C-407E-A947-70E740481C1C}">
                <a14:useLocalDpi xmlns:a14="http://schemas.microsoft.com/office/drawing/2010/main" val="0"/>
              </a:ext>
            </a:extLst>
          </a:blip>
          <a:srcRect/>
          <a:stretch>
            <a:fillRect/>
          </a:stretch>
        </p:blipFill>
        <p:spPr bwMode="auto">
          <a:xfrm rot="18489089">
            <a:off x="9611698" y="30858"/>
            <a:ext cx="191982" cy="26197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3" descr="C:\Users\Thinkpad\Desktop\32.png"/>
          <p:cNvPicPr>
            <a:picLocks noChangeAspect="1" noChangeArrowheads="1"/>
          </p:cNvPicPr>
          <p:nvPr userDrawn="1"/>
        </p:nvPicPr>
        <p:blipFill>
          <a:blip r:embed="rId58" cstate="print">
            <a:extLst>
              <a:ext uri="{28A0092B-C50C-407E-A947-70E740481C1C}">
                <a14:useLocalDpi xmlns:a14="http://schemas.microsoft.com/office/drawing/2010/main" val="0"/>
              </a:ext>
            </a:extLst>
          </a:blip>
          <a:srcRect/>
          <a:stretch>
            <a:fillRect/>
          </a:stretch>
        </p:blipFill>
        <p:spPr bwMode="auto">
          <a:xfrm rot="15918163">
            <a:off x="9196664" y="325912"/>
            <a:ext cx="180983" cy="99990"/>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4" descr="C:\Users\Thinkpad\Desktop\33.png"/>
          <p:cNvPicPr>
            <a:picLocks noChangeAspect="1" noChangeArrowheads="1"/>
          </p:cNvPicPr>
          <p:nvPr userDrawn="1"/>
        </p:nvPicPr>
        <p:blipFill>
          <a:blip r:embed="rId59" cstate="print">
            <a:extLst>
              <a:ext uri="{28A0092B-C50C-407E-A947-70E740481C1C}">
                <a14:useLocalDpi xmlns:a14="http://schemas.microsoft.com/office/drawing/2010/main" val="0"/>
              </a:ext>
            </a:extLst>
          </a:blip>
          <a:srcRect/>
          <a:stretch>
            <a:fillRect/>
          </a:stretch>
        </p:blipFill>
        <p:spPr bwMode="auto">
          <a:xfrm>
            <a:off x="8804254" y="481013"/>
            <a:ext cx="100990" cy="159985"/>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5" descr="C:\Users\Thinkpad\Desktop\55.png"/>
          <p:cNvPicPr>
            <a:picLocks noChangeAspect="1" noChangeArrowheads="1"/>
          </p:cNvPicPr>
          <p:nvPr userDrawn="1"/>
        </p:nvPicPr>
        <p:blipFill>
          <a:blip r:embed="rId60" cstate="print">
            <a:extLst>
              <a:ext uri="{28A0092B-C50C-407E-A947-70E740481C1C}">
                <a14:useLocalDpi xmlns:a14="http://schemas.microsoft.com/office/drawing/2010/main" val="0"/>
              </a:ext>
            </a:extLst>
          </a:blip>
          <a:srcRect/>
          <a:stretch>
            <a:fillRect/>
          </a:stretch>
        </p:blipFill>
        <p:spPr bwMode="auto">
          <a:xfrm rot="4580517">
            <a:off x="9316916" y="535361"/>
            <a:ext cx="199108" cy="148724"/>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6" descr="C:\Users\Thinkpad\Desktop\54.png"/>
          <p:cNvPicPr>
            <a:picLocks noChangeAspect="1" noChangeArrowheads="1"/>
          </p:cNvPicPr>
          <p:nvPr userDrawn="1"/>
        </p:nvPicPr>
        <p:blipFill>
          <a:blip r:embed="rId61" cstate="print">
            <a:extLst>
              <a:ext uri="{28A0092B-C50C-407E-A947-70E740481C1C}">
                <a14:useLocalDpi xmlns:a14="http://schemas.microsoft.com/office/drawing/2010/main" val="0"/>
              </a:ext>
            </a:extLst>
          </a:blip>
          <a:srcRect/>
          <a:stretch>
            <a:fillRect/>
          </a:stretch>
        </p:blipFill>
        <p:spPr bwMode="auto">
          <a:xfrm rot="18694191">
            <a:off x="9764374" y="474031"/>
            <a:ext cx="210480" cy="114489"/>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 descr="C:\Users\Thinkpad\Desktop\555.png"/>
          <p:cNvPicPr>
            <a:picLocks noChangeAspect="1" noChangeArrowheads="1"/>
          </p:cNvPicPr>
          <p:nvPr userDrawn="1"/>
        </p:nvPicPr>
        <p:blipFill>
          <a:blip r:embed="rId62" cstate="print">
            <a:extLst>
              <a:ext uri="{28A0092B-C50C-407E-A947-70E740481C1C}">
                <a14:useLocalDpi xmlns:a14="http://schemas.microsoft.com/office/drawing/2010/main" val="0"/>
              </a:ext>
            </a:extLst>
          </a:blip>
          <a:srcRect/>
          <a:stretch>
            <a:fillRect/>
          </a:stretch>
        </p:blipFill>
        <p:spPr bwMode="auto">
          <a:xfrm>
            <a:off x="10253330" y="439462"/>
            <a:ext cx="112490" cy="125988"/>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3" descr="67"/>
          <p:cNvPicPr>
            <a:picLocks noChangeAspect="1" noChangeArrowheads="1"/>
          </p:cNvPicPr>
          <p:nvPr userDrawn="1"/>
        </p:nvPicPr>
        <p:blipFill>
          <a:blip r:embed="rId63" cstate="print">
            <a:extLst>
              <a:ext uri="{28A0092B-C50C-407E-A947-70E740481C1C}">
                <a14:useLocalDpi xmlns:a14="http://schemas.microsoft.com/office/drawing/2010/main" val="0"/>
              </a:ext>
            </a:extLst>
          </a:blip>
          <a:srcRect/>
          <a:stretch>
            <a:fillRect/>
          </a:stretch>
        </p:blipFill>
        <p:spPr bwMode="auto">
          <a:xfrm>
            <a:off x="8490187" y="2183392"/>
            <a:ext cx="2047779" cy="4627661"/>
          </a:xfrm>
          <a:prstGeom prst="rect">
            <a:avLst/>
          </a:prstGeom>
          <a:noFill/>
          <a:extLst>
            <a:ext uri="{909E8E84-426E-40DD-AFC4-6F175D3DCCD1}">
              <a14:hiddenFill xmlns:a14="http://schemas.microsoft.com/office/drawing/2010/main">
                <a:solidFill>
                  <a:srgbClr val="FFFFFF"/>
                </a:solidFill>
              </a14:hiddenFill>
            </a:ext>
          </a:extLst>
        </p:spPr>
      </p:pic>
      <p:pic>
        <p:nvPicPr>
          <p:cNvPr id="75" name="广陵散">
            <a:hlinkClick r:id="" action="ppaction://media"/>
          </p:cNvPr>
          <p:cNvPicPr>
            <a:picLocks noChangeAspect="1"/>
          </p:cNvPicPr>
          <p:nvPr userDrawn="1">
            <a:audioFile r:link="rId1"/>
            <p:extLst>
              <p:ext uri="{DAA4B4D4-6D71-4841-9C94-3DE7FCFB9230}">
                <p14:media xmlns:p14="http://schemas.microsoft.com/office/powerpoint/2010/main" r:embed="rId2">
                  <p14:trim st="4640"/>
                </p14:media>
              </p:ext>
            </p:extLst>
          </p:nvPr>
        </p:nvPicPr>
        <p:blipFill>
          <a:blip r:embed="rId64" cstate="print"/>
          <a:stretch>
            <a:fillRect/>
          </a:stretch>
        </p:blipFill>
        <p:spPr>
          <a:xfrm>
            <a:off x="0" y="-1010565"/>
            <a:ext cx="609600" cy="609600"/>
          </a:xfrm>
          <a:prstGeom prst="rect">
            <a:avLst/>
          </a:prstGeom>
        </p:spPr>
      </p:pic>
    </p:spTree>
    <p:extLst>
      <p:ext uri="{BB962C8B-B14F-4D97-AF65-F5344CB8AC3E}">
        <p14:creationId xmlns:p14="http://schemas.microsoft.com/office/powerpoint/2010/main" val="305145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5"/>
                                        </p:tgtEl>
                                      </p:cBhvr>
                                    </p:cmd>
                                  </p:childTnLst>
                                </p:cTn>
                              </p:par>
                              <p:par>
                                <p:cTn id="7" presetID="23" presetClass="entr" presetSubtype="288"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p:cTn id="9" dur="3000" fill="hold"/>
                                        <p:tgtEl>
                                          <p:spTgt spid="7"/>
                                        </p:tgtEl>
                                        <p:attrNameLst>
                                          <p:attrName>ppt_w</p:attrName>
                                        </p:attrNameLst>
                                      </p:cBhvr>
                                      <p:tavLst>
                                        <p:tav tm="0">
                                          <p:val>
                                            <p:strVal val="4/3*#ppt_w"/>
                                          </p:val>
                                        </p:tav>
                                        <p:tav tm="100000">
                                          <p:val>
                                            <p:strVal val="#ppt_w"/>
                                          </p:val>
                                        </p:tav>
                                      </p:tavLst>
                                    </p:anim>
                                    <p:anim calcmode="lin" valueType="num">
                                      <p:cBhvr>
                                        <p:cTn id="10" dur="3000" fill="hold"/>
                                        <p:tgtEl>
                                          <p:spTgt spid="7"/>
                                        </p:tgtEl>
                                        <p:attrNameLst>
                                          <p:attrName>ppt_h</p:attrName>
                                        </p:attrNameLst>
                                      </p:cBhvr>
                                      <p:tavLst>
                                        <p:tav tm="0">
                                          <p:val>
                                            <p:strVal val="4/3*#ppt_h"/>
                                          </p:val>
                                        </p:tav>
                                        <p:tav tm="100000">
                                          <p:val>
                                            <p:strVal val="#ppt_h"/>
                                          </p:val>
                                        </p:tav>
                                      </p:tavLst>
                                    </p:anim>
                                  </p:childTnLst>
                                </p:cTn>
                              </p:par>
                              <p:par>
                                <p:cTn id="11" presetID="2" presetClass="exit" presetSubtype="6" fill="hold" nodeType="withEffect">
                                  <p:stCondLst>
                                    <p:cond delay="0"/>
                                  </p:stCondLst>
                                  <p:childTnLst>
                                    <p:anim calcmode="lin" valueType="num">
                                      <p:cBhvr additive="base">
                                        <p:cTn id="12" dur="3000"/>
                                        <p:tgtEl>
                                          <p:spTgt spid="9"/>
                                        </p:tgtEl>
                                        <p:attrNameLst>
                                          <p:attrName>ppt_x</p:attrName>
                                        </p:attrNameLst>
                                      </p:cBhvr>
                                      <p:tavLst>
                                        <p:tav tm="0">
                                          <p:val>
                                            <p:strVal val="ppt_x"/>
                                          </p:val>
                                        </p:tav>
                                        <p:tav tm="100000">
                                          <p:val>
                                            <p:strVal val="1+ppt_w/2"/>
                                          </p:val>
                                        </p:tav>
                                      </p:tavLst>
                                    </p:anim>
                                    <p:anim calcmode="lin" valueType="num">
                                      <p:cBhvr additive="base">
                                        <p:cTn id="13" dur="3000"/>
                                        <p:tgtEl>
                                          <p:spTgt spid="9"/>
                                        </p:tgtEl>
                                        <p:attrNameLst>
                                          <p:attrName>ppt_y</p:attrName>
                                        </p:attrNameLst>
                                      </p:cBhvr>
                                      <p:tavLst>
                                        <p:tav tm="0">
                                          <p:val>
                                            <p:strVal val="ppt_y"/>
                                          </p:val>
                                        </p:tav>
                                        <p:tav tm="100000">
                                          <p:val>
                                            <p:strVal val="1+ppt_h/2"/>
                                          </p:val>
                                        </p:tav>
                                      </p:tavLst>
                                    </p:anim>
                                    <p:set>
                                      <p:cBhvr>
                                        <p:cTn id="14" dur="1" fill="hold">
                                          <p:stCondLst>
                                            <p:cond delay="2999"/>
                                          </p:stCondLst>
                                        </p:cTn>
                                        <p:tgtEl>
                                          <p:spTgt spid="9"/>
                                        </p:tgtEl>
                                        <p:attrNameLst>
                                          <p:attrName>style.visibility</p:attrName>
                                        </p:attrNameLst>
                                      </p:cBhvr>
                                      <p:to>
                                        <p:strVal val="hidden"/>
                                      </p:to>
                                    </p:set>
                                  </p:childTnLst>
                                </p:cTn>
                              </p:par>
                            </p:childTnLst>
                          </p:cTn>
                        </p:par>
                        <p:par>
                          <p:cTn id="15" fill="hold">
                            <p:stCondLst>
                              <p:cond delay="0"/>
                            </p:stCondLst>
                            <p:childTnLst>
                              <p:par>
                                <p:cTn id="16" presetID="10" presetClass="entr" presetSubtype="0" fill="hold" nodeType="afterEffect">
                                  <p:stCondLst>
                                    <p:cond delay="0"/>
                                  </p:stCondLst>
                                  <p:childTnLst>
                                    <p:set>
                                      <p:cBhvr>
                                        <p:cTn id="17" dur="1" fill="hold">
                                          <p:stCondLst>
                                            <p:cond delay="0"/>
                                          </p:stCondLst>
                                        </p:cTn>
                                        <p:tgtEl>
                                          <p:spTgt spid="66"/>
                                        </p:tgtEl>
                                        <p:attrNameLst>
                                          <p:attrName>style.visibility</p:attrName>
                                        </p:attrNameLst>
                                      </p:cBhvr>
                                      <p:to>
                                        <p:strVal val="visible"/>
                                      </p:to>
                                    </p:set>
                                    <p:animEffect transition="in" filter="fade">
                                      <p:cBhvr>
                                        <p:cTn id="18" dur="1000"/>
                                        <p:tgtEl>
                                          <p:spTgt spid="66"/>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250"/>
                                        <p:tgtEl>
                                          <p:spTgt spid="22"/>
                                        </p:tgtEl>
                                      </p:cBhvr>
                                    </p:animEffect>
                                  </p:childTnLst>
                                </p:cTn>
                              </p:par>
                              <p:par>
                                <p:cTn id="23" presetID="22" presetClass="entr" presetSubtype="1" fill="hold" nodeType="withEffect">
                                  <p:stCondLst>
                                    <p:cond delay="250"/>
                                  </p:stCondLst>
                                  <p:childTnLst>
                                    <p:set>
                                      <p:cBhvr>
                                        <p:cTn id="24" dur="1" fill="hold">
                                          <p:stCondLst>
                                            <p:cond delay="0"/>
                                          </p:stCondLst>
                                        </p:cTn>
                                        <p:tgtEl>
                                          <p:spTgt spid="18"/>
                                        </p:tgtEl>
                                        <p:attrNameLst>
                                          <p:attrName>style.visibility</p:attrName>
                                        </p:attrNameLst>
                                      </p:cBhvr>
                                      <p:to>
                                        <p:strVal val="visible"/>
                                      </p:to>
                                    </p:set>
                                    <p:animEffect transition="in" filter="wipe(up)">
                                      <p:cBhvr>
                                        <p:cTn id="25" dur="250"/>
                                        <p:tgtEl>
                                          <p:spTgt spid="18"/>
                                        </p:tgtEl>
                                      </p:cBhvr>
                                    </p:animEffect>
                                  </p:childTnLst>
                                </p:cTn>
                              </p:par>
                              <p:par>
                                <p:cTn id="26" presetID="22" presetClass="entr" presetSubtype="4" fill="hold" nodeType="withEffect">
                                  <p:stCondLst>
                                    <p:cond delay="50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250"/>
                                        <p:tgtEl>
                                          <p:spTgt spid="16"/>
                                        </p:tgtEl>
                                      </p:cBhvr>
                                    </p:animEffect>
                                  </p:childTnLst>
                                </p:cTn>
                              </p:par>
                              <p:par>
                                <p:cTn id="29" presetID="22" presetClass="entr" presetSubtype="1" fill="hold" nodeType="withEffect">
                                  <p:stCondLst>
                                    <p:cond delay="75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250"/>
                                        <p:tgtEl>
                                          <p:spTgt spid="15"/>
                                        </p:tgtEl>
                                      </p:cBhvr>
                                    </p:animEffect>
                                  </p:childTnLst>
                                </p:cTn>
                              </p:par>
                              <p:par>
                                <p:cTn id="32" presetID="22" presetClass="entr" presetSubtype="1" fill="hold" nodeType="withEffect">
                                  <p:stCondLst>
                                    <p:cond delay="1000"/>
                                  </p:stCondLst>
                                  <p:childTnLst>
                                    <p:set>
                                      <p:cBhvr>
                                        <p:cTn id="33" dur="1" fill="hold">
                                          <p:stCondLst>
                                            <p:cond delay="0"/>
                                          </p:stCondLst>
                                        </p:cTn>
                                        <p:tgtEl>
                                          <p:spTgt spid="23"/>
                                        </p:tgtEl>
                                        <p:attrNameLst>
                                          <p:attrName>style.visibility</p:attrName>
                                        </p:attrNameLst>
                                      </p:cBhvr>
                                      <p:to>
                                        <p:strVal val="visible"/>
                                      </p:to>
                                    </p:set>
                                    <p:animEffect transition="in" filter="wipe(up)">
                                      <p:cBhvr>
                                        <p:cTn id="34" dur="250"/>
                                        <p:tgtEl>
                                          <p:spTgt spid="23"/>
                                        </p:tgtEl>
                                      </p:cBhvr>
                                    </p:animEffect>
                                  </p:childTnLst>
                                </p:cTn>
                              </p:par>
                              <p:par>
                                <p:cTn id="35" presetID="22" presetClass="entr" presetSubtype="1" fill="hold" nodeType="withEffect">
                                  <p:stCondLst>
                                    <p:cond delay="1250"/>
                                  </p:stCondLst>
                                  <p:childTnLst>
                                    <p:set>
                                      <p:cBhvr>
                                        <p:cTn id="36" dur="1" fill="hold">
                                          <p:stCondLst>
                                            <p:cond delay="0"/>
                                          </p:stCondLst>
                                        </p:cTn>
                                        <p:tgtEl>
                                          <p:spTgt spid="24"/>
                                        </p:tgtEl>
                                        <p:attrNameLst>
                                          <p:attrName>style.visibility</p:attrName>
                                        </p:attrNameLst>
                                      </p:cBhvr>
                                      <p:to>
                                        <p:strVal val="visible"/>
                                      </p:to>
                                    </p:set>
                                    <p:animEffect transition="in" filter="wipe(up)">
                                      <p:cBhvr>
                                        <p:cTn id="37" dur="250"/>
                                        <p:tgtEl>
                                          <p:spTgt spid="24"/>
                                        </p:tgtEl>
                                      </p:cBhvr>
                                    </p:animEffect>
                                  </p:childTnLst>
                                </p:cTn>
                              </p:par>
                              <p:par>
                                <p:cTn id="38" presetID="22" presetClass="entr" presetSubtype="4" fill="hold" nodeType="withEffect">
                                  <p:stCondLst>
                                    <p:cond delay="1500"/>
                                  </p:stCondLst>
                                  <p:childTnLst>
                                    <p:set>
                                      <p:cBhvr>
                                        <p:cTn id="39" dur="1" fill="hold">
                                          <p:stCondLst>
                                            <p:cond delay="0"/>
                                          </p:stCondLst>
                                        </p:cTn>
                                        <p:tgtEl>
                                          <p:spTgt spid="27"/>
                                        </p:tgtEl>
                                        <p:attrNameLst>
                                          <p:attrName>style.visibility</p:attrName>
                                        </p:attrNameLst>
                                      </p:cBhvr>
                                      <p:to>
                                        <p:strVal val="visible"/>
                                      </p:to>
                                    </p:set>
                                    <p:animEffect transition="in" filter="wipe(down)">
                                      <p:cBhvr>
                                        <p:cTn id="40" dur="250"/>
                                        <p:tgtEl>
                                          <p:spTgt spid="27"/>
                                        </p:tgtEl>
                                      </p:cBhvr>
                                    </p:animEffect>
                                  </p:childTnLst>
                                </p:cTn>
                              </p:par>
                              <p:par>
                                <p:cTn id="41" presetID="22" presetClass="entr" presetSubtype="8" fill="hold" nodeType="withEffect">
                                  <p:stCondLst>
                                    <p:cond delay="1750"/>
                                  </p:stCondLst>
                                  <p:childTnLst>
                                    <p:set>
                                      <p:cBhvr>
                                        <p:cTn id="42" dur="1" fill="hold">
                                          <p:stCondLst>
                                            <p:cond delay="0"/>
                                          </p:stCondLst>
                                        </p:cTn>
                                        <p:tgtEl>
                                          <p:spTgt spid="26"/>
                                        </p:tgtEl>
                                        <p:attrNameLst>
                                          <p:attrName>style.visibility</p:attrName>
                                        </p:attrNameLst>
                                      </p:cBhvr>
                                      <p:to>
                                        <p:strVal val="visible"/>
                                      </p:to>
                                    </p:set>
                                    <p:animEffect transition="in" filter="wipe(left)">
                                      <p:cBhvr>
                                        <p:cTn id="43" dur="250"/>
                                        <p:tgtEl>
                                          <p:spTgt spid="26"/>
                                        </p:tgtEl>
                                      </p:cBhvr>
                                    </p:animEffect>
                                  </p:childTnLst>
                                </p:cTn>
                              </p:par>
                              <p:par>
                                <p:cTn id="44" presetID="22" presetClass="entr" presetSubtype="8" fill="hold" nodeType="withEffect">
                                  <p:stCondLst>
                                    <p:cond delay="2000"/>
                                  </p:stCondLst>
                                  <p:childTnLst>
                                    <p:set>
                                      <p:cBhvr>
                                        <p:cTn id="45" dur="1" fill="hold">
                                          <p:stCondLst>
                                            <p:cond delay="0"/>
                                          </p:stCondLst>
                                        </p:cTn>
                                        <p:tgtEl>
                                          <p:spTgt spid="25"/>
                                        </p:tgtEl>
                                        <p:attrNameLst>
                                          <p:attrName>style.visibility</p:attrName>
                                        </p:attrNameLst>
                                      </p:cBhvr>
                                      <p:to>
                                        <p:strVal val="visible"/>
                                      </p:to>
                                    </p:set>
                                    <p:animEffect transition="in" filter="wipe(left)">
                                      <p:cBhvr>
                                        <p:cTn id="46" dur="250"/>
                                        <p:tgtEl>
                                          <p:spTgt spid="25"/>
                                        </p:tgtEl>
                                      </p:cBhvr>
                                    </p:animEffect>
                                  </p:childTnLst>
                                </p:cTn>
                              </p:par>
                              <p:par>
                                <p:cTn id="47" presetID="22" presetClass="entr" presetSubtype="1" fill="hold" nodeType="withEffect">
                                  <p:stCondLst>
                                    <p:cond delay="2250"/>
                                  </p:stCondLst>
                                  <p:childTnLst>
                                    <p:set>
                                      <p:cBhvr>
                                        <p:cTn id="48" dur="1" fill="hold">
                                          <p:stCondLst>
                                            <p:cond delay="0"/>
                                          </p:stCondLst>
                                        </p:cTn>
                                        <p:tgtEl>
                                          <p:spTgt spid="19"/>
                                        </p:tgtEl>
                                        <p:attrNameLst>
                                          <p:attrName>style.visibility</p:attrName>
                                        </p:attrNameLst>
                                      </p:cBhvr>
                                      <p:to>
                                        <p:strVal val="visible"/>
                                      </p:to>
                                    </p:set>
                                    <p:animEffect transition="in" filter="wipe(up)">
                                      <p:cBhvr>
                                        <p:cTn id="49" dur="250"/>
                                        <p:tgtEl>
                                          <p:spTgt spid="19"/>
                                        </p:tgtEl>
                                      </p:cBhvr>
                                    </p:animEffect>
                                  </p:childTnLst>
                                </p:cTn>
                              </p:par>
                              <p:par>
                                <p:cTn id="50" presetID="22" presetClass="entr" presetSubtype="1" fill="hold" nodeType="withEffect">
                                  <p:stCondLst>
                                    <p:cond delay="2500"/>
                                  </p:stCondLst>
                                  <p:childTnLst>
                                    <p:set>
                                      <p:cBhvr>
                                        <p:cTn id="51" dur="1" fill="hold">
                                          <p:stCondLst>
                                            <p:cond delay="0"/>
                                          </p:stCondLst>
                                        </p:cTn>
                                        <p:tgtEl>
                                          <p:spTgt spid="20"/>
                                        </p:tgtEl>
                                        <p:attrNameLst>
                                          <p:attrName>style.visibility</p:attrName>
                                        </p:attrNameLst>
                                      </p:cBhvr>
                                      <p:to>
                                        <p:strVal val="visible"/>
                                      </p:to>
                                    </p:set>
                                    <p:animEffect transition="in" filter="wipe(up)">
                                      <p:cBhvr>
                                        <p:cTn id="52" dur="250"/>
                                        <p:tgtEl>
                                          <p:spTgt spid="20"/>
                                        </p:tgtEl>
                                      </p:cBhvr>
                                    </p:animEffect>
                                  </p:childTnLst>
                                </p:cTn>
                              </p:par>
                              <p:par>
                                <p:cTn id="53" presetID="22" presetClass="entr" presetSubtype="8" fill="hold" nodeType="withEffect">
                                  <p:stCondLst>
                                    <p:cond delay="2750"/>
                                  </p:stCondLst>
                                  <p:childTnLst>
                                    <p:set>
                                      <p:cBhvr>
                                        <p:cTn id="54" dur="1" fill="hold">
                                          <p:stCondLst>
                                            <p:cond delay="0"/>
                                          </p:stCondLst>
                                        </p:cTn>
                                        <p:tgtEl>
                                          <p:spTgt spid="21"/>
                                        </p:tgtEl>
                                        <p:attrNameLst>
                                          <p:attrName>style.visibility</p:attrName>
                                        </p:attrNameLst>
                                      </p:cBhvr>
                                      <p:to>
                                        <p:strVal val="visible"/>
                                      </p:to>
                                    </p:set>
                                    <p:animEffect transition="in" filter="wipe(left)">
                                      <p:cBhvr>
                                        <p:cTn id="55" dur="250"/>
                                        <p:tgtEl>
                                          <p:spTgt spid="21"/>
                                        </p:tgtEl>
                                      </p:cBhvr>
                                    </p:animEffect>
                                  </p:childTnLst>
                                </p:cTn>
                              </p:par>
                              <p:par>
                                <p:cTn id="56" presetID="22" presetClass="entr" presetSubtype="1" fill="hold" nodeType="withEffect">
                                  <p:stCondLst>
                                    <p:cond delay="3000"/>
                                  </p:stCondLst>
                                  <p:childTnLst>
                                    <p:set>
                                      <p:cBhvr>
                                        <p:cTn id="57" dur="1" fill="hold">
                                          <p:stCondLst>
                                            <p:cond delay="0"/>
                                          </p:stCondLst>
                                        </p:cTn>
                                        <p:tgtEl>
                                          <p:spTgt spid="29"/>
                                        </p:tgtEl>
                                        <p:attrNameLst>
                                          <p:attrName>style.visibility</p:attrName>
                                        </p:attrNameLst>
                                      </p:cBhvr>
                                      <p:to>
                                        <p:strVal val="visible"/>
                                      </p:to>
                                    </p:set>
                                    <p:animEffect transition="in" filter="wipe(up)">
                                      <p:cBhvr>
                                        <p:cTn id="58" dur="250"/>
                                        <p:tgtEl>
                                          <p:spTgt spid="29"/>
                                        </p:tgtEl>
                                      </p:cBhvr>
                                    </p:animEffect>
                                  </p:childTnLst>
                                </p:cTn>
                              </p:par>
                              <p:par>
                                <p:cTn id="59" presetID="22" presetClass="entr" presetSubtype="1" fill="hold" nodeType="withEffect">
                                  <p:stCondLst>
                                    <p:cond delay="3250"/>
                                  </p:stCondLst>
                                  <p:childTnLst>
                                    <p:set>
                                      <p:cBhvr>
                                        <p:cTn id="60" dur="1" fill="hold">
                                          <p:stCondLst>
                                            <p:cond delay="0"/>
                                          </p:stCondLst>
                                        </p:cTn>
                                        <p:tgtEl>
                                          <p:spTgt spid="30"/>
                                        </p:tgtEl>
                                        <p:attrNameLst>
                                          <p:attrName>style.visibility</p:attrName>
                                        </p:attrNameLst>
                                      </p:cBhvr>
                                      <p:to>
                                        <p:strVal val="visible"/>
                                      </p:to>
                                    </p:set>
                                    <p:animEffect transition="in" filter="wipe(up)">
                                      <p:cBhvr>
                                        <p:cTn id="61" dur="250"/>
                                        <p:tgtEl>
                                          <p:spTgt spid="30"/>
                                        </p:tgtEl>
                                      </p:cBhvr>
                                    </p:animEffect>
                                  </p:childTnLst>
                                </p:cTn>
                              </p:par>
                              <p:par>
                                <p:cTn id="62" presetID="22" presetClass="entr" presetSubtype="1" fill="hold" nodeType="withEffect">
                                  <p:stCondLst>
                                    <p:cond delay="3500"/>
                                  </p:stCondLst>
                                  <p:childTnLst>
                                    <p:set>
                                      <p:cBhvr>
                                        <p:cTn id="63" dur="1" fill="hold">
                                          <p:stCondLst>
                                            <p:cond delay="0"/>
                                          </p:stCondLst>
                                        </p:cTn>
                                        <p:tgtEl>
                                          <p:spTgt spid="31"/>
                                        </p:tgtEl>
                                        <p:attrNameLst>
                                          <p:attrName>style.visibility</p:attrName>
                                        </p:attrNameLst>
                                      </p:cBhvr>
                                      <p:to>
                                        <p:strVal val="visible"/>
                                      </p:to>
                                    </p:set>
                                    <p:animEffect transition="in" filter="wipe(up)">
                                      <p:cBhvr>
                                        <p:cTn id="64" dur="250"/>
                                        <p:tgtEl>
                                          <p:spTgt spid="31"/>
                                        </p:tgtEl>
                                      </p:cBhvr>
                                    </p:animEffect>
                                  </p:childTnLst>
                                </p:cTn>
                              </p:par>
                              <p:par>
                                <p:cTn id="65" presetID="22" presetClass="entr" presetSubtype="8" fill="hold" nodeType="withEffect">
                                  <p:stCondLst>
                                    <p:cond delay="375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250"/>
                                        <p:tgtEl>
                                          <p:spTgt spid="32"/>
                                        </p:tgtEl>
                                      </p:cBhvr>
                                    </p:animEffect>
                                  </p:childTnLst>
                                </p:cTn>
                              </p:par>
                              <p:par>
                                <p:cTn id="68" presetID="22" presetClass="entr" presetSubtype="1" fill="hold" nodeType="withEffect">
                                  <p:stCondLst>
                                    <p:cond delay="4000"/>
                                  </p:stCondLst>
                                  <p:childTnLst>
                                    <p:set>
                                      <p:cBhvr>
                                        <p:cTn id="69" dur="1" fill="hold">
                                          <p:stCondLst>
                                            <p:cond delay="0"/>
                                          </p:stCondLst>
                                        </p:cTn>
                                        <p:tgtEl>
                                          <p:spTgt spid="33"/>
                                        </p:tgtEl>
                                        <p:attrNameLst>
                                          <p:attrName>style.visibility</p:attrName>
                                        </p:attrNameLst>
                                      </p:cBhvr>
                                      <p:to>
                                        <p:strVal val="visible"/>
                                      </p:to>
                                    </p:set>
                                    <p:animEffect transition="in" filter="wipe(up)">
                                      <p:cBhvr>
                                        <p:cTn id="70" dur="250"/>
                                        <p:tgtEl>
                                          <p:spTgt spid="33"/>
                                        </p:tgtEl>
                                      </p:cBhvr>
                                    </p:animEffect>
                                  </p:childTnLst>
                                </p:cTn>
                              </p:par>
                              <p:par>
                                <p:cTn id="71" presetID="22" presetClass="entr" presetSubtype="8" fill="hold" nodeType="withEffect">
                                  <p:stCondLst>
                                    <p:cond delay="4250"/>
                                  </p:stCondLst>
                                  <p:childTnLst>
                                    <p:set>
                                      <p:cBhvr>
                                        <p:cTn id="72" dur="1" fill="hold">
                                          <p:stCondLst>
                                            <p:cond delay="0"/>
                                          </p:stCondLst>
                                        </p:cTn>
                                        <p:tgtEl>
                                          <p:spTgt spid="34"/>
                                        </p:tgtEl>
                                        <p:attrNameLst>
                                          <p:attrName>style.visibility</p:attrName>
                                        </p:attrNameLst>
                                      </p:cBhvr>
                                      <p:to>
                                        <p:strVal val="visible"/>
                                      </p:to>
                                    </p:set>
                                    <p:animEffect transition="in" filter="wipe(left)">
                                      <p:cBhvr>
                                        <p:cTn id="73" dur="250"/>
                                        <p:tgtEl>
                                          <p:spTgt spid="34"/>
                                        </p:tgtEl>
                                      </p:cBhvr>
                                    </p:animEffect>
                                  </p:childTnLst>
                                </p:cTn>
                              </p:par>
                              <p:par>
                                <p:cTn id="74" presetID="22" presetClass="entr" presetSubtype="1" fill="hold" nodeType="withEffect">
                                  <p:stCondLst>
                                    <p:cond delay="4500"/>
                                  </p:stCondLst>
                                  <p:childTnLst>
                                    <p:set>
                                      <p:cBhvr>
                                        <p:cTn id="75" dur="1" fill="hold">
                                          <p:stCondLst>
                                            <p:cond delay="0"/>
                                          </p:stCondLst>
                                        </p:cTn>
                                        <p:tgtEl>
                                          <p:spTgt spid="17"/>
                                        </p:tgtEl>
                                        <p:attrNameLst>
                                          <p:attrName>style.visibility</p:attrName>
                                        </p:attrNameLst>
                                      </p:cBhvr>
                                      <p:to>
                                        <p:strVal val="visible"/>
                                      </p:to>
                                    </p:set>
                                    <p:animEffect transition="in" filter="wipe(up)">
                                      <p:cBhvr>
                                        <p:cTn id="76" dur="250"/>
                                        <p:tgtEl>
                                          <p:spTgt spid="17"/>
                                        </p:tgtEl>
                                      </p:cBhvr>
                                    </p:animEffect>
                                  </p:childTnLst>
                                </p:cTn>
                              </p:par>
                              <p:par>
                                <p:cTn id="77" presetID="22" presetClass="entr" presetSubtype="1" fill="hold" nodeType="withEffect">
                                  <p:stCondLst>
                                    <p:cond delay="4750"/>
                                  </p:stCondLst>
                                  <p:childTnLst>
                                    <p:set>
                                      <p:cBhvr>
                                        <p:cTn id="78" dur="1" fill="hold">
                                          <p:stCondLst>
                                            <p:cond delay="0"/>
                                          </p:stCondLst>
                                        </p:cTn>
                                        <p:tgtEl>
                                          <p:spTgt spid="35"/>
                                        </p:tgtEl>
                                        <p:attrNameLst>
                                          <p:attrName>style.visibility</p:attrName>
                                        </p:attrNameLst>
                                      </p:cBhvr>
                                      <p:to>
                                        <p:strVal val="visible"/>
                                      </p:to>
                                    </p:set>
                                    <p:animEffect transition="in" filter="wipe(up)">
                                      <p:cBhvr>
                                        <p:cTn id="79" dur="250"/>
                                        <p:tgtEl>
                                          <p:spTgt spid="35"/>
                                        </p:tgtEl>
                                      </p:cBhvr>
                                    </p:animEffect>
                                  </p:childTnLst>
                                </p:cTn>
                              </p:par>
                              <p:par>
                                <p:cTn id="80" presetID="22" presetClass="entr" presetSubtype="1" fill="hold" nodeType="withEffect">
                                  <p:stCondLst>
                                    <p:cond delay="5000"/>
                                  </p:stCondLst>
                                  <p:childTnLst>
                                    <p:set>
                                      <p:cBhvr>
                                        <p:cTn id="81" dur="1" fill="hold">
                                          <p:stCondLst>
                                            <p:cond delay="0"/>
                                          </p:stCondLst>
                                        </p:cTn>
                                        <p:tgtEl>
                                          <p:spTgt spid="36"/>
                                        </p:tgtEl>
                                        <p:attrNameLst>
                                          <p:attrName>style.visibility</p:attrName>
                                        </p:attrNameLst>
                                      </p:cBhvr>
                                      <p:to>
                                        <p:strVal val="visible"/>
                                      </p:to>
                                    </p:set>
                                    <p:animEffect transition="in" filter="wipe(up)">
                                      <p:cBhvr>
                                        <p:cTn id="82" dur="250"/>
                                        <p:tgtEl>
                                          <p:spTgt spid="36"/>
                                        </p:tgtEl>
                                      </p:cBhvr>
                                    </p:animEffect>
                                  </p:childTnLst>
                                </p:cTn>
                              </p:par>
                              <p:par>
                                <p:cTn id="83" presetID="22" presetClass="entr" presetSubtype="8" fill="hold" nodeType="withEffect">
                                  <p:stCondLst>
                                    <p:cond delay="5250"/>
                                  </p:stCondLst>
                                  <p:childTnLst>
                                    <p:set>
                                      <p:cBhvr>
                                        <p:cTn id="84" dur="1" fill="hold">
                                          <p:stCondLst>
                                            <p:cond delay="0"/>
                                          </p:stCondLst>
                                        </p:cTn>
                                        <p:tgtEl>
                                          <p:spTgt spid="37"/>
                                        </p:tgtEl>
                                        <p:attrNameLst>
                                          <p:attrName>style.visibility</p:attrName>
                                        </p:attrNameLst>
                                      </p:cBhvr>
                                      <p:to>
                                        <p:strVal val="visible"/>
                                      </p:to>
                                    </p:set>
                                    <p:animEffect transition="in" filter="wipe(left)">
                                      <p:cBhvr>
                                        <p:cTn id="85" dur="250"/>
                                        <p:tgtEl>
                                          <p:spTgt spid="37"/>
                                        </p:tgtEl>
                                      </p:cBhvr>
                                    </p:animEffect>
                                  </p:childTnLst>
                                </p:cTn>
                              </p:par>
                              <p:par>
                                <p:cTn id="86" presetID="22" presetClass="entr" presetSubtype="8" fill="hold" nodeType="withEffect">
                                  <p:stCondLst>
                                    <p:cond delay="5500"/>
                                  </p:stCondLst>
                                  <p:childTnLst>
                                    <p:set>
                                      <p:cBhvr>
                                        <p:cTn id="87" dur="1" fill="hold">
                                          <p:stCondLst>
                                            <p:cond delay="0"/>
                                          </p:stCondLst>
                                        </p:cTn>
                                        <p:tgtEl>
                                          <p:spTgt spid="38"/>
                                        </p:tgtEl>
                                        <p:attrNameLst>
                                          <p:attrName>style.visibility</p:attrName>
                                        </p:attrNameLst>
                                      </p:cBhvr>
                                      <p:to>
                                        <p:strVal val="visible"/>
                                      </p:to>
                                    </p:set>
                                    <p:animEffect transition="in" filter="wipe(left)">
                                      <p:cBhvr>
                                        <p:cTn id="88" dur="250"/>
                                        <p:tgtEl>
                                          <p:spTgt spid="38"/>
                                        </p:tgtEl>
                                      </p:cBhvr>
                                    </p:animEffect>
                                  </p:childTnLst>
                                </p:cTn>
                              </p:par>
                              <p:par>
                                <p:cTn id="89" presetID="22" presetClass="entr" presetSubtype="8" fill="hold" nodeType="withEffect">
                                  <p:stCondLst>
                                    <p:cond delay="5750"/>
                                  </p:stCondLst>
                                  <p:childTnLst>
                                    <p:set>
                                      <p:cBhvr>
                                        <p:cTn id="90" dur="1" fill="hold">
                                          <p:stCondLst>
                                            <p:cond delay="0"/>
                                          </p:stCondLst>
                                        </p:cTn>
                                        <p:tgtEl>
                                          <p:spTgt spid="39"/>
                                        </p:tgtEl>
                                        <p:attrNameLst>
                                          <p:attrName>style.visibility</p:attrName>
                                        </p:attrNameLst>
                                      </p:cBhvr>
                                      <p:to>
                                        <p:strVal val="visible"/>
                                      </p:to>
                                    </p:set>
                                    <p:animEffect transition="in" filter="wipe(left)">
                                      <p:cBhvr>
                                        <p:cTn id="91" dur="250"/>
                                        <p:tgtEl>
                                          <p:spTgt spid="39"/>
                                        </p:tgtEl>
                                      </p:cBhvr>
                                    </p:animEffect>
                                  </p:childTnLst>
                                </p:cTn>
                              </p:par>
                              <p:par>
                                <p:cTn id="92" presetID="22" presetClass="entr" presetSubtype="4" fill="hold" nodeType="withEffect">
                                  <p:stCondLst>
                                    <p:cond delay="6000"/>
                                  </p:stCondLst>
                                  <p:childTnLst>
                                    <p:set>
                                      <p:cBhvr>
                                        <p:cTn id="93" dur="1" fill="hold">
                                          <p:stCondLst>
                                            <p:cond delay="0"/>
                                          </p:stCondLst>
                                        </p:cTn>
                                        <p:tgtEl>
                                          <p:spTgt spid="40"/>
                                        </p:tgtEl>
                                        <p:attrNameLst>
                                          <p:attrName>style.visibility</p:attrName>
                                        </p:attrNameLst>
                                      </p:cBhvr>
                                      <p:to>
                                        <p:strVal val="visible"/>
                                      </p:to>
                                    </p:set>
                                    <p:animEffect transition="in" filter="wipe(down)">
                                      <p:cBhvr>
                                        <p:cTn id="94" dur="250"/>
                                        <p:tgtEl>
                                          <p:spTgt spid="40"/>
                                        </p:tgtEl>
                                      </p:cBhvr>
                                    </p:animEffect>
                                  </p:childTnLst>
                                </p:cTn>
                              </p:par>
                              <p:par>
                                <p:cTn id="95" presetID="22" presetClass="entr" presetSubtype="8" fill="hold" nodeType="withEffect">
                                  <p:stCondLst>
                                    <p:cond delay="6250"/>
                                  </p:stCondLst>
                                  <p:childTnLst>
                                    <p:set>
                                      <p:cBhvr>
                                        <p:cTn id="96" dur="1" fill="hold">
                                          <p:stCondLst>
                                            <p:cond delay="0"/>
                                          </p:stCondLst>
                                        </p:cTn>
                                        <p:tgtEl>
                                          <p:spTgt spid="41"/>
                                        </p:tgtEl>
                                        <p:attrNameLst>
                                          <p:attrName>style.visibility</p:attrName>
                                        </p:attrNameLst>
                                      </p:cBhvr>
                                      <p:to>
                                        <p:strVal val="visible"/>
                                      </p:to>
                                    </p:set>
                                    <p:animEffect transition="in" filter="wipe(left)">
                                      <p:cBhvr>
                                        <p:cTn id="97" dur="250"/>
                                        <p:tgtEl>
                                          <p:spTgt spid="41"/>
                                        </p:tgtEl>
                                      </p:cBhvr>
                                    </p:animEffect>
                                  </p:childTnLst>
                                </p:cTn>
                              </p:par>
                              <p:par>
                                <p:cTn id="98" presetID="22" presetClass="entr" presetSubtype="1" fill="hold" nodeType="withEffect">
                                  <p:stCondLst>
                                    <p:cond delay="6500"/>
                                  </p:stCondLst>
                                  <p:childTnLst>
                                    <p:set>
                                      <p:cBhvr>
                                        <p:cTn id="99" dur="1" fill="hold">
                                          <p:stCondLst>
                                            <p:cond delay="0"/>
                                          </p:stCondLst>
                                        </p:cTn>
                                        <p:tgtEl>
                                          <p:spTgt spid="28"/>
                                        </p:tgtEl>
                                        <p:attrNameLst>
                                          <p:attrName>style.visibility</p:attrName>
                                        </p:attrNameLst>
                                      </p:cBhvr>
                                      <p:to>
                                        <p:strVal val="visible"/>
                                      </p:to>
                                    </p:set>
                                    <p:animEffect transition="in" filter="wipe(up)">
                                      <p:cBhvr>
                                        <p:cTn id="100" dur="250"/>
                                        <p:tgtEl>
                                          <p:spTgt spid="28"/>
                                        </p:tgtEl>
                                      </p:cBhvr>
                                    </p:animEffect>
                                  </p:childTnLst>
                                </p:cTn>
                              </p:par>
                              <p:par>
                                <p:cTn id="101" presetID="22" presetClass="entr" presetSubtype="8" fill="hold" nodeType="withEffect">
                                  <p:stCondLst>
                                    <p:cond delay="6750"/>
                                  </p:stCondLst>
                                  <p:childTnLst>
                                    <p:set>
                                      <p:cBhvr>
                                        <p:cTn id="102" dur="1" fill="hold">
                                          <p:stCondLst>
                                            <p:cond delay="0"/>
                                          </p:stCondLst>
                                        </p:cTn>
                                        <p:tgtEl>
                                          <p:spTgt spid="43"/>
                                        </p:tgtEl>
                                        <p:attrNameLst>
                                          <p:attrName>style.visibility</p:attrName>
                                        </p:attrNameLst>
                                      </p:cBhvr>
                                      <p:to>
                                        <p:strVal val="visible"/>
                                      </p:to>
                                    </p:set>
                                    <p:animEffect transition="in" filter="wipe(left)">
                                      <p:cBhvr>
                                        <p:cTn id="103" dur="250"/>
                                        <p:tgtEl>
                                          <p:spTgt spid="43"/>
                                        </p:tgtEl>
                                      </p:cBhvr>
                                    </p:animEffect>
                                  </p:childTnLst>
                                </p:cTn>
                              </p:par>
                              <p:par>
                                <p:cTn id="104" presetID="22" presetClass="entr" presetSubtype="8" fill="hold" nodeType="withEffect">
                                  <p:stCondLst>
                                    <p:cond delay="7000"/>
                                  </p:stCondLst>
                                  <p:childTnLst>
                                    <p:set>
                                      <p:cBhvr>
                                        <p:cTn id="105" dur="1" fill="hold">
                                          <p:stCondLst>
                                            <p:cond delay="0"/>
                                          </p:stCondLst>
                                        </p:cTn>
                                        <p:tgtEl>
                                          <p:spTgt spid="44"/>
                                        </p:tgtEl>
                                        <p:attrNameLst>
                                          <p:attrName>style.visibility</p:attrName>
                                        </p:attrNameLst>
                                      </p:cBhvr>
                                      <p:to>
                                        <p:strVal val="visible"/>
                                      </p:to>
                                    </p:set>
                                    <p:animEffect transition="in" filter="wipe(left)">
                                      <p:cBhvr>
                                        <p:cTn id="106" dur="250"/>
                                        <p:tgtEl>
                                          <p:spTgt spid="44"/>
                                        </p:tgtEl>
                                      </p:cBhvr>
                                    </p:animEffect>
                                  </p:childTnLst>
                                </p:cTn>
                              </p:par>
                              <p:par>
                                <p:cTn id="107" presetID="22" presetClass="entr" presetSubtype="1" fill="hold" nodeType="withEffect">
                                  <p:stCondLst>
                                    <p:cond delay="7250"/>
                                  </p:stCondLst>
                                  <p:childTnLst>
                                    <p:set>
                                      <p:cBhvr>
                                        <p:cTn id="108" dur="1" fill="hold">
                                          <p:stCondLst>
                                            <p:cond delay="0"/>
                                          </p:stCondLst>
                                        </p:cTn>
                                        <p:tgtEl>
                                          <p:spTgt spid="45"/>
                                        </p:tgtEl>
                                        <p:attrNameLst>
                                          <p:attrName>style.visibility</p:attrName>
                                        </p:attrNameLst>
                                      </p:cBhvr>
                                      <p:to>
                                        <p:strVal val="visible"/>
                                      </p:to>
                                    </p:set>
                                    <p:animEffect transition="in" filter="wipe(up)">
                                      <p:cBhvr>
                                        <p:cTn id="109" dur="250"/>
                                        <p:tgtEl>
                                          <p:spTgt spid="45"/>
                                        </p:tgtEl>
                                      </p:cBhvr>
                                    </p:animEffect>
                                  </p:childTnLst>
                                </p:cTn>
                              </p:par>
                              <p:par>
                                <p:cTn id="110" presetID="22" presetClass="entr" presetSubtype="4" fill="hold" nodeType="withEffect">
                                  <p:stCondLst>
                                    <p:cond delay="7500"/>
                                  </p:stCondLst>
                                  <p:childTnLst>
                                    <p:set>
                                      <p:cBhvr>
                                        <p:cTn id="111" dur="1" fill="hold">
                                          <p:stCondLst>
                                            <p:cond delay="0"/>
                                          </p:stCondLst>
                                        </p:cTn>
                                        <p:tgtEl>
                                          <p:spTgt spid="46"/>
                                        </p:tgtEl>
                                        <p:attrNameLst>
                                          <p:attrName>style.visibility</p:attrName>
                                        </p:attrNameLst>
                                      </p:cBhvr>
                                      <p:to>
                                        <p:strVal val="visible"/>
                                      </p:to>
                                    </p:set>
                                    <p:animEffect transition="in" filter="wipe(down)">
                                      <p:cBhvr>
                                        <p:cTn id="112" dur="250"/>
                                        <p:tgtEl>
                                          <p:spTgt spid="46"/>
                                        </p:tgtEl>
                                      </p:cBhvr>
                                    </p:animEffect>
                                  </p:childTnLst>
                                </p:cTn>
                              </p:par>
                              <p:par>
                                <p:cTn id="113" presetID="22" presetClass="entr" presetSubtype="8" fill="hold" nodeType="withEffect">
                                  <p:stCondLst>
                                    <p:cond delay="7750"/>
                                  </p:stCondLst>
                                  <p:childTnLst>
                                    <p:set>
                                      <p:cBhvr>
                                        <p:cTn id="114" dur="1" fill="hold">
                                          <p:stCondLst>
                                            <p:cond delay="0"/>
                                          </p:stCondLst>
                                        </p:cTn>
                                        <p:tgtEl>
                                          <p:spTgt spid="47"/>
                                        </p:tgtEl>
                                        <p:attrNameLst>
                                          <p:attrName>style.visibility</p:attrName>
                                        </p:attrNameLst>
                                      </p:cBhvr>
                                      <p:to>
                                        <p:strVal val="visible"/>
                                      </p:to>
                                    </p:set>
                                    <p:animEffect transition="in" filter="wipe(left)">
                                      <p:cBhvr>
                                        <p:cTn id="115" dur="250"/>
                                        <p:tgtEl>
                                          <p:spTgt spid="47"/>
                                        </p:tgtEl>
                                      </p:cBhvr>
                                    </p:animEffect>
                                  </p:childTnLst>
                                </p:cTn>
                              </p:par>
                              <p:par>
                                <p:cTn id="116" presetID="22" presetClass="entr" presetSubtype="4" fill="hold" nodeType="withEffect">
                                  <p:stCondLst>
                                    <p:cond delay="8000"/>
                                  </p:stCondLst>
                                  <p:childTnLst>
                                    <p:set>
                                      <p:cBhvr>
                                        <p:cTn id="117" dur="1" fill="hold">
                                          <p:stCondLst>
                                            <p:cond delay="0"/>
                                          </p:stCondLst>
                                        </p:cTn>
                                        <p:tgtEl>
                                          <p:spTgt spid="48"/>
                                        </p:tgtEl>
                                        <p:attrNameLst>
                                          <p:attrName>style.visibility</p:attrName>
                                        </p:attrNameLst>
                                      </p:cBhvr>
                                      <p:to>
                                        <p:strVal val="visible"/>
                                      </p:to>
                                    </p:set>
                                    <p:animEffect transition="in" filter="wipe(down)">
                                      <p:cBhvr>
                                        <p:cTn id="118" dur="250"/>
                                        <p:tgtEl>
                                          <p:spTgt spid="48"/>
                                        </p:tgtEl>
                                      </p:cBhvr>
                                    </p:animEffect>
                                  </p:childTnLst>
                                </p:cTn>
                              </p:par>
                              <p:par>
                                <p:cTn id="119" presetID="22" presetClass="entr" presetSubtype="8" fill="hold" nodeType="withEffect">
                                  <p:stCondLst>
                                    <p:cond delay="8250"/>
                                  </p:stCondLst>
                                  <p:childTnLst>
                                    <p:set>
                                      <p:cBhvr>
                                        <p:cTn id="120" dur="1" fill="hold">
                                          <p:stCondLst>
                                            <p:cond delay="0"/>
                                          </p:stCondLst>
                                        </p:cTn>
                                        <p:tgtEl>
                                          <p:spTgt spid="49"/>
                                        </p:tgtEl>
                                        <p:attrNameLst>
                                          <p:attrName>style.visibility</p:attrName>
                                        </p:attrNameLst>
                                      </p:cBhvr>
                                      <p:to>
                                        <p:strVal val="visible"/>
                                      </p:to>
                                    </p:set>
                                    <p:animEffect transition="in" filter="wipe(left)">
                                      <p:cBhvr>
                                        <p:cTn id="121" dur="250"/>
                                        <p:tgtEl>
                                          <p:spTgt spid="49"/>
                                        </p:tgtEl>
                                      </p:cBhvr>
                                    </p:animEffect>
                                  </p:childTnLst>
                                </p:cTn>
                              </p:par>
                              <p:par>
                                <p:cTn id="122" presetID="22" presetClass="entr" presetSubtype="1" fill="hold" nodeType="withEffect">
                                  <p:stCondLst>
                                    <p:cond delay="8500"/>
                                  </p:stCondLst>
                                  <p:childTnLst>
                                    <p:set>
                                      <p:cBhvr>
                                        <p:cTn id="123" dur="1" fill="hold">
                                          <p:stCondLst>
                                            <p:cond delay="0"/>
                                          </p:stCondLst>
                                        </p:cTn>
                                        <p:tgtEl>
                                          <p:spTgt spid="50"/>
                                        </p:tgtEl>
                                        <p:attrNameLst>
                                          <p:attrName>style.visibility</p:attrName>
                                        </p:attrNameLst>
                                      </p:cBhvr>
                                      <p:to>
                                        <p:strVal val="visible"/>
                                      </p:to>
                                    </p:set>
                                    <p:animEffect transition="in" filter="wipe(up)">
                                      <p:cBhvr>
                                        <p:cTn id="124" dur="250"/>
                                        <p:tgtEl>
                                          <p:spTgt spid="50"/>
                                        </p:tgtEl>
                                      </p:cBhvr>
                                    </p:animEffect>
                                  </p:childTnLst>
                                </p:cTn>
                              </p:par>
                              <p:par>
                                <p:cTn id="125" presetID="22" presetClass="entr" presetSubtype="1" fill="hold" nodeType="withEffect">
                                  <p:stCondLst>
                                    <p:cond delay="8750"/>
                                  </p:stCondLst>
                                  <p:childTnLst>
                                    <p:set>
                                      <p:cBhvr>
                                        <p:cTn id="126" dur="1" fill="hold">
                                          <p:stCondLst>
                                            <p:cond delay="0"/>
                                          </p:stCondLst>
                                        </p:cTn>
                                        <p:tgtEl>
                                          <p:spTgt spid="42"/>
                                        </p:tgtEl>
                                        <p:attrNameLst>
                                          <p:attrName>style.visibility</p:attrName>
                                        </p:attrNameLst>
                                      </p:cBhvr>
                                      <p:to>
                                        <p:strVal val="visible"/>
                                      </p:to>
                                    </p:set>
                                    <p:animEffect transition="in" filter="wipe(up)">
                                      <p:cBhvr>
                                        <p:cTn id="127" dur="250"/>
                                        <p:tgtEl>
                                          <p:spTgt spid="42"/>
                                        </p:tgtEl>
                                      </p:cBhvr>
                                    </p:animEffect>
                                  </p:childTnLst>
                                </p:cTn>
                              </p:par>
                              <p:par>
                                <p:cTn id="128" presetID="22" presetClass="entr" presetSubtype="1" fill="hold" nodeType="withEffect">
                                  <p:stCondLst>
                                    <p:cond delay="9000"/>
                                  </p:stCondLst>
                                  <p:childTnLst>
                                    <p:set>
                                      <p:cBhvr>
                                        <p:cTn id="129" dur="1" fill="hold">
                                          <p:stCondLst>
                                            <p:cond delay="0"/>
                                          </p:stCondLst>
                                        </p:cTn>
                                        <p:tgtEl>
                                          <p:spTgt spid="52"/>
                                        </p:tgtEl>
                                        <p:attrNameLst>
                                          <p:attrName>style.visibility</p:attrName>
                                        </p:attrNameLst>
                                      </p:cBhvr>
                                      <p:to>
                                        <p:strVal val="visible"/>
                                      </p:to>
                                    </p:set>
                                    <p:animEffect transition="in" filter="wipe(up)">
                                      <p:cBhvr>
                                        <p:cTn id="130" dur="250"/>
                                        <p:tgtEl>
                                          <p:spTgt spid="52"/>
                                        </p:tgtEl>
                                      </p:cBhvr>
                                    </p:animEffect>
                                  </p:childTnLst>
                                </p:cTn>
                              </p:par>
                              <p:par>
                                <p:cTn id="131" presetID="22" presetClass="entr" presetSubtype="1" fill="hold" nodeType="withEffect">
                                  <p:stCondLst>
                                    <p:cond delay="9250"/>
                                  </p:stCondLst>
                                  <p:childTnLst>
                                    <p:set>
                                      <p:cBhvr>
                                        <p:cTn id="132" dur="1" fill="hold">
                                          <p:stCondLst>
                                            <p:cond delay="0"/>
                                          </p:stCondLst>
                                        </p:cTn>
                                        <p:tgtEl>
                                          <p:spTgt spid="53"/>
                                        </p:tgtEl>
                                        <p:attrNameLst>
                                          <p:attrName>style.visibility</p:attrName>
                                        </p:attrNameLst>
                                      </p:cBhvr>
                                      <p:to>
                                        <p:strVal val="visible"/>
                                      </p:to>
                                    </p:set>
                                    <p:animEffect transition="in" filter="wipe(up)">
                                      <p:cBhvr>
                                        <p:cTn id="133" dur="250"/>
                                        <p:tgtEl>
                                          <p:spTgt spid="53"/>
                                        </p:tgtEl>
                                      </p:cBhvr>
                                    </p:animEffect>
                                  </p:childTnLst>
                                </p:cTn>
                              </p:par>
                              <p:par>
                                <p:cTn id="134" presetID="22" presetClass="entr" presetSubtype="8" fill="hold" nodeType="withEffect">
                                  <p:stCondLst>
                                    <p:cond delay="9500"/>
                                  </p:stCondLst>
                                  <p:childTnLst>
                                    <p:set>
                                      <p:cBhvr>
                                        <p:cTn id="135" dur="1" fill="hold">
                                          <p:stCondLst>
                                            <p:cond delay="0"/>
                                          </p:stCondLst>
                                        </p:cTn>
                                        <p:tgtEl>
                                          <p:spTgt spid="54"/>
                                        </p:tgtEl>
                                        <p:attrNameLst>
                                          <p:attrName>style.visibility</p:attrName>
                                        </p:attrNameLst>
                                      </p:cBhvr>
                                      <p:to>
                                        <p:strVal val="visible"/>
                                      </p:to>
                                    </p:set>
                                    <p:animEffect transition="in" filter="wipe(left)">
                                      <p:cBhvr>
                                        <p:cTn id="136" dur="250"/>
                                        <p:tgtEl>
                                          <p:spTgt spid="54"/>
                                        </p:tgtEl>
                                      </p:cBhvr>
                                    </p:animEffect>
                                  </p:childTnLst>
                                </p:cTn>
                              </p:par>
                              <p:par>
                                <p:cTn id="137" presetID="22" presetClass="entr" presetSubtype="1" fill="hold" nodeType="withEffect">
                                  <p:stCondLst>
                                    <p:cond delay="9750"/>
                                  </p:stCondLst>
                                  <p:childTnLst>
                                    <p:set>
                                      <p:cBhvr>
                                        <p:cTn id="138" dur="1" fill="hold">
                                          <p:stCondLst>
                                            <p:cond delay="0"/>
                                          </p:stCondLst>
                                        </p:cTn>
                                        <p:tgtEl>
                                          <p:spTgt spid="55"/>
                                        </p:tgtEl>
                                        <p:attrNameLst>
                                          <p:attrName>style.visibility</p:attrName>
                                        </p:attrNameLst>
                                      </p:cBhvr>
                                      <p:to>
                                        <p:strVal val="visible"/>
                                      </p:to>
                                    </p:set>
                                    <p:animEffect transition="in" filter="wipe(up)">
                                      <p:cBhvr>
                                        <p:cTn id="139" dur="250"/>
                                        <p:tgtEl>
                                          <p:spTgt spid="55"/>
                                        </p:tgtEl>
                                      </p:cBhvr>
                                    </p:animEffect>
                                  </p:childTnLst>
                                </p:cTn>
                              </p:par>
                              <p:par>
                                <p:cTn id="140" presetID="22" presetClass="entr" presetSubtype="1" fill="hold" nodeType="withEffect">
                                  <p:stCondLst>
                                    <p:cond delay="10000"/>
                                  </p:stCondLst>
                                  <p:childTnLst>
                                    <p:set>
                                      <p:cBhvr>
                                        <p:cTn id="141" dur="1" fill="hold">
                                          <p:stCondLst>
                                            <p:cond delay="0"/>
                                          </p:stCondLst>
                                        </p:cTn>
                                        <p:tgtEl>
                                          <p:spTgt spid="56"/>
                                        </p:tgtEl>
                                        <p:attrNameLst>
                                          <p:attrName>style.visibility</p:attrName>
                                        </p:attrNameLst>
                                      </p:cBhvr>
                                      <p:to>
                                        <p:strVal val="visible"/>
                                      </p:to>
                                    </p:set>
                                    <p:animEffect transition="in" filter="wipe(up)">
                                      <p:cBhvr>
                                        <p:cTn id="142" dur="250"/>
                                        <p:tgtEl>
                                          <p:spTgt spid="56"/>
                                        </p:tgtEl>
                                      </p:cBhvr>
                                    </p:animEffect>
                                  </p:childTnLst>
                                </p:cTn>
                              </p:par>
                              <p:par>
                                <p:cTn id="143" presetID="22" presetClass="entr" presetSubtype="8" fill="hold" nodeType="withEffect">
                                  <p:stCondLst>
                                    <p:cond delay="10250"/>
                                  </p:stCondLst>
                                  <p:childTnLst>
                                    <p:set>
                                      <p:cBhvr>
                                        <p:cTn id="144" dur="1" fill="hold">
                                          <p:stCondLst>
                                            <p:cond delay="0"/>
                                          </p:stCondLst>
                                        </p:cTn>
                                        <p:tgtEl>
                                          <p:spTgt spid="57"/>
                                        </p:tgtEl>
                                        <p:attrNameLst>
                                          <p:attrName>style.visibility</p:attrName>
                                        </p:attrNameLst>
                                      </p:cBhvr>
                                      <p:to>
                                        <p:strVal val="visible"/>
                                      </p:to>
                                    </p:set>
                                    <p:animEffect transition="in" filter="wipe(left)">
                                      <p:cBhvr>
                                        <p:cTn id="145" dur="250"/>
                                        <p:tgtEl>
                                          <p:spTgt spid="57"/>
                                        </p:tgtEl>
                                      </p:cBhvr>
                                    </p:animEffect>
                                  </p:childTnLst>
                                </p:cTn>
                              </p:par>
                              <p:par>
                                <p:cTn id="146" presetID="22" presetClass="entr" presetSubtype="1" fill="hold" nodeType="withEffect">
                                  <p:stCondLst>
                                    <p:cond delay="10500"/>
                                  </p:stCondLst>
                                  <p:childTnLst>
                                    <p:set>
                                      <p:cBhvr>
                                        <p:cTn id="147" dur="1" fill="hold">
                                          <p:stCondLst>
                                            <p:cond delay="0"/>
                                          </p:stCondLst>
                                        </p:cTn>
                                        <p:tgtEl>
                                          <p:spTgt spid="58"/>
                                        </p:tgtEl>
                                        <p:attrNameLst>
                                          <p:attrName>style.visibility</p:attrName>
                                        </p:attrNameLst>
                                      </p:cBhvr>
                                      <p:to>
                                        <p:strVal val="visible"/>
                                      </p:to>
                                    </p:set>
                                    <p:animEffect transition="in" filter="wipe(up)">
                                      <p:cBhvr>
                                        <p:cTn id="148" dur="250"/>
                                        <p:tgtEl>
                                          <p:spTgt spid="58"/>
                                        </p:tgtEl>
                                      </p:cBhvr>
                                    </p:animEffect>
                                  </p:childTnLst>
                                </p:cTn>
                              </p:par>
                              <p:par>
                                <p:cTn id="149" presetID="22" presetClass="entr" presetSubtype="1" fill="hold" nodeType="withEffect">
                                  <p:stCondLst>
                                    <p:cond delay="10750"/>
                                  </p:stCondLst>
                                  <p:childTnLst>
                                    <p:set>
                                      <p:cBhvr>
                                        <p:cTn id="150" dur="1" fill="hold">
                                          <p:stCondLst>
                                            <p:cond delay="0"/>
                                          </p:stCondLst>
                                        </p:cTn>
                                        <p:tgtEl>
                                          <p:spTgt spid="59"/>
                                        </p:tgtEl>
                                        <p:attrNameLst>
                                          <p:attrName>style.visibility</p:attrName>
                                        </p:attrNameLst>
                                      </p:cBhvr>
                                      <p:to>
                                        <p:strVal val="visible"/>
                                      </p:to>
                                    </p:set>
                                    <p:animEffect transition="in" filter="wipe(up)">
                                      <p:cBhvr>
                                        <p:cTn id="151" dur="250"/>
                                        <p:tgtEl>
                                          <p:spTgt spid="59"/>
                                        </p:tgtEl>
                                      </p:cBhvr>
                                    </p:animEffect>
                                  </p:childTnLst>
                                </p:cTn>
                              </p:par>
                              <p:par>
                                <p:cTn id="152" presetID="22" presetClass="entr" presetSubtype="1" fill="hold" nodeType="withEffect">
                                  <p:stCondLst>
                                    <p:cond delay="11000"/>
                                  </p:stCondLst>
                                  <p:childTnLst>
                                    <p:set>
                                      <p:cBhvr>
                                        <p:cTn id="153" dur="1" fill="hold">
                                          <p:stCondLst>
                                            <p:cond delay="0"/>
                                          </p:stCondLst>
                                        </p:cTn>
                                        <p:tgtEl>
                                          <p:spTgt spid="60"/>
                                        </p:tgtEl>
                                        <p:attrNameLst>
                                          <p:attrName>style.visibility</p:attrName>
                                        </p:attrNameLst>
                                      </p:cBhvr>
                                      <p:to>
                                        <p:strVal val="visible"/>
                                      </p:to>
                                    </p:set>
                                    <p:animEffect transition="in" filter="wipe(up)">
                                      <p:cBhvr>
                                        <p:cTn id="154" dur="250"/>
                                        <p:tgtEl>
                                          <p:spTgt spid="60"/>
                                        </p:tgtEl>
                                      </p:cBhvr>
                                    </p:animEffect>
                                  </p:childTnLst>
                                </p:cTn>
                              </p:par>
                              <p:par>
                                <p:cTn id="155" presetID="22" presetClass="entr" presetSubtype="8" fill="hold" nodeType="withEffect">
                                  <p:stCondLst>
                                    <p:cond delay="11250"/>
                                  </p:stCondLst>
                                  <p:childTnLst>
                                    <p:set>
                                      <p:cBhvr>
                                        <p:cTn id="156" dur="1" fill="hold">
                                          <p:stCondLst>
                                            <p:cond delay="0"/>
                                          </p:stCondLst>
                                        </p:cTn>
                                        <p:tgtEl>
                                          <p:spTgt spid="61"/>
                                        </p:tgtEl>
                                        <p:attrNameLst>
                                          <p:attrName>style.visibility</p:attrName>
                                        </p:attrNameLst>
                                      </p:cBhvr>
                                      <p:to>
                                        <p:strVal val="visible"/>
                                      </p:to>
                                    </p:set>
                                    <p:animEffect transition="in" filter="wipe(left)">
                                      <p:cBhvr>
                                        <p:cTn id="157" dur="250"/>
                                        <p:tgtEl>
                                          <p:spTgt spid="61"/>
                                        </p:tgtEl>
                                      </p:cBhvr>
                                    </p:animEffect>
                                  </p:childTnLst>
                                </p:cTn>
                              </p:par>
                              <p:par>
                                <p:cTn id="158" presetID="22" presetClass="entr" presetSubtype="1" fill="hold" nodeType="withEffect">
                                  <p:stCondLst>
                                    <p:cond delay="11500"/>
                                  </p:stCondLst>
                                  <p:childTnLst>
                                    <p:set>
                                      <p:cBhvr>
                                        <p:cTn id="159" dur="1" fill="hold">
                                          <p:stCondLst>
                                            <p:cond delay="0"/>
                                          </p:stCondLst>
                                        </p:cTn>
                                        <p:tgtEl>
                                          <p:spTgt spid="62"/>
                                        </p:tgtEl>
                                        <p:attrNameLst>
                                          <p:attrName>style.visibility</p:attrName>
                                        </p:attrNameLst>
                                      </p:cBhvr>
                                      <p:to>
                                        <p:strVal val="visible"/>
                                      </p:to>
                                    </p:set>
                                    <p:animEffect transition="in" filter="wipe(up)">
                                      <p:cBhvr>
                                        <p:cTn id="160" dur="250"/>
                                        <p:tgtEl>
                                          <p:spTgt spid="62"/>
                                        </p:tgtEl>
                                      </p:cBhvr>
                                    </p:animEffect>
                                  </p:childTnLst>
                                </p:cTn>
                              </p:par>
                              <p:par>
                                <p:cTn id="161" presetID="22" presetClass="entr" presetSubtype="8" fill="hold" nodeType="withEffect">
                                  <p:stCondLst>
                                    <p:cond delay="11750"/>
                                  </p:stCondLst>
                                  <p:childTnLst>
                                    <p:set>
                                      <p:cBhvr>
                                        <p:cTn id="162" dur="1" fill="hold">
                                          <p:stCondLst>
                                            <p:cond delay="0"/>
                                          </p:stCondLst>
                                        </p:cTn>
                                        <p:tgtEl>
                                          <p:spTgt spid="51"/>
                                        </p:tgtEl>
                                        <p:attrNameLst>
                                          <p:attrName>style.visibility</p:attrName>
                                        </p:attrNameLst>
                                      </p:cBhvr>
                                      <p:to>
                                        <p:strVal val="visible"/>
                                      </p:to>
                                    </p:set>
                                    <p:animEffect transition="in" filter="wipe(left)">
                                      <p:cBhvr>
                                        <p:cTn id="163" dur="250"/>
                                        <p:tgtEl>
                                          <p:spTgt spid="51"/>
                                        </p:tgtEl>
                                      </p:cBhvr>
                                    </p:animEffect>
                                  </p:childTnLst>
                                </p:cTn>
                              </p:par>
                              <p:par>
                                <p:cTn id="164" presetID="37" presetClass="path" presetSubtype="0" accel="50000" decel="50000" fill="hold" nodeType="withEffect">
                                  <p:stCondLst>
                                    <p:cond delay="0"/>
                                  </p:stCondLst>
                                  <p:childTnLst>
                                    <p:animMotion origin="layout" path="M -0.0013 0.02269 L -0.16198 -0.06505 C -0.19557 -0.0838 -0.24609 -0.10023 -0.29974 -0.10995 C -0.36042 -0.12153 -0.40924 -0.12338 -0.44414 -0.11759 L -0.60977 -0.08981 " pathEditMode="relative" rAng="360000" ptsTypes="AAAAA">
                                      <p:cBhvr>
                                        <p:cTn id="165" dur="26000" fill="hold"/>
                                        <p:tgtEl>
                                          <p:spTgt spid="68"/>
                                        </p:tgtEl>
                                        <p:attrNameLst>
                                          <p:attrName>ppt_x</p:attrName>
                                          <p:attrName>ppt_y</p:attrName>
                                        </p:attrNameLst>
                                      </p:cBhvr>
                                      <p:rCtr x="-30195" y="-9444"/>
                                    </p:animMotion>
                                  </p:childTnLst>
                                </p:cTn>
                              </p:par>
                              <p:par>
                                <p:cTn id="166" presetID="47" presetClass="entr" presetSubtype="0" fill="hold" nodeType="withEffect">
                                  <p:stCondLst>
                                    <p:cond delay="0"/>
                                  </p:stCondLst>
                                  <p:childTnLst>
                                    <p:set>
                                      <p:cBhvr>
                                        <p:cTn id="167" dur="1" fill="hold">
                                          <p:stCondLst>
                                            <p:cond delay="0"/>
                                          </p:stCondLst>
                                        </p:cTn>
                                        <p:tgtEl>
                                          <p:spTgt spid="13"/>
                                        </p:tgtEl>
                                        <p:attrNameLst>
                                          <p:attrName>style.visibility</p:attrName>
                                        </p:attrNameLst>
                                      </p:cBhvr>
                                      <p:to>
                                        <p:strVal val="visible"/>
                                      </p:to>
                                    </p:set>
                                    <p:animEffect transition="in" filter="fade">
                                      <p:cBhvr>
                                        <p:cTn id="168" dur="10250"/>
                                        <p:tgtEl>
                                          <p:spTgt spid="13"/>
                                        </p:tgtEl>
                                      </p:cBhvr>
                                    </p:animEffect>
                                    <p:anim calcmode="lin" valueType="num">
                                      <p:cBhvr>
                                        <p:cTn id="169" dur="10250" fill="hold"/>
                                        <p:tgtEl>
                                          <p:spTgt spid="13"/>
                                        </p:tgtEl>
                                        <p:attrNameLst>
                                          <p:attrName>ppt_x</p:attrName>
                                        </p:attrNameLst>
                                      </p:cBhvr>
                                      <p:tavLst>
                                        <p:tav tm="0">
                                          <p:val>
                                            <p:strVal val="#ppt_x"/>
                                          </p:val>
                                        </p:tav>
                                        <p:tav tm="100000">
                                          <p:val>
                                            <p:strVal val="#ppt_x"/>
                                          </p:val>
                                        </p:tav>
                                      </p:tavLst>
                                    </p:anim>
                                    <p:anim calcmode="lin" valueType="num">
                                      <p:cBhvr>
                                        <p:cTn id="170" dur="10250" fill="hold"/>
                                        <p:tgtEl>
                                          <p:spTgt spid="13"/>
                                        </p:tgtEl>
                                        <p:attrNameLst>
                                          <p:attrName>ppt_y</p:attrName>
                                        </p:attrNameLst>
                                      </p:cBhvr>
                                      <p:tavLst>
                                        <p:tav tm="0">
                                          <p:val>
                                            <p:strVal val="#ppt_y-.1"/>
                                          </p:val>
                                        </p:tav>
                                        <p:tav tm="100000">
                                          <p:val>
                                            <p:strVal val="#ppt_y"/>
                                          </p:val>
                                        </p:tav>
                                      </p:tavLst>
                                    </p:anim>
                                  </p:childTnLst>
                                </p:cTn>
                              </p:par>
                              <p:par>
                                <p:cTn id="171" presetID="22" presetClass="entr" presetSubtype="8" fill="hold" nodeType="withEffect">
                                  <p:stCondLst>
                                    <p:cond delay="12250"/>
                                  </p:stCondLst>
                                  <p:childTnLst>
                                    <p:set>
                                      <p:cBhvr>
                                        <p:cTn id="172" dur="1" fill="hold">
                                          <p:stCondLst>
                                            <p:cond delay="0"/>
                                          </p:stCondLst>
                                        </p:cTn>
                                        <p:tgtEl>
                                          <p:spTgt spid="64"/>
                                        </p:tgtEl>
                                        <p:attrNameLst>
                                          <p:attrName>style.visibility</p:attrName>
                                        </p:attrNameLst>
                                      </p:cBhvr>
                                      <p:to>
                                        <p:strVal val="visible"/>
                                      </p:to>
                                    </p:set>
                                    <p:animEffect transition="in" filter="wipe(left)">
                                      <p:cBhvr>
                                        <p:cTn id="173" dur="1750"/>
                                        <p:tgtEl>
                                          <p:spTgt spid="64"/>
                                        </p:tgtEl>
                                      </p:cBhvr>
                                    </p:animEffect>
                                  </p:childTnLst>
                                </p:cTn>
                              </p:par>
                              <p:par>
                                <p:cTn id="174" presetID="22" presetClass="entr" presetSubtype="2" fill="hold" nodeType="withEffect">
                                  <p:stCondLst>
                                    <p:cond delay="12250"/>
                                  </p:stCondLst>
                                  <p:childTnLst>
                                    <p:set>
                                      <p:cBhvr>
                                        <p:cTn id="175" dur="1" fill="hold">
                                          <p:stCondLst>
                                            <p:cond delay="0"/>
                                          </p:stCondLst>
                                        </p:cTn>
                                        <p:tgtEl>
                                          <p:spTgt spid="65"/>
                                        </p:tgtEl>
                                        <p:attrNameLst>
                                          <p:attrName>style.visibility</p:attrName>
                                        </p:attrNameLst>
                                      </p:cBhvr>
                                      <p:to>
                                        <p:strVal val="visible"/>
                                      </p:to>
                                    </p:set>
                                    <p:animEffect transition="in" filter="wipe(right)">
                                      <p:cBhvr>
                                        <p:cTn id="176" dur="1750"/>
                                        <p:tgtEl>
                                          <p:spTgt spid="65"/>
                                        </p:tgtEl>
                                      </p:cBhvr>
                                    </p:animEffect>
                                  </p:childTnLst>
                                </p:cTn>
                              </p:par>
                              <p:par>
                                <p:cTn id="177" presetID="10" presetClass="entr" presetSubtype="0" fill="hold" nodeType="withEffect">
                                  <p:stCondLst>
                                    <p:cond delay="16000"/>
                                  </p:stCondLst>
                                  <p:childTnLst>
                                    <p:set>
                                      <p:cBhvr>
                                        <p:cTn id="178" dur="1" fill="hold">
                                          <p:stCondLst>
                                            <p:cond delay="0"/>
                                          </p:stCondLst>
                                        </p:cTn>
                                        <p:tgtEl>
                                          <p:spTgt spid="67"/>
                                        </p:tgtEl>
                                        <p:attrNameLst>
                                          <p:attrName>style.visibility</p:attrName>
                                        </p:attrNameLst>
                                      </p:cBhvr>
                                      <p:to>
                                        <p:strVal val="visible"/>
                                      </p:to>
                                    </p:set>
                                    <p:animEffect transition="in" filter="fade">
                                      <p:cBhvr>
                                        <p:cTn id="179" dur="500"/>
                                        <p:tgtEl>
                                          <p:spTgt spid="67"/>
                                        </p:tgtEl>
                                      </p:cBhvr>
                                    </p:animEffect>
                                  </p:childTnLst>
                                </p:cTn>
                              </p:par>
                              <p:par>
                                <p:cTn id="180" presetID="0" presetClass="path" presetSubtype="0" accel="50000" decel="50000" fill="hold" nodeType="withEffect">
                                  <p:stCondLst>
                                    <p:cond delay="16500"/>
                                  </p:stCondLst>
                                  <p:childTnLst>
                                    <p:animMotion origin="layout" path="M 3.33333E-6 0.00957 C -0.00365 0.02841 -0.00573 0.06022 -0.01164 0.07505 C -0.01337 0.08678 -0.01632 0.09543 -0.01945 0.10655 C -0.02188 0.12353 -0.02414 0.1399 -0.02726 0.15596 C -0.03004 0.17109 -0.03004 0.18376 -0.03629 0.19456 C -0.03837 0.20877 -0.0441 0.22205 -0.04792 0.23533 C -0.05295 0.25263 -0.05539 0.27054 -0.06354 0.28474 C -0.06667 0.30173 -0.07431 0.31439 -0.08039 0.32798 C -0.08959 0.34898 -0.09618 0.37647 -0.11025 0.38851 C -0.11754 0.40179 -0.11372 0.39839 -0.12049 0.40241 C -0.12622 0.416 -0.13525 0.42156 -0.14254 0.43391 C -0.14879 0.44503 -0.15539 0.45368 -0.16216 0.46294 C -0.1632 0.46479 -0.16459 0.46634 -0.16598 0.46757 C -0.16754 0.46943 -0.16962 0.47035 -0.17118 0.47221 C -0.17535 0.47838 -0.17813 0.48734 -0.18282 0.49259 C -0.18837 0.49938 -0.19375 0.50649 -0.19948 0.51297 C -0.20382 0.51791 -0.2066 0.52409 -0.21129 0.52656 C -0.21719 0.54169 -0.22639 0.55281 -0.23334 0.56671 C -0.24271 0.58647 -0.24931 0.61118 -0.26164 0.6257 C -0.26354 0.63002 -0.26615 0.63434 -0.26702 0.63928 C -0.26736 0.64175 -0.26736 0.64422 -0.26841 0.64608 C -0.27049 0.65133 -0.27344 0.65442 -0.27604 0.65936 C -0.27952 0.66584 -0.2816 0.67418 -0.28507 0.68036 C -0.28681 0.68901 -0.28837 0.69302 -0.29289 0.69827 C -0.30591 0.73224 -0.29184 0.69734 -0.30191 0.71834 C -0.31198 0.73965 -0.29809 0.71186 -0.30573 0.73193 C -0.30677 0.7344 -0.30851 0.73626 -0.30973 0.73842 C -0.31459 0.74985 -0.31823 0.76313 -0.32275 0.77517 C -0.32622 0.78413 -0.33143 0.79185 -0.33438 0.80204 C -0.33733 0.81223 -0.33889 0.82242 -0.3408 0.83354 C -0.34184 0.83817 -0.34254 0.84219 -0.34341 0.84682 C -0.34375 0.84929 -0.34479 0.85423 -0.34479 0.85454 C -0.34653 0.87894 -0.34445 0.86658 -0.35122 0.89006 C -0.35209 0.89314 -0.35382 0.89901 -0.35382 0.89932 C -0.35417 0.90303 -0.35417 0.90642 -0.35504 0.91044 C -0.35712 0.91816 -0.3658 0.94225 -0.36927 0.94904 C -0.37205 0.9617 -0.3783 0.97715 -0.3849 0.98487 C -0.38941 0.99629 -0.39184 1.00154 -0.39792 1.00957 C -0.40295 1.01668 -0.40573 1.01699 -0.40955 1.02502 C -0.41615 1.04015 -0.41702 1.0596 -0.42518 1.07288 C -0.42674 1.08215 -0.429 1.09111 -0.43282 1.0979 " pathEditMode="relative" rAng="0" ptsTypes="ffffffffffffffffffffffffffffffffffffffffA">
                                      <p:cBhvr>
                                        <p:cTn id="181" dur="5750" fill="hold"/>
                                        <p:tgtEl>
                                          <p:spTgt spid="74"/>
                                        </p:tgtEl>
                                        <p:attrNameLst>
                                          <p:attrName>ppt_x</p:attrName>
                                          <p:attrName>ppt_y</p:attrName>
                                        </p:attrNameLst>
                                      </p:cBhvr>
                                      <p:rCtr x="-21649" y="54416"/>
                                    </p:animMotion>
                                  </p:childTnLst>
                                </p:cTn>
                              </p:par>
                              <p:par>
                                <p:cTn id="182" presetID="8" presetClass="emph" presetSubtype="0" fill="hold" nodeType="withEffect">
                                  <p:stCondLst>
                                    <p:cond delay="16500"/>
                                  </p:stCondLst>
                                  <p:childTnLst>
                                    <p:animRot by="21600000">
                                      <p:cBhvr>
                                        <p:cTn id="183" dur="6000" fill="hold"/>
                                        <p:tgtEl>
                                          <p:spTgt spid="74"/>
                                        </p:tgtEl>
                                        <p:attrNameLst>
                                          <p:attrName>r</p:attrName>
                                        </p:attrNameLst>
                                      </p:cBhvr>
                                    </p:animRot>
                                  </p:childTnLst>
                                </p:cTn>
                              </p:par>
                              <p:par>
                                <p:cTn id="184" presetID="0" presetClass="path" presetSubtype="0" accel="50000" decel="50000" fill="hold" nodeType="withEffect">
                                  <p:stCondLst>
                                    <p:cond delay="17000"/>
                                  </p:stCondLst>
                                  <p:childTnLst>
                                    <p:animMotion origin="layout" path="M 3.33333E-6 0.00957 C -0.00365 0.02841 -0.00573 0.06022 -0.01164 0.07505 C -0.01337 0.08678 -0.01632 0.09543 -0.01945 0.10655 C -0.02188 0.12353 -0.02414 0.1399 -0.02726 0.15596 C -0.03004 0.17109 -0.03004 0.18376 -0.03629 0.19456 C -0.03837 0.20877 -0.0441 0.22205 -0.04792 0.23533 C -0.05295 0.25263 -0.05539 0.27054 -0.06354 0.28474 C -0.06667 0.30173 -0.07431 0.31439 -0.08039 0.32798 C -0.08959 0.34898 -0.09618 0.37647 -0.11025 0.38851 C -0.11754 0.40179 -0.11372 0.39839 -0.12049 0.40241 C -0.12622 0.416 -0.13525 0.42156 -0.14254 0.43391 C -0.14879 0.44503 -0.15539 0.45368 -0.16216 0.46294 C -0.1632 0.46479 -0.16459 0.46634 -0.16598 0.46757 C -0.16754 0.46943 -0.16962 0.47035 -0.17118 0.47221 C -0.17535 0.47838 -0.17813 0.48734 -0.18282 0.49259 C -0.18837 0.49938 -0.19375 0.50649 -0.19948 0.51297 C -0.20382 0.51791 -0.2066 0.52409 -0.21129 0.52656 C -0.21719 0.54169 -0.22639 0.55281 -0.23334 0.56671 C -0.24271 0.58647 -0.24931 0.61118 -0.26164 0.6257 C -0.26354 0.63002 -0.26615 0.63434 -0.26702 0.63928 C -0.26736 0.64175 -0.26736 0.64422 -0.26841 0.64608 C -0.27049 0.65133 -0.27344 0.65442 -0.27604 0.65936 C -0.27952 0.66584 -0.2816 0.67418 -0.28507 0.68036 C -0.28681 0.68901 -0.28837 0.69302 -0.29289 0.69827 C -0.30591 0.73224 -0.29184 0.69734 -0.30191 0.71834 C -0.31198 0.73965 -0.29809 0.71186 -0.30573 0.73193 C -0.30677 0.7344 -0.30851 0.73626 -0.30973 0.73842 C -0.31459 0.74985 -0.31823 0.76313 -0.32275 0.77517 C -0.32622 0.78413 -0.33143 0.79185 -0.33438 0.80204 C -0.33733 0.81223 -0.33889 0.82242 -0.3408 0.83354 C -0.34184 0.83817 -0.34254 0.84219 -0.34341 0.84682 C -0.34375 0.84929 -0.34479 0.85423 -0.34479 0.85454 C -0.34653 0.87894 -0.34445 0.86658 -0.35122 0.89006 C -0.35209 0.89314 -0.35382 0.89901 -0.35382 0.89932 C -0.35417 0.90303 -0.35417 0.90642 -0.35504 0.91044 C -0.35712 0.91816 -0.3658 0.94225 -0.36927 0.94904 C -0.37205 0.9617 -0.3783 0.97715 -0.3849 0.98487 C -0.38941 0.99629 -0.39184 1.00154 -0.39792 1.00957 C -0.40295 1.01668 -0.40573 1.01699 -0.40955 1.02502 C -0.41615 1.04015 -0.41702 1.0596 -0.42518 1.07288 C -0.42674 1.08215 -0.429 1.09111 -0.43282 1.0979 " pathEditMode="relative" rAng="0" ptsTypes="ffffffffffffffffffffffffffffffffffffffffA">
                                      <p:cBhvr>
                                        <p:cTn id="185" dur="5750" fill="hold"/>
                                        <p:tgtEl>
                                          <p:spTgt spid="73"/>
                                        </p:tgtEl>
                                        <p:attrNameLst>
                                          <p:attrName>ppt_x</p:attrName>
                                          <p:attrName>ppt_y</p:attrName>
                                        </p:attrNameLst>
                                      </p:cBhvr>
                                      <p:rCtr x="-21649" y="54416"/>
                                    </p:animMotion>
                                  </p:childTnLst>
                                </p:cTn>
                              </p:par>
                              <p:par>
                                <p:cTn id="186" presetID="8" presetClass="emph" presetSubtype="0" fill="hold" nodeType="withEffect">
                                  <p:stCondLst>
                                    <p:cond delay="17000"/>
                                  </p:stCondLst>
                                  <p:childTnLst>
                                    <p:animRot by="21600000">
                                      <p:cBhvr>
                                        <p:cTn id="187" dur="6000" fill="hold"/>
                                        <p:tgtEl>
                                          <p:spTgt spid="73"/>
                                        </p:tgtEl>
                                        <p:attrNameLst>
                                          <p:attrName>r</p:attrName>
                                        </p:attrNameLst>
                                      </p:cBhvr>
                                    </p:animRot>
                                  </p:childTnLst>
                                </p:cTn>
                              </p:par>
                              <p:par>
                                <p:cTn id="188" presetID="0" presetClass="path" presetSubtype="0" accel="50000" decel="50000" fill="hold" nodeType="withEffect">
                                  <p:stCondLst>
                                    <p:cond delay="17750"/>
                                  </p:stCondLst>
                                  <p:childTnLst>
                                    <p:animMotion origin="layout" path="M -0.00039 0.00023 C -0.00977 0.01134 0.00169 -0.00301 -0.00847 0.01458 C -0.01967 0.03356 -0.02409 0.03819 -0.03282 0.06111 C -0.03646 0.07014 -0.04024 0.07662 -0.04388 0.08518 C -0.04584 0.08958 -0.04935 0.09907 -0.04935 0.09954 C -0.05144 0.11296 -0.05678 0.12014 -0.06029 0.13217 C -0.06342 0.14329 -0.0655 0.15185 -0.0698 0.16273 C -0.08164 0.19236 -0.06784 0.15717 -0.07657 0.1794 C -0.07761 0.18194 -0.0793 0.18657 -0.0793 0.1868 C -0.08138 0.20162 -0.0892 0.2118 -0.09284 0.22662 C -0.09493 0.23495 -0.10118 0.25023 -0.10118 0.25046 C -0.10313 0.25995 -0.10664 0.2669 -0.10938 0.27639 C -0.11602 0.2993 -0.11888 0.32801 -0.12709 0.3493 C -0.12982 0.3743 -0.13659 0.39745 -0.1392 0.42245 C -0.14102 0.44167 -0.14258 0.46319 -0.14597 0.48171 C -0.14701 0.5044 -0.14831 0.52847 -0.153 0.55 C -0.15717 0.59305 -0.1573 0.63773 -0.16394 0.68009 C -0.16602 0.69375 -0.1681 0.70671 -0.17071 0.71991 C -0.17175 0.72454 -0.1724 0.7294 -0.17344 0.73403 C -0.17383 0.73657 -0.17461 0.7412 -0.17461 0.74143 C -0.17657 0.76921 -0.18034 0.79467 -0.18555 0.82153 C -0.1875 0.83102 -0.19154 0.84213 -0.19375 0.85231 C -0.20053 0.88241 -0.20678 0.91481 -0.21706 0.94167 C -0.21941 0.95856 -0.22513 0.9713 -0.2293 0.9868 C -0.23112 0.99329 -0.2323 1 -0.23477 1.00555 C -0.23646 1.01018 -0.24011 1.01967 -0.24011 1.02014 C -0.24284 1.03819 -0.24779 1.05532 -0.25105 1.07407 C -0.25378 1.09074 -0.25365 1.08287 -0.25365 1.09074 " pathEditMode="relative" rAng="0" ptsTypes="AAAAAAAAAAAAAAAAAAAAAAAAAAAA">
                                      <p:cBhvr>
                                        <p:cTn id="189" dur="5750" fill="hold"/>
                                        <p:tgtEl>
                                          <p:spTgt spid="72"/>
                                        </p:tgtEl>
                                        <p:attrNameLst>
                                          <p:attrName>ppt_x</p:attrName>
                                          <p:attrName>ppt_y</p:attrName>
                                        </p:attrNameLst>
                                      </p:cBhvr>
                                      <p:rCtr x="-12669" y="54514"/>
                                    </p:animMotion>
                                  </p:childTnLst>
                                </p:cTn>
                              </p:par>
                              <p:par>
                                <p:cTn id="190" presetID="8" presetClass="emph" presetSubtype="0" fill="hold" nodeType="withEffect">
                                  <p:stCondLst>
                                    <p:cond delay="17750"/>
                                  </p:stCondLst>
                                  <p:childTnLst>
                                    <p:animRot by="21600000">
                                      <p:cBhvr>
                                        <p:cTn id="191" dur="6000" fill="hold"/>
                                        <p:tgtEl>
                                          <p:spTgt spid="72"/>
                                        </p:tgtEl>
                                        <p:attrNameLst>
                                          <p:attrName>r</p:attrName>
                                        </p:attrNameLst>
                                      </p:cBhvr>
                                    </p:animRot>
                                  </p:childTnLst>
                                </p:cTn>
                              </p:par>
                              <p:par>
                                <p:cTn id="192" presetID="0" presetClass="path" presetSubtype="0" accel="50000" decel="50000" fill="hold" nodeType="withEffect">
                                  <p:stCondLst>
                                    <p:cond delay="19000"/>
                                  </p:stCondLst>
                                  <p:childTnLst>
                                    <p:animMotion origin="layout" path="M 1.25E-6 3.7037E-7 C -0.00729 0.01597 -0.01498 0.03079 -0.02136 0.04815 C -0.02279 0.05116 -0.02175 0.05579 -0.02279 0.05926 C -0.02513 0.06898 -0.03815 0.08241 -0.04271 0.08889 C -0.04753 0.09583 -0.05117 0.10556 -0.05677 0.10903 C -0.06133 0.12106 -0.06758 0.13218 -0.07435 0.14051 C -0.08294 0.16551 -0.09479 0.18657 -0.10456 0.21134 C -0.11185 0.22986 -0.11563 0.25417 -0.12461 0.2706 C -0.12748 0.28588 -0.12357 0.26713 -0.12969 0.28634 C -0.13425 0.30116 -0.12617 0.28403 -0.13333 0.30208 C -0.13646 0.30972 -0.13867 0.31343 -0.14102 0.32245 C -0.14167 0.32593 -0.14232 0.32893 -0.14336 0.33194 C -0.14492 0.33657 -0.14857 0.3456 -0.14857 0.34583 C -0.15013 0.35417 -0.15326 0.36157 -0.15482 0.37037 C -0.15794 0.38704 -0.16185 0.40463 -0.16615 0.42037 C -0.17292 0.47153 -0.18125 0.53518 -0.19753 0.5794 C -0.20143 0.59028 -0.20417 0.60463 -0.20899 0.61366 C -0.21198 0.63009 -0.20781 0.61065 -0.21406 0.62731 C -0.21471 0.6294 -0.21458 0.63218 -0.21524 0.63403 C -0.21836 0.64306 -0.22344 0.65347 -0.22774 0.66111 C -0.23021 0.67407 -0.23763 0.68588 -0.24284 0.6956 C -0.24675 0.70255 -0.24792 0.70625 -0.25313 0.70949 C -0.2655 0.72431 -0.27604 0.74213 -0.28815 0.75694 C -0.30156 0.77292 -0.31654 0.78588 -0.32969 0.80231 C -0.33229 0.80579 -0.33581 0.8044 -0.33854 0.80694 C -0.34649 0.81505 -0.35326 0.82546 -0.3625 0.82963 C -0.37044 0.83935 -0.38086 0.84213 -0.38893 0.85231 C -0.39024 0.85417 -0.39115 0.85764 -0.39258 0.85926 C -0.39531 0.86227 -0.39883 0.86296 -0.40143 0.86597 C -0.40534 0.86991 -0.40846 0.87685 -0.41289 0.87963 C -0.41875 0.88287 -0.43425 0.90023 -0.43919 0.90926 C -0.45052 0.92963 -0.46159 0.95023 -0.47201 0.97292 C -0.478 0.98518 -0.48229 1.00741 -0.48958 1.01597 C -0.49284 1.02801 -0.49596 1.04074 -0.49961 1.05208 C -0.50104 1.05718 -0.50365 1.06088 -0.50456 1.06574 C -0.50664 1.07639 -0.50925 1.08565 -0.51354 1.09329 C -0.51511 1.10255 -0.51732 1.10694 -0.52096 1.11366 C -0.5224 1.12037 -0.52357 1.12731 -0.52487 1.13403 C -0.52539 1.13681 -0.52721 1.1412 -0.52721 1.14143 " pathEditMode="relative" rAng="0" ptsTypes="AAAAAAAAAAAAAAAAAAAAAAAAAAAAAAAAAAAAAAA">
                                      <p:cBhvr>
                                        <p:cTn id="193" dur="5750" fill="hold"/>
                                        <p:tgtEl>
                                          <p:spTgt spid="70"/>
                                        </p:tgtEl>
                                        <p:attrNameLst>
                                          <p:attrName>ppt_x</p:attrName>
                                          <p:attrName>ppt_y</p:attrName>
                                        </p:attrNameLst>
                                      </p:cBhvr>
                                      <p:rCtr x="-26367" y="57060"/>
                                    </p:animMotion>
                                  </p:childTnLst>
                                </p:cTn>
                              </p:par>
                              <p:par>
                                <p:cTn id="194" presetID="8" presetClass="emph" presetSubtype="0" fill="hold" nodeType="withEffect">
                                  <p:stCondLst>
                                    <p:cond delay="19000"/>
                                  </p:stCondLst>
                                  <p:childTnLst>
                                    <p:animRot by="21600000">
                                      <p:cBhvr>
                                        <p:cTn id="195" dur="6000" fill="hold"/>
                                        <p:tgtEl>
                                          <p:spTgt spid="70"/>
                                        </p:tgtEl>
                                        <p:attrNameLst>
                                          <p:attrName>r</p:attrName>
                                        </p:attrNameLst>
                                      </p:cBhvr>
                                    </p:animRot>
                                  </p:childTnLst>
                                </p:cTn>
                              </p:par>
                              <p:par>
                                <p:cTn id="196" presetID="0" presetClass="path" presetSubtype="0" accel="50000" decel="50000" fill="hold" nodeType="withEffect">
                                  <p:stCondLst>
                                    <p:cond delay="18750"/>
                                  </p:stCondLst>
                                  <p:childTnLst>
                                    <p:animMotion origin="layout" path="M 1.66667E-6 2.77949E-6 C -0.00729 0.01606 -0.01493 0.03088 -0.02136 0.04818 C -0.02274 0.05126 -0.0217 0.0559 -0.02274 0.05929 C -0.02518 0.06887 -0.0382 0.08246 -0.04271 0.08894 C -0.04757 0.09574 -0.05122 0.10562 -0.05677 0.10902 C -0.06129 0.12106 -0.06754 0.13218 -0.07431 0.14052 C -0.08299 0.16553 -0.09479 0.18653 -0.10452 0.21124 C -0.11181 0.22977 -0.11563 0.25417 -0.12465 0.27053 C -0.12743 0.28598 -0.12361 0.26714 -0.12969 0.28629 C -0.1342 0.30111 -0.12622 0.28412 -0.13333 0.30204 C -0.13646 0.30976 -0.13872 0.31346 -0.14097 0.32242 C -0.14167 0.32582 -0.14236 0.3289 -0.1434 0.33199 C -0.14497 0.33662 -0.14861 0.34558 -0.14861 0.34589 C -0.15018 0.35423 -0.1533 0.36164 -0.15486 0.37029 C -0.15799 0.38696 -0.16181 0.40457 -0.16615 0.42032 C -0.17292 0.47158 -0.18125 0.5352 -0.19757 0.57937 C -0.20139 0.59018 -0.20417 0.60469 -0.20903 0.61365 C -0.21198 0.63002 -0.20781 0.61056 -0.21406 0.62724 C -0.21476 0.6294 -0.21458 0.63218 -0.21528 0.63403 C -0.2184 0.64299 -0.22344 0.65349 -0.22778 0.66121 C -0.23021 0.67418 -0.23768 0.68591 -0.24288 0.69549 C -0.2467 0.70259 -0.24792 0.7063 -0.25313 0.70939 C -0.26545 0.72421 -0.27604 0.74212 -0.2882 0.75695 C -0.30156 0.77301 -0.31649 0.78598 -0.32969 0.80234 C -0.33229 0.80574 -0.33577 0.80451 -0.33854 0.80698 C -0.34653 0.81501 -0.3533 0.82551 -0.3625 0.82952 C -0.37049 0.8394 -0.3809 0.84218 -0.38889 0.85238 C -0.39028 0.85423 -0.39115 0.85763 -0.39254 0.85917 C -0.39531 0.86226 -0.39879 0.86288 -0.40139 0.86596 C -0.40538 0.86998 -0.40851 0.87677 -0.41285 0.87955 C -0.41875 0.88295 -0.4342 0.90024 -0.43924 0.9092 C -0.45052 0.92958 -0.46163 0.95028 -0.47205 0.97282 C -0.47795 0.98517 -0.48229 1.00741 -0.48958 1.01606 C -0.49288 1.0281 -0.49601 1.04076 -0.49965 1.05219 C -0.50104 1.05713 -0.50365 1.06084 -0.50452 1.06578 C -0.5066 1.07628 -0.5092 1.08554 -0.51354 1.09326 C -0.51511 1.10253 -0.51736 1.10685 -0.52101 1.11365 C -0.5224 1.12044 -0.52361 1.12724 -0.52483 1.13403 C -0.52535 1.13681 -0.52726 1.14113 -0.52726 1.14144 " pathEditMode="relative" rAng="0" ptsTypes="ffffffffffffffffffffffffffffffffffffffA">
                                      <p:cBhvr>
                                        <p:cTn id="197" dur="5750" fill="hold"/>
                                        <p:tgtEl>
                                          <p:spTgt spid="69"/>
                                        </p:tgtEl>
                                        <p:attrNameLst>
                                          <p:attrName>ppt_x</p:attrName>
                                          <p:attrName>ppt_y</p:attrName>
                                        </p:attrNameLst>
                                      </p:cBhvr>
                                      <p:rCtr x="-26372" y="57041"/>
                                    </p:animMotion>
                                  </p:childTnLst>
                                </p:cTn>
                              </p:par>
                              <p:par>
                                <p:cTn id="198" presetID="8" presetClass="emph" presetSubtype="0" fill="hold" nodeType="withEffect">
                                  <p:stCondLst>
                                    <p:cond delay="18750"/>
                                  </p:stCondLst>
                                  <p:childTnLst>
                                    <p:animRot by="21600000">
                                      <p:cBhvr>
                                        <p:cTn id="199" dur="6000" fill="hold"/>
                                        <p:tgtEl>
                                          <p:spTgt spid="69"/>
                                        </p:tgtEl>
                                        <p:attrNameLst>
                                          <p:attrName>r</p:attrName>
                                        </p:attrNameLst>
                                      </p:cBhvr>
                                    </p:animRot>
                                  </p:childTnLst>
                                </p:cTn>
                              </p:par>
                              <p:par>
                                <p:cTn id="200" presetID="0" presetClass="path" presetSubtype="0" accel="50000" decel="50000" fill="hold" nodeType="withEffect">
                                  <p:stCondLst>
                                    <p:cond delay="18500"/>
                                  </p:stCondLst>
                                  <p:childTnLst>
                                    <p:animMotion origin="layout" path="M -2.08333E-6 -2.96296E-6 C -0.00729 0.0044 -0.01198 0.00949 -0.01836 0.0176 C -0.02304 0.02292 -0.02956 0.02616 -0.03424 0.03241 C -0.03554 0.03426 -0.03633 0.03727 -0.03789 0.03866 C -0.04388 0.04514 -0.05117 0.04769 -0.05729 0.05394 C -0.06263 0.05973 -0.06627 0.06574 -0.072 0.06922 C -0.07552 0.0757 -0.08229 0.08218 -0.08659 0.08681 C -0.08906 0.08959 -0.09388 0.09537 -0.09388 0.0956 C -0.09479 0.09769 -0.09531 0.1 -0.09635 0.10185 C -0.09857 0.10533 -0.10195 0.10648 -0.10364 0.11065 C -0.10833 0.1213 -0.11315 0.12871 -0.11966 0.13658 C -0.12239 0.15162 -0.13034 0.16459 -0.13659 0.1757 C -0.13789 0.17755 -0.13815 0.18172 -0.13906 0.18449 C -0.14258 0.19491 -0.14896 0.21065 -0.15364 0.21898 C -0.15534 0.22848 -0.15768 0.23496 -0.16107 0.24283 C -0.16445 0.26065 -0.15976 0.23866 -0.16471 0.25394 C -0.16732 0.26181 -0.16875 0.26968 -0.172 0.27732 C -0.17591 0.29769 -0.16966 0.26806 -0.17695 0.29028 C -0.17773 0.29306 -0.17747 0.29607 -0.17812 0.29931 C -0.17982 0.30672 -0.18346 0.31343 -0.18541 0.32084 C -0.19427 0.35602 -0.18268 0.31389 -0.18906 0.34491 C -0.18958 0.34723 -0.19075 0.34908 -0.19153 0.35116 C -0.19362 0.3588 -0.1944 0.36713 -0.19635 0.375 C -0.2 0.39005 -0.20091 0.40695 -0.20612 0.4206 C -0.20846 0.4382 -0.21315 0.45255 -0.21719 0.46852 C -0.22148 0.48588 -0.22331 0.50926 -0.2306 0.52292 C -0.2319 0.5331 -0.23372 0.53704 -0.23789 0.54375 C -0.2401 0.55648 -0.24492 0.56528 -0.24752 0.57639 C -0.25143 0.59306 -0.25729 0.60834 -0.26354 0.62223 C -0.26966 0.63611 -0.27357 0.65139 -0.2806 0.6632 C -0.28229 0.67269 -0.28789 0.67894 -0.29153 0.68704 C -0.29492 0.69445 -0.29531 0.70162 -0.3 0.70718 C -0.30781 0.72778 -0.31784 0.74607 -0.32695 0.76551 C -0.33281 0.77824 -0.33737 0.79306 -0.34388 0.80486 C -0.34531 0.81204 -0.35 0.82385 -0.35 0.82408 C -0.35039 0.82709 -0.35052 0.82963 -0.35117 0.83287 C -0.3526 0.8375 -0.35521 0.84098 -0.35612 0.84537 C -0.3582 0.85672 -0.36041 0.8676 -0.36237 0.87871 C -0.36367 0.89954 -0.36771 0.91852 -0.36966 0.93912 C -0.37122 0.95486 -0.37096 0.96389 -0.372 0.98056 C -0.37239 0.98704 -0.37435 0.99329 -0.37448 1 C -0.37487 1.02685 -0.37448 1.05348 -0.37448 1.08033 " pathEditMode="relative" rAng="0" ptsTypes="AAAAAAAAAAAAAAAAAAAAAAAAAAAAAAAAAAAAAAAAAA">
                                      <p:cBhvr>
                                        <p:cTn id="201" dur="5750" fill="hold"/>
                                        <p:tgtEl>
                                          <p:spTgt spid="71"/>
                                        </p:tgtEl>
                                        <p:attrNameLst>
                                          <p:attrName>ppt_x</p:attrName>
                                          <p:attrName>ppt_y</p:attrName>
                                        </p:attrNameLst>
                                      </p:cBhvr>
                                      <p:rCtr x="-18737" y="54005"/>
                                    </p:animMotion>
                                  </p:childTnLst>
                                </p:cTn>
                              </p:par>
                              <p:par>
                                <p:cTn id="202" presetID="8" presetClass="emph" presetSubtype="0" fill="hold" nodeType="withEffect">
                                  <p:stCondLst>
                                    <p:cond delay="18500"/>
                                  </p:stCondLst>
                                  <p:childTnLst>
                                    <p:animRot by="21600000">
                                      <p:cBhvr>
                                        <p:cTn id="203" dur="6000" fill="hold"/>
                                        <p:tgtEl>
                                          <p:spTgt spid="7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04" repeatCount="indefinite" fill="remove" display="0">
                  <p:stCondLst>
                    <p:cond delay="indefinite"/>
                  </p:stCondLst>
                  <p:endCondLst>
                    <p:cond evt="onStopAudio" delay="0">
                      <p:tgtEl>
                        <p:sldTgt/>
                      </p:tgtEl>
                    </p:cond>
                  </p:endCondLst>
                </p:cTn>
                <p:tgtEl>
                  <p:spTgt spid="75"/>
                </p:tgtEl>
              </p:cMediaNode>
            </p:audio>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2672425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3388570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4125277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155795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10879566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3504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1" name="图片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94296" y="-281975"/>
            <a:ext cx="2978756" cy="1549884"/>
          </a:xfrm>
          <a:prstGeom prst="rect">
            <a:avLst/>
          </a:prstGeom>
        </p:spPr>
      </p:pic>
      <p:pic>
        <p:nvPicPr>
          <p:cNvPr id="2" name="图片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212460" cy="6858000"/>
          </a:xfrm>
          <a:prstGeom prst="rect">
            <a:avLst/>
          </a:prstGeom>
        </p:spPr>
      </p:pic>
    </p:spTree>
    <p:extLst>
      <p:ext uri="{BB962C8B-B14F-4D97-AF65-F5344CB8AC3E}">
        <p14:creationId xmlns:p14="http://schemas.microsoft.com/office/powerpoint/2010/main" val="401590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3951206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3661754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39962453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C53B49D-33C9-4993-91F6-C178FD57AE57}"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5A72477-3830-495C-B304-8FC9C9A7CD9C}" type="slidenum">
              <a:rPr lang="zh-CN" altLang="en-US" smtClean="0"/>
              <a:pPr/>
              <a:t>‹#›</a:t>
            </a:fld>
            <a:endParaRPr lang="zh-CN" altLang="en-US"/>
          </a:p>
        </p:txBody>
      </p:sp>
    </p:spTree>
    <p:extLst>
      <p:ext uri="{BB962C8B-B14F-4D97-AF65-F5344CB8AC3E}">
        <p14:creationId xmlns:p14="http://schemas.microsoft.com/office/powerpoint/2010/main" val="29114726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869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424956"/>
      </p:ext>
    </p:extLst>
  </p:cSld>
  <p:clrMapOvr>
    <a:masterClrMapping/>
  </p:clrMapOvr>
  <p:transition spd="slow" advClick="0" advTm="0">
    <p:push/>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11" name="组合 10"/>
          <p:cNvGrpSpPr/>
          <p:nvPr userDrawn="1"/>
        </p:nvGrpSpPr>
        <p:grpSpPr>
          <a:xfrm>
            <a:off x="143340" y="95000"/>
            <a:ext cx="4297425" cy="982485"/>
            <a:chOff x="360058" y="334939"/>
            <a:chExt cx="2141637" cy="335414"/>
          </a:xfrm>
        </p:grpSpPr>
        <p:pic>
          <p:nvPicPr>
            <p:cNvPr id="12" name="Picture 4" descr="C:\Users\Thinkpad\Desktop\245.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360058" y="334939"/>
              <a:ext cx="2141637" cy="335414"/>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p:cNvSpPr/>
            <p:nvPr userDrawn="1"/>
          </p:nvSpPr>
          <p:spPr>
            <a:xfrm>
              <a:off x="471003" y="414288"/>
              <a:ext cx="772659" cy="171641"/>
            </a:xfrm>
            <a:prstGeom prst="rect">
              <a:avLst/>
            </a:prstGeom>
          </p:spPr>
          <p:txBody>
            <a:bodyPr wrap="none">
              <a:spAutoFit/>
            </a:bodyPr>
            <a:lstStyle/>
            <a:p>
              <a:r>
                <a:rPr lang="zh-CN" altLang="en-US" sz="2665" dirty="0">
                  <a:solidFill>
                    <a:schemeClr val="bg1"/>
                  </a:solidFill>
                  <a:latin typeface="方正华隶简体" pitchFamily="65" charset="-122"/>
                  <a:ea typeface="方正华隶简体" pitchFamily="65" charset="-122"/>
                </a:rPr>
                <a:t>道德讲堂</a:t>
              </a:r>
            </a:p>
          </p:txBody>
        </p:sp>
      </p:grpSp>
    </p:spTree>
    <p:extLst>
      <p:ext uri="{BB962C8B-B14F-4D97-AF65-F5344CB8AC3E}">
        <p14:creationId xmlns:p14="http://schemas.microsoft.com/office/powerpoint/2010/main" val="4727079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46" name="矩形 45"/>
          <p:cNvSpPr/>
          <p:nvPr userDrawn="1"/>
        </p:nvSpPr>
        <p:spPr>
          <a:xfrm>
            <a:off x="3575949" y="2663230"/>
            <a:ext cx="5109091" cy="2062103"/>
          </a:xfrm>
          <a:prstGeom prst="rect">
            <a:avLst/>
          </a:prstGeom>
        </p:spPr>
        <p:txBody>
          <a:bodyPr wrap="none">
            <a:spAutoFit/>
          </a:bodyPr>
          <a:lstStyle/>
          <a:p>
            <a:r>
              <a:rPr lang="zh-CN" altLang="en-US" sz="12800" dirty="0">
                <a:gradFill>
                  <a:gsLst>
                    <a:gs pos="26000">
                      <a:schemeClr val="tx1">
                        <a:lumMod val="95000"/>
                        <a:lumOff val="5000"/>
                      </a:schemeClr>
                    </a:gs>
                    <a:gs pos="86000">
                      <a:srgbClr val="FF0000"/>
                    </a:gs>
                  </a:gsLst>
                  <a:lin ang="13500000" scaled="1"/>
                </a:gradFill>
                <a:latin typeface="方正字迹-吕建德字体" panose="02010600010101010101" pitchFamily="2" charset="-122"/>
                <a:ea typeface="方正字迹-吕建德字体" panose="02010600010101010101" pitchFamily="2" charset="-122"/>
              </a:rPr>
              <a:t>唱歌曲</a:t>
            </a:r>
          </a:p>
        </p:txBody>
      </p:sp>
      <p:grpSp>
        <p:nvGrpSpPr>
          <p:cNvPr id="47" name="组合 46"/>
          <p:cNvGrpSpPr/>
          <p:nvPr userDrawn="1"/>
        </p:nvGrpSpPr>
        <p:grpSpPr>
          <a:xfrm>
            <a:off x="3575949" y="1567700"/>
            <a:ext cx="7851962" cy="1584113"/>
            <a:chOff x="317500" y="190500"/>
            <a:chExt cx="3568700" cy="685800"/>
          </a:xfrm>
        </p:grpSpPr>
        <p:pic>
          <p:nvPicPr>
            <p:cNvPr id="48" name="Picture 4" descr="C:\Users\Thinkpad\Desktop\245.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317500" y="190500"/>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49" name="矩形 48"/>
            <p:cNvSpPr/>
            <p:nvPr userDrawn="1"/>
          </p:nvSpPr>
          <p:spPr>
            <a:xfrm>
              <a:off x="576322" y="364111"/>
              <a:ext cx="1215171" cy="367198"/>
            </a:xfrm>
            <a:prstGeom prst="rect">
              <a:avLst/>
            </a:prstGeom>
          </p:spPr>
          <p:txBody>
            <a:bodyPr wrap="none">
              <a:spAutoFit/>
            </a:bodyPr>
            <a:lstStyle/>
            <a:p>
              <a:r>
                <a:rPr lang="zh-CN" altLang="en-US" sz="3735" dirty="0">
                  <a:solidFill>
                    <a:schemeClr val="bg1"/>
                  </a:solidFill>
                  <a:latin typeface="方正华隶简体" pitchFamily="65" charset="-122"/>
                  <a:ea typeface="方正华隶简体" pitchFamily="65" charset="-122"/>
                </a:rPr>
                <a:t>第一部分</a:t>
              </a:r>
            </a:p>
          </p:txBody>
        </p:sp>
      </p:grpSp>
      <p:pic>
        <p:nvPicPr>
          <p:cNvPr id="43" name="Picture 272" descr="28"/>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949569" y="301632"/>
            <a:ext cx="3552361" cy="271425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C:\Users\Thinkpad\Desktop\图片1.png"/>
          <p:cNvPicPr>
            <a:picLocks noChangeAspect="1" noChangeArrowheads="1"/>
          </p:cNvPicPr>
          <p:nvPr userDrawn="1"/>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67589" y="4972180"/>
            <a:ext cx="1580756" cy="510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472953"/>
      </p:ext>
    </p:extLst>
  </p:cSld>
  <p:clrMapOvr>
    <a:masterClrMapping/>
  </p:clrMapOvr>
  <p:transition spd="slow" advClick="0" advTm="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par>
                          <p:cTn id="8" fill="hold">
                            <p:stCondLst>
                              <p:cond delay="500"/>
                            </p:stCondLst>
                            <p:childTnLst>
                              <p:par>
                                <p:cTn id="9" presetID="63" presetClass="path" presetSubtype="0" accel="50000" decel="50000" fill="hold" nodeType="afterEffect">
                                  <p:stCondLst>
                                    <p:cond delay="0"/>
                                  </p:stCondLst>
                                  <p:childTnLst>
                                    <p:animMotion origin="layout" path="M -1.45833E-6 1.85185E-6 L 0.38763 1.85185E-6 " pathEditMode="relative" rAng="0" ptsTypes="AA">
                                      <p:cBhvr>
                                        <p:cTn id="10" dur="3500" fill="hold"/>
                                        <p:tgtEl>
                                          <p:spTgt spid="43"/>
                                        </p:tgtEl>
                                        <p:attrNameLst>
                                          <p:attrName>ppt_x</p:attrName>
                                          <p:attrName>ppt_y</p:attrName>
                                        </p:attrNameLst>
                                      </p:cBhvr>
                                      <p:rCtr x="19375" y="0"/>
                                    </p:animMotion>
                                  </p:childTnLst>
                                </p:cTn>
                              </p:par>
                              <p:par>
                                <p:cTn id="11" presetID="22" presetClass="entr" presetSubtype="8"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wipe(left)">
                                      <p:cBhvr>
                                        <p:cTn id="13" dur="3500"/>
                                        <p:tgtEl>
                                          <p:spTgt spid="47"/>
                                        </p:tgtEl>
                                      </p:cBhvr>
                                    </p:animEffect>
                                  </p:childTnLst>
                                </p:cTn>
                              </p:par>
                            </p:childTnLst>
                          </p:cTn>
                        </p:par>
                        <p:par>
                          <p:cTn id="14" fill="hold">
                            <p:stCondLst>
                              <p:cond delay="4000"/>
                            </p:stCondLst>
                            <p:childTnLst>
                              <p:par>
                                <p:cTn id="15" presetID="10" presetClass="exit" presetSubtype="0" fill="hold" nodeType="afterEffect">
                                  <p:stCondLst>
                                    <p:cond delay="0"/>
                                  </p:stCondLst>
                                  <p:childTnLst>
                                    <p:animEffect transition="out" filter="fade">
                                      <p:cBhvr>
                                        <p:cTn id="16" dur="500"/>
                                        <p:tgtEl>
                                          <p:spTgt spid="43"/>
                                        </p:tgtEl>
                                      </p:cBhvr>
                                    </p:animEffect>
                                    <p:set>
                                      <p:cBhvr>
                                        <p:cTn id="17" dur="1" fill="hold">
                                          <p:stCondLst>
                                            <p:cond delay="499"/>
                                          </p:stCondLst>
                                        </p:cTn>
                                        <p:tgtEl>
                                          <p:spTgt spid="43"/>
                                        </p:tgtEl>
                                        <p:attrNameLst>
                                          <p:attrName>style.visibility</p:attrName>
                                        </p:attrNameLst>
                                      </p:cBhvr>
                                      <p:to>
                                        <p:strVal val="hidden"/>
                                      </p:to>
                                    </p:set>
                                  </p:childTnLst>
                                </p:cTn>
                              </p:par>
                            </p:childTnLst>
                          </p:cTn>
                        </p:par>
                        <p:par>
                          <p:cTn id="18" fill="hold">
                            <p:stCondLst>
                              <p:cond delay="4500"/>
                            </p:stCondLst>
                            <p:childTnLst>
                              <p:par>
                                <p:cTn id="19" presetID="42" presetClass="entr" presetSubtype="0" fill="hold" grpId="0" nodeType="after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1250"/>
                                        <p:tgtEl>
                                          <p:spTgt spid="46"/>
                                        </p:tgtEl>
                                      </p:cBhvr>
                                    </p:animEffect>
                                    <p:anim calcmode="lin" valueType="num">
                                      <p:cBhvr>
                                        <p:cTn id="22" dur="1250" fill="hold"/>
                                        <p:tgtEl>
                                          <p:spTgt spid="46"/>
                                        </p:tgtEl>
                                        <p:attrNameLst>
                                          <p:attrName>ppt_x</p:attrName>
                                        </p:attrNameLst>
                                      </p:cBhvr>
                                      <p:tavLst>
                                        <p:tav tm="0">
                                          <p:val>
                                            <p:strVal val="#ppt_x"/>
                                          </p:val>
                                        </p:tav>
                                        <p:tav tm="100000">
                                          <p:val>
                                            <p:strVal val="#ppt_x"/>
                                          </p:val>
                                        </p:tav>
                                      </p:tavLst>
                                    </p:anim>
                                    <p:anim calcmode="lin" valueType="num">
                                      <p:cBhvr>
                                        <p:cTn id="23" dur="1250" fill="hold"/>
                                        <p:tgtEl>
                                          <p:spTgt spid="4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fade">
                                      <p:cBhvr>
                                        <p:cTn id="26" dur="2500"/>
                                        <p:tgtEl>
                                          <p:spTgt spid="50"/>
                                        </p:tgtEl>
                                      </p:cBhvr>
                                    </p:animEffect>
                                    <p:anim calcmode="lin" valueType="num">
                                      <p:cBhvr>
                                        <p:cTn id="27" dur="2500" fill="hold"/>
                                        <p:tgtEl>
                                          <p:spTgt spid="50"/>
                                        </p:tgtEl>
                                        <p:attrNameLst>
                                          <p:attrName>ppt_x</p:attrName>
                                        </p:attrNameLst>
                                      </p:cBhvr>
                                      <p:tavLst>
                                        <p:tav tm="0">
                                          <p:val>
                                            <p:strVal val="#ppt_x"/>
                                          </p:val>
                                        </p:tav>
                                        <p:tav tm="100000">
                                          <p:val>
                                            <p:strVal val="#ppt_x"/>
                                          </p:val>
                                        </p:tav>
                                      </p:tavLst>
                                    </p:anim>
                                    <p:anim calcmode="lin" valueType="num">
                                      <p:cBhvr>
                                        <p:cTn id="28" dur="25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pic>
        <p:nvPicPr>
          <p:cNvPr id="15" name="Picture 2" descr="C:\Users\Thinkpad\Desktop\b.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6860116"/>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组合 10"/>
          <p:cNvGrpSpPr/>
          <p:nvPr userDrawn="1"/>
        </p:nvGrpSpPr>
        <p:grpSpPr>
          <a:xfrm>
            <a:off x="143340" y="95000"/>
            <a:ext cx="4297425" cy="982485"/>
            <a:chOff x="360058" y="334939"/>
            <a:chExt cx="2141637" cy="335414"/>
          </a:xfrm>
        </p:grpSpPr>
        <p:pic>
          <p:nvPicPr>
            <p:cNvPr id="12" name="Picture 4" descr="C:\Users\Thinkpad\Desktop\245.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360058" y="334939"/>
              <a:ext cx="2141637" cy="335414"/>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p:cNvSpPr/>
            <p:nvPr userDrawn="1"/>
          </p:nvSpPr>
          <p:spPr>
            <a:xfrm>
              <a:off x="471003" y="414288"/>
              <a:ext cx="772659" cy="171641"/>
            </a:xfrm>
            <a:prstGeom prst="rect">
              <a:avLst/>
            </a:prstGeom>
          </p:spPr>
          <p:txBody>
            <a:bodyPr wrap="none">
              <a:spAutoFit/>
            </a:bodyPr>
            <a:lstStyle/>
            <a:p>
              <a:r>
                <a:rPr lang="zh-CN" altLang="en-US" sz="2665" dirty="0">
                  <a:solidFill>
                    <a:schemeClr val="bg1"/>
                  </a:solidFill>
                  <a:latin typeface="方正华隶简体" pitchFamily="65" charset="-122"/>
                  <a:ea typeface="方正华隶简体" pitchFamily="65" charset="-122"/>
                </a:rPr>
                <a:t>道德讲堂</a:t>
              </a:r>
            </a:p>
          </p:txBody>
        </p:sp>
      </p:grpSp>
    </p:spTree>
    <p:extLst>
      <p:ext uri="{BB962C8B-B14F-4D97-AF65-F5344CB8AC3E}">
        <p14:creationId xmlns:p14="http://schemas.microsoft.com/office/powerpoint/2010/main" val="25713584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12" name="矩形 11"/>
          <p:cNvSpPr/>
          <p:nvPr userDrawn="1"/>
        </p:nvSpPr>
        <p:spPr>
          <a:xfrm>
            <a:off x="3452552" y="3018746"/>
            <a:ext cx="5109091" cy="2062103"/>
          </a:xfrm>
          <a:prstGeom prst="rect">
            <a:avLst/>
          </a:prstGeom>
        </p:spPr>
        <p:txBody>
          <a:bodyPr wrap="none">
            <a:spAutoFit/>
          </a:bodyPr>
          <a:lstStyle/>
          <a:p>
            <a:r>
              <a:rPr lang="zh-CN" altLang="en-US" sz="12800" dirty="0">
                <a:gradFill>
                  <a:gsLst>
                    <a:gs pos="26000">
                      <a:schemeClr val="tx1">
                        <a:lumMod val="95000"/>
                        <a:lumOff val="5000"/>
                      </a:schemeClr>
                    </a:gs>
                    <a:gs pos="86000">
                      <a:srgbClr val="FF0000"/>
                    </a:gs>
                  </a:gsLst>
                  <a:lin ang="13500000" scaled="1"/>
                </a:gradFill>
                <a:latin typeface="方正字迹-吕建德字体" panose="02010600010101010101" pitchFamily="2" charset="-122"/>
                <a:ea typeface="方正字迹-吕建德字体" panose="02010600010101010101" pitchFamily="2" charset="-122"/>
              </a:rPr>
              <a:t>学模范</a:t>
            </a:r>
          </a:p>
        </p:txBody>
      </p:sp>
      <p:grpSp>
        <p:nvGrpSpPr>
          <p:cNvPr id="13" name="组合 12"/>
          <p:cNvGrpSpPr/>
          <p:nvPr userDrawn="1"/>
        </p:nvGrpSpPr>
        <p:grpSpPr>
          <a:xfrm>
            <a:off x="3300152" y="1612900"/>
            <a:ext cx="7789012" cy="1571413"/>
            <a:chOff x="317500" y="190500"/>
            <a:chExt cx="3568700" cy="685800"/>
          </a:xfrm>
        </p:grpSpPr>
        <p:pic>
          <p:nvPicPr>
            <p:cNvPr id="14" name="Picture 4" descr="C:\Users\Thinkpad\Desktop\245.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317500" y="190500"/>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p:cNvSpPr/>
            <p:nvPr userDrawn="1"/>
          </p:nvSpPr>
          <p:spPr>
            <a:xfrm>
              <a:off x="576322" y="364111"/>
              <a:ext cx="1215171" cy="367198"/>
            </a:xfrm>
            <a:prstGeom prst="rect">
              <a:avLst/>
            </a:prstGeom>
          </p:spPr>
          <p:txBody>
            <a:bodyPr wrap="none">
              <a:spAutoFit/>
            </a:bodyPr>
            <a:lstStyle/>
            <a:p>
              <a:r>
                <a:rPr lang="zh-CN" altLang="en-US" sz="3735" dirty="0">
                  <a:solidFill>
                    <a:schemeClr val="bg1"/>
                  </a:solidFill>
                  <a:latin typeface="方正华隶简体" pitchFamily="65" charset="-122"/>
                  <a:ea typeface="方正华隶简体" pitchFamily="65" charset="-122"/>
                </a:rPr>
                <a:t>第二部分</a:t>
              </a:r>
            </a:p>
          </p:txBody>
        </p:sp>
      </p:grpSp>
      <p:pic>
        <p:nvPicPr>
          <p:cNvPr id="17" name="Picture 2" descr="C:\Users\Thinkpad\Desktop\图片1.png"/>
          <p:cNvPicPr>
            <a:picLocks noChangeAspect="1" noChangeArrowheads="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11989" y="5035680"/>
            <a:ext cx="1580756" cy="51064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72" descr="2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737439" y="858662"/>
            <a:ext cx="2608956" cy="199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931572"/>
      </p:ext>
    </p:extLst>
  </p:cSld>
  <p:clrMapOvr>
    <a:masterClrMapping/>
  </p:clrMapOvr>
  <p:transition spd="slow" advClick="0" advTm="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63" presetClass="path" presetSubtype="0" accel="50000" decel="50000" fill="hold" nodeType="afterEffect">
                                  <p:stCondLst>
                                    <p:cond delay="0"/>
                                  </p:stCondLst>
                                  <p:childTnLst>
                                    <p:animMotion origin="layout" path="M -1.66667E-6 -1.85185E-6 L 0.38763 -1.85185E-6 " pathEditMode="relative" rAng="0" ptsTypes="AA">
                                      <p:cBhvr>
                                        <p:cTn id="10" dur="3500" fill="hold"/>
                                        <p:tgtEl>
                                          <p:spTgt spid="16"/>
                                        </p:tgtEl>
                                        <p:attrNameLst>
                                          <p:attrName>ppt_x</p:attrName>
                                          <p:attrName>ppt_y</p:attrName>
                                        </p:attrNameLst>
                                      </p:cBhvr>
                                      <p:rCtr x="19375" y="0"/>
                                    </p:animMotion>
                                  </p:childTnLst>
                                </p:cTn>
                              </p:par>
                              <p:par>
                                <p:cTn id="11" presetID="22" presetClass="entr" presetSubtype="8"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3500"/>
                                        <p:tgtEl>
                                          <p:spTgt spid="13"/>
                                        </p:tgtEl>
                                      </p:cBhvr>
                                    </p:animEffect>
                                  </p:childTnLst>
                                </p:cTn>
                              </p:par>
                            </p:childTnLst>
                          </p:cTn>
                        </p:par>
                        <p:par>
                          <p:cTn id="14" fill="hold">
                            <p:stCondLst>
                              <p:cond delay="4000"/>
                            </p:stCondLst>
                            <p:childTnLst>
                              <p:par>
                                <p:cTn id="15" presetID="10" presetClass="exit" presetSubtype="0" fill="hold" nodeType="after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par>
                          <p:cTn id="18" fill="hold">
                            <p:stCondLst>
                              <p:cond delay="4500"/>
                            </p:stCondLst>
                            <p:childTnLst>
                              <p:par>
                                <p:cTn id="19" presetID="53" presetClass="entr" presetSubtype="16"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750" fill="hold"/>
                                        <p:tgtEl>
                                          <p:spTgt spid="12"/>
                                        </p:tgtEl>
                                        <p:attrNameLst>
                                          <p:attrName>ppt_w</p:attrName>
                                        </p:attrNameLst>
                                      </p:cBhvr>
                                      <p:tavLst>
                                        <p:tav tm="0">
                                          <p:val>
                                            <p:fltVal val="0"/>
                                          </p:val>
                                        </p:tav>
                                        <p:tav tm="100000">
                                          <p:val>
                                            <p:strVal val="#ppt_w"/>
                                          </p:val>
                                        </p:tav>
                                      </p:tavLst>
                                    </p:anim>
                                    <p:anim calcmode="lin" valueType="num">
                                      <p:cBhvr>
                                        <p:cTn id="22" dur="750" fill="hold"/>
                                        <p:tgtEl>
                                          <p:spTgt spid="12"/>
                                        </p:tgtEl>
                                        <p:attrNameLst>
                                          <p:attrName>ppt_h</p:attrName>
                                        </p:attrNameLst>
                                      </p:cBhvr>
                                      <p:tavLst>
                                        <p:tav tm="0">
                                          <p:val>
                                            <p:fltVal val="0"/>
                                          </p:val>
                                        </p:tav>
                                        <p:tav tm="100000">
                                          <p:val>
                                            <p:strVal val="#ppt_h"/>
                                          </p:val>
                                        </p:tav>
                                      </p:tavLst>
                                    </p:anim>
                                    <p:animEffect transition="in" filter="fade">
                                      <p:cBhvr>
                                        <p:cTn id="23" dur="750"/>
                                        <p:tgtEl>
                                          <p:spTgt spid="12"/>
                                        </p:tgtEl>
                                      </p:cBhvr>
                                    </p:animEffect>
                                  </p:childTnLst>
                                </p:cTn>
                              </p:par>
                              <p:par>
                                <p:cTn id="24" presetID="42"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2500"/>
                                        <p:tgtEl>
                                          <p:spTgt spid="17"/>
                                        </p:tgtEl>
                                      </p:cBhvr>
                                    </p:animEffect>
                                    <p:anim calcmode="lin" valueType="num">
                                      <p:cBhvr>
                                        <p:cTn id="27" dur="2500" fill="hold"/>
                                        <p:tgtEl>
                                          <p:spTgt spid="17"/>
                                        </p:tgtEl>
                                        <p:attrNameLst>
                                          <p:attrName>ppt_x</p:attrName>
                                        </p:attrNameLst>
                                      </p:cBhvr>
                                      <p:tavLst>
                                        <p:tav tm="0">
                                          <p:val>
                                            <p:strVal val="#ppt_x"/>
                                          </p:val>
                                        </p:tav>
                                        <p:tav tm="100000">
                                          <p:val>
                                            <p:strVal val="#ppt_x"/>
                                          </p:val>
                                        </p:tav>
                                      </p:tavLst>
                                    </p:anim>
                                    <p:anim calcmode="lin" valueType="num">
                                      <p:cBhvr>
                                        <p:cTn id="28" dur="2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621BF2E1-DE9B-49DE-931E-65AFD643399A}"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2AE32B-3139-4582-A746-390FA1C48B0E}" type="slidenum">
              <a:rPr lang="zh-CN" altLang="en-US" smtClean="0"/>
              <a:t>‹#›</a:t>
            </a:fld>
            <a:endParaRPr lang="zh-CN" altLang="en-US"/>
          </a:p>
        </p:txBody>
      </p:sp>
    </p:spTree>
    <p:extLst>
      <p:ext uri="{BB962C8B-B14F-4D97-AF65-F5344CB8AC3E}">
        <p14:creationId xmlns:p14="http://schemas.microsoft.com/office/powerpoint/2010/main" val="2520848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
        <p:nvSpPr>
          <p:cNvPr id="12" name="矩形 11"/>
          <p:cNvSpPr/>
          <p:nvPr userDrawn="1"/>
        </p:nvSpPr>
        <p:spPr>
          <a:xfrm>
            <a:off x="3815657" y="2866813"/>
            <a:ext cx="5109091" cy="2062103"/>
          </a:xfrm>
          <a:prstGeom prst="rect">
            <a:avLst/>
          </a:prstGeom>
        </p:spPr>
        <p:txBody>
          <a:bodyPr wrap="none">
            <a:spAutoFit/>
          </a:bodyPr>
          <a:lstStyle/>
          <a:p>
            <a:r>
              <a:rPr lang="zh-CN" altLang="en-US" sz="12800" dirty="0">
                <a:gradFill>
                  <a:gsLst>
                    <a:gs pos="26000">
                      <a:schemeClr val="tx1">
                        <a:lumMod val="95000"/>
                        <a:lumOff val="5000"/>
                      </a:schemeClr>
                    </a:gs>
                    <a:gs pos="86000">
                      <a:srgbClr val="FF0000"/>
                    </a:gs>
                  </a:gsLst>
                  <a:lin ang="13500000" scaled="1"/>
                </a:gradFill>
                <a:latin typeface="方正字迹-吕建德字体" panose="02010600010101010101" pitchFamily="2" charset="-122"/>
                <a:ea typeface="方正字迹-吕建德字体" panose="02010600010101010101" pitchFamily="2" charset="-122"/>
              </a:rPr>
              <a:t>诵经典</a:t>
            </a:r>
          </a:p>
        </p:txBody>
      </p:sp>
      <p:grpSp>
        <p:nvGrpSpPr>
          <p:cNvPr id="13" name="组合 12"/>
          <p:cNvGrpSpPr/>
          <p:nvPr userDrawn="1"/>
        </p:nvGrpSpPr>
        <p:grpSpPr>
          <a:xfrm>
            <a:off x="3541452" y="1565171"/>
            <a:ext cx="7444048" cy="1501817"/>
            <a:chOff x="317500" y="190500"/>
            <a:chExt cx="3568700" cy="685800"/>
          </a:xfrm>
        </p:grpSpPr>
        <p:pic>
          <p:nvPicPr>
            <p:cNvPr id="14" name="Picture 4" descr="C:\Users\Thinkpad\Desktop\245.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317500" y="190500"/>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p:cNvSpPr/>
            <p:nvPr userDrawn="1"/>
          </p:nvSpPr>
          <p:spPr>
            <a:xfrm>
              <a:off x="576322" y="364111"/>
              <a:ext cx="1215171" cy="367198"/>
            </a:xfrm>
            <a:prstGeom prst="rect">
              <a:avLst/>
            </a:prstGeom>
          </p:spPr>
          <p:txBody>
            <a:bodyPr wrap="none">
              <a:spAutoFit/>
            </a:bodyPr>
            <a:lstStyle/>
            <a:p>
              <a:r>
                <a:rPr lang="zh-CN" altLang="en-US" sz="3735" dirty="0">
                  <a:solidFill>
                    <a:schemeClr val="bg1"/>
                  </a:solidFill>
                  <a:latin typeface="方正华隶简体" pitchFamily="65" charset="-122"/>
                  <a:ea typeface="方正华隶简体" pitchFamily="65" charset="-122"/>
                </a:rPr>
                <a:t>第三部分</a:t>
              </a:r>
            </a:p>
          </p:txBody>
        </p:sp>
      </p:grpSp>
      <p:pic>
        <p:nvPicPr>
          <p:cNvPr id="17" name="Picture 2" descr="C:\Users\Thinkpad\Desktop\图片1.png"/>
          <p:cNvPicPr>
            <a:picLocks noChangeAspect="1" noChangeArrowheads="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56389" y="4768980"/>
            <a:ext cx="1580756" cy="51064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72" descr="2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815656" y="347283"/>
            <a:ext cx="3143943" cy="2402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020956"/>
      </p:ext>
    </p:extLst>
  </p:cSld>
  <p:clrMapOvr>
    <a:masterClrMapping/>
  </p:clrMapOvr>
  <p:transition spd="slow" advClick="0" advTm="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63" presetClass="path" presetSubtype="0" accel="50000" decel="50000" fill="hold" nodeType="afterEffect">
                                  <p:stCondLst>
                                    <p:cond delay="0"/>
                                  </p:stCondLst>
                                  <p:childTnLst>
                                    <p:animMotion origin="layout" path="M 2.91667E-6 -4.44444E-6 L 0.38763 -4.44444E-6 " pathEditMode="relative" rAng="0" ptsTypes="AA">
                                      <p:cBhvr>
                                        <p:cTn id="10" dur="3500" fill="hold"/>
                                        <p:tgtEl>
                                          <p:spTgt spid="16"/>
                                        </p:tgtEl>
                                        <p:attrNameLst>
                                          <p:attrName>ppt_x</p:attrName>
                                          <p:attrName>ppt_y</p:attrName>
                                        </p:attrNameLst>
                                      </p:cBhvr>
                                      <p:rCtr x="19375" y="0"/>
                                    </p:animMotion>
                                  </p:childTnLst>
                                </p:cTn>
                              </p:par>
                              <p:par>
                                <p:cTn id="11" presetID="22" presetClass="entr" presetSubtype="8"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3500"/>
                                        <p:tgtEl>
                                          <p:spTgt spid="13"/>
                                        </p:tgtEl>
                                      </p:cBhvr>
                                    </p:animEffect>
                                  </p:childTnLst>
                                </p:cTn>
                              </p:par>
                            </p:childTnLst>
                          </p:cTn>
                        </p:par>
                        <p:par>
                          <p:cTn id="14" fill="hold">
                            <p:stCondLst>
                              <p:cond delay="4000"/>
                            </p:stCondLst>
                            <p:childTnLst>
                              <p:par>
                                <p:cTn id="15" presetID="10" presetClass="exit" presetSubtype="0" fill="hold" nodeType="after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par>
                          <p:cTn id="18" fill="hold">
                            <p:stCondLst>
                              <p:cond delay="4500"/>
                            </p:stCondLst>
                            <p:childTnLst>
                              <p:par>
                                <p:cTn id="19" presetID="8" presetClass="entr" presetSubtype="16"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diamond(in)">
                                      <p:cBhvr>
                                        <p:cTn id="21" dur="2000"/>
                                        <p:tgtEl>
                                          <p:spTgt spid="12"/>
                                        </p:tgtEl>
                                      </p:cBhvr>
                                    </p:animEffect>
                                  </p:childTnLst>
                                </p:cTn>
                              </p:par>
                              <p:par>
                                <p:cTn id="22" presetID="42"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2500"/>
                                        <p:tgtEl>
                                          <p:spTgt spid="17"/>
                                        </p:tgtEl>
                                      </p:cBhvr>
                                    </p:animEffect>
                                    <p:anim calcmode="lin" valueType="num">
                                      <p:cBhvr>
                                        <p:cTn id="25" dur="2500" fill="hold"/>
                                        <p:tgtEl>
                                          <p:spTgt spid="17"/>
                                        </p:tgtEl>
                                        <p:attrNameLst>
                                          <p:attrName>ppt_x</p:attrName>
                                        </p:attrNameLst>
                                      </p:cBhvr>
                                      <p:tavLst>
                                        <p:tav tm="0">
                                          <p:val>
                                            <p:strVal val="#ppt_x"/>
                                          </p:val>
                                        </p:tav>
                                        <p:tav tm="100000">
                                          <p:val>
                                            <p:strVal val="#ppt_x"/>
                                          </p:val>
                                        </p:tav>
                                      </p:tavLst>
                                    </p:anim>
                                    <p:anim calcmode="lin" valueType="num">
                                      <p:cBhvr>
                                        <p:cTn id="26" dur="2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垂直排列标题与文本">
    <p:spTree>
      <p:nvGrpSpPr>
        <p:cNvPr id="1" name=""/>
        <p:cNvGrpSpPr/>
        <p:nvPr/>
      </p:nvGrpSpPr>
      <p:grpSpPr>
        <a:xfrm>
          <a:off x="0" y="0"/>
          <a:ext cx="0" cy="0"/>
          <a:chOff x="0" y="0"/>
          <a:chExt cx="0" cy="0"/>
        </a:xfrm>
      </p:grpSpPr>
      <p:sp>
        <p:nvSpPr>
          <p:cNvPr id="16" name="矩形 15"/>
          <p:cNvSpPr/>
          <p:nvPr userDrawn="1"/>
        </p:nvSpPr>
        <p:spPr>
          <a:xfrm>
            <a:off x="4095057" y="2742090"/>
            <a:ext cx="5109091" cy="2062103"/>
          </a:xfrm>
          <a:prstGeom prst="rect">
            <a:avLst/>
          </a:prstGeom>
        </p:spPr>
        <p:txBody>
          <a:bodyPr wrap="none">
            <a:spAutoFit/>
          </a:bodyPr>
          <a:lstStyle/>
          <a:p>
            <a:r>
              <a:rPr lang="zh-CN" altLang="en-US" sz="12800" dirty="0">
                <a:gradFill>
                  <a:gsLst>
                    <a:gs pos="26000">
                      <a:schemeClr val="tx1">
                        <a:lumMod val="95000"/>
                        <a:lumOff val="5000"/>
                      </a:schemeClr>
                    </a:gs>
                    <a:gs pos="86000">
                      <a:srgbClr val="FF0000"/>
                    </a:gs>
                  </a:gsLst>
                  <a:lin ang="13500000" scaled="1"/>
                </a:gradFill>
                <a:latin typeface="方正字迹-吕建德字体" panose="02010600010101010101" pitchFamily="2" charset="-122"/>
                <a:ea typeface="方正字迹-吕建德字体" panose="02010600010101010101" pitchFamily="2" charset="-122"/>
              </a:rPr>
              <a:t>孝文化</a:t>
            </a:r>
          </a:p>
        </p:txBody>
      </p:sp>
      <p:grpSp>
        <p:nvGrpSpPr>
          <p:cNvPr id="17" name="组合 16"/>
          <p:cNvGrpSpPr/>
          <p:nvPr userDrawn="1"/>
        </p:nvGrpSpPr>
        <p:grpSpPr>
          <a:xfrm>
            <a:off x="3909752" y="1447800"/>
            <a:ext cx="7600162" cy="1533313"/>
            <a:chOff x="317500" y="190500"/>
            <a:chExt cx="3568700" cy="685800"/>
          </a:xfrm>
        </p:grpSpPr>
        <p:pic>
          <p:nvPicPr>
            <p:cNvPr id="18" name="Picture 4" descr="C:\Users\Thinkpad\Desktop\245.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317500" y="190500"/>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19" name="矩形 18"/>
            <p:cNvSpPr/>
            <p:nvPr userDrawn="1"/>
          </p:nvSpPr>
          <p:spPr>
            <a:xfrm>
              <a:off x="576322" y="364111"/>
              <a:ext cx="1215171" cy="367198"/>
            </a:xfrm>
            <a:prstGeom prst="rect">
              <a:avLst/>
            </a:prstGeom>
          </p:spPr>
          <p:txBody>
            <a:bodyPr wrap="none">
              <a:spAutoFit/>
            </a:bodyPr>
            <a:lstStyle/>
            <a:p>
              <a:r>
                <a:rPr lang="zh-CN" altLang="en-US" sz="3735" dirty="0">
                  <a:solidFill>
                    <a:schemeClr val="bg1"/>
                  </a:solidFill>
                  <a:latin typeface="方正华隶简体" pitchFamily="65" charset="-122"/>
                  <a:ea typeface="方正华隶简体" pitchFamily="65" charset="-122"/>
                </a:rPr>
                <a:t>第五部分</a:t>
              </a:r>
            </a:p>
          </p:txBody>
        </p:sp>
      </p:grpSp>
      <p:pic>
        <p:nvPicPr>
          <p:cNvPr id="21" name="Picture 2" descr="C:\Users\Thinkpad\Desktop\图片1.png"/>
          <p:cNvPicPr>
            <a:picLocks noChangeAspect="1" noChangeArrowheads="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69189" y="4883280"/>
            <a:ext cx="1580756" cy="51064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72" descr="2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864439" y="882758"/>
            <a:ext cx="2608956" cy="199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902136"/>
      </p:ext>
    </p:extLst>
  </p:cSld>
  <p:clrMapOvr>
    <a:masterClrMapping/>
  </p:clrMapOvr>
  <p:transition spd="slow" advClick="0" advTm="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63" presetClass="path" presetSubtype="0" accel="50000" decel="50000" fill="hold" nodeType="afterEffect">
                                  <p:stCondLst>
                                    <p:cond delay="0"/>
                                  </p:stCondLst>
                                  <p:childTnLst>
                                    <p:animMotion origin="layout" path="M 1.66667E-6 -4.07407E-6 L 0.38763 -4.07407E-6 " pathEditMode="relative" rAng="0" ptsTypes="AA">
                                      <p:cBhvr>
                                        <p:cTn id="10" dur="3500" fill="hold"/>
                                        <p:tgtEl>
                                          <p:spTgt spid="20"/>
                                        </p:tgtEl>
                                        <p:attrNameLst>
                                          <p:attrName>ppt_x</p:attrName>
                                          <p:attrName>ppt_y</p:attrName>
                                        </p:attrNameLst>
                                      </p:cBhvr>
                                      <p:rCtr x="19375" y="0"/>
                                    </p:animMotion>
                                  </p:childTnLst>
                                </p:cTn>
                              </p:par>
                              <p:par>
                                <p:cTn id="11" presetID="22" presetClass="entr" presetSubtype="8"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3500"/>
                                        <p:tgtEl>
                                          <p:spTgt spid="17"/>
                                        </p:tgtEl>
                                      </p:cBhvr>
                                    </p:animEffect>
                                  </p:childTnLst>
                                </p:cTn>
                              </p:par>
                            </p:childTnLst>
                          </p:cTn>
                        </p:par>
                        <p:par>
                          <p:cTn id="14" fill="hold">
                            <p:stCondLst>
                              <p:cond delay="4000"/>
                            </p:stCondLst>
                            <p:childTnLst>
                              <p:par>
                                <p:cTn id="15" presetID="10" presetClass="exit" presetSubtype="0" fill="hold" nodeType="afterEffect">
                                  <p:stCondLst>
                                    <p:cond delay="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childTnLst>
                          </p:cTn>
                        </p:par>
                        <p:par>
                          <p:cTn id="18" fill="hold">
                            <p:stCondLst>
                              <p:cond delay="4500"/>
                            </p:stCondLst>
                            <p:childTnLst>
                              <p:par>
                                <p:cTn id="19" presetID="16" presetClass="entr" presetSubtype="21"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par>
                                <p:cTn id="22" presetID="42"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2500"/>
                                        <p:tgtEl>
                                          <p:spTgt spid="21"/>
                                        </p:tgtEl>
                                      </p:cBhvr>
                                    </p:animEffect>
                                    <p:anim calcmode="lin" valueType="num">
                                      <p:cBhvr>
                                        <p:cTn id="25" dur="2500" fill="hold"/>
                                        <p:tgtEl>
                                          <p:spTgt spid="21"/>
                                        </p:tgtEl>
                                        <p:attrNameLst>
                                          <p:attrName>ppt_x</p:attrName>
                                        </p:attrNameLst>
                                      </p:cBhvr>
                                      <p:tavLst>
                                        <p:tav tm="0">
                                          <p:val>
                                            <p:strVal val="#ppt_x"/>
                                          </p:val>
                                        </p:tav>
                                        <p:tav tm="100000">
                                          <p:val>
                                            <p:strVal val="#ppt_x"/>
                                          </p:val>
                                        </p:tav>
                                      </p:tavLst>
                                    </p:anim>
                                    <p:anim calcmode="lin" valueType="num">
                                      <p:cBhvr>
                                        <p:cTn id="26" dur="2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标题和竖排文字">
    <p:spTree>
      <p:nvGrpSpPr>
        <p:cNvPr id="1" name=""/>
        <p:cNvGrpSpPr/>
        <p:nvPr/>
      </p:nvGrpSpPr>
      <p:grpSpPr>
        <a:xfrm>
          <a:off x="0" y="0"/>
          <a:ext cx="0" cy="0"/>
          <a:chOff x="0" y="0"/>
          <a:chExt cx="0" cy="0"/>
        </a:xfrm>
      </p:grpSpPr>
      <p:sp>
        <p:nvSpPr>
          <p:cNvPr id="12" name="矩形 11"/>
          <p:cNvSpPr/>
          <p:nvPr userDrawn="1"/>
        </p:nvSpPr>
        <p:spPr>
          <a:xfrm>
            <a:off x="3802957" y="2520583"/>
            <a:ext cx="5109091" cy="2062103"/>
          </a:xfrm>
          <a:prstGeom prst="rect">
            <a:avLst/>
          </a:prstGeom>
        </p:spPr>
        <p:txBody>
          <a:bodyPr wrap="none">
            <a:spAutoFit/>
          </a:bodyPr>
          <a:lstStyle/>
          <a:p>
            <a:r>
              <a:rPr lang="zh-CN" altLang="en-US" sz="12800" dirty="0">
                <a:gradFill>
                  <a:gsLst>
                    <a:gs pos="26000">
                      <a:schemeClr val="tx1">
                        <a:lumMod val="95000"/>
                        <a:lumOff val="5000"/>
                      </a:schemeClr>
                    </a:gs>
                    <a:gs pos="86000">
                      <a:srgbClr val="FF0000"/>
                    </a:gs>
                  </a:gsLst>
                  <a:lin ang="13500000" scaled="1"/>
                </a:gradFill>
                <a:latin typeface="方正字迹-吕建德字体" panose="02010600010101010101" pitchFamily="2" charset="-122"/>
                <a:ea typeface="方正字迹-吕建德字体" panose="02010600010101010101" pitchFamily="2" charset="-122"/>
              </a:rPr>
              <a:t>送吉祥</a:t>
            </a:r>
          </a:p>
        </p:txBody>
      </p:sp>
      <p:grpSp>
        <p:nvGrpSpPr>
          <p:cNvPr id="13" name="组合 12"/>
          <p:cNvGrpSpPr/>
          <p:nvPr userDrawn="1"/>
        </p:nvGrpSpPr>
        <p:grpSpPr>
          <a:xfrm>
            <a:off x="3363652" y="1304634"/>
            <a:ext cx="7537212" cy="1520613"/>
            <a:chOff x="317500" y="190500"/>
            <a:chExt cx="3568700" cy="685800"/>
          </a:xfrm>
        </p:grpSpPr>
        <p:pic>
          <p:nvPicPr>
            <p:cNvPr id="14" name="Picture 4" descr="C:\Users\Thinkpad\Desktop\245.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317500" y="190500"/>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p:cNvSpPr/>
            <p:nvPr userDrawn="1"/>
          </p:nvSpPr>
          <p:spPr>
            <a:xfrm>
              <a:off x="576322" y="364111"/>
              <a:ext cx="1215171" cy="367198"/>
            </a:xfrm>
            <a:prstGeom prst="rect">
              <a:avLst/>
            </a:prstGeom>
          </p:spPr>
          <p:txBody>
            <a:bodyPr wrap="none">
              <a:spAutoFit/>
            </a:bodyPr>
            <a:lstStyle/>
            <a:p>
              <a:r>
                <a:rPr lang="zh-CN" altLang="en-US" sz="3735" dirty="0">
                  <a:solidFill>
                    <a:schemeClr val="bg1"/>
                  </a:solidFill>
                  <a:latin typeface="方正华隶简体" pitchFamily="65" charset="-122"/>
                  <a:ea typeface="方正华隶简体" pitchFamily="65" charset="-122"/>
                </a:rPr>
                <a:t>第六部分</a:t>
              </a:r>
            </a:p>
          </p:txBody>
        </p:sp>
      </p:grpSp>
      <p:pic>
        <p:nvPicPr>
          <p:cNvPr id="17" name="Picture 2" descr="C:\Users\Thinkpad\Desktop\图片1.png"/>
          <p:cNvPicPr>
            <a:picLocks noChangeAspect="1" noChangeArrowheads="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64389" y="4527680"/>
            <a:ext cx="1580756" cy="51064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72" descr="2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802957" y="360624"/>
            <a:ext cx="2917135" cy="2228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765655"/>
      </p:ext>
    </p:extLst>
  </p:cSld>
  <p:clrMapOvr>
    <a:masterClrMapping/>
  </p:clrMapOvr>
  <p:transition spd="slow" advClick="0" advTm="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63" presetClass="path" presetSubtype="0" accel="50000" decel="50000" fill="hold" nodeType="afterEffect">
                                  <p:stCondLst>
                                    <p:cond delay="0"/>
                                  </p:stCondLst>
                                  <p:childTnLst>
                                    <p:animMotion origin="layout" path="M -4.16667E-7 3.7037E-6 L 0.38763 3.7037E-6 " pathEditMode="relative" rAng="0" ptsTypes="AA">
                                      <p:cBhvr>
                                        <p:cTn id="10" dur="3500" fill="hold"/>
                                        <p:tgtEl>
                                          <p:spTgt spid="16"/>
                                        </p:tgtEl>
                                        <p:attrNameLst>
                                          <p:attrName>ppt_x</p:attrName>
                                          <p:attrName>ppt_y</p:attrName>
                                        </p:attrNameLst>
                                      </p:cBhvr>
                                      <p:rCtr x="19375" y="0"/>
                                    </p:animMotion>
                                  </p:childTnLst>
                                </p:cTn>
                              </p:par>
                              <p:par>
                                <p:cTn id="11" presetID="22" presetClass="entr" presetSubtype="8"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3500"/>
                                        <p:tgtEl>
                                          <p:spTgt spid="13"/>
                                        </p:tgtEl>
                                      </p:cBhvr>
                                    </p:animEffect>
                                  </p:childTnLst>
                                </p:cTn>
                              </p:par>
                            </p:childTnLst>
                          </p:cTn>
                        </p:par>
                        <p:par>
                          <p:cTn id="14" fill="hold">
                            <p:stCondLst>
                              <p:cond delay="4000"/>
                            </p:stCondLst>
                            <p:childTnLst>
                              <p:par>
                                <p:cTn id="15" presetID="10" presetClass="exit" presetSubtype="0" fill="hold" nodeType="after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par>
                          <p:cTn id="18" fill="hold">
                            <p:stCondLst>
                              <p:cond delay="4500"/>
                            </p:stCondLst>
                            <p:childTnLst>
                              <p:par>
                                <p:cTn id="19" presetID="5" presetClass="entr" presetSubtype="1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checkerboard(across)">
                                      <p:cBhvr>
                                        <p:cTn id="21" dur="500"/>
                                        <p:tgtEl>
                                          <p:spTgt spid="12"/>
                                        </p:tgtEl>
                                      </p:cBhvr>
                                    </p:animEffect>
                                  </p:childTnLst>
                                </p:cTn>
                              </p:par>
                              <p:par>
                                <p:cTn id="22" presetID="42"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2500"/>
                                        <p:tgtEl>
                                          <p:spTgt spid="17"/>
                                        </p:tgtEl>
                                      </p:cBhvr>
                                    </p:animEffect>
                                    <p:anim calcmode="lin" valueType="num">
                                      <p:cBhvr>
                                        <p:cTn id="25" dur="2500" fill="hold"/>
                                        <p:tgtEl>
                                          <p:spTgt spid="17"/>
                                        </p:tgtEl>
                                        <p:attrNameLst>
                                          <p:attrName>ppt_x</p:attrName>
                                        </p:attrNameLst>
                                      </p:cBhvr>
                                      <p:tavLst>
                                        <p:tav tm="0">
                                          <p:val>
                                            <p:strVal val="#ppt_x"/>
                                          </p:val>
                                        </p:tav>
                                        <p:tav tm="100000">
                                          <p:val>
                                            <p:strVal val="#ppt_x"/>
                                          </p:val>
                                        </p:tav>
                                      </p:tavLst>
                                    </p:anim>
                                    <p:anim calcmode="lin" valueType="num">
                                      <p:cBhvr>
                                        <p:cTn id="26" dur="2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grpSp>
        <p:nvGrpSpPr>
          <p:cNvPr id="11" name="组合 10"/>
          <p:cNvGrpSpPr/>
          <p:nvPr userDrawn="1"/>
        </p:nvGrpSpPr>
        <p:grpSpPr>
          <a:xfrm>
            <a:off x="92540" y="0"/>
            <a:ext cx="6694900" cy="1530600"/>
            <a:chOff x="360058" y="334939"/>
            <a:chExt cx="2141637" cy="335414"/>
          </a:xfrm>
        </p:grpSpPr>
        <p:pic>
          <p:nvPicPr>
            <p:cNvPr id="12" name="Picture 4" descr="C:\Users\Thinkpad\Desktop\245.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360058" y="334939"/>
              <a:ext cx="2141637" cy="335414"/>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p:cNvSpPr/>
            <p:nvPr userDrawn="1"/>
          </p:nvSpPr>
          <p:spPr>
            <a:xfrm>
              <a:off x="556318" y="456034"/>
              <a:ext cx="584166" cy="128147"/>
            </a:xfrm>
            <a:prstGeom prst="rect">
              <a:avLst/>
            </a:prstGeom>
          </p:spPr>
          <p:txBody>
            <a:bodyPr wrap="none">
              <a:spAutoFit/>
            </a:bodyPr>
            <a:lstStyle/>
            <a:p>
              <a:r>
                <a:rPr lang="zh-CN" altLang="en-US" sz="3200" dirty="0">
                  <a:solidFill>
                    <a:schemeClr val="bg1"/>
                  </a:solidFill>
                  <a:latin typeface="方正华隶简体" pitchFamily="65" charset="-122"/>
                  <a:ea typeface="方正华隶简体" pitchFamily="65" charset="-122"/>
                </a:rPr>
                <a:t>道德讲堂</a:t>
              </a:r>
            </a:p>
          </p:txBody>
        </p:sp>
      </p:grpSp>
    </p:spTree>
    <p:extLst>
      <p:ext uri="{BB962C8B-B14F-4D97-AF65-F5344CB8AC3E}">
        <p14:creationId xmlns:p14="http://schemas.microsoft.com/office/powerpoint/2010/main" val="8301718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
        <p:nvSpPr>
          <p:cNvPr id="256" name="TextBox 255"/>
          <p:cNvSpPr txBox="1"/>
          <p:nvPr userDrawn="1"/>
        </p:nvSpPr>
        <p:spPr>
          <a:xfrm>
            <a:off x="2448211" y="3445187"/>
            <a:ext cx="7423800" cy="444597"/>
          </a:xfrm>
          <a:prstGeom prst="rect">
            <a:avLst/>
          </a:prstGeom>
          <a:noFill/>
        </p:spPr>
        <p:txBody>
          <a:bodyPr wrap="none" lIns="115239" tIns="57620" rIns="115239" bIns="57620" rtlCol="0">
            <a:spAutoFit/>
          </a:bodyPr>
          <a:lstStyle/>
          <a:p>
            <a:pPr algn="ctr"/>
            <a:r>
              <a:rPr lang="zh-CN" altLang="en-US" sz="2135" b="1" spc="400" dirty="0"/>
              <a:t>讲道德故事  评道德事理  学道德模范  树道德新风</a:t>
            </a:r>
          </a:p>
        </p:txBody>
      </p:sp>
      <p:cxnSp>
        <p:nvCxnSpPr>
          <p:cNvPr id="257" name="直接连接符 256"/>
          <p:cNvCxnSpPr/>
          <p:nvPr userDrawn="1"/>
        </p:nvCxnSpPr>
        <p:spPr>
          <a:xfrm>
            <a:off x="2584111" y="3411320"/>
            <a:ext cx="7152000" cy="0"/>
          </a:xfrm>
          <a:prstGeom prst="line">
            <a:avLst/>
          </a:prstGeom>
          <a:ln>
            <a:solidFill>
              <a:schemeClr val="tx1"/>
            </a:solidFill>
            <a:headEnd type="diamond" w="sm" len="sm"/>
            <a:tailEnd type="diamond" w="sm" len="sm"/>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userDrawn="1"/>
        </p:nvCxnSpPr>
        <p:spPr>
          <a:xfrm>
            <a:off x="2584111" y="3897709"/>
            <a:ext cx="7152000" cy="0"/>
          </a:xfrm>
          <a:prstGeom prst="line">
            <a:avLst/>
          </a:prstGeom>
          <a:ln>
            <a:solidFill>
              <a:schemeClr val="tx1"/>
            </a:solidFill>
            <a:headEnd type="diamond" w="sm" len="sm"/>
            <a:tailEnd type="diamond" w="sm" len="sm"/>
          </a:ln>
        </p:spPr>
        <p:style>
          <a:lnRef idx="1">
            <a:schemeClr val="accent1"/>
          </a:lnRef>
          <a:fillRef idx="0">
            <a:schemeClr val="accent1"/>
          </a:fillRef>
          <a:effectRef idx="0">
            <a:schemeClr val="accent1"/>
          </a:effectRef>
          <a:fontRef idx="minor">
            <a:schemeClr val="tx1"/>
          </a:fontRef>
        </p:style>
      </p:cxnSp>
      <p:pic>
        <p:nvPicPr>
          <p:cNvPr id="259" name="Picture 5" descr="C:\Users\Thinkpad\Desktop\12345.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1" y="-1"/>
            <a:ext cx="3202215" cy="1841273"/>
          </a:xfrm>
          <a:prstGeom prst="rect">
            <a:avLst/>
          </a:prstGeom>
          <a:noFill/>
          <a:extLst>
            <a:ext uri="{909E8E84-426E-40DD-AFC4-6F175D3DCCD1}">
              <a14:hiddenFill xmlns:a14="http://schemas.microsoft.com/office/drawing/2010/main">
                <a:solidFill>
                  <a:srgbClr val="FFFFFF"/>
                </a:solidFill>
              </a14:hiddenFill>
            </a:ext>
          </a:extLst>
        </p:spPr>
      </p:pic>
      <p:pic>
        <p:nvPicPr>
          <p:cNvPr id="260" name="Picture 23" descr="67"/>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416337" y="2980143"/>
            <a:ext cx="1715984" cy="3877857"/>
          </a:xfrm>
          <a:prstGeom prst="rect">
            <a:avLst/>
          </a:prstGeom>
          <a:noFill/>
          <a:extLst>
            <a:ext uri="{909E8E84-426E-40DD-AFC4-6F175D3DCCD1}">
              <a14:hiddenFill xmlns:a14="http://schemas.microsoft.com/office/drawing/2010/main">
                <a:solidFill>
                  <a:srgbClr val="FFFFFF"/>
                </a:solidFill>
              </a14:hiddenFill>
            </a:ext>
          </a:extLst>
        </p:spPr>
      </p:pic>
      <p:pic>
        <p:nvPicPr>
          <p:cNvPr id="261" name="Picture 10" descr="F:\GIF\565.gif"/>
          <p:cNvPicPr>
            <a:picLocks noChangeAspect="1" noChangeArrowheads="1" noCrop="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flipH="1">
            <a:off x="12692794" y="920635"/>
            <a:ext cx="1079980" cy="635535"/>
          </a:xfrm>
          <a:prstGeom prst="rect">
            <a:avLst/>
          </a:prstGeom>
          <a:noFill/>
          <a:extLst>
            <a:ext uri="{909E8E84-426E-40DD-AFC4-6F175D3DCCD1}">
              <a14:hiddenFill xmlns:a14="http://schemas.microsoft.com/office/drawing/2010/main">
                <a:solidFill>
                  <a:srgbClr val="FFFFFF"/>
                </a:solidFill>
              </a14:hiddenFill>
            </a:ext>
          </a:extLst>
        </p:spPr>
      </p:pic>
      <p:pic>
        <p:nvPicPr>
          <p:cNvPr id="262" name="Picture 2" descr="C:\Users\Thinkpad\Desktop\7777.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8489089">
            <a:off x="10725540" y="-962031"/>
            <a:ext cx="255976" cy="349300"/>
          </a:xfrm>
          <a:prstGeom prst="rect">
            <a:avLst/>
          </a:prstGeom>
          <a:noFill/>
          <a:extLst>
            <a:ext uri="{909E8E84-426E-40DD-AFC4-6F175D3DCCD1}">
              <a14:hiddenFill xmlns:a14="http://schemas.microsoft.com/office/drawing/2010/main">
                <a:solidFill>
                  <a:srgbClr val="FFFFFF"/>
                </a:solidFill>
              </a14:hiddenFill>
            </a:ext>
          </a:extLst>
        </p:spPr>
      </p:pic>
      <p:pic>
        <p:nvPicPr>
          <p:cNvPr id="263" name="Picture 3" descr="C:\Users\Thinkpad\Desktop\32.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15918163">
            <a:off x="10172162" y="-568627"/>
            <a:ext cx="241311" cy="133320"/>
          </a:xfrm>
          <a:prstGeom prst="rect">
            <a:avLst/>
          </a:prstGeom>
          <a:noFill/>
          <a:extLst>
            <a:ext uri="{909E8E84-426E-40DD-AFC4-6F175D3DCCD1}">
              <a14:hiddenFill xmlns:a14="http://schemas.microsoft.com/office/drawing/2010/main">
                <a:solidFill>
                  <a:srgbClr val="FFFFFF"/>
                </a:solidFill>
              </a14:hiddenFill>
            </a:ext>
          </a:extLst>
        </p:spPr>
      </p:pic>
      <p:pic>
        <p:nvPicPr>
          <p:cNvPr id="264" name="Picture 4" descr="C:\Users\Thinkpad\Desktop\33.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9648948" y="-361825"/>
            <a:ext cx="134653" cy="213313"/>
          </a:xfrm>
          <a:prstGeom prst="rect">
            <a:avLst/>
          </a:prstGeom>
          <a:noFill/>
          <a:extLst>
            <a:ext uri="{909E8E84-426E-40DD-AFC4-6F175D3DCCD1}">
              <a14:hiddenFill xmlns:a14="http://schemas.microsoft.com/office/drawing/2010/main">
                <a:solidFill>
                  <a:srgbClr val="FFFFFF"/>
                </a:solidFill>
              </a14:hiddenFill>
            </a:ext>
          </a:extLst>
        </p:spPr>
      </p:pic>
      <p:pic>
        <p:nvPicPr>
          <p:cNvPr id="265" name="Picture 5" descr="C:\Users\Thinkpad\Desktop\55.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rot="4580517">
            <a:off x="10332498" y="-289362"/>
            <a:ext cx="265477" cy="198299"/>
          </a:xfrm>
          <a:prstGeom prst="rect">
            <a:avLst/>
          </a:prstGeom>
          <a:noFill/>
          <a:extLst>
            <a:ext uri="{909E8E84-426E-40DD-AFC4-6F175D3DCCD1}">
              <a14:hiddenFill xmlns:a14="http://schemas.microsoft.com/office/drawing/2010/main">
                <a:solidFill>
                  <a:srgbClr val="FFFFFF"/>
                </a:solidFill>
              </a14:hiddenFill>
            </a:ext>
          </a:extLst>
        </p:spPr>
      </p:pic>
      <p:pic>
        <p:nvPicPr>
          <p:cNvPr id="266" name="Picture 6" descr="C:\Users\Thinkpad\Desktop\5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rot="18694191">
            <a:off x="10929108" y="-371134"/>
            <a:ext cx="280640" cy="152652"/>
          </a:xfrm>
          <a:prstGeom prst="rect">
            <a:avLst/>
          </a:prstGeom>
          <a:noFill/>
          <a:extLst>
            <a:ext uri="{909E8E84-426E-40DD-AFC4-6F175D3DCCD1}">
              <a14:hiddenFill xmlns:a14="http://schemas.microsoft.com/office/drawing/2010/main">
                <a:solidFill>
                  <a:srgbClr val="FFFFFF"/>
                </a:solidFill>
              </a14:hiddenFill>
            </a:ext>
          </a:extLst>
        </p:spPr>
      </p:pic>
      <p:pic>
        <p:nvPicPr>
          <p:cNvPr id="267" name="Picture 7" descr="C:\Users\Thinkpad\Desktop\555.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11581049" y="-417227"/>
            <a:ext cx="149987" cy="167984"/>
          </a:xfrm>
          <a:prstGeom prst="rect">
            <a:avLst/>
          </a:prstGeom>
          <a:noFill/>
          <a:extLst>
            <a:ext uri="{909E8E84-426E-40DD-AFC4-6F175D3DCCD1}">
              <a14:hiddenFill xmlns:a14="http://schemas.microsoft.com/office/drawing/2010/main">
                <a:solidFill>
                  <a:srgbClr val="FFFFFF"/>
                </a:solidFill>
              </a14:hiddenFill>
            </a:ext>
          </a:extLst>
        </p:spPr>
      </p:pic>
      <p:pic>
        <p:nvPicPr>
          <p:cNvPr id="270" name="Picture 272" descr="28"/>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2239941" y="835701"/>
            <a:ext cx="2156377" cy="1647624"/>
          </a:xfrm>
          <a:prstGeom prst="rect">
            <a:avLst/>
          </a:prstGeom>
          <a:noFill/>
          <a:extLst>
            <a:ext uri="{909E8E84-426E-40DD-AFC4-6F175D3DCCD1}">
              <a14:hiddenFill xmlns:a14="http://schemas.microsoft.com/office/drawing/2010/main">
                <a:solidFill>
                  <a:srgbClr val="FFFFFF"/>
                </a:solidFill>
              </a14:hiddenFill>
            </a:ext>
          </a:extLst>
        </p:spPr>
      </p:pic>
      <p:sp>
        <p:nvSpPr>
          <p:cNvPr id="271" name="TextBox 270"/>
          <p:cNvSpPr txBox="1"/>
          <p:nvPr userDrawn="1"/>
        </p:nvSpPr>
        <p:spPr>
          <a:xfrm>
            <a:off x="2505141" y="1392062"/>
            <a:ext cx="7500771" cy="2349233"/>
          </a:xfrm>
          <a:prstGeom prst="rect">
            <a:avLst/>
          </a:prstGeom>
          <a:noFill/>
        </p:spPr>
        <p:txBody>
          <a:bodyPr wrap="none" rtlCol="0">
            <a:spAutoFit/>
          </a:bodyPr>
          <a:lstStyle/>
          <a:p>
            <a:r>
              <a:rPr lang="zh-CN" altLang="en-US" sz="14665" b="0" spc="-400" dirty="0">
                <a:gradFill flip="none" rotWithShape="1">
                  <a:gsLst>
                    <a:gs pos="53000">
                      <a:schemeClr val="tx1">
                        <a:lumMod val="95000"/>
                        <a:lumOff val="5000"/>
                      </a:schemeClr>
                    </a:gs>
                    <a:gs pos="100000">
                      <a:srgbClr val="FF0000"/>
                    </a:gs>
                  </a:gsLst>
                  <a:lin ang="13500000" scaled="1"/>
                  <a:tileRect/>
                </a:gradFill>
                <a:latin typeface="方正字迹-吕建德字体" panose="02010600010101010101" pitchFamily="2" charset="-122"/>
                <a:ea typeface="方正字迹-吕建德字体" panose="02010600010101010101" pitchFamily="2" charset="-122"/>
              </a:rPr>
              <a:t>感谢聆听</a:t>
            </a:r>
          </a:p>
        </p:txBody>
      </p:sp>
    </p:spTree>
    <p:extLst>
      <p:ext uri="{BB962C8B-B14F-4D97-AF65-F5344CB8AC3E}">
        <p14:creationId xmlns:p14="http://schemas.microsoft.com/office/powerpoint/2010/main" val="1682290830"/>
      </p:ext>
    </p:extLst>
  </p:cSld>
  <p:clrMapOvr>
    <a:masterClrMapping/>
  </p:clrMapOvr>
  <p:transition spd="slow" advClick="0" advTm="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00209 0.03027 L -0.16198 -0.06148 C -0.19549 -0.08094 -0.24584 -0.09855 -0.29931 -0.10967 C -0.36007 -0.12296 -0.40886 -0.12605 -0.44375 -0.1211 L -0.60955 -0.09762 " pathEditMode="relative" rAng="411900" ptsTypes="FffFF">
                                      <p:cBhvr>
                                        <p:cTn id="6" dur="26000" fill="hold"/>
                                        <p:tgtEl>
                                          <p:spTgt spid="261"/>
                                        </p:tgtEl>
                                        <p:attrNameLst>
                                          <p:attrName>ppt_x</p:attrName>
                                          <p:attrName>ppt_y</p:attrName>
                                        </p:attrNameLst>
                                      </p:cBhvr>
                                      <p:rCtr x="-30122" y="-10195"/>
                                    </p:animMotion>
                                  </p:childTnLst>
                                </p:cTn>
                              </p:par>
                              <p:par>
                                <p:cTn id="7" presetID="10" presetClass="entr" presetSubtype="0" fill="hold" nodeType="withEffect">
                                  <p:stCondLst>
                                    <p:cond delay="0"/>
                                  </p:stCondLst>
                                  <p:childTnLst>
                                    <p:set>
                                      <p:cBhvr>
                                        <p:cTn id="8" dur="1" fill="hold">
                                          <p:stCondLst>
                                            <p:cond delay="0"/>
                                          </p:stCondLst>
                                        </p:cTn>
                                        <p:tgtEl>
                                          <p:spTgt spid="259"/>
                                        </p:tgtEl>
                                        <p:attrNameLst>
                                          <p:attrName>style.visibility</p:attrName>
                                        </p:attrNameLst>
                                      </p:cBhvr>
                                      <p:to>
                                        <p:strVal val="visible"/>
                                      </p:to>
                                    </p:set>
                                    <p:animEffect transition="in" filter="fade">
                                      <p:cBhvr>
                                        <p:cTn id="9" dur="1000"/>
                                        <p:tgtEl>
                                          <p:spTgt spid="259"/>
                                        </p:tgtEl>
                                      </p:cBhvr>
                                    </p:animEffect>
                                  </p:childTnLst>
                                </p:cTn>
                              </p:par>
                              <p:par>
                                <p:cTn id="10" presetID="10" presetClass="entr" presetSubtype="0" fill="hold" nodeType="withEffect">
                                  <p:stCondLst>
                                    <p:cond delay="2500"/>
                                  </p:stCondLst>
                                  <p:childTnLst>
                                    <p:set>
                                      <p:cBhvr>
                                        <p:cTn id="11" dur="1" fill="hold">
                                          <p:stCondLst>
                                            <p:cond delay="0"/>
                                          </p:stCondLst>
                                        </p:cTn>
                                        <p:tgtEl>
                                          <p:spTgt spid="270"/>
                                        </p:tgtEl>
                                        <p:attrNameLst>
                                          <p:attrName>style.visibility</p:attrName>
                                        </p:attrNameLst>
                                      </p:cBhvr>
                                      <p:to>
                                        <p:strVal val="visible"/>
                                      </p:to>
                                    </p:set>
                                    <p:animEffect transition="in" filter="fade">
                                      <p:cBhvr>
                                        <p:cTn id="12" dur="500"/>
                                        <p:tgtEl>
                                          <p:spTgt spid="270"/>
                                        </p:tgtEl>
                                      </p:cBhvr>
                                    </p:animEffect>
                                  </p:childTnLst>
                                </p:cTn>
                              </p:par>
                              <p:par>
                                <p:cTn id="13" presetID="0" presetClass="path" presetSubtype="0" accel="50000" decel="50000" fill="hold" nodeType="withEffect">
                                  <p:stCondLst>
                                    <p:cond delay="3000"/>
                                  </p:stCondLst>
                                  <p:childTnLst>
                                    <p:animMotion origin="layout" path="M -0.0033 -4.93827E-7 C 0.01163 -0.00525 0.02622 -0.00864 0.04115 -0.0108 C 0.04636 -0.0142 0.05174 -0.01574 0.05712 -0.01944 C 0.05816 -0.02006 0.05504 -0.0179 0.054 -0.01728 C 0.0507 -0.01512 0.04757 -0.01296 0.04445 -0.0108 C 0.03663 -0.00556 0.02709 -0.00062 0.01893 0.00216 C 0.01597 0.00494 0.0132 0.00648 0.01163 0.01265 C 0.0092 0.02161 0.00903 0.02994 0.00625 0.03858 C 0.00504 0.04815 0.00261 0.05494 0.00087 0.0642 C -0.00052 0.07161 -0.00104 0.08117 -0.0033 0.08765 C -0.01024 0.10895 -0.00243 0.07716 -0.00972 0.10278 C -0.01389 0.1179 -0.01823 0.13303 -0.02448 0.14568 C -0.02482 0.14784 -0.02656 0.15216 -0.02552 0.15185 C -0.01805 0.14877 -0.01389 0.12901 -0.00642 0.12407 C -0.00347 0.11482 0.00104 0.10772 0.00417 0.09846 C 0.0092 0.08272 0.00608 0.08796 0.01268 0.08117 C 0.01372 0.07778 0.01615 0.07037 0.01788 0.06852 C 0.01979 0.06636 0.02205 0.06574 0.02431 0.0642 C 0.02535 0.06358 0.02743 0.06204 0.02743 0.06235 C 0.02587 0.0787 0.02101 0.09475 0.01684 0.10926 C 0.01459 0.13056 0.01181 0.12624 0.01788 0.13056 C 0.02691 0.12809 0.0342 0.12377 0.0434 0.12191 C 0.04636 0.12006 0.04757 0.12099 0.04757 0.11327 C 0.04757 0.08117 0.04722 0.04907 0.04653 0.01698 C 0.04653 0.01327 0.04375 0.00617 0.04549 0.00617 C 0.04705 0.00617 0.05486 0.03086 0.05608 0.03426 C 0.0592 0.04228 0.06302 0.04907 0.06563 0.05772 C 0.07049 0.07284 0.07639 0.09012 0.08264 0.10278 C 0.0908 0.11944 0.08472 0.09475 0.09531 0.13056 C 0.10295 0.15617 0.11424 0.18549 0.12604 0.2034 C 0.12552 0.19074 0.12431 0.16636 0.12084 0.15401 C 0.12014 0.15124 0.11858 0.15 0.11771 0.14753 C 0.11459 0.1392 0.11372 0.13056 0.11129 0.12191 C 0.10903 0.11389 0.10521 0.10031 0.1007 0.0963 C 0.09879 0.09444 0.09427 0.09198 0.09427 0.09228 C 0.0882 0.09506 0.08854 0.10031 0.08368 0.1071 C 0.0809 0.11759 0.07813 0.12037 0.07413 0.1284 C 0.07188 0.13303 0.06945 0.14136 0.06684 0.14568 C 0.06094 0.15463 0.05521 0.16019 0.04879 0.16698 C 0.04271 0.17346 0.03924 0.18117 0.03281 0.18395 C 0.02552 0.19383 0.0257 0.18765 0.02743 0.19907 C 0.05156 0.19753 0.05608 0.19969 0.07309 0.19259 C 0.07743 0.18673 0.08195 0.18488 0.08681 0.1821 C 0.09375 0.1784 0.09983 0.17222 0.10695 0.16914 C 0.11181 0.16173 0.11684 0.15803 0.12188 0.15185 C 0.1283 0.14414 0.1349 0.13364 0.14097 0.12407 C 0.14115 0.12191 0.14115 0.11914 0.14202 0.11759 C 0.1441 0.11327 0.14948 0.1071 0.14948 0.10741 C 0.15018 0.10494 0.1507 0.10247 0.15156 0.10062 C 0.15261 0.09877 0.154 0.09846 0.15486 0.0963 C 0.15816 0.08765 0.15834 0.07438 0.16007 0.0642 C 0.16025 0.05062 0.16042 0.03704 0.16111 0.02346 C 0.16163 0.01482 0.1632 -0.00216 0.1632 -0.00185 C 0.17084 0.00309 0.16806 0.02253 0.1632 0.0321 C 0.15955 0.05 0.15643 0.06543 0.14948 0.07901 C 0.1474 0.08796 0.14549 0.09352 0.14202 0.10062 C 0.14236 0.10278 0.14202 0.10679 0.14306 0.1071 C 0.14531 0.10772 0.1474 0.10432 0.14948 0.10278 C 0.15052 0.10216 0.15261 0.10062 0.15261 0.10093 C 0.16181 0.10679 0.15747 0.12253 0.15677 0.14136 C 0.15712 0.14568 0.15608 0.15185 0.15781 0.15401 C 0.16268 0.15988 0.16997 0.14444 0.17292 0.1392 C 0.17952 0.12747 0.18386 0.1108 0.18872 0.0963 C 0.19948 0.06512 0.1875 0.10093 0.19618 0.07901 C 0.19948 0.07068 0.20035 0.06111 0.20469 0.05556 C 0.20643 0.04475 0.20903 0.03488 0.21198 0.02562 C 0.21302 0.01667 0.21563 0.01296 0.21406 0.00432 C 0.20955 0.01296 0.20556 0.02469 0.20139 0.03426 C 0.19913 0.03982 0.1974 0.0463 0.19497 0.05124 C 0.19393 0.0534 0.1908 0.05556 0.19184 0.05772 C 0.19306 0.06019 0.19531 0.05648 0.19722 0.05556 C 0.20226 0.05309 0.20712 0.05031 0.21198 0.04691 C 0.21493 0.04753 0.21927 0.04414 0.22049 0.04907 C 0.22101 0.05062 0.21875 0.08488 0.2184 0.08982 C 0.21806 0.10278 0.21754 0.11543 0.21736 0.1284 C 0.21684 0.15833 0.21736 0.18827 0.21632 0.21821 C 0.21615 0.22068 0.21476 0.2142 0.21406 0.21204 C 0.21111 0.20124 0.21302 0.20494 0.20903 0.19475 C 0.20382 0.1821 0.20087 0.16543 0.19393 0.15617 C 0.19236 0.14846 0.19115 0.14074 0.18976 0.13272 C 0.19011 0.13056 0.18993 0.12747 0.19097 0.12624 C 0.19236 0.12407 0.19445 0.125 0.19618 0.12407 C 0.20191 0.12099 0.20729 0.11759 0.21302 0.11543 C 0.22031 0.10648 0.22865 0.1 0.23646 0.09414 C 0.2415 0.09012 0.24531 0.0821 0.25018 0.07685 C 0.2533 0.0679 0.25486 0.05988 0.25764 0.05124 C 0.26354 -0.01728 0.28021 0.16512 0.24913 0.18611 C 0.24254 0.18333 0.2415 0.17963 0.2375 0.16914 C 0.23681 0.16265 0.23455 0.15648 0.23438 0.14969 C 0.23386 0.13673 0.23455 0.11543 0.24184 0.11142 C 0.24601 0.11204 0.25035 0.11204 0.25452 0.11327 C 0.25677 0.11389 0.25886 0.11605 0.26094 0.11759 C 0.26198 0.11821 0.26406 0.11975 0.26406 0.12006 C 0.2658 0.11914 0.26788 0.11944 0.26927 0.11759 C 0.27257 0.11358 0.27379 0.10216 0.2757 0.0963 C 0.2757 0.09414 0.27674 0.0463 0.27986 0.03642 C 0.28212 0.02932 0.28924 0.02716 0.29271 0.02562 C 0.29722 0.01944 0.29983 0.01883 0.30538 0.01698 C 0.31077 0.00988 0.32535 0.00216 0.33195 -4.93827E-7 C 0.33334 -0.00185 0.34688 -0.01451 0.3382 -0.00864 C 0.33455 -0.00154 0.33073 0.00247 0.32674 0.00833 C 0.32518 0.01728 0.3224 0.02346 0.32031 0.0321 C 0.3191 0.03704 0.31893 0.04383 0.31806 0.04907 C 0.31667 0.05926 0.31511 0.06852 0.31389 0.07901 C 0.31424 0.08395 0.31337 0.09012 0.31493 0.09414 C 0.31563 0.0963 0.31736 0.09167 0.31806 0.08982 C 0.31945 0.08673 0.32014 0.08241 0.32136 0.07901 C 0.32257 0.07593 0.32413 0.07377 0.32552 0.07068 C 0.329 0.06296 0.32969 0.05494 0.33403 0.04907 C 0.33872 0.08704 0.33281 0.1534 0.33195 0.19691 C 0.32309 0.17901 0.31771 0.15679 0.30868 0.1392 C 0.30747 0.1321 0.30556 0.12685 0.30434 0.11975 C 0.31441 0.09938 0.33577 0.08364 0.34896 0.07068 C 0.35538 0.06451 0.35851 0.05741 0.36389 0.04907 C 0.3665 0.04475 0.36927 0.04043 0.37205 0.03642 C 0.37327 0.03488 0.37518 0.0321 0.37518 0.03241 C 0.37674 0.02778 0.37882 0.02407 0.37969 0.01914 C 0.38056 0.01482 0.38056 0.00988 0.38177 0.00617 C 0.38247 0.00401 0.38403 -0.00247 0.38403 -4.93827E-7 C 0.38403 0.00525 0.37986 0.01667 0.37865 0.0213 C 0.37691 0.02654 0.37726 0.03364 0.37518 0.03858 C 0.37431 0.04136 0.3724 0.04228 0.37118 0.04475 C 0.3665 0.0534 0.36285 0.06482 0.35955 0.075 C 0.35851 0.07778 0.3625 0.07222 0.36389 0.07068 C 0.37049 0.05648 0.37761 0.0534 0.38681 0.05124 C 0.39097 0.05185 0.39601 0.04784 0.39879 0.0534 C 0.4007 0.0571 0.39445 0.05864 0.39236 0.06204 C 0.38802 0.06883 0.38472 0.07778 0.37969 0.08117 C 0.37674 0.08549 0.37413 0.08982 0.37118 0.09414 C 0.36962 0.0963 0.36702 0.10062 0.36702 0.10093 C 0.37309 0.1037 0.37917 0.10741 0.3849 0.11142 C 0.38611 0.11358 0.38785 0.11482 0.38802 0.11759 C 0.38906 0.12778 0.38681 0.1463 0.38299 0.15401 C 0.38177 0.15586 0.38056 0.15648 0.37969 0.15833 C 0.37847 0.1608 0.37795 0.16451 0.37639 0.16698 C 0.37448 0.17037 0.37014 0.17562 0.37014 0.17593 C 0.38281 0.17685 0.40209 0.18086 0.41476 0.17346 C 0.41667 0.17222 0.41632 0.16574 0.41788 0.16265 C 0.42222 0.15309 0.42361 0.15247 0.42847 0.14753 C 0.42952 0.14475 0.43038 0.14136 0.4316 0.1392 C 0.43316 0.13642 0.43559 0.1358 0.43698 0.13272 C 0.43837 0.12963 0.43837 0.125 0.44011 0.12191 C 0.44514 0.11173 0.45174 0.10494 0.45712 0.09414 C 0.45868 0.08395 0.4625 0.07901 0.46459 0.06852 C 0.46528 0.0642 0.46597 0.05988 0.46667 0.05556 C 0.46702 0.0534 0.46771 0.04907 0.46771 0.04938 C 0.47031 0.05988 0.47084 0.0713 0.47396 0.08117 C 0.48038 0.07685 0.48386 0.05648 0.48906 0.04691 C 0.49167 0.04228 0.49462 0.03858 0.4974 0.03426 C 0.49879 0.0321 0.5 0.0287 0.50174 0.02778 C 0.50452 0.02624 0.51007 0.02346 0.51007 0.02377 C 0.51337 0.025 0.51771 0.02253 0.51979 0.02778 C 0.52136 0.03179 0.5184 0.03765 0.51754 0.04259 C 0.51702 0.04691 0.51493 0.05988 0.51545 0.05556 C 0.51823 0.03303 0.52847 0.00617 0.53889 -0.00432 C 0.53959 -0.00648 0.54011 -0.00895 0.54097 -0.0108 C 0.54184 -0.01265 0.54323 -0.01327 0.5441 -0.01512 C 0.54479 -0.01697 0.54445 -0.01975 0.54514 -0.0216 C 0.5474 -0.02901 0.55018 -0.0358 0.55261 -0.0429 C 0.55347 -0.04568 0.55104 -0.03735 0.55052 -0.03426 C 0.54965 -0.03086 0.54931 -0.02716 0.54827 -0.02376 C 0.5467 -0.01697 0.5434 -0.00772 0.54097 -0.00216 C 0.53698 0.00679 0.53021 0.02006 0.52518 0.02778 C 0.5132 0.0463 0.52778 0.0179 0.51754 0.03858 C 0.51511 0.05278 0.51858 0.07284 0.51979 0.08765 C 0.51945 0.1034 0.51823 0.11914 0.51875 0.13488 C 0.51875 0.14012 0.52014 0.12469 0.52084 0.11975 C 0.52292 0.10556 0.5257 0.09846 0.53038 0.08765 C 0.53768 0.07037 0.54566 0.05648 0.55365 0.04043 C 0.5566 0.03457 0.56111 0.0321 0.56424 0.02562 C 0.56754 0.03519 0.56511 0.04198 0.56424 0.0534 C 0.56285 0.0929 0.56424 0.13179 0.56528 0.1713 " pathEditMode="relative" rAng="0" ptsTypes="ffffffffffffffffffffffffffffffffffffffffffffffffffffffffffffffffffffffffffffffffffffffffffffffffffffffffffffffffffffffffffffffffffffffffffffffffffffffffffffffffffffffffffff">
                                      <p:cBhvr>
                                        <p:cTn id="14" dur="8250" fill="hold"/>
                                        <p:tgtEl>
                                          <p:spTgt spid="270"/>
                                        </p:tgtEl>
                                        <p:attrNameLst>
                                          <p:attrName>ppt_x</p:attrName>
                                          <p:attrName>ppt_y</p:attrName>
                                        </p:attrNameLst>
                                      </p:cBhvr>
                                      <p:rCtr x="27378" y="8735"/>
                                    </p:animMotion>
                                  </p:childTnLst>
                                </p:cTn>
                              </p:par>
                              <p:par>
                                <p:cTn id="15" presetID="22" presetClass="entr" presetSubtype="8" fill="hold" grpId="0" nodeType="withEffect">
                                  <p:stCondLst>
                                    <p:cond delay="3000"/>
                                  </p:stCondLst>
                                  <p:childTnLst>
                                    <p:set>
                                      <p:cBhvr>
                                        <p:cTn id="16" dur="1" fill="hold">
                                          <p:stCondLst>
                                            <p:cond delay="0"/>
                                          </p:stCondLst>
                                        </p:cTn>
                                        <p:tgtEl>
                                          <p:spTgt spid="271"/>
                                        </p:tgtEl>
                                        <p:attrNameLst>
                                          <p:attrName>style.visibility</p:attrName>
                                        </p:attrNameLst>
                                      </p:cBhvr>
                                      <p:to>
                                        <p:strVal val="visible"/>
                                      </p:to>
                                    </p:set>
                                    <p:animEffect transition="in" filter="wipe(left)">
                                      <p:cBhvr>
                                        <p:cTn id="17" dur="8250"/>
                                        <p:tgtEl>
                                          <p:spTgt spid="271"/>
                                        </p:tgtEl>
                                      </p:cBhvr>
                                    </p:animEffect>
                                  </p:childTnLst>
                                </p:cTn>
                              </p:par>
                              <p:par>
                                <p:cTn id="18" presetID="10" presetClass="exit" presetSubtype="0" fill="hold" nodeType="withEffect">
                                  <p:stCondLst>
                                    <p:cond delay="11250"/>
                                  </p:stCondLst>
                                  <p:childTnLst>
                                    <p:animEffect transition="out" filter="fade">
                                      <p:cBhvr>
                                        <p:cTn id="19" dur="500"/>
                                        <p:tgtEl>
                                          <p:spTgt spid="270"/>
                                        </p:tgtEl>
                                      </p:cBhvr>
                                    </p:animEffect>
                                    <p:set>
                                      <p:cBhvr>
                                        <p:cTn id="20" dur="1" fill="hold">
                                          <p:stCondLst>
                                            <p:cond delay="499"/>
                                          </p:stCondLst>
                                        </p:cTn>
                                        <p:tgtEl>
                                          <p:spTgt spid="270"/>
                                        </p:tgtEl>
                                        <p:attrNameLst>
                                          <p:attrName>style.visibility</p:attrName>
                                        </p:attrNameLst>
                                      </p:cBhvr>
                                      <p:to>
                                        <p:strVal val="hidden"/>
                                      </p:to>
                                    </p:set>
                                  </p:childTnLst>
                                </p:cTn>
                              </p:par>
                              <p:par>
                                <p:cTn id="21" presetID="22" presetClass="entr" presetSubtype="8" fill="hold" nodeType="withEffect">
                                  <p:stCondLst>
                                    <p:cond delay="12250"/>
                                  </p:stCondLst>
                                  <p:childTnLst>
                                    <p:set>
                                      <p:cBhvr>
                                        <p:cTn id="22" dur="1" fill="hold">
                                          <p:stCondLst>
                                            <p:cond delay="0"/>
                                          </p:stCondLst>
                                        </p:cTn>
                                        <p:tgtEl>
                                          <p:spTgt spid="257"/>
                                        </p:tgtEl>
                                        <p:attrNameLst>
                                          <p:attrName>style.visibility</p:attrName>
                                        </p:attrNameLst>
                                      </p:cBhvr>
                                      <p:to>
                                        <p:strVal val="visible"/>
                                      </p:to>
                                    </p:set>
                                    <p:animEffect transition="in" filter="wipe(left)">
                                      <p:cBhvr>
                                        <p:cTn id="23" dur="1750"/>
                                        <p:tgtEl>
                                          <p:spTgt spid="257"/>
                                        </p:tgtEl>
                                      </p:cBhvr>
                                    </p:animEffect>
                                  </p:childTnLst>
                                </p:cTn>
                              </p:par>
                              <p:par>
                                <p:cTn id="24" presetID="22" presetClass="entr" presetSubtype="2" fill="hold" nodeType="withEffect">
                                  <p:stCondLst>
                                    <p:cond delay="12250"/>
                                  </p:stCondLst>
                                  <p:childTnLst>
                                    <p:set>
                                      <p:cBhvr>
                                        <p:cTn id="25" dur="1" fill="hold">
                                          <p:stCondLst>
                                            <p:cond delay="0"/>
                                          </p:stCondLst>
                                        </p:cTn>
                                        <p:tgtEl>
                                          <p:spTgt spid="258"/>
                                        </p:tgtEl>
                                        <p:attrNameLst>
                                          <p:attrName>style.visibility</p:attrName>
                                        </p:attrNameLst>
                                      </p:cBhvr>
                                      <p:to>
                                        <p:strVal val="visible"/>
                                      </p:to>
                                    </p:set>
                                    <p:animEffect transition="in" filter="wipe(right)">
                                      <p:cBhvr>
                                        <p:cTn id="26" dur="1750"/>
                                        <p:tgtEl>
                                          <p:spTgt spid="258"/>
                                        </p:tgtEl>
                                      </p:cBhvr>
                                    </p:animEffect>
                                  </p:childTnLst>
                                </p:cTn>
                              </p:par>
                              <p:par>
                                <p:cTn id="27" presetID="31" presetClass="entr" presetSubtype="0" fill="hold" grpId="0" nodeType="withEffect">
                                  <p:stCondLst>
                                    <p:cond delay="14000"/>
                                  </p:stCondLst>
                                  <p:iterate type="lt">
                                    <p:tmPct val="5000"/>
                                  </p:iterate>
                                  <p:childTnLst>
                                    <p:set>
                                      <p:cBhvr>
                                        <p:cTn id="28" dur="1" fill="hold">
                                          <p:stCondLst>
                                            <p:cond delay="0"/>
                                          </p:stCondLst>
                                        </p:cTn>
                                        <p:tgtEl>
                                          <p:spTgt spid="256"/>
                                        </p:tgtEl>
                                        <p:attrNameLst>
                                          <p:attrName>style.visibility</p:attrName>
                                        </p:attrNameLst>
                                      </p:cBhvr>
                                      <p:to>
                                        <p:strVal val="visible"/>
                                      </p:to>
                                    </p:set>
                                    <p:anim calcmode="lin" valueType="num">
                                      <p:cBhvr>
                                        <p:cTn id="29" dur="1000" fill="hold"/>
                                        <p:tgtEl>
                                          <p:spTgt spid="256"/>
                                        </p:tgtEl>
                                        <p:attrNameLst>
                                          <p:attrName>ppt_w</p:attrName>
                                        </p:attrNameLst>
                                      </p:cBhvr>
                                      <p:tavLst>
                                        <p:tav tm="0">
                                          <p:val>
                                            <p:fltVal val="0"/>
                                          </p:val>
                                        </p:tav>
                                        <p:tav tm="100000">
                                          <p:val>
                                            <p:strVal val="#ppt_w"/>
                                          </p:val>
                                        </p:tav>
                                      </p:tavLst>
                                    </p:anim>
                                    <p:anim calcmode="lin" valueType="num">
                                      <p:cBhvr>
                                        <p:cTn id="30" dur="1000" fill="hold"/>
                                        <p:tgtEl>
                                          <p:spTgt spid="256"/>
                                        </p:tgtEl>
                                        <p:attrNameLst>
                                          <p:attrName>ppt_h</p:attrName>
                                        </p:attrNameLst>
                                      </p:cBhvr>
                                      <p:tavLst>
                                        <p:tav tm="0">
                                          <p:val>
                                            <p:fltVal val="0"/>
                                          </p:val>
                                        </p:tav>
                                        <p:tav tm="100000">
                                          <p:val>
                                            <p:strVal val="#ppt_h"/>
                                          </p:val>
                                        </p:tav>
                                      </p:tavLst>
                                    </p:anim>
                                    <p:anim calcmode="lin" valueType="num">
                                      <p:cBhvr>
                                        <p:cTn id="31" dur="1000" fill="hold"/>
                                        <p:tgtEl>
                                          <p:spTgt spid="256"/>
                                        </p:tgtEl>
                                        <p:attrNameLst>
                                          <p:attrName>style.rotation</p:attrName>
                                        </p:attrNameLst>
                                      </p:cBhvr>
                                      <p:tavLst>
                                        <p:tav tm="0">
                                          <p:val>
                                            <p:fltVal val="90"/>
                                          </p:val>
                                        </p:tav>
                                        <p:tav tm="100000">
                                          <p:val>
                                            <p:fltVal val="0"/>
                                          </p:val>
                                        </p:tav>
                                      </p:tavLst>
                                    </p:anim>
                                    <p:animEffect transition="in" filter="fade">
                                      <p:cBhvr>
                                        <p:cTn id="32" dur="1000"/>
                                        <p:tgtEl>
                                          <p:spTgt spid="256"/>
                                        </p:tgtEl>
                                      </p:cBhvr>
                                    </p:animEffect>
                                  </p:childTnLst>
                                </p:cTn>
                              </p:par>
                              <p:par>
                                <p:cTn id="33" presetID="10" presetClass="entr" presetSubtype="0" fill="hold" nodeType="withEffect">
                                  <p:stCondLst>
                                    <p:cond delay="16000"/>
                                  </p:stCondLst>
                                  <p:childTnLst>
                                    <p:set>
                                      <p:cBhvr>
                                        <p:cTn id="34" dur="1" fill="hold">
                                          <p:stCondLst>
                                            <p:cond delay="0"/>
                                          </p:stCondLst>
                                        </p:cTn>
                                        <p:tgtEl>
                                          <p:spTgt spid="260"/>
                                        </p:tgtEl>
                                        <p:attrNameLst>
                                          <p:attrName>style.visibility</p:attrName>
                                        </p:attrNameLst>
                                      </p:cBhvr>
                                      <p:to>
                                        <p:strVal val="visible"/>
                                      </p:to>
                                    </p:set>
                                    <p:animEffect transition="in" filter="fade">
                                      <p:cBhvr>
                                        <p:cTn id="35" dur="500"/>
                                        <p:tgtEl>
                                          <p:spTgt spid="260"/>
                                        </p:tgtEl>
                                      </p:cBhvr>
                                    </p:animEffect>
                                  </p:childTnLst>
                                </p:cTn>
                              </p:par>
                              <p:par>
                                <p:cTn id="36" presetID="0" presetClass="path" presetSubtype="0" accel="50000" decel="50000" fill="hold" nodeType="withEffect">
                                  <p:stCondLst>
                                    <p:cond delay="16500"/>
                                  </p:stCondLst>
                                  <p:childTnLst>
                                    <p:animMotion origin="layout" path="M 3.33333E-6 0.00957 C -0.00365 0.02841 -0.00573 0.06022 -0.01164 0.07505 C -0.01337 0.08678 -0.01632 0.09543 -0.01945 0.10655 C -0.02188 0.12353 -0.02414 0.1399 -0.02726 0.15596 C -0.03004 0.17109 -0.03004 0.18376 -0.03629 0.19456 C -0.03837 0.20877 -0.0441 0.22205 -0.04792 0.23533 C -0.05295 0.25263 -0.05539 0.27054 -0.06354 0.28474 C -0.06667 0.30173 -0.07431 0.31439 -0.08039 0.32798 C -0.08959 0.34898 -0.09618 0.37647 -0.11025 0.38851 C -0.11754 0.40179 -0.11372 0.39839 -0.12049 0.40241 C -0.12622 0.416 -0.13525 0.42156 -0.14254 0.43391 C -0.14879 0.44503 -0.15539 0.45368 -0.16216 0.46294 C -0.1632 0.46479 -0.16459 0.46634 -0.16598 0.46757 C -0.16754 0.46943 -0.16962 0.47035 -0.17118 0.47221 C -0.17535 0.47838 -0.17813 0.48734 -0.18282 0.49259 C -0.18837 0.49938 -0.19375 0.50649 -0.19948 0.51297 C -0.20382 0.51791 -0.2066 0.52409 -0.21129 0.52656 C -0.21719 0.54169 -0.22639 0.55281 -0.23334 0.56671 C -0.24271 0.58647 -0.24931 0.61118 -0.26164 0.6257 C -0.26354 0.63002 -0.26615 0.63434 -0.26702 0.63928 C -0.26736 0.64175 -0.26736 0.64422 -0.26841 0.64608 C -0.27049 0.65133 -0.27344 0.65442 -0.27604 0.65936 C -0.27952 0.66584 -0.2816 0.67418 -0.28507 0.68036 C -0.28681 0.68901 -0.28837 0.69302 -0.29289 0.69827 C -0.30591 0.73224 -0.29184 0.69734 -0.30191 0.71834 C -0.31198 0.73965 -0.29809 0.71186 -0.30573 0.73193 C -0.30677 0.7344 -0.30851 0.73626 -0.30973 0.73842 C -0.31459 0.74985 -0.31823 0.76313 -0.32275 0.77517 C -0.32622 0.78413 -0.33143 0.79185 -0.33438 0.80204 C -0.33733 0.81223 -0.33889 0.82242 -0.3408 0.83354 C -0.34184 0.83817 -0.34254 0.84219 -0.34341 0.84682 C -0.34375 0.84929 -0.34479 0.85423 -0.34479 0.85454 C -0.34653 0.87894 -0.34445 0.86658 -0.35122 0.89006 C -0.35209 0.89314 -0.35382 0.89901 -0.35382 0.89932 C -0.35417 0.90303 -0.35417 0.90642 -0.35504 0.91044 C -0.35712 0.91816 -0.3658 0.94225 -0.36927 0.94904 C -0.37205 0.9617 -0.3783 0.97715 -0.3849 0.98487 C -0.38941 0.99629 -0.39184 1.00154 -0.39792 1.00957 C -0.40295 1.01668 -0.40573 1.01699 -0.40955 1.02502 C -0.41615 1.04015 -0.41702 1.0596 -0.42518 1.07288 C -0.42674 1.08215 -0.429 1.09111 -0.43282 1.0979 " pathEditMode="relative" rAng="0" ptsTypes="ffffffffffffffffffffffffffffffffffffffffA">
                                      <p:cBhvr>
                                        <p:cTn id="37" dur="5750" fill="hold"/>
                                        <p:tgtEl>
                                          <p:spTgt spid="267"/>
                                        </p:tgtEl>
                                        <p:attrNameLst>
                                          <p:attrName>ppt_x</p:attrName>
                                          <p:attrName>ppt_y</p:attrName>
                                        </p:attrNameLst>
                                      </p:cBhvr>
                                      <p:rCtr x="-21649" y="54416"/>
                                    </p:animMotion>
                                  </p:childTnLst>
                                </p:cTn>
                              </p:par>
                              <p:par>
                                <p:cTn id="38" presetID="8" presetClass="emph" presetSubtype="0" fill="hold" nodeType="withEffect">
                                  <p:stCondLst>
                                    <p:cond delay="16500"/>
                                  </p:stCondLst>
                                  <p:childTnLst>
                                    <p:animRot by="21600000">
                                      <p:cBhvr>
                                        <p:cTn id="39" dur="6000" fill="hold"/>
                                        <p:tgtEl>
                                          <p:spTgt spid="267"/>
                                        </p:tgtEl>
                                        <p:attrNameLst>
                                          <p:attrName>r</p:attrName>
                                        </p:attrNameLst>
                                      </p:cBhvr>
                                    </p:animRot>
                                  </p:childTnLst>
                                </p:cTn>
                              </p:par>
                              <p:par>
                                <p:cTn id="40" presetID="0" presetClass="path" presetSubtype="0" accel="50000" decel="50000" fill="hold" nodeType="withEffect">
                                  <p:stCondLst>
                                    <p:cond delay="17000"/>
                                  </p:stCondLst>
                                  <p:childTnLst>
                                    <p:animMotion origin="layout" path="M 3.33333E-6 0.00957 C -0.00365 0.02841 -0.00573 0.06022 -0.01164 0.07505 C -0.01337 0.08678 -0.01632 0.09543 -0.01945 0.10655 C -0.02188 0.12353 -0.02414 0.1399 -0.02726 0.15596 C -0.03004 0.17109 -0.03004 0.18376 -0.03629 0.19456 C -0.03837 0.20877 -0.0441 0.22205 -0.04792 0.23533 C -0.05295 0.25263 -0.05539 0.27054 -0.06354 0.28474 C -0.06667 0.30173 -0.07431 0.31439 -0.08039 0.32798 C -0.08959 0.34898 -0.09618 0.37647 -0.11025 0.38851 C -0.11754 0.40179 -0.11372 0.39839 -0.12049 0.40241 C -0.12622 0.416 -0.13525 0.42156 -0.14254 0.43391 C -0.14879 0.44503 -0.15539 0.45368 -0.16216 0.46294 C -0.1632 0.46479 -0.16459 0.46634 -0.16598 0.46757 C -0.16754 0.46943 -0.16962 0.47035 -0.17118 0.47221 C -0.17535 0.47838 -0.17813 0.48734 -0.18282 0.49259 C -0.18837 0.49938 -0.19375 0.50649 -0.19948 0.51297 C -0.20382 0.51791 -0.2066 0.52409 -0.21129 0.52656 C -0.21719 0.54169 -0.22639 0.55281 -0.23334 0.56671 C -0.24271 0.58647 -0.24931 0.61118 -0.26164 0.6257 C -0.26354 0.63002 -0.26615 0.63434 -0.26702 0.63928 C -0.26736 0.64175 -0.26736 0.64422 -0.26841 0.64608 C -0.27049 0.65133 -0.27344 0.65442 -0.27604 0.65936 C -0.27952 0.66584 -0.2816 0.67418 -0.28507 0.68036 C -0.28681 0.68901 -0.28837 0.69302 -0.29289 0.69827 C -0.30591 0.73224 -0.29184 0.69734 -0.30191 0.71834 C -0.31198 0.73965 -0.29809 0.71186 -0.30573 0.73193 C -0.30677 0.7344 -0.30851 0.73626 -0.30973 0.73842 C -0.31459 0.74985 -0.31823 0.76313 -0.32275 0.77517 C -0.32622 0.78413 -0.33143 0.79185 -0.33438 0.80204 C -0.33733 0.81223 -0.33889 0.82242 -0.3408 0.83354 C -0.34184 0.83817 -0.34254 0.84219 -0.34341 0.84682 C -0.34375 0.84929 -0.34479 0.85423 -0.34479 0.85454 C -0.34653 0.87894 -0.34445 0.86658 -0.35122 0.89006 C -0.35209 0.89314 -0.35382 0.89901 -0.35382 0.89932 C -0.35417 0.90303 -0.35417 0.90642 -0.35504 0.91044 C -0.35712 0.91816 -0.3658 0.94225 -0.36927 0.94904 C -0.37205 0.9617 -0.3783 0.97715 -0.3849 0.98487 C -0.38941 0.99629 -0.39184 1.00154 -0.39792 1.00957 C -0.40295 1.01668 -0.40573 1.01699 -0.40955 1.02502 C -0.41615 1.04015 -0.41702 1.0596 -0.42518 1.07288 C -0.42674 1.08215 -0.429 1.09111 -0.43282 1.0979 " pathEditMode="relative" rAng="0" ptsTypes="ffffffffffffffffffffffffffffffffffffffffA">
                                      <p:cBhvr>
                                        <p:cTn id="41" dur="5750" fill="hold"/>
                                        <p:tgtEl>
                                          <p:spTgt spid="266"/>
                                        </p:tgtEl>
                                        <p:attrNameLst>
                                          <p:attrName>ppt_x</p:attrName>
                                          <p:attrName>ppt_y</p:attrName>
                                        </p:attrNameLst>
                                      </p:cBhvr>
                                      <p:rCtr x="-21649" y="54416"/>
                                    </p:animMotion>
                                  </p:childTnLst>
                                </p:cTn>
                              </p:par>
                              <p:par>
                                <p:cTn id="42" presetID="8" presetClass="emph" presetSubtype="0" fill="hold" nodeType="withEffect">
                                  <p:stCondLst>
                                    <p:cond delay="17000"/>
                                  </p:stCondLst>
                                  <p:childTnLst>
                                    <p:animRot by="21600000">
                                      <p:cBhvr>
                                        <p:cTn id="43" dur="6000" fill="hold"/>
                                        <p:tgtEl>
                                          <p:spTgt spid="266"/>
                                        </p:tgtEl>
                                        <p:attrNameLst>
                                          <p:attrName>r</p:attrName>
                                        </p:attrNameLst>
                                      </p:cBhvr>
                                    </p:animRot>
                                  </p:childTnLst>
                                </p:cTn>
                              </p:par>
                              <p:par>
                                <p:cTn id="44" presetID="0" presetClass="path" presetSubtype="0" accel="50000" decel="50000" fill="hold" nodeType="withEffect">
                                  <p:stCondLst>
                                    <p:cond delay="17750"/>
                                  </p:stCondLst>
                                  <p:childTnLst>
                                    <p:animMotion origin="layout" path="M -0.00034 0.00031 C -0.00972 0.01143 0.00174 -0.00308 -0.0085 0.01452 C -0.01962 0.03367 -0.02413 0.0383 -0.03281 0.06115 C -0.03646 0.07011 -0.04027 0.07659 -0.04392 0.08524 C -0.04583 0.08957 -0.0493 0.09914 -0.0493 0.09945 C -0.05139 0.11304 -0.05677 0.12014 -0.06024 0.13218 C -0.06337 0.1433 -0.06545 0.15195 -0.06979 0.16276 C -0.08159 0.19241 -0.06788 0.1572 -0.07656 0.17944 C -0.0776 0.18191 -0.07934 0.18654 -0.07934 0.18685 C -0.08142 0.20167 -0.08923 0.21186 -0.09288 0.22669 C -0.09496 0.23503 -0.10121 0.25016 -0.10121 0.25047 C -0.10312 0.26004 -0.10659 0.26684 -0.10937 0.27641 C -0.11597 0.29926 -0.11892 0.32798 -0.12708 0.34929 C -0.12986 0.37431 -0.13663 0.39747 -0.13923 0.42249 C -0.14097 0.44164 -0.14253 0.46325 -0.146 0.48178 C -0.14705 0.50433 -0.14826 0.52842 -0.15295 0.55004 C -0.15712 0.59296 -0.15729 0.63774 -0.16389 0.68005 C -0.16597 0.69364 -0.16805 0.70661 -0.17066 0.71989 C -0.1717 0.72453 -0.17239 0.72947 -0.17343 0.7341 C -0.17378 0.73657 -0.17465 0.7412 -0.17465 0.74151 C -0.17656 0.76931 -0.18038 0.79463 -0.18559 0.8215 C -0.1875 0.83107 -0.19149 0.84219 -0.19375 0.85238 C -0.20052 0.88234 -0.20677 0.91477 -0.21701 0.94164 C -0.21944 0.95862 -0.22517 0.97128 -0.22934 0.98672 C -0.23107 0.99321 -0.23229 1 -0.23472 1.00556 C -0.23646 1.0102 -0.2401 1.01977 -0.2401 1.02008 C -0.24288 1.0383 -0.24774 1.05529 -0.25104 1.07412 C -0.25382 1.0908 -0.25364 1.08277 -0.25364 1.0908 " pathEditMode="relative" rAng="0" ptsTypes="fffffffffffffffffffffffffffA">
                                      <p:cBhvr>
                                        <p:cTn id="45" dur="5750" fill="hold"/>
                                        <p:tgtEl>
                                          <p:spTgt spid="265"/>
                                        </p:tgtEl>
                                        <p:attrNameLst>
                                          <p:attrName>ppt_x</p:attrName>
                                          <p:attrName>ppt_y</p:attrName>
                                        </p:attrNameLst>
                                      </p:cBhvr>
                                      <p:rCtr x="-12569" y="54355"/>
                                    </p:animMotion>
                                  </p:childTnLst>
                                </p:cTn>
                              </p:par>
                              <p:par>
                                <p:cTn id="46" presetID="8" presetClass="emph" presetSubtype="0" fill="hold" nodeType="withEffect">
                                  <p:stCondLst>
                                    <p:cond delay="17750"/>
                                  </p:stCondLst>
                                  <p:childTnLst>
                                    <p:animRot by="21600000">
                                      <p:cBhvr>
                                        <p:cTn id="47" dur="6000" fill="hold"/>
                                        <p:tgtEl>
                                          <p:spTgt spid="265"/>
                                        </p:tgtEl>
                                        <p:attrNameLst>
                                          <p:attrName>r</p:attrName>
                                        </p:attrNameLst>
                                      </p:cBhvr>
                                    </p:animRot>
                                  </p:childTnLst>
                                </p:cTn>
                              </p:par>
                              <p:par>
                                <p:cTn id="48" presetID="0" presetClass="path" presetSubtype="0" accel="50000" decel="50000" fill="hold" nodeType="withEffect">
                                  <p:stCondLst>
                                    <p:cond delay="19000"/>
                                  </p:stCondLst>
                                  <p:childTnLst>
                                    <p:animMotion origin="layout" path="M 1.66667E-6 2.77949E-6 C -0.00729 0.01606 -0.01493 0.03088 -0.02136 0.04818 C -0.02274 0.05126 -0.0217 0.0559 -0.02274 0.05929 C -0.02518 0.06887 -0.0382 0.08246 -0.04271 0.08894 C -0.04757 0.09574 -0.05122 0.10562 -0.05677 0.10902 C -0.06129 0.12106 -0.06754 0.13218 -0.07431 0.14052 C -0.08299 0.16553 -0.09479 0.18653 -0.10452 0.21124 C -0.11181 0.22977 -0.11563 0.25417 -0.12465 0.27053 C -0.12743 0.28598 -0.12361 0.26714 -0.12969 0.28629 C -0.1342 0.30111 -0.12622 0.28412 -0.13333 0.30204 C -0.13646 0.30976 -0.13872 0.31346 -0.14097 0.32242 C -0.14167 0.32582 -0.14236 0.3289 -0.1434 0.33199 C -0.14497 0.33662 -0.14861 0.34558 -0.14861 0.34589 C -0.15018 0.35423 -0.1533 0.36164 -0.15486 0.37029 C -0.15799 0.38696 -0.16181 0.40457 -0.16615 0.42032 C -0.17292 0.47158 -0.18125 0.5352 -0.19757 0.57937 C -0.20139 0.59018 -0.20417 0.60469 -0.20903 0.61365 C -0.21198 0.63002 -0.20781 0.61056 -0.21406 0.62724 C -0.21476 0.6294 -0.21458 0.63218 -0.21528 0.63403 C -0.2184 0.64299 -0.22344 0.65349 -0.22778 0.66121 C -0.23021 0.67418 -0.23768 0.68591 -0.24288 0.69549 C -0.2467 0.70259 -0.24792 0.7063 -0.25313 0.70939 C -0.26545 0.72421 -0.27604 0.74212 -0.2882 0.75695 C -0.30156 0.77301 -0.31649 0.78598 -0.32969 0.80234 C -0.33229 0.80574 -0.33577 0.80451 -0.33854 0.80698 C -0.34653 0.81501 -0.3533 0.82551 -0.3625 0.82952 C -0.37049 0.8394 -0.3809 0.84218 -0.38889 0.85238 C -0.39028 0.85423 -0.39115 0.85763 -0.39254 0.85917 C -0.39531 0.86226 -0.39879 0.86288 -0.40139 0.86596 C -0.40538 0.86998 -0.40851 0.87677 -0.41285 0.87955 C -0.41875 0.88295 -0.4342 0.90024 -0.43924 0.9092 C -0.45052 0.92958 -0.46163 0.95028 -0.47205 0.97282 C -0.47795 0.98517 -0.48229 1.00741 -0.48958 1.01606 C -0.49288 1.0281 -0.49601 1.04076 -0.49965 1.05219 C -0.50104 1.05713 -0.50365 1.06084 -0.50452 1.06578 C -0.5066 1.07628 -0.5092 1.08554 -0.51354 1.09326 C -0.51511 1.10253 -0.51736 1.10685 -0.52101 1.11365 C -0.5224 1.12044 -0.52361 1.12724 -0.52483 1.13403 C -0.52535 1.13681 -0.52726 1.14113 -0.52726 1.14144 " pathEditMode="relative" rAng="0" ptsTypes="ffffffffffffffffffffffffffffffffffffffA">
                                      <p:cBhvr>
                                        <p:cTn id="49" dur="5750" fill="hold"/>
                                        <p:tgtEl>
                                          <p:spTgt spid="263"/>
                                        </p:tgtEl>
                                        <p:attrNameLst>
                                          <p:attrName>ppt_x</p:attrName>
                                          <p:attrName>ppt_y</p:attrName>
                                        </p:attrNameLst>
                                      </p:cBhvr>
                                      <p:rCtr x="-26372" y="57041"/>
                                    </p:animMotion>
                                  </p:childTnLst>
                                </p:cTn>
                              </p:par>
                              <p:par>
                                <p:cTn id="50" presetID="8" presetClass="emph" presetSubtype="0" fill="hold" nodeType="withEffect">
                                  <p:stCondLst>
                                    <p:cond delay="19000"/>
                                  </p:stCondLst>
                                  <p:childTnLst>
                                    <p:animRot by="21600000">
                                      <p:cBhvr>
                                        <p:cTn id="51" dur="6000" fill="hold"/>
                                        <p:tgtEl>
                                          <p:spTgt spid="263"/>
                                        </p:tgtEl>
                                        <p:attrNameLst>
                                          <p:attrName>r</p:attrName>
                                        </p:attrNameLst>
                                      </p:cBhvr>
                                    </p:animRot>
                                  </p:childTnLst>
                                </p:cTn>
                              </p:par>
                              <p:par>
                                <p:cTn id="52" presetID="0" presetClass="path" presetSubtype="0" accel="50000" decel="50000" fill="hold" nodeType="withEffect">
                                  <p:stCondLst>
                                    <p:cond delay="18750"/>
                                  </p:stCondLst>
                                  <p:childTnLst>
                                    <p:animMotion origin="layout" path="M 1.66667E-6 2.77949E-6 C -0.00729 0.01606 -0.01493 0.03088 -0.02136 0.04818 C -0.02274 0.05126 -0.0217 0.0559 -0.02274 0.05929 C -0.02518 0.06887 -0.0382 0.08246 -0.04271 0.08894 C -0.04757 0.09574 -0.05122 0.10562 -0.05677 0.10902 C -0.06129 0.12106 -0.06754 0.13218 -0.07431 0.14052 C -0.08299 0.16553 -0.09479 0.18653 -0.10452 0.21124 C -0.11181 0.22977 -0.11563 0.25417 -0.12465 0.27053 C -0.12743 0.28598 -0.12361 0.26714 -0.12969 0.28629 C -0.1342 0.30111 -0.12622 0.28412 -0.13333 0.30204 C -0.13646 0.30976 -0.13872 0.31346 -0.14097 0.32242 C -0.14167 0.32582 -0.14236 0.3289 -0.1434 0.33199 C -0.14497 0.33662 -0.14861 0.34558 -0.14861 0.34589 C -0.15018 0.35423 -0.1533 0.36164 -0.15486 0.37029 C -0.15799 0.38696 -0.16181 0.40457 -0.16615 0.42032 C -0.17292 0.47158 -0.18125 0.5352 -0.19757 0.57937 C -0.20139 0.59018 -0.20417 0.60469 -0.20903 0.61365 C -0.21198 0.63002 -0.20781 0.61056 -0.21406 0.62724 C -0.21476 0.6294 -0.21458 0.63218 -0.21528 0.63403 C -0.2184 0.64299 -0.22344 0.65349 -0.22778 0.66121 C -0.23021 0.67418 -0.23768 0.68591 -0.24288 0.69549 C -0.2467 0.70259 -0.24792 0.7063 -0.25313 0.70939 C -0.26545 0.72421 -0.27604 0.74212 -0.2882 0.75695 C -0.30156 0.77301 -0.31649 0.78598 -0.32969 0.80234 C -0.33229 0.80574 -0.33577 0.80451 -0.33854 0.80698 C -0.34653 0.81501 -0.3533 0.82551 -0.3625 0.82952 C -0.37049 0.8394 -0.3809 0.84218 -0.38889 0.85238 C -0.39028 0.85423 -0.39115 0.85763 -0.39254 0.85917 C -0.39531 0.86226 -0.39879 0.86288 -0.40139 0.86596 C -0.40538 0.86998 -0.40851 0.87677 -0.41285 0.87955 C -0.41875 0.88295 -0.4342 0.90024 -0.43924 0.9092 C -0.45052 0.92958 -0.46163 0.95028 -0.47205 0.97282 C -0.47795 0.98517 -0.48229 1.00741 -0.48958 1.01606 C -0.49288 1.0281 -0.49601 1.04076 -0.49965 1.05219 C -0.50104 1.05713 -0.50365 1.06084 -0.50452 1.06578 C -0.5066 1.07628 -0.5092 1.08554 -0.51354 1.09326 C -0.51511 1.10253 -0.51736 1.10685 -0.52101 1.11365 C -0.5224 1.12044 -0.52361 1.12724 -0.52483 1.13403 C -0.52535 1.13681 -0.52726 1.14113 -0.52726 1.14144 " pathEditMode="relative" rAng="0" ptsTypes="ffffffffffffffffffffffffffffffffffffffA">
                                      <p:cBhvr>
                                        <p:cTn id="53" dur="5750" fill="hold"/>
                                        <p:tgtEl>
                                          <p:spTgt spid="262"/>
                                        </p:tgtEl>
                                        <p:attrNameLst>
                                          <p:attrName>ppt_x</p:attrName>
                                          <p:attrName>ppt_y</p:attrName>
                                        </p:attrNameLst>
                                      </p:cBhvr>
                                      <p:rCtr x="-26372" y="57041"/>
                                    </p:animMotion>
                                  </p:childTnLst>
                                </p:cTn>
                              </p:par>
                              <p:par>
                                <p:cTn id="54" presetID="8" presetClass="emph" presetSubtype="0" fill="hold" nodeType="withEffect">
                                  <p:stCondLst>
                                    <p:cond delay="18750"/>
                                  </p:stCondLst>
                                  <p:childTnLst>
                                    <p:animRot by="21600000">
                                      <p:cBhvr>
                                        <p:cTn id="55" dur="6000" fill="hold"/>
                                        <p:tgtEl>
                                          <p:spTgt spid="262"/>
                                        </p:tgtEl>
                                        <p:attrNameLst>
                                          <p:attrName>r</p:attrName>
                                        </p:attrNameLst>
                                      </p:cBhvr>
                                    </p:animRot>
                                  </p:childTnLst>
                                </p:cTn>
                              </p:par>
                              <p:par>
                                <p:cTn id="56" presetID="0" presetClass="path" presetSubtype="0" accel="50000" decel="50000" fill="hold" nodeType="withEffect">
                                  <p:stCondLst>
                                    <p:cond delay="18500"/>
                                  </p:stCondLst>
                                  <p:childTnLst>
                                    <p:animMotion origin="layout" path="M -8.67362E-19 6.34342E-6 C -0.00729 0.00433 -0.01198 0.00958 -0.01841 0.01761 C -0.02309 0.02286 -0.02952 0.02626 -0.0342 0.03243 C -0.03559 0.03429 -0.03629 0.03737 -0.03785 0.03861 C -0.04393 0.0451 -0.05122 0.04757 -0.05729 0.05405 C -0.06268 0.05961 -0.06632 0.06579 -0.07205 0.06918 C -0.07552 0.07567 -0.08229 0.08216 -0.08664 0.08679 C -0.08907 0.08957 -0.09393 0.09544 -0.09393 0.09544 C -0.09479 0.0976 -0.09532 0.10007 -0.09636 0.10192 C -0.09861 0.10532 -0.10191 0.10655 -0.10365 0.11057 C -0.10834 0.12138 -0.1132 0.12879 -0.11962 0.13651 C -0.1224 0.15164 -0.13039 0.16461 -0.13664 0.17573 C -0.13785 0.17758 -0.1382 0.1816 -0.13907 0.18438 C -0.14254 0.19488 -0.14896 0.21063 -0.15365 0.21897 C -0.15539 0.22854 -0.15764 0.23503 -0.16111 0.24275 C -0.16441 0.26066 -0.15973 0.23873 -0.16476 0.25387 C -0.16736 0.2619 -0.16875 0.26962 -0.17205 0.27734 C -0.17587 0.29772 -0.16962 0.26807 -0.17691 0.29031 C -0.17778 0.29309 -0.17743 0.29649 -0.17813 0.29927 C -0.17986 0.30668 -0.18351 0.31347 -0.18542 0.32088 C -0.19427 0.3564 -0.18264 0.31378 -0.18907 0.34497 C -0.18959 0.34744 -0.1908 0.34899 -0.1915 0.35146 C -0.19358 0.35887 -0.19445 0.36752 -0.19636 0.37524 C -0.2 0.39006 -0.20087 0.40705 -0.20608 0.42064 C -0.20851 0.43824 -0.2132 0.45245 -0.21719 0.46851 C -0.22153 0.4858 -0.22327 0.50927 -0.23056 0.52286 C -0.23195 0.53305 -0.23368 0.53707 -0.23785 0.54417 C -0.24011 0.55652 -0.24497 0.56517 -0.24757 0.57691 C -0.25139 0.59358 -0.25729 0.60872 -0.26354 0.6223 C -0.26962 0.6362 -0.27361 0.65133 -0.28056 0.66369 C -0.28229 0.67326 -0.28785 0.67944 -0.2915 0.68747 C -0.29497 0.69488 -0.29532 0.70167 -0.3 0.70723 C -0.30782 0.72823 -0.31789 0.74615 -0.32691 0.7656 C -0.33282 0.77826 -0.33733 0.79309 -0.34393 0.80482 C -0.34532 0.81193 -0.35 0.82428 -0.35 0.82428 C -0.35035 0.82706 -0.35052 0.83015 -0.35122 0.83293 C -0.35261 0.83756 -0.35521 0.84096 -0.35608 0.8459 C -0.35816 0.85671 -0.36042 0.86752 -0.36233 0.87864 C -0.36372 0.89964 -0.36771 0.91847 -0.36962 0.93917 C -0.37118 0.95492 -0.37101 0.96387 -0.37205 0.98055 C -0.3724 0.98704 -0.37431 0.99321 -0.37448 1.00001 C -0.37483 1.02687 -0.37448 1.05343 -0.37448 1.0803 " pathEditMode="relative" ptsTypes="fffffffffffffffffffffffffffffffffffffffffA">
                                      <p:cBhvr>
                                        <p:cTn id="57" dur="5750" fill="hold"/>
                                        <p:tgtEl>
                                          <p:spTgt spid="264"/>
                                        </p:tgtEl>
                                        <p:attrNameLst>
                                          <p:attrName>ppt_x</p:attrName>
                                          <p:attrName>ppt_y</p:attrName>
                                        </p:attrNameLst>
                                      </p:cBhvr>
                                    </p:animMotion>
                                  </p:childTnLst>
                                </p:cTn>
                              </p:par>
                              <p:par>
                                <p:cTn id="58" presetID="8" presetClass="emph" presetSubtype="0" fill="hold" nodeType="withEffect">
                                  <p:stCondLst>
                                    <p:cond delay="18500"/>
                                  </p:stCondLst>
                                  <p:childTnLst>
                                    <p:animRot by="21600000">
                                      <p:cBhvr>
                                        <p:cTn id="59" dur="6000" fill="hold"/>
                                        <p:tgtEl>
                                          <p:spTgt spid="26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 grpId="0"/>
      <p:bldP spid="271" grpId="0"/>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0797382"/>
      </p:ext>
    </p:extLst>
  </p:cSld>
  <p:clrMapOvr>
    <a:masterClrMapping/>
  </p:clrMapOvr>
  <p:transition spd="slow" advClick="0" advTm="7000">
    <p:blinds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1162816"/>
      </p:ext>
    </p:extLst>
  </p:cSld>
  <p:clrMapOvr>
    <a:masterClrMapping/>
  </p:clrMapOvr>
  <p:transition spd="slow" advClick="0" advTm="7000">
    <p:blinds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804487"/>
      </p:ext>
    </p:extLst>
  </p:cSld>
  <p:clrMapOvr>
    <a:masterClrMapping/>
  </p:clrMapOvr>
  <p:transition spd="slow" advClick="0" advTm="7000">
    <p:blinds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23048737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221794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21BF2E1-DE9B-49DE-931E-65AFD643399A}"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72AE32B-3139-4582-A746-390FA1C48B0E}" type="slidenum">
              <a:rPr lang="zh-CN" altLang="en-US" smtClean="0"/>
              <a:t>‹#›</a:t>
            </a:fld>
            <a:endParaRPr lang="zh-CN" altLang="en-US"/>
          </a:p>
        </p:txBody>
      </p:sp>
    </p:spTree>
    <p:extLst>
      <p:ext uri="{BB962C8B-B14F-4D97-AF65-F5344CB8AC3E}">
        <p14:creationId xmlns:p14="http://schemas.microsoft.com/office/powerpoint/2010/main" val="30330897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3025453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42219206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2957262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13839663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25972872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15105169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35395727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6677103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1ECD48B-E889-45C9-81CE-3CDB5B11AA11}"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33775031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tx1"/>
        </a:solidFill>
        <a:effectLst/>
      </p:bgPr>
    </p:bg>
    <p:spTree>
      <p:nvGrpSpPr>
        <p:cNvPr id="1" name=""/>
        <p:cNvGrpSpPr/>
        <p:nvPr/>
      </p:nvGrpSpPr>
      <p:grpSpPr>
        <a:xfrm>
          <a:off x="0" y="0"/>
          <a:ext cx="0" cy="0"/>
          <a:chOff x="0" y="0"/>
          <a:chExt cx="0" cy="0"/>
        </a:xfrm>
      </p:grpSpPr>
      <p:pic>
        <p:nvPicPr>
          <p:cNvPr id="64" name="Picture 4" descr="C:\Users\Thinkpad\Desktop\2.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6434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p:cNvSpPr txBox="1"/>
          <p:nvPr userDrawn="1"/>
        </p:nvSpPr>
        <p:spPr>
          <a:xfrm>
            <a:off x="2875167" y="4095486"/>
            <a:ext cx="7423800" cy="444597"/>
          </a:xfrm>
          <a:prstGeom prst="rect">
            <a:avLst/>
          </a:prstGeom>
          <a:noFill/>
        </p:spPr>
        <p:txBody>
          <a:bodyPr wrap="none" lIns="115239" tIns="57620" rIns="115239" bIns="57620" rtlCol="0">
            <a:spAutoFit/>
          </a:bodyPr>
          <a:lstStyle/>
          <a:p>
            <a:pPr algn="ctr"/>
            <a:r>
              <a:rPr lang="zh-CN" altLang="en-US" sz="2133" b="1" spc="400" dirty="0"/>
              <a:t>讲道德故事  评道德事理  学道德模范  树道德新风</a:t>
            </a:r>
          </a:p>
        </p:txBody>
      </p:sp>
      <p:pic>
        <p:nvPicPr>
          <p:cNvPr id="66" name="Picture 17" descr="C:\Users\Thinkpad\Desktop\456.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72245" y="2537532"/>
            <a:ext cx="590473" cy="549417"/>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8" descr="C:\Users\Thinkpad\Desktop\234.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72245" y="2537532"/>
            <a:ext cx="590473" cy="549417"/>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9" descr="C:\Users\Thinkpad\Desktop\道德讲堂\-_0001s_0006_图层-19.png"/>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l="6716" t="21665" r="2783" b="3688"/>
          <a:stretch/>
        </p:blipFill>
        <p:spPr bwMode="auto">
          <a:xfrm>
            <a:off x="5323630" y="2832390"/>
            <a:ext cx="768884" cy="40546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8" descr="C:\Users\Thinkpad\Desktop\道德讲堂\-_0000s_0004_图层-5.png"/>
          <p:cNvPicPr>
            <a:picLocks noChangeAspect="1" noChangeArrowheads="1"/>
          </p:cNvPicPr>
          <p:nvPr userDrawn="1"/>
        </p:nvPicPr>
        <p:blipFill rotWithShape="1">
          <a:blip r:embed="rId6" cstate="print">
            <a:extLst>
              <a:ext uri="{28A0092B-C50C-407E-A947-70E740481C1C}">
                <a14:useLocalDpi xmlns:a14="http://schemas.microsoft.com/office/drawing/2010/main"/>
              </a:ext>
            </a:extLst>
          </a:blip>
          <a:srcRect t="6789" r="8945"/>
          <a:stretch/>
        </p:blipFill>
        <p:spPr bwMode="auto">
          <a:xfrm>
            <a:off x="3289807" y="2095514"/>
            <a:ext cx="684108" cy="699164"/>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4" descr="C:\Users\Thinkpad\Desktop\道德讲堂\-_0000s_0000_图层-1.png"/>
          <p:cNvPicPr>
            <a:picLocks noChangeAspect="1" noChangeArrowheads="1"/>
          </p:cNvPicPr>
          <p:nvPr userDrawn="1"/>
        </p:nvPicPr>
        <p:blipFill rotWithShape="1">
          <a:blip r:embed="rId7" cstate="print">
            <a:extLst>
              <a:ext uri="{28A0092B-C50C-407E-A947-70E740481C1C}">
                <a14:useLocalDpi xmlns:a14="http://schemas.microsoft.com/office/drawing/2010/main"/>
              </a:ext>
            </a:extLst>
          </a:blip>
          <a:srcRect/>
          <a:stretch/>
        </p:blipFill>
        <p:spPr bwMode="auto">
          <a:xfrm>
            <a:off x="2593615" y="2590636"/>
            <a:ext cx="455791" cy="304192"/>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5" descr="C:\Users\Thinkpad\Desktop\道德讲堂\-_0000s_0001_图层-2.png"/>
          <p:cNvPicPr>
            <a:picLocks noChangeAspect="1" noChangeArrowheads="1"/>
          </p:cNvPicPr>
          <p:nvPr userDrawn="1"/>
        </p:nvPicPr>
        <p:blipFill rotWithShape="1">
          <a:blip r:embed="rId8" cstate="print">
            <a:extLst>
              <a:ext uri="{28A0092B-C50C-407E-A947-70E740481C1C}">
                <a14:useLocalDpi xmlns:a14="http://schemas.microsoft.com/office/drawing/2010/main"/>
              </a:ext>
            </a:extLst>
          </a:blip>
          <a:srcRect l="8475" t="11707" r="27454" b="30311"/>
          <a:stretch/>
        </p:blipFill>
        <p:spPr bwMode="auto">
          <a:xfrm>
            <a:off x="2554827" y="3030745"/>
            <a:ext cx="617416" cy="673107"/>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6" descr="C:\Users\Thinkpad\Desktop\道德讲堂\-_0000s_0002_图层-3.png"/>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l="2176" t="25912" r="4507" b="8281"/>
          <a:stretch/>
        </p:blipFill>
        <p:spPr bwMode="auto">
          <a:xfrm>
            <a:off x="2821511" y="3571171"/>
            <a:ext cx="1630821" cy="43040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7" descr="C:\Users\Thinkpad\Desktop\道德讲堂\-_0000s_0003_图层-4.png"/>
          <p:cNvPicPr>
            <a:picLocks noChangeAspect="1" noChangeArrowheads="1"/>
          </p:cNvPicPr>
          <p:nvPr userDrawn="1"/>
        </p:nvPicPr>
        <p:blipFill rotWithShape="1">
          <a:blip r:embed="rId10" cstate="print">
            <a:extLst>
              <a:ext uri="{28A0092B-C50C-407E-A947-70E740481C1C}">
                <a14:useLocalDpi xmlns:a14="http://schemas.microsoft.com/office/drawing/2010/main"/>
              </a:ext>
            </a:extLst>
          </a:blip>
          <a:srcRect l="9853" t="11123"/>
          <a:stretch/>
        </p:blipFill>
        <p:spPr bwMode="auto">
          <a:xfrm>
            <a:off x="3194872" y="2095514"/>
            <a:ext cx="625749" cy="406897"/>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10" descr="C:\Users\Thinkpad\Desktop\道德讲堂\-_0000s_0006_图层-7.png"/>
          <p:cNvPicPr>
            <a:picLocks noChangeAspect="1" noChangeArrowheads="1"/>
          </p:cNvPicPr>
          <p:nvPr userDrawn="1"/>
        </p:nvPicPr>
        <p:blipFill rotWithShape="1">
          <a:blip r:embed="rId11" cstate="print">
            <a:extLst>
              <a:ext uri="{28A0092B-C50C-407E-A947-70E740481C1C}">
                <a14:useLocalDpi xmlns:a14="http://schemas.microsoft.com/office/drawing/2010/main"/>
              </a:ext>
            </a:extLst>
          </a:blip>
          <a:srcRect l="8911" t="4160" r="34606"/>
          <a:stretch/>
        </p:blipFill>
        <p:spPr bwMode="auto">
          <a:xfrm>
            <a:off x="3337103" y="2923953"/>
            <a:ext cx="299819" cy="670907"/>
          </a:xfrm>
          <a:prstGeom prst="rect">
            <a:avLst/>
          </a:prstGeom>
          <a:noFill/>
          <a:extLst>
            <a:ext uri="{909E8E84-426E-40DD-AFC4-6F175D3DCCD1}">
              <a14:hiddenFill xmlns:a14="http://schemas.microsoft.com/office/drawing/2010/main">
                <a:solidFill>
                  <a:srgbClr val="FFFFFF"/>
                </a:solidFill>
              </a14:hiddenFill>
            </a:ext>
          </a:extLst>
        </p:spPr>
      </p:pic>
      <p:pic>
        <p:nvPicPr>
          <p:cNvPr id="127" name="Picture 12" descr="C:\Users\Thinkpad\Desktop\道德讲堂\-_0000s_0008_图层-9.png"/>
          <p:cNvPicPr>
            <a:picLocks noChangeAspect="1" noChangeArrowheads="1"/>
          </p:cNvPicPr>
          <p:nvPr userDrawn="1"/>
        </p:nvPicPr>
        <p:blipFill rotWithShape="1">
          <a:blip r:embed="rId12" cstate="print">
            <a:extLst>
              <a:ext uri="{28A0092B-C50C-407E-A947-70E740481C1C}">
                <a14:useLocalDpi xmlns:a14="http://schemas.microsoft.com/office/drawing/2010/main"/>
              </a:ext>
            </a:extLst>
          </a:blip>
          <a:srcRect t="2461" r="15239" b="9767"/>
          <a:stretch/>
        </p:blipFill>
        <p:spPr bwMode="auto">
          <a:xfrm>
            <a:off x="3600130" y="2742730"/>
            <a:ext cx="373785" cy="990247"/>
          </a:xfrm>
          <a:prstGeom prst="rect">
            <a:avLst/>
          </a:prstGeom>
          <a:noFill/>
          <a:extLst>
            <a:ext uri="{909E8E84-426E-40DD-AFC4-6F175D3DCCD1}">
              <a14:hiddenFill xmlns:a14="http://schemas.microsoft.com/office/drawing/2010/main">
                <a:solidFill>
                  <a:srgbClr val="FFFFFF"/>
                </a:solidFill>
              </a14:hiddenFill>
            </a:ext>
          </a:extLst>
        </p:spPr>
      </p:pic>
      <p:pic>
        <p:nvPicPr>
          <p:cNvPr id="128" name="Picture 2" descr="C:\Users\Thinkpad\Desktop\道德讲堂\-_0000s_0009_图层-10.png"/>
          <p:cNvPicPr>
            <a:picLocks noChangeAspect="1" noChangeArrowheads="1"/>
          </p:cNvPicPr>
          <p:nvPr userDrawn="1"/>
        </p:nvPicPr>
        <p:blipFill rotWithShape="1">
          <a:blip r:embed="rId13" cstate="print">
            <a:extLst>
              <a:ext uri="{28A0092B-C50C-407E-A947-70E740481C1C}">
                <a14:useLocalDpi xmlns:a14="http://schemas.microsoft.com/office/drawing/2010/main"/>
              </a:ext>
            </a:extLst>
          </a:blip>
          <a:srcRect l="20494" r="33819" b="19317"/>
          <a:stretch/>
        </p:blipFill>
        <p:spPr bwMode="auto">
          <a:xfrm>
            <a:off x="3443779" y="3086950"/>
            <a:ext cx="343243" cy="409793"/>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11" descr="C:\Users\Thinkpad\Desktop\道德讲堂\-_0000s_0007_图层-8.png"/>
          <p:cNvPicPr>
            <a:picLocks noChangeAspect="1" noChangeArrowheads="1"/>
          </p:cNvPicPr>
          <p:nvPr userDrawn="1"/>
        </p:nvPicPr>
        <p:blipFill rotWithShape="1">
          <a:blip r:embed="rId14" cstate="print">
            <a:extLst>
              <a:ext uri="{28A0092B-C50C-407E-A947-70E740481C1C}">
                <a14:useLocalDpi xmlns:a14="http://schemas.microsoft.com/office/drawing/2010/main"/>
              </a:ext>
            </a:extLst>
          </a:blip>
          <a:srcRect l="13082" t="13475" b="32623"/>
          <a:stretch/>
        </p:blipFill>
        <p:spPr bwMode="auto">
          <a:xfrm>
            <a:off x="3487013" y="2946606"/>
            <a:ext cx="333608" cy="207111"/>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3" descr="C:\Users\Thinkpad\Desktop\道德讲堂\-_0000s_0010_图层-11.png"/>
          <p:cNvPicPr>
            <a:picLocks noChangeAspect="1" noChangeArrowheads="1"/>
          </p:cNvPicPr>
          <p:nvPr userDrawn="1"/>
        </p:nvPicPr>
        <p:blipFill rotWithShape="1">
          <a:blip r:embed="rId15" cstate="print">
            <a:extLst>
              <a:ext uri="{28A0092B-C50C-407E-A947-70E740481C1C}">
                <a14:useLocalDpi xmlns:a14="http://schemas.microsoft.com/office/drawing/2010/main"/>
              </a:ext>
            </a:extLst>
          </a:blip>
          <a:srcRect l="36843" t="33649" r="8945" b="14572"/>
          <a:stretch/>
        </p:blipFill>
        <p:spPr bwMode="auto">
          <a:xfrm>
            <a:off x="3566612" y="3341409"/>
            <a:ext cx="407301" cy="391568"/>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2" descr="C:\Users\Thinkpad\Desktop\道德讲堂\-_0001s_0014_图层-27.png"/>
          <p:cNvPicPr>
            <a:picLocks noChangeAspect="1" noChangeArrowheads="1"/>
          </p:cNvPicPr>
          <p:nvPr userDrawn="1"/>
        </p:nvPicPr>
        <p:blipFill rotWithShape="1">
          <a:blip r:embed="rId16" cstate="print">
            <a:extLst>
              <a:ext uri="{28A0092B-C50C-407E-A947-70E740481C1C}">
                <a14:useLocalDpi xmlns:a14="http://schemas.microsoft.com/office/drawing/2010/main"/>
              </a:ext>
            </a:extLst>
          </a:blip>
          <a:srcRect/>
          <a:stretch/>
        </p:blipFill>
        <p:spPr bwMode="auto">
          <a:xfrm>
            <a:off x="5083331" y="3228120"/>
            <a:ext cx="374816" cy="758947"/>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3" descr="C:\Users\Thinkpad\Desktop\道德讲堂\-_0001s_0000_图层-12.png"/>
          <p:cNvPicPr>
            <a:picLocks noChangeAspect="1" noChangeArrowheads="1"/>
          </p:cNvPicPr>
          <p:nvPr userDrawn="1"/>
        </p:nvPicPr>
        <p:blipFill rotWithShape="1">
          <a:blip r:embed="rId17" cstate="print">
            <a:extLst>
              <a:ext uri="{28A0092B-C50C-407E-A947-70E740481C1C}">
                <a14:useLocalDpi xmlns:a14="http://schemas.microsoft.com/office/drawing/2010/main"/>
              </a:ext>
            </a:extLst>
          </a:blip>
          <a:srcRect/>
          <a:stretch/>
        </p:blipFill>
        <p:spPr bwMode="auto">
          <a:xfrm>
            <a:off x="4563832" y="2029681"/>
            <a:ext cx="702745" cy="1079385"/>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4" descr="C:\Users\Thinkpad\Desktop\道德讲堂\-_0001s_0001_图层-13.png"/>
          <p:cNvPicPr>
            <a:picLocks noChangeAspect="1" noChangeArrowheads="1"/>
          </p:cNvPicPr>
          <p:nvPr userDrawn="1"/>
        </p:nvPicPr>
        <p:blipFill rotWithShape="1">
          <a:blip r:embed="rId18" cstate="print">
            <a:extLst>
              <a:ext uri="{28A0092B-C50C-407E-A947-70E740481C1C}">
                <a14:useLocalDpi xmlns:a14="http://schemas.microsoft.com/office/drawing/2010/main"/>
              </a:ext>
            </a:extLst>
          </a:blip>
          <a:srcRect/>
          <a:stretch/>
        </p:blipFill>
        <p:spPr bwMode="auto">
          <a:xfrm>
            <a:off x="4563831" y="2774237"/>
            <a:ext cx="586136" cy="870559"/>
          </a:xfrm>
          <a:prstGeom prst="rect">
            <a:avLst/>
          </a:prstGeom>
          <a:noFill/>
          <a:extLst>
            <a:ext uri="{909E8E84-426E-40DD-AFC4-6F175D3DCCD1}">
              <a14:hiddenFill xmlns:a14="http://schemas.microsoft.com/office/drawing/2010/main">
                <a:solidFill>
                  <a:srgbClr val="FFFFFF"/>
                </a:solidFill>
              </a14:hiddenFill>
            </a:ext>
          </a:extLst>
        </p:spPr>
      </p:pic>
      <p:pic>
        <p:nvPicPr>
          <p:cNvPr id="134" name="Picture 5" descr="C:\Users\Thinkpad\Desktop\道德讲堂\-_0001s_0002_图层-14.png"/>
          <p:cNvPicPr>
            <a:picLocks noChangeAspect="1" noChangeArrowheads="1"/>
          </p:cNvPicPr>
          <p:nvPr userDrawn="1"/>
        </p:nvPicPr>
        <p:blipFill rotWithShape="1">
          <a:blip r:embed="rId19" cstate="print">
            <a:extLst>
              <a:ext uri="{28A0092B-C50C-407E-A947-70E740481C1C}">
                <a14:useLocalDpi xmlns:a14="http://schemas.microsoft.com/office/drawing/2010/main"/>
              </a:ext>
            </a:extLst>
          </a:blip>
          <a:srcRect/>
          <a:stretch/>
        </p:blipFill>
        <p:spPr bwMode="auto">
          <a:xfrm>
            <a:off x="4563831" y="3171140"/>
            <a:ext cx="452869" cy="644793"/>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6" descr="C:\Users\Thinkpad\Desktop\道德讲堂\-_0001s_0003_图层-15.png"/>
          <p:cNvPicPr>
            <a:picLocks noChangeAspect="1" noChangeArrowheads="1"/>
          </p:cNvPicPr>
          <p:nvPr userDrawn="1"/>
        </p:nvPicPr>
        <p:blipFill rotWithShape="1">
          <a:blip r:embed="rId20" cstate="print">
            <a:extLst>
              <a:ext uri="{28A0092B-C50C-407E-A947-70E740481C1C}">
                <a14:useLocalDpi xmlns:a14="http://schemas.microsoft.com/office/drawing/2010/main"/>
              </a:ext>
            </a:extLst>
          </a:blip>
          <a:srcRect/>
          <a:stretch/>
        </p:blipFill>
        <p:spPr bwMode="auto">
          <a:xfrm>
            <a:off x="5266575" y="2365002"/>
            <a:ext cx="674668" cy="383193"/>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7" descr="C:\Users\Thinkpad\Desktop\道德讲堂\-_0001s_0004_图层-16.png"/>
          <p:cNvPicPr>
            <a:picLocks noChangeAspect="1" noChangeArrowheads="1"/>
          </p:cNvPicPr>
          <p:nvPr userDrawn="1"/>
        </p:nvPicPr>
        <p:blipFill rotWithShape="1">
          <a:blip r:embed="rId21" cstate="print">
            <a:extLst>
              <a:ext uri="{28A0092B-C50C-407E-A947-70E740481C1C}">
                <a14:useLocalDpi xmlns:a14="http://schemas.microsoft.com/office/drawing/2010/main"/>
              </a:ext>
            </a:extLst>
          </a:blip>
          <a:srcRect/>
          <a:stretch/>
        </p:blipFill>
        <p:spPr bwMode="auto">
          <a:xfrm>
            <a:off x="5016699" y="2029681"/>
            <a:ext cx="674668" cy="1347248"/>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8" descr="C:\Users\Thinkpad\Desktop\道德讲堂\-_0001s_0005_图层-18.png"/>
          <p:cNvPicPr>
            <a:picLocks noChangeAspect="1" noChangeArrowheads="1"/>
          </p:cNvPicPr>
          <p:nvPr userDrawn="1"/>
        </p:nvPicPr>
        <p:blipFill rotWithShape="1">
          <a:blip r:embed="rId22" cstate="print">
            <a:extLst>
              <a:ext uri="{28A0092B-C50C-407E-A947-70E740481C1C}">
                <a14:useLocalDpi xmlns:a14="http://schemas.microsoft.com/office/drawing/2010/main"/>
              </a:ext>
            </a:extLst>
          </a:blip>
          <a:srcRect l="13751" t="24110" b="23046"/>
          <a:stretch/>
        </p:blipFill>
        <p:spPr bwMode="auto">
          <a:xfrm>
            <a:off x="5383403" y="2722688"/>
            <a:ext cx="732755" cy="223917"/>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10" descr="C:\Users\Thinkpad\Desktop\道德讲堂\-_0001s_0007_图层-20.png"/>
          <p:cNvPicPr>
            <a:picLocks noChangeAspect="1" noChangeArrowheads="1"/>
          </p:cNvPicPr>
          <p:nvPr userDrawn="1"/>
        </p:nvPicPr>
        <p:blipFill rotWithShape="1">
          <a:blip r:embed="rId23" cstate="print">
            <a:extLst>
              <a:ext uri="{28A0092B-C50C-407E-A947-70E740481C1C}">
                <a14:useLocalDpi xmlns:a14="http://schemas.microsoft.com/office/drawing/2010/main"/>
              </a:ext>
            </a:extLst>
          </a:blip>
          <a:srcRect l="22826" t="22330" r="30434" b="26128"/>
          <a:stretch/>
        </p:blipFill>
        <p:spPr bwMode="auto">
          <a:xfrm>
            <a:off x="5354034" y="2894830"/>
            <a:ext cx="179077" cy="278348"/>
          </a:xfrm>
          <a:prstGeom prst="rect">
            <a:avLst/>
          </a:prstGeom>
          <a:noFill/>
          <a:extLst>
            <a:ext uri="{909E8E84-426E-40DD-AFC4-6F175D3DCCD1}">
              <a14:hiddenFill xmlns:a14="http://schemas.microsoft.com/office/drawing/2010/main">
                <a:solidFill>
                  <a:srgbClr val="FFFFFF"/>
                </a:solidFill>
              </a14:hiddenFill>
            </a:ext>
          </a:extLst>
        </p:spPr>
      </p:pic>
      <p:pic>
        <p:nvPicPr>
          <p:cNvPr id="139" name="Picture 11" descr="C:\Users\Thinkpad\Desktop\道德讲堂\-_0001s_0008_图层-21.png"/>
          <p:cNvPicPr>
            <a:picLocks noChangeAspect="1" noChangeArrowheads="1"/>
          </p:cNvPicPr>
          <p:nvPr userDrawn="1"/>
        </p:nvPicPr>
        <p:blipFill rotWithShape="1">
          <a:blip r:embed="rId24" cstate="print">
            <a:extLst>
              <a:ext uri="{28A0092B-C50C-407E-A947-70E740481C1C}">
                <a14:useLocalDpi xmlns:a14="http://schemas.microsoft.com/office/drawing/2010/main"/>
              </a:ext>
            </a:extLst>
          </a:blip>
          <a:srcRect l="16592" t="14873" r="37489" b="13501"/>
          <a:stretch/>
        </p:blipFill>
        <p:spPr bwMode="auto">
          <a:xfrm>
            <a:off x="5493889" y="2832390"/>
            <a:ext cx="214184" cy="405461"/>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12" descr="C:\Users\Thinkpad\Desktop\道德讲堂\-_0001s_0009_图层-22.png"/>
          <p:cNvPicPr>
            <a:picLocks noChangeAspect="1" noChangeArrowheads="1"/>
          </p:cNvPicPr>
          <p:nvPr userDrawn="1"/>
        </p:nvPicPr>
        <p:blipFill rotWithShape="1">
          <a:blip r:embed="rId25" cstate="print">
            <a:extLst>
              <a:ext uri="{28A0092B-C50C-407E-A947-70E740481C1C}">
                <a14:useLocalDpi xmlns:a14="http://schemas.microsoft.com/office/drawing/2010/main"/>
              </a:ext>
            </a:extLst>
          </a:blip>
          <a:srcRect l="22222" t="39972" r="21876" b="14490"/>
          <a:stretch/>
        </p:blipFill>
        <p:spPr bwMode="auto">
          <a:xfrm>
            <a:off x="5416502" y="3086949"/>
            <a:ext cx="377153" cy="172456"/>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13" descr="C:\Users\Thinkpad\Desktop\道德讲堂\-_0001s_0010_图层-23.png"/>
          <p:cNvPicPr>
            <a:picLocks noChangeAspect="1" noChangeArrowheads="1"/>
          </p:cNvPicPr>
          <p:nvPr userDrawn="1"/>
        </p:nvPicPr>
        <p:blipFill rotWithShape="1">
          <a:blip r:embed="rId26" cstate="print">
            <a:extLst>
              <a:ext uri="{28A0092B-C50C-407E-A947-70E740481C1C}">
                <a14:useLocalDpi xmlns:a14="http://schemas.microsoft.com/office/drawing/2010/main"/>
              </a:ext>
            </a:extLst>
          </a:blip>
          <a:srcRect l="10617" t="10879" r="11784" b="6325"/>
          <a:stretch/>
        </p:blipFill>
        <p:spPr bwMode="auto">
          <a:xfrm>
            <a:off x="5233973" y="3153718"/>
            <a:ext cx="614020" cy="339817"/>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14" descr="C:\Users\Thinkpad\Desktop\道德讲堂\-_0001s_0011_图层-24.png"/>
          <p:cNvPicPr>
            <a:picLocks noChangeAspect="1" noChangeArrowheads="1"/>
          </p:cNvPicPr>
          <p:nvPr userDrawn="1"/>
        </p:nvPicPr>
        <p:blipFill rotWithShape="1">
          <a:blip r:embed="rId27" cstate="print">
            <a:extLst>
              <a:ext uri="{28A0092B-C50C-407E-A947-70E740481C1C}">
                <a14:useLocalDpi xmlns:a14="http://schemas.microsoft.com/office/drawing/2010/main"/>
              </a:ext>
            </a:extLst>
          </a:blip>
          <a:srcRect l="13343" t="17254" r="11225" b="18169"/>
          <a:stretch/>
        </p:blipFill>
        <p:spPr bwMode="auto">
          <a:xfrm>
            <a:off x="5540983" y="3703853"/>
            <a:ext cx="703680" cy="221025"/>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5" descr="C:\Users\Thinkpad\Desktop\道德讲堂\-_0001s_0012_图层-25.png"/>
          <p:cNvPicPr>
            <a:picLocks noChangeAspect="1" noChangeArrowheads="1"/>
          </p:cNvPicPr>
          <p:nvPr userDrawn="1"/>
        </p:nvPicPr>
        <p:blipFill rotWithShape="1">
          <a:blip r:embed="rId28" cstate="print">
            <a:extLst>
              <a:ext uri="{28A0092B-C50C-407E-A947-70E740481C1C}">
                <a14:useLocalDpi xmlns:a14="http://schemas.microsoft.com/office/drawing/2010/main"/>
              </a:ext>
            </a:extLst>
          </a:blip>
          <a:srcRect l="11283" t="15733" r="12828" b="22348"/>
          <a:stretch/>
        </p:blipFill>
        <p:spPr bwMode="auto">
          <a:xfrm>
            <a:off x="5625208" y="3537196"/>
            <a:ext cx="619453" cy="330565"/>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16" descr="C:\Users\Thinkpad\Desktop\道德讲堂\-_0001s_0013_图层-26.png"/>
          <p:cNvPicPr>
            <a:picLocks noChangeAspect="1" noChangeArrowheads="1"/>
          </p:cNvPicPr>
          <p:nvPr userDrawn="1"/>
        </p:nvPicPr>
        <p:blipFill rotWithShape="1">
          <a:blip r:embed="rId29" cstate="print">
            <a:extLst>
              <a:ext uri="{28A0092B-C50C-407E-A947-70E740481C1C}">
                <a14:useLocalDpi xmlns:a14="http://schemas.microsoft.com/office/drawing/2010/main"/>
              </a:ext>
            </a:extLst>
          </a:blip>
          <a:srcRect t="4276" b="-2"/>
          <a:stretch/>
        </p:blipFill>
        <p:spPr bwMode="auto">
          <a:xfrm>
            <a:off x="5493889" y="3228121"/>
            <a:ext cx="972096" cy="416676"/>
          </a:xfrm>
          <a:prstGeom prst="rect">
            <a:avLst/>
          </a:prstGeom>
          <a:noFill/>
          <a:extLst>
            <a:ext uri="{909E8E84-426E-40DD-AFC4-6F175D3DCCD1}">
              <a14:hiddenFill xmlns:a14="http://schemas.microsoft.com/office/drawing/2010/main">
                <a:solidFill>
                  <a:srgbClr val="FFFFFF"/>
                </a:solidFill>
              </a14:hiddenFill>
            </a:ext>
          </a:extLst>
        </p:spPr>
      </p:pic>
      <p:pic>
        <p:nvPicPr>
          <p:cNvPr id="145" name="Picture 19" descr="C:\Users\Thinkpad\Desktop\道德讲堂\-_0002s_0008_图层-36.png"/>
          <p:cNvPicPr>
            <a:picLocks noChangeAspect="1" noChangeArrowheads="1"/>
          </p:cNvPicPr>
          <p:nvPr userDrawn="1"/>
        </p:nvPicPr>
        <p:blipFill rotWithShape="1">
          <a:blip r:embed="rId30" cstate="print">
            <a:extLst>
              <a:ext uri="{28A0092B-C50C-407E-A947-70E740481C1C}">
                <a14:useLocalDpi xmlns:a14="http://schemas.microsoft.com/office/drawing/2010/main"/>
              </a:ext>
            </a:extLst>
          </a:blip>
          <a:srcRect/>
          <a:stretch/>
        </p:blipFill>
        <p:spPr bwMode="auto">
          <a:xfrm>
            <a:off x="7993283" y="1850981"/>
            <a:ext cx="347964" cy="2179604"/>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20" descr="C:\Users\Thinkpad\Desktop\道德讲堂\-_0002s_0000_图层-28.png"/>
          <p:cNvPicPr>
            <a:picLocks noChangeAspect="1" noChangeArrowheads="1"/>
          </p:cNvPicPr>
          <p:nvPr userDrawn="1"/>
        </p:nvPicPr>
        <p:blipFill rotWithShape="1">
          <a:blip r:embed="rId31" cstate="print">
            <a:extLst>
              <a:ext uri="{28A0092B-C50C-407E-A947-70E740481C1C}">
                <a14:useLocalDpi xmlns:a14="http://schemas.microsoft.com/office/drawing/2010/main"/>
              </a:ext>
            </a:extLst>
          </a:blip>
          <a:srcRect/>
          <a:stretch/>
        </p:blipFill>
        <p:spPr bwMode="auto">
          <a:xfrm>
            <a:off x="6841190" y="2250733"/>
            <a:ext cx="688141" cy="547579"/>
          </a:xfrm>
          <a:prstGeom prst="rect">
            <a:avLst/>
          </a:prstGeom>
          <a:noFill/>
          <a:extLst>
            <a:ext uri="{909E8E84-426E-40DD-AFC4-6F175D3DCCD1}">
              <a14:hiddenFill xmlns:a14="http://schemas.microsoft.com/office/drawing/2010/main">
                <a:solidFill>
                  <a:srgbClr val="FFFFFF"/>
                </a:solidFill>
              </a14:hiddenFill>
            </a:ext>
          </a:extLst>
        </p:spPr>
      </p:pic>
      <p:pic>
        <p:nvPicPr>
          <p:cNvPr id="147" name="Picture 21" descr="C:\Users\Thinkpad\Desktop\道德讲堂\-_0002s_0001_图层-29.png"/>
          <p:cNvPicPr>
            <a:picLocks noChangeAspect="1" noChangeArrowheads="1"/>
          </p:cNvPicPr>
          <p:nvPr userDrawn="1"/>
        </p:nvPicPr>
        <p:blipFill rotWithShape="1">
          <a:blip r:embed="rId32" cstate="print">
            <a:extLst>
              <a:ext uri="{28A0092B-C50C-407E-A947-70E740481C1C}">
                <a14:useLocalDpi xmlns:a14="http://schemas.microsoft.com/office/drawing/2010/main"/>
              </a:ext>
            </a:extLst>
          </a:blip>
          <a:srcRect/>
          <a:stretch/>
        </p:blipFill>
        <p:spPr bwMode="auto">
          <a:xfrm>
            <a:off x="6551719" y="2824215"/>
            <a:ext cx="578943" cy="560152"/>
          </a:xfrm>
          <a:prstGeom prst="rect">
            <a:avLst/>
          </a:prstGeom>
          <a:noFill/>
          <a:extLst>
            <a:ext uri="{909E8E84-426E-40DD-AFC4-6F175D3DCCD1}">
              <a14:hiddenFill xmlns:a14="http://schemas.microsoft.com/office/drawing/2010/main">
                <a:solidFill>
                  <a:srgbClr val="FFFFFF"/>
                </a:solidFill>
              </a14:hiddenFill>
            </a:ext>
          </a:extLst>
        </p:spPr>
      </p:pic>
      <p:pic>
        <p:nvPicPr>
          <p:cNvPr id="148" name="Picture 22" descr="C:\Users\Thinkpad\Desktop\道德讲堂\-_0002s_0002_图层-30.png"/>
          <p:cNvPicPr>
            <a:picLocks noChangeAspect="1" noChangeArrowheads="1"/>
          </p:cNvPicPr>
          <p:nvPr userDrawn="1"/>
        </p:nvPicPr>
        <p:blipFill rotWithShape="1">
          <a:blip r:embed="rId33" cstate="print">
            <a:extLst>
              <a:ext uri="{28A0092B-C50C-407E-A947-70E740481C1C}">
                <a14:useLocalDpi xmlns:a14="http://schemas.microsoft.com/office/drawing/2010/main"/>
              </a:ext>
            </a:extLst>
          </a:blip>
          <a:srcRect/>
          <a:stretch/>
        </p:blipFill>
        <p:spPr bwMode="auto">
          <a:xfrm>
            <a:off x="6901116" y="2798311"/>
            <a:ext cx="459093" cy="824295"/>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23" descr="C:\Users\Thinkpad\Desktop\道德讲堂\-_0002s_0003_图层-31.png"/>
          <p:cNvPicPr>
            <a:picLocks noChangeAspect="1" noChangeArrowheads="1"/>
          </p:cNvPicPr>
          <p:nvPr userDrawn="1"/>
        </p:nvPicPr>
        <p:blipFill rotWithShape="1">
          <a:blip r:embed="rId34" cstate="print">
            <a:extLst>
              <a:ext uri="{28A0092B-C50C-407E-A947-70E740481C1C}">
                <a14:useLocalDpi xmlns:a14="http://schemas.microsoft.com/office/drawing/2010/main"/>
              </a:ext>
            </a:extLst>
          </a:blip>
          <a:srcRect/>
          <a:stretch/>
        </p:blipFill>
        <p:spPr bwMode="auto">
          <a:xfrm>
            <a:off x="6901116" y="2568163"/>
            <a:ext cx="918187" cy="1054443"/>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24" descr="C:\Users\Thinkpad\Desktop\道德讲堂\-_0002s_0004_图层-32.png"/>
          <p:cNvPicPr>
            <a:picLocks noChangeAspect="1" noChangeArrowheads="1"/>
          </p:cNvPicPr>
          <p:nvPr userDrawn="1"/>
        </p:nvPicPr>
        <p:blipFill rotWithShape="1">
          <a:blip r:embed="rId35" cstate="print">
            <a:extLst>
              <a:ext uri="{28A0092B-C50C-407E-A947-70E740481C1C}">
                <a14:useLocalDpi xmlns:a14="http://schemas.microsoft.com/office/drawing/2010/main"/>
              </a:ext>
            </a:extLst>
          </a:blip>
          <a:srcRect/>
          <a:stretch/>
        </p:blipFill>
        <p:spPr bwMode="auto">
          <a:xfrm>
            <a:off x="7595610" y="2417159"/>
            <a:ext cx="927903" cy="471444"/>
          </a:xfrm>
          <a:prstGeom prst="rect">
            <a:avLst/>
          </a:prstGeom>
          <a:noFill/>
          <a:extLst>
            <a:ext uri="{909E8E84-426E-40DD-AFC4-6F175D3DCCD1}">
              <a14:hiddenFill xmlns:a14="http://schemas.microsoft.com/office/drawing/2010/main">
                <a:solidFill>
                  <a:srgbClr val="FFFFFF"/>
                </a:solidFill>
              </a14:hiddenFill>
            </a:ext>
          </a:extLst>
        </p:spPr>
      </p:pic>
      <p:pic>
        <p:nvPicPr>
          <p:cNvPr id="151" name="Picture 25" descr="C:\Users\Thinkpad\Desktop\道德讲堂\-_0002s_0005_图层-34.png"/>
          <p:cNvPicPr>
            <a:picLocks noChangeAspect="1" noChangeArrowheads="1"/>
          </p:cNvPicPr>
          <p:nvPr userDrawn="1"/>
        </p:nvPicPr>
        <p:blipFill rotWithShape="1">
          <a:blip r:embed="rId36" cstate="print">
            <a:extLst>
              <a:ext uri="{28A0092B-C50C-407E-A947-70E740481C1C}">
                <a14:useLocalDpi xmlns:a14="http://schemas.microsoft.com/office/drawing/2010/main"/>
              </a:ext>
            </a:extLst>
          </a:blip>
          <a:srcRect/>
          <a:stretch/>
        </p:blipFill>
        <p:spPr bwMode="auto">
          <a:xfrm>
            <a:off x="7463053" y="2798311"/>
            <a:ext cx="530231" cy="420691"/>
          </a:xfrm>
          <a:prstGeom prst="rect">
            <a:avLst/>
          </a:prstGeom>
          <a:noFill/>
          <a:extLst>
            <a:ext uri="{909E8E84-426E-40DD-AFC4-6F175D3DCCD1}">
              <a14:hiddenFill xmlns:a14="http://schemas.microsoft.com/office/drawing/2010/main">
                <a:solidFill>
                  <a:srgbClr val="FFFFFF"/>
                </a:solidFill>
              </a14:hiddenFill>
            </a:ext>
          </a:extLst>
        </p:spPr>
      </p:pic>
      <p:pic>
        <p:nvPicPr>
          <p:cNvPr id="152" name="Picture 26" descr="C:\Users\Thinkpad\Desktop\道德讲堂\-_0002s_0006_图层-33.png"/>
          <p:cNvPicPr>
            <a:picLocks noChangeAspect="1" noChangeArrowheads="1"/>
          </p:cNvPicPr>
          <p:nvPr userDrawn="1"/>
        </p:nvPicPr>
        <p:blipFill rotWithShape="1">
          <a:blip r:embed="rId37" cstate="print">
            <a:extLst>
              <a:ext uri="{28A0092B-C50C-407E-A947-70E740481C1C}">
                <a14:useLocalDpi xmlns:a14="http://schemas.microsoft.com/office/drawing/2010/main"/>
              </a:ext>
            </a:extLst>
          </a:blip>
          <a:srcRect/>
          <a:stretch/>
        </p:blipFill>
        <p:spPr bwMode="auto">
          <a:xfrm>
            <a:off x="7463052" y="2824215"/>
            <a:ext cx="1060461" cy="394787"/>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27" descr="C:\Users\Thinkpad\Desktop\道德讲堂\-_0002s_0007_图层-35.png"/>
          <p:cNvPicPr>
            <a:picLocks noChangeAspect="1" noChangeArrowheads="1"/>
          </p:cNvPicPr>
          <p:nvPr userDrawn="1"/>
        </p:nvPicPr>
        <p:blipFill rotWithShape="1">
          <a:blip r:embed="rId38" cstate="print">
            <a:extLst>
              <a:ext uri="{28A0092B-C50C-407E-A947-70E740481C1C}">
                <a14:useLocalDpi xmlns:a14="http://schemas.microsoft.com/office/drawing/2010/main"/>
              </a:ext>
            </a:extLst>
          </a:blip>
          <a:srcRect/>
          <a:stretch/>
        </p:blipFill>
        <p:spPr bwMode="auto">
          <a:xfrm>
            <a:off x="7595611" y="2392841"/>
            <a:ext cx="447381" cy="991523"/>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28" descr="C:\Users\Thinkpad\Desktop\道德讲堂\-_0003s_0011_图层-48.png"/>
          <p:cNvPicPr>
            <a:picLocks noChangeAspect="1" noChangeArrowheads="1"/>
          </p:cNvPicPr>
          <p:nvPr userDrawn="1"/>
        </p:nvPicPr>
        <p:blipFill rotWithShape="1">
          <a:blip r:embed="rId39" cstate="print">
            <a:extLst>
              <a:ext uri="{28A0092B-C50C-407E-A947-70E740481C1C}">
                <a14:useLocalDpi xmlns:a14="http://schemas.microsoft.com/office/drawing/2010/main"/>
              </a:ext>
            </a:extLst>
          </a:blip>
          <a:srcRect l="69615" t="50912" r="21667" b="43017"/>
          <a:stretch/>
        </p:blipFill>
        <p:spPr bwMode="auto">
          <a:xfrm>
            <a:off x="9066266" y="3577540"/>
            <a:ext cx="1080989" cy="424032"/>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29" descr="C:\Users\Thinkpad\Desktop\道德讲堂\-_0003s_0000_图层-37.png"/>
          <p:cNvPicPr>
            <a:picLocks noChangeAspect="1" noChangeArrowheads="1"/>
          </p:cNvPicPr>
          <p:nvPr userDrawn="1"/>
        </p:nvPicPr>
        <p:blipFill rotWithShape="1">
          <a:blip r:embed="rId40" cstate="print">
            <a:extLst>
              <a:ext uri="{28A0092B-C50C-407E-A947-70E740481C1C}">
                <a14:useLocalDpi xmlns:a14="http://schemas.microsoft.com/office/drawing/2010/main"/>
              </a:ext>
            </a:extLst>
          </a:blip>
          <a:srcRect l="71603" t="27190" r="24935" b="61956"/>
          <a:stretch/>
        </p:blipFill>
        <p:spPr bwMode="auto">
          <a:xfrm>
            <a:off x="9312668" y="1920689"/>
            <a:ext cx="429217" cy="758115"/>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30" descr="C:\Users\Thinkpad\Desktop\道德讲堂\-_0003s_0001_图层-38.png"/>
          <p:cNvPicPr>
            <a:picLocks noChangeAspect="1" noChangeArrowheads="1"/>
          </p:cNvPicPr>
          <p:nvPr userDrawn="1"/>
        </p:nvPicPr>
        <p:blipFill rotWithShape="1">
          <a:blip r:embed="rId41" cstate="print">
            <a:extLst>
              <a:ext uri="{28A0092B-C50C-407E-A947-70E740481C1C}">
                <a14:useLocalDpi xmlns:a14="http://schemas.microsoft.com/office/drawing/2010/main"/>
              </a:ext>
            </a:extLst>
          </a:blip>
          <a:srcRect l="69615" t="30022" r="26411" b="61956"/>
          <a:stretch/>
        </p:blipFill>
        <p:spPr bwMode="auto">
          <a:xfrm>
            <a:off x="9066268" y="2118491"/>
            <a:ext cx="492801" cy="560315"/>
          </a:xfrm>
          <a:prstGeom prst="rect">
            <a:avLst/>
          </a:prstGeom>
          <a:noFill/>
          <a:extLst>
            <a:ext uri="{909E8E84-426E-40DD-AFC4-6F175D3DCCD1}">
              <a14:hiddenFill xmlns:a14="http://schemas.microsoft.com/office/drawing/2010/main">
                <a:solidFill>
                  <a:srgbClr val="FFFFFF"/>
                </a:solidFill>
              </a14:hiddenFill>
            </a:ext>
          </a:extLst>
        </p:spPr>
      </p:pic>
      <p:pic>
        <p:nvPicPr>
          <p:cNvPr id="157" name="Picture 31" descr="C:\Users\Thinkpad\Desktop\道德讲堂\-_0003s_0002_图层-39.png"/>
          <p:cNvPicPr>
            <a:picLocks noChangeAspect="1" noChangeArrowheads="1"/>
          </p:cNvPicPr>
          <p:nvPr userDrawn="1"/>
        </p:nvPicPr>
        <p:blipFill rotWithShape="1">
          <a:blip r:embed="rId42" cstate="print">
            <a:extLst>
              <a:ext uri="{28A0092B-C50C-407E-A947-70E740481C1C}">
                <a14:useLocalDpi xmlns:a14="http://schemas.microsoft.com/office/drawing/2010/main"/>
              </a:ext>
            </a:extLst>
          </a:blip>
          <a:srcRect l="70769" t="29608" r="23077" b="63255"/>
          <a:stretch/>
        </p:blipFill>
        <p:spPr bwMode="auto">
          <a:xfrm>
            <a:off x="9209337" y="2089591"/>
            <a:ext cx="763051" cy="498453"/>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32" descr="C:\Users\Thinkpad\Desktop\道德讲堂\-_0003s_0003_图层-40.png"/>
          <p:cNvPicPr>
            <a:picLocks noChangeAspect="1" noChangeArrowheads="1"/>
          </p:cNvPicPr>
          <p:nvPr userDrawn="1"/>
        </p:nvPicPr>
        <p:blipFill rotWithShape="1">
          <a:blip r:embed="rId43" cstate="print">
            <a:extLst>
              <a:ext uri="{28A0092B-C50C-407E-A947-70E740481C1C}">
                <a14:useLocalDpi xmlns:a14="http://schemas.microsoft.com/office/drawing/2010/main"/>
              </a:ext>
            </a:extLst>
          </a:blip>
          <a:srcRect l="73846" t="29134" r="21667" b="62874"/>
          <a:stretch/>
        </p:blipFill>
        <p:spPr bwMode="auto">
          <a:xfrm>
            <a:off x="9590864" y="2056499"/>
            <a:ext cx="556392" cy="558175"/>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33" descr="C:\Users\Thinkpad\Desktop\道德讲堂\-_0003s_0004_图层-41.png"/>
          <p:cNvPicPr>
            <a:picLocks noChangeAspect="1" noChangeArrowheads="1"/>
          </p:cNvPicPr>
          <p:nvPr userDrawn="1"/>
        </p:nvPicPr>
        <p:blipFill rotWithShape="1">
          <a:blip r:embed="rId44" cstate="print">
            <a:extLst>
              <a:ext uri="{28A0092B-C50C-407E-A947-70E740481C1C}">
                <a14:useLocalDpi xmlns:a14="http://schemas.microsoft.com/office/drawing/2010/main"/>
              </a:ext>
            </a:extLst>
          </a:blip>
          <a:srcRect l="66923" t="37126" r="30384" b="53810"/>
          <a:stretch/>
        </p:blipFill>
        <p:spPr bwMode="auto">
          <a:xfrm>
            <a:off x="8732433" y="2614674"/>
            <a:ext cx="333833" cy="633060"/>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34" descr="C:\Users\Thinkpad\Desktop\道德讲堂\-_0003s_0005_图层-42.png"/>
          <p:cNvPicPr>
            <a:picLocks noChangeAspect="1" noChangeArrowheads="1"/>
          </p:cNvPicPr>
          <p:nvPr userDrawn="1"/>
        </p:nvPicPr>
        <p:blipFill rotWithShape="1">
          <a:blip r:embed="rId45" cstate="print">
            <a:extLst>
              <a:ext uri="{28A0092B-C50C-407E-A947-70E740481C1C}">
                <a14:useLocalDpi xmlns:a14="http://schemas.microsoft.com/office/drawing/2010/main"/>
              </a:ext>
            </a:extLst>
          </a:blip>
          <a:srcRect l="69615" t="35562" r="19488" b="59207"/>
          <a:stretch/>
        </p:blipFill>
        <p:spPr bwMode="auto">
          <a:xfrm>
            <a:off x="9066265" y="2505434"/>
            <a:ext cx="1351235" cy="365383"/>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35" descr="C:\Users\Thinkpad\Desktop\道德讲堂\-_0003s_0006_图层-43.png"/>
          <p:cNvPicPr>
            <a:picLocks noChangeAspect="1" noChangeArrowheads="1"/>
          </p:cNvPicPr>
          <p:nvPr userDrawn="1"/>
        </p:nvPicPr>
        <p:blipFill rotWithShape="1">
          <a:blip r:embed="rId46" cstate="print">
            <a:extLst>
              <a:ext uri="{28A0092B-C50C-407E-A947-70E740481C1C}">
                <a14:useLocalDpi xmlns:a14="http://schemas.microsoft.com/office/drawing/2010/main"/>
              </a:ext>
            </a:extLst>
          </a:blip>
          <a:srcRect l="74359" t="34891" r="19487" b="57114"/>
          <a:stretch/>
        </p:blipFill>
        <p:spPr bwMode="auto">
          <a:xfrm>
            <a:off x="9654449" y="2458574"/>
            <a:ext cx="763051" cy="558449"/>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36" descr="C:\Users\Thinkpad\Desktop\道德讲堂\-_0003s_0007_图层-44.png"/>
          <p:cNvPicPr>
            <a:picLocks noChangeAspect="1" noChangeArrowheads="1"/>
          </p:cNvPicPr>
          <p:nvPr userDrawn="1"/>
        </p:nvPicPr>
        <p:blipFill rotWithShape="1">
          <a:blip r:embed="rId47" cstate="print">
            <a:extLst>
              <a:ext uri="{28A0092B-C50C-407E-A947-70E740481C1C}">
                <a14:useLocalDpi xmlns:a14="http://schemas.microsoft.com/office/drawing/2010/main"/>
              </a:ext>
            </a:extLst>
          </a:blip>
          <a:srcRect l="70770" t="39031" r="25641" b="53810"/>
          <a:stretch/>
        </p:blipFill>
        <p:spPr bwMode="auto">
          <a:xfrm>
            <a:off x="9209337" y="2747738"/>
            <a:ext cx="445113" cy="499997"/>
          </a:xfrm>
          <a:prstGeom prst="rect">
            <a:avLst/>
          </a:prstGeom>
          <a:noFill/>
          <a:extLst>
            <a:ext uri="{909E8E84-426E-40DD-AFC4-6F175D3DCCD1}">
              <a14:hiddenFill xmlns:a14="http://schemas.microsoft.com/office/drawing/2010/main">
                <a:solidFill>
                  <a:srgbClr val="FFFFFF"/>
                </a:solidFill>
              </a14:hiddenFill>
            </a:ext>
          </a:extLst>
        </p:spPr>
      </p:pic>
      <p:pic>
        <p:nvPicPr>
          <p:cNvPr id="163" name="Picture 37" descr="C:\Users\Thinkpad\Desktop\道德讲堂\-_0003s_0008_图层-45.png"/>
          <p:cNvPicPr>
            <a:picLocks noChangeAspect="1" noChangeArrowheads="1"/>
          </p:cNvPicPr>
          <p:nvPr userDrawn="1"/>
        </p:nvPicPr>
        <p:blipFill rotWithShape="1">
          <a:blip r:embed="rId48" cstate="print">
            <a:extLst>
              <a:ext uri="{28A0092B-C50C-407E-A947-70E740481C1C}">
                <a14:useLocalDpi xmlns:a14="http://schemas.microsoft.com/office/drawing/2010/main"/>
              </a:ext>
            </a:extLst>
          </a:blip>
          <a:srcRect l="71795" t="38150" r="23077" b="50919"/>
          <a:stretch/>
        </p:blipFill>
        <p:spPr bwMode="auto">
          <a:xfrm>
            <a:off x="9336513" y="2686203"/>
            <a:ext cx="635876" cy="763455"/>
          </a:xfrm>
          <a:prstGeom prst="rect">
            <a:avLst/>
          </a:prstGeom>
          <a:noFill/>
          <a:extLst>
            <a:ext uri="{909E8E84-426E-40DD-AFC4-6F175D3DCCD1}">
              <a14:hiddenFill xmlns:a14="http://schemas.microsoft.com/office/drawing/2010/main">
                <a:solidFill>
                  <a:srgbClr val="FFFFFF"/>
                </a:solidFill>
              </a14:hiddenFill>
            </a:ext>
          </a:extLst>
        </p:spPr>
      </p:pic>
      <p:pic>
        <p:nvPicPr>
          <p:cNvPr id="164" name="Picture 38" descr="C:\Users\Thinkpad\Desktop\道德讲堂\-_0003s_0009_图层-46.png"/>
          <p:cNvPicPr>
            <a:picLocks noChangeAspect="1" noChangeArrowheads="1"/>
          </p:cNvPicPr>
          <p:nvPr userDrawn="1"/>
        </p:nvPicPr>
        <p:blipFill rotWithShape="1">
          <a:blip r:embed="rId49" cstate="print">
            <a:extLst>
              <a:ext uri="{28A0092B-C50C-407E-A947-70E740481C1C}">
                <a14:useLocalDpi xmlns:a14="http://schemas.microsoft.com/office/drawing/2010/main"/>
              </a:ext>
            </a:extLst>
          </a:blip>
          <a:srcRect l="70769" t="44906" r="23077" b="48083"/>
          <a:stretch/>
        </p:blipFill>
        <p:spPr bwMode="auto">
          <a:xfrm>
            <a:off x="9209337" y="3158061"/>
            <a:ext cx="763051" cy="489671"/>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39" descr="C:\Users\Thinkpad\Desktop\道德讲堂\-_0003s_0010_图层-47.png"/>
          <p:cNvPicPr>
            <a:picLocks noChangeAspect="1" noChangeArrowheads="1"/>
          </p:cNvPicPr>
          <p:nvPr userDrawn="1"/>
        </p:nvPicPr>
        <p:blipFill rotWithShape="1">
          <a:blip r:embed="rId50" cstate="print">
            <a:extLst>
              <a:ext uri="{28A0092B-C50C-407E-A947-70E740481C1C}">
                <a14:useLocalDpi xmlns:a14="http://schemas.microsoft.com/office/drawing/2010/main"/>
              </a:ext>
            </a:extLst>
          </a:blip>
          <a:srcRect l="71795" t="44354" r="24615" b="44322"/>
          <a:stretch/>
        </p:blipFill>
        <p:spPr bwMode="auto">
          <a:xfrm>
            <a:off x="9336513" y="3119503"/>
            <a:ext cx="445113" cy="790916"/>
          </a:xfrm>
          <a:prstGeom prst="rect">
            <a:avLst/>
          </a:prstGeom>
          <a:noFill/>
          <a:extLst>
            <a:ext uri="{909E8E84-426E-40DD-AFC4-6F175D3DCCD1}">
              <a14:hiddenFill xmlns:a14="http://schemas.microsoft.com/office/drawing/2010/main">
                <a:solidFill>
                  <a:srgbClr val="FFFFFF"/>
                </a:solidFill>
              </a14:hiddenFill>
            </a:ext>
          </a:extLst>
        </p:spPr>
      </p:pic>
      <p:pic>
        <p:nvPicPr>
          <p:cNvPr id="166" name="Picture 2" descr="C:\Users\Thinkpad\Desktop\123.png"/>
          <p:cNvPicPr>
            <a:picLocks noChangeAspect="1" noChangeArrowheads="1"/>
          </p:cNvPicPr>
          <p:nvPr userDrawn="1"/>
        </p:nvPicPr>
        <p:blipFill>
          <a:blip r:embed="rId51" cstate="print">
            <a:extLst>
              <a:ext uri="{28A0092B-C50C-407E-A947-70E740481C1C}">
                <a14:useLocalDpi xmlns:a14="http://schemas.microsoft.com/office/drawing/2010/main" val="0"/>
              </a:ext>
            </a:extLst>
          </a:blip>
          <a:srcRect/>
          <a:stretch>
            <a:fillRect/>
          </a:stretch>
        </p:blipFill>
        <p:spPr bwMode="auto">
          <a:xfrm>
            <a:off x="10382449" y="3452053"/>
            <a:ext cx="1625095" cy="2882913"/>
          </a:xfrm>
          <a:prstGeom prst="rect">
            <a:avLst/>
          </a:prstGeom>
          <a:noFill/>
          <a:extLst>
            <a:ext uri="{909E8E84-426E-40DD-AFC4-6F175D3DCCD1}">
              <a14:hiddenFill xmlns:a14="http://schemas.microsoft.com/office/drawing/2010/main">
                <a:solidFill>
                  <a:srgbClr val="FFFFFF"/>
                </a:solidFill>
              </a14:hiddenFill>
            </a:ext>
          </a:extLst>
        </p:spPr>
      </p:pic>
      <p:sp>
        <p:nvSpPr>
          <p:cNvPr id="167" name="TextBox 166"/>
          <p:cNvSpPr txBox="1"/>
          <p:nvPr userDrawn="1"/>
        </p:nvSpPr>
        <p:spPr>
          <a:xfrm>
            <a:off x="8913990" y="5764221"/>
            <a:ext cx="1820755" cy="379656"/>
          </a:xfrm>
          <a:prstGeom prst="rect">
            <a:avLst/>
          </a:prstGeom>
          <a:noFill/>
        </p:spPr>
        <p:txBody>
          <a:bodyPr wrap="none" rtlCol="0">
            <a:spAutoFit/>
          </a:bodyPr>
          <a:lstStyle/>
          <a:p>
            <a:r>
              <a:rPr lang="zh-CN" altLang="en-US" sz="1867" b="1" dirty="0">
                <a:solidFill>
                  <a:schemeClr val="tx1"/>
                </a:solidFill>
              </a:rPr>
              <a:t>主讲人：</a:t>
            </a:r>
            <a:r>
              <a:rPr lang="en-US" altLang="zh-CN" sz="1867" b="1" dirty="0" err="1">
                <a:solidFill>
                  <a:schemeClr val="tx1"/>
                </a:solidFill>
              </a:rPr>
              <a:t>ke_ran</a:t>
            </a:r>
            <a:endParaRPr lang="zh-CN" altLang="en-US" sz="1867" b="1" dirty="0">
              <a:solidFill>
                <a:schemeClr val="tx1"/>
              </a:solidFill>
            </a:endParaRPr>
          </a:p>
        </p:txBody>
      </p:sp>
      <p:pic>
        <p:nvPicPr>
          <p:cNvPr id="168" name="Picture 8" descr="C:\Users\Thinkpad\Desktop\222222.png"/>
          <p:cNvPicPr>
            <a:picLocks noChangeAspect="1" noChangeArrowheads="1"/>
          </p:cNvPicPr>
          <p:nvPr userDrawn="1"/>
        </p:nvPicPr>
        <p:blipFill>
          <a:blip r:embed="rId52" cstate="print">
            <a:extLst>
              <a:ext uri="{28A0092B-C50C-407E-A947-70E740481C1C}">
                <a14:useLocalDpi xmlns:a14="http://schemas.microsoft.com/office/drawing/2010/main" val="0"/>
              </a:ext>
            </a:extLst>
          </a:blip>
          <a:srcRect/>
          <a:stretch>
            <a:fillRect/>
          </a:stretch>
        </p:blipFill>
        <p:spPr bwMode="auto">
          <a:xfrm>
            <a:off x="962537" y="3350349"/>
            <a:ext cx="1477080" cy="2688211"/>
          </a:xfrm>
          <a:prstGeom prst="rect">
            <a:avLst/>
          </a:prstGeom>
          <a:noFill/>
          <a:extLst>
            <a:ext uri="{909E8E84-426E-40DD-AFC4-6F175D3DCCD1}">
              <a14:hiddenFill xmlns:a14="http://schemas.microsoft.com/office/drawing/2010/main">
                <a:solidFill>
                  <a:srgbClr val="FFFFFF"/>
                </a:solidFill>
              </a14:hiddenFill>
            </a:ext>
          </a:extLst>
        </p:spPr>
      </p:pic>
      <p:sp>
        <p:nvSpPr>
          <p:cNvPr id="169" name="TextBox 168"/>
          <p:cNvSpPr txBox="1"/>
          <p:nvPr userDrawn="1"/>
        </p:nvSpPr>
        <p:spPr>
          <a:xfrm>
            <a:off x="1200118" y="1081278"/>
            <a:ext cx="2156332" cy="403688"/>
          </a:xfrm>
          <a:prstGeom prst="rect">
            <a:avLst/>
          </a:prstGeom>
          <a:noFill/>
        </p:spPr>
        <p:txBody>
          <a:bodyPr wrap="none" lIns="115239" tIns="57620" rIns="115239" bIns="57620" rtlCol="0">
            <a:spAutoFit/>
          </a:bodyPr>
          <a:lstStyle/>
          <a:p>
            <a:pPr marL="0" indent="0" algn="l">
              <a:buFontTx/>
              <a:buNone/>
            </a:pPr>
            <a:r>
              <a:rPr lang="zh-CN" altLang="en-US" sz="1867" b="1" spc="0" dirty="0">
                <a:solidFill>
                  <a:schemeClr val="tx1">
                    <a:lumMod val="50000"/>
                    <a:lumOff val="50000"/>
                  </a:schemeClr>
                </a:solidFill>
              </a:rPr>
              <a:t>弘扬中华传统美德</a:t>
            </a:r>
          </a:p>
        </p:txBody>
      </p:sp>
      <p:cxnSp>
        <p:nvCxnSpPr>
          <p:cNvPr id="170" name="直接连接符 169"/>
          <p:cNvCxnSpPr/>
          <p:nvPr userDrawn="1"/>
        </p:nvCxnSpPr>
        <p:spPr>
          <a:xfrm>
            <a:off x="2653437" y="4061619"/>
            <a:ext cx="7802500" cy="0"/>
          </a:xfrm>
          <a:prstGeom prst="line">
            <a:avLst/>
          </a:prstGeom>
          <a:ln>
            <a:solidFill>
              <a:schemeClr val="tx1"/>
            </a:solidFill>
            <a:headEnd type="diamond" w="sm" len="sm"/>
            <a:tailEnd type="diamond" w="sm" len="sm"/>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userDrawn="1"/>
        </p:nvCxnSpPr>
        <p:spPr>
          <a:xfrm>
            <a:off x="2653437" y="4548008"/>
            <a:ext cx="7802500" cy="0"/>
          </a:xfrm>
          <a:prstGeom prst="line">
            <a:avLst/>
          </a:prstGeom>
          <a:ln>
            <a:solidFill>
              <a:schemeClr val="tx1"/>
            </a:solidFill>
            <a:headEnd type="diamond" w="sm" len="sm"/>
            <a:tailEnd type="diamond" w="sm" len="sm"/>
          </a:ln>
        </p:spPr>
        <p:style>
          <a:lnRef idx="1">
            <a:schemeClr val="accent1"/>
          </a:lnRef>
          <a:fillRef idx="0">
            <a:schemeClr val="accent1"/>
          </a:fillRef>
          <a:effectRef idx="0">
            <a:schemeClr val="accent1"/>
          </a:effectRef>
          <a:fontRef idx="minor">
            <a:schemeClr val="tx1"/>
          </a:fontRef>
        </p:style>
      </p:cxnSp>
      <p:grpSp>
        <p:nvGrpSpPr>
          <p:cNvPr id="176" name="组合 175"/>
          <p:cNvGrpSpPr/>
          <p:nvPr userDrawn="1"/>
        </p:nvGrpSpPr>
        <p:grpSpPr>
          <a:xfrm>
            <a:off x="7125676" y="-3175"/>
            <a:ext cx="7516712" cy="6864349"/>
            <a:chOff x="5344257" y="-2381"/>
            <a:chExt cx="5637534" cy="5148262"/>
          </a:xfrm>
        </p:grpSpPr>
        <p:sp>
          <p:nvSpPr>
            <p:cNvPr id="183" name="矩形 182"/>
            <p:cNvSpPr/>
            <p:nvPr userDrawn="1"/>
          </p:nvSpPr>
          <p:spPr>
            <a:xfrm>
              <a:off x="5344257" y="-2381"/>
              <a:ext cx="3125489" cy="51458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84" name="Picture 2" descr="C:\Users\Thinkpad\Desktop\1.png"/>
            <p:cNvPicPr>
              <a:picLocks noChangeAspect="1" noChangeArrowheads="1"/>
            </p:cNvPicPr>
            <p:nvPr userDrawn="1"/>
          </p:nvPicPr>
          <p:blipFill rotWithShape="1">
            <a:blip r:embed="rId53" cstate="print">
              <a:extLst>
                <a:ext uri="{28A0092B-C50C-407E-A947-70E740481C1C}">
                  <a14:useLocalDpi xmlns:a14="http://schemas.microsoft.com/office/drawing/2010/main" val="0"/>
                </a:ext>
              </a:extLst>
            </a:blip>
            <a:srcRect r="71724"/>
            <a:stretch/>
          </p:blipFill>
          <p:spPr bwMode="auto">
            <a:xfrm>
              <a:off x="8396246" y="-2381"/>
              <a:ext cx="2585545" cy="514826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12428876"/>
      </p:ext>
    </p:extLst>
  </p:cSld>
  <p:clrMapOvr>
    <a:masterClrMapping/>
  </p:clrMapOvr>
  <p:transition spd="slow" advClick="0" advTm="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1.66667E-6 0 L -0.9125 0 " pathEditMode="relative" rAng="0" ptsTypes="AA">
                                      <p:cBhvr>
                                        <p:cTn id="6" dur="6250" fill="hold"/>
                                        <p:tgtEl>
                                          <p:spTgt spid="176"/>
                                        </p:tgtEl>
                                        <p:attrNameLst>
                                          <p:attrName>ppt_x</p:attrName>
                                          <p:attrName>ppt_y</p:attrName>
                                        </p:attrNameLst>
                                      </p:cBhvr>
                                      <p:rCtr x="-45625" y="0"/>
                                    </p:animMotion>
                                  </p:childTnLst>
                                </p:cTn>
                              </p:par>
                              <p:par>
                                <p:cTn id="7" presetID="22" presetClass="entr" presetSubtype="2" fill="hold" nodeType="withEffect">
                                  <p:stCondLst>
                                    <p:cond delay="0"/>
                                  </p:stCondLst>
                                  <p:childTnLst>
                                    <p:set>
                                      <p:cBhvr>
                                        <p:cTn id="8" dur="1" fill="hold">
                                          <p:stCondLst>
                                            <p:cond delay="0"/>
                                          </p:stCondLst>
                                        </p:cTn>
                                        <p:tgtEl>
                                          <p:spTgt spid="64"/>
                                        </p:tgtEl>
                                        <p:attrNameLst>
                                          <p:attrName>style.visibility</p:attrName>
                                        </p:attrNameLst>
                                      </p:cBhvr>
                                      <p:to>
                                        <p:strVal val="visible"/>
                                      </p:to>
                                    </p:set>
                                    <p:animEffect transition="in" filter="wipe(right)">
                                      <p:cBhvr>
                                        <p:cTn id="9" dur="5500"/>
                                        <p:tgtEl>
                                          <p:spTgt spid="64"/>
                                        </p:tgtEl>
                                      </p:cBhvr>
                                    </p:animEffect>
                                  </p:childTnLst>
                                </p:cTn>
                              </p:par>
                            </p:childTnLst>
                          </p:cTn>
                        </p:par>
                        <p:par>
                          <p:cTn id="10" fill="hold">
                            <p:stCondLst>
                              <p:cond delay="6250"/>
                            </p:stCondLst>
                            <p:childTnLst>
                              <p:par>
                                <p:cTn id="11" presetID="8" presetClass="entr" presetSubtype="16" fill="hold" grpId="0" nodeType="afterEffect">
                                  <p:stCondLst>
                                    <p:cond delay="0"/>
                                  </p:stCondLst>
                                  <p:childTnLst>
                                    <p:set>
                                      <p:cBhvr>
                                        <p:cTn id="12" dur="1" fill="hold">
                                          <p:stCondLst>
                                            <p:cond delay="0"/>
                                          </p:stCondLst>
                                        </p:cTn>
                                        <p:tgtEl>
                                          <p:spTgt spid="169"/>
                                        </p:tgtEl>
                                        <p:attrNameLst>
                                          <p:attrName>style.visibility</p:attrName>
                                        </p:attrNameLst>
                                      </p:cBhvr>
                                      <p:to>
                                        <p:strVal val="visible"/>
                                      </p:to>
                                    </p:set>
                                    <p:animEffect transition="in" filter="diamond(in)">
                                      <p:cBhvr>
                                        <p:cTn id="13" dur="2000"/>
                                        <p:tgtEl>
                                          <p:spTgt spid="169"/>
                                        </p:tgtEl>
                                      </p:cBhvr>
                                    </p:animEffect>
                                  </p:childTnLst>
                                </p:cTn>
                              </p:par>
                            </p:childTnLst>
                          </p:cTn>
                        </p:par>
                        <p:par>
                          <p:cTn id="14" fill="hold">
                            <p:stCondLst>
                              <p:cond delay="8250"/>
                            </p:stCondLst>
                            <p:childTnLst>
                              <p:par>
                                <p:cTn id="15" presetID="22" presetClass="entr" presetSubtype="8" fill="hold" nodeType="afterEffect">
                                  <p:stCondLst>
                                    <p:cond delay="0"/>
                                  </p:stCondLst>
                                  <p:childTnLst>
                                    <p:set>
                                      <p:cBhvr>
                                        <p:cTn id="16" dur="1" fill="hold">
                                          <p:stCondLst>
                                            <p:cond delay="0"/>
                                          </p:stCondLst>
                                        </p:cTn>
                                        <p:tgtEl>
                                          <p:spTgt spid="125"/>
                                        </p:tgtEl>
                                        <p:attrNameLst>
                                          <p:attrName>style.visibility</p:attrName>
                                        </p:attrNameLst>
                                      </p:cBhvr>
                                      <p:to>
                                        <p:strVal val="visible"/>
                                      </p:to>
                                    </p:set>
                                    <p:animEffect transition="in" filter="wipe(left)">
                                      <p:cBhvr>
                                        <p:cTn id="17" dur="250"/>
                                        <p:tgtEl>
                                          <p:spTgt spid="125"/>
                                        </p:tgtEl>
                                      </p:cBhvr>
                                    </p:animEffect>
                                  </p:childTnLst>
                                </p:cTn>
                              </p:par>
                              <p:par>
                                <p:cTn id="18" presetID="22" presetClass="entr" presetSubtype="1" fill="hold" nodeType="withEffect">
                                  <p:stCondLst>
                                    <p:cond delay="250"/>
                                  </p:stCondLst>
                                  <p:childTnLst>
                                    <p:set>
                                      <p:cBhvr>
                                        <p:cTn id="19" dur="1" fill="hold">
                                          <p:stCondLst>
                                            <p:cond delay="0"/>
                                          </p:stCondLst>
                                        </p:cTn>
                                        <p:tgtEl>
                                          <p:spTgt spid="69"/>
                                        </p:tgtEl>
                                        <p:attrNameLst>
                                          <p:attrName>style.visibility</p:attrName>
                                        </p:attrNameLst>
                                      </p:cBhvr>
                                      <p:to>
                                        <p:strVal val="visible"/>
                                      </p:to>
                                    </p:set>
                                    <p:animEffect transition="in" filter="wipe(up)">
                                      <p:cBhvr>
                                        <p:cTn id="20" dur="250"/>
                                        <p:tgtEl>
                                          <p:spTgt spid="69"/>
                                        </p:tgtEl>
                                      </p:cBhvr>
                                    </p:animEffect>
                                  </p:childTnLst>
                                </p:cTn>
                              </p:par>
                              <p:par>
                                <p:cTn id="21" presetID="22" presetClass="entr" presetSubtype="4" fill="hold" nodeType="withEffect">
                                  <p:stCondLst>
                                    <p:cond delay="500"/>
                                  </p:stCondLst>
                                  <p:childTnLst>
                                    <p:set>
                                      <p:cBhvr>
                                        <p:cTn id="22" dur="1" fill="hold">
                                          <p:stCondLst>
                                            <p:cond delay="0"/>
                                          </p:stCondLst>
                                        </p:cTn>
                                        <p:tgtEl>
                                          <p:spTgt spid="67"/>
                                        </p:tgtEl>
                                        <p:attrNameLst>
                                          <p:attrName>style.visibility</p:attrName>
                                        </p:attrNameLst>
                                      </p:cBhvr>
                                      <p:to>
                                        <p:strVal val="visible"/>
                                      </p:to>
                                    </p:set>
                                    <p:animEffect transition="in" filter="wipe(down)">
                                      <p:cBhvr>
                                        <p:cTn id="23" dur="250"/>
                                        <p:tgtEl>
                                          <p:spTgt spid="67"/>
                                        </p:tgtEl>
                                      </p:cBhvr>
                                    </p:animEffect>
                                  </p:childTnLst>
                                </p:cTn>
                              </p:par>
                              <p:par>
                                <p:cTn id="24" presetID="22" presetClass="entr" presetSubtype="1" fill="hold" nodeType="withEffect">
                                  <p:stCondLst>
                                    <p:cond delay="750"/>
                                  </p:stCondLst>
                                  <p:childTnLst>
                                    <p:set>
                                      <p:cBhvr>
                                        <p:cTn id="25" dur="1" fill="hold">
                                          <p:stCondLst>
                                            <p:cond delay="0"/>
                                          </p:stCondLst>
                                        </p:cTn>
                                        <p:tgtEl>
                                          <p:spTgt spid="66"/>
                                        </p:tgtEl>
                                        <p:attrNameLst>
                                          <p:attrName>style.visibility</p:attrName>
                                        </p:attrNameLst>
                                      </p:cBhvr>
                                      <p:to>
                                        <p:strVal val="visible"/>
                                      </p:to>
                                    </p:set>
                                    <p:animEffect transition="in" filter="wipe(up)">
                                      <p:cBhvr>
                                        <p:cTn id="26" dur="250"/>
                                        <p:tgtEl>
                                          <p:spTgt spid="66"/>
                                        </p:tgtEl>
                                      </p:cBhvr>
                                    </p:animEffect>
                                  </p:childTnLst>
                                </p:cTn>
                              </p:par>
                              <p:par>
                                <p:cTn id="27" presetID="22" presetClass="entr" presetSubtype="1" fill="hold" nodeType="withEffect">
                                  <p:stCondLst>
                                    <p:cond delay="1000"/>
                                  </p:stCondLst>
                                  <p:childTnLst>
                                    <p:set>
                                      <p:cBhvr>
                                        <p:cTn id="28" dur="1" fill="hold">
                                          <p:stCondLst>
                                            <p:cond delay="0"/>
                                          </p:stCondLst>
                                        </p:cTn>
                                        <p:tgtEl>
                                          <p:spTgt spid="126"/>
                                        </p:tgtEl>
                                        <p:attrNameLst>
                                          <p:attrName>style.visibility</p:attrName>
                                        </p:attrNameLst>
                                      </p:cBhvr>
                                      <p:to>
                                        <p:strVal val="visible"/>
                                      </p:to>
                                    </p:set>
                                    <p:animEffect transition="in" filter="wipe(up)">
                                      <p:cBhvr>
                                        <p:cTn id="29" dur="250"/>
                                        <p:tgtEl>
                                          <p:spTgt spid="126"/>
                                        </p:tgtEl>
                                      </p:cBhvr>
                                    </p:animEffect>
                                  </p:childTnLst>
                                </p:cTn>
                              </p:par>
                              <p:par>
                                <p:cTn id="30" presetID="22" presetClass="entr" presetSubtype="1" fill="hold" nodeType="withEffect">
                                  <p:stCondLst>
                                    <p:cond delay="1250"/>
                                  </p:stCondLst>
                                  <p:childTnLst>
                                    <p:set>
                                      <p:cBhvr>
                                        <p:cTn id="31" dur="1" fill="hold">
                                          <p:stCondLst>
                                            <p:cond delay="0"/>
                                          </p:stCondLst>
                                        </p:cTn>
                                        <p:tgtEl>
                                          <p:spTgt spid="127"/>
                                        </p:tgtEl>
                                        <p:attrNameLst>
                                          <p:attrName>style.visibility</p:attrName>
                                        </p:attrNameLst>
                                      </p:cBhvr>
                                      <p:to>
                                        <p:strVal val="visible"/>
                                      </p:to>
                                    </p:set>
                                    <p:animEffect transition="in" filter="wipe(up)">
                                      <p:cBhvr>
                                        <p:cTn id="32" dur="250"/>
                                        <p:tgtEl>
                                          <p:spTgt spid="127"/>
                                        </p:tgtEl>
                                      </p:cBhvr>
                                    </p:animEffect>
                                  </p:childTnLst>
                                </p:cTn>
                              </p:par>
                              <p:par>
                                <p:cTn id="33" presetID="22" presetClass="entr" presetSubtype="4" fill="hold" nodeType="withEffect">
                                  <p:stCondLst>
                                    <p:cond delay="1500"/>
                                  </p:stCondLst>
                                  <p:childTnLst>
                                    <p:set>
                                      <p:cBhvr>
                                        <p:cTn id="34" dur="1" fill="hold">
                                          <p:stCondLst>
                                            <p:cond delay="0"/>
                                          </p:stCondLst>
                                        </p:cTn>
                                        <p:tgtEl>
                                          <p:spTgt spid="130"/>
                                        </p:tgtEl>
                                        <p:attrNameLst>
                                          <p:attrName>style.visibility</p:attrName>
                                        </p:attrNameLst>
                                      </p:cBhvr>
                                      <p:to>
                                        <p:strVal val="visible"/>
                                      </p:to>
                                    </p:set>
                                    <p:animEffect transition="in" filter="wipe(down)">
                                      <p:cBhvr>
                                        <p:cTn id="35" dur="250"/>
                                        <p:tgtEl>
                                          <p:spTgt spid="130"/>
                                        </p:tgtEl>
                                      </p:cBhvr>
                                    </p:animEffect>
                                  </p:childTnLst>
                                </p:cTn>
                              </p:par>
                              <p:par>
                                <p:cTn id="36" presetID="22" presetClass="entr" presetSubtype="8" fill="hold" nodeType="withEffect">
                                  <p:stCondLst>
                                    <p:cond delay="1750"/>
                                  </p:stCondLst>
                                  <p:childTnLst>
                                    <p:set>
                                      <p:cBhvr>
                                        <p:cTn id="37" dur="1" fill="hold">
                                          <p:stCondLst>
                                            <p:cond delay="0"/>
                                          </p:stCondLst>
                                        </p:cTn>
                                        <p:tgtEl>
                                          <p:spTgt spid="129"/>
                                        </p:tgtEl>
                                        <p:attrNameLst>
                                          <p:attrName>style.visibility</p:attrName>
                                        </p:attrNameLst>
                                      </p:cBhvr>
                                      <p:to>
                                        <p:strVal val="visible"/>
                                      </p:to>
                                    </p:set>
                                    <p:animEffect transition="in" filter="wipe(left)">
                                      <p:cBhvr>
                                        <p:cTn id="38" dur="250"/>
                                        <p:tgtEl>
                                          <p:spTgt spid="129"/>
                                        </p:tgtEl>
                                      </p:cBhvr>
                                    </p:animEffect>
                                  </p:childTnLst>
                                </p:cTn>
                              </p:par>
                              <p:par>
                                <p:cTn id="39" presetID="22" presetClass="entr" presetSubtype="8" fill="hold" nodeType="withEffect">
                                  <p:stCondLst>
                                    <p:cond delay="2000"/>
                                  </p:stCondLst>
                                  <p:childTnLst>
                                    <p:set>
                                      <p:cBhvr>
                                        <p:cTn id="40" dur="1" fill="hold">
                                          <p:stCondLst>
                                            <p:cond delay="0"/>
                                          </p:stCondLst>
                                        </p:cTn>
                                        <p:tgtEl>
                                          <p:spTgt spid="128"/>
                                        </p:tgtEl>
                                        <p:attrNameLst>
                                          <p:attrName>style.visibility</p:attrName>
                                        </p:attrNameLst>
                                      </p:cBhvr>
                                      <p:to>
                                        <p:strVal val="visible"/>
                                      </p:to>
                                    </p:set>
                                    <p:animEffect transition="in" filter="wipe(left)">
                                      <p:cBhvr>
                                        <p:cTn id="41" dur="250"/>
                                        <p:tgtEl>
                                          <p:spTgt spid="128"/>
                                        </p:tgtEl>
                                      </p:cBhvr>
                                    </p:animEffect>
                                  </p:childTnLst>
                                </p:cTn>
                              </p:par>
                              <p:par>
                                <p:cTn id="42" presetID="22" presetClass="entr" presetSubtype="1" fill="hold" nodeType="withEffect">
                                  <p:stCondLst>
                                    <p:cond delay="2250"/>
                                  </p:stCondLst>
                                  <p:childTnLst>
                                    <p:set>
                                      <p:cBhvr>
                                        <p:cTn id="43" dur="1" fill="hold">
                                          <p:stCondLst>
                                            <p:cond delay="0"/>
                                          </p:stCondLst>
                                        </p:cTn>
                                        <p:tgtEl>
                                          <p:spTgt spid="122"/>
                                        </p:tgtEl>
                                        <p:attrNameLst>
                                          <p:attrName>style.visibility</p:attrName>
                                        </p:attrNameLst>
                                      </p:cBhvr>
                                      <p:to>
                                        <p:strVal val="visible"/>
                                      </p:to>
                                    </p:set>
                                    <p:animEffect transition="in" filter="wipe(up)">
                                      <p:cBhvr>
                                        <p:cTn id="44" dur="250"/>
                                        <p:tgtEl>
                                          <p:spTgt spid="122"/>
                                        </p:tgtEl>
                                      </p:cBhvr>
                                    </p:animEffect>
                                  </p:childTnLst>
                                </p:cTn>
                              </p:par>
                              <p:par>
                                <p:cTn id="45" presetID="22" presetClass="entr" presetSubtype="1" fill="hold" nodeType="withEffect">
                                  <p:stCondLst>
                                    <p:cond delay="2500"/>
                                  </p:stCondLst>
                                  <p:childTnLst>
                                    <p:set>
                                      <p:cBhvr>
                                        <p:cTn id="46" dur="1" fill="hold">
                                          <p:stCondLst>
                                            <p:cond delay="0"/>
                                          </p:stCondLst>
                                        </p:cTn>
                                        <p:tgtEl>
                                          <p:spTgt spid="123"/>
                                        </p:tgtEl>
                                        <p:attrNameLst>
                                          <p:attrName>style.visibility</p:attrName>
                                        </p:attrNameLst>
                                      </p:cBhvr>
                                      <p:to>
                                        <p:strVal val="visible"/>
                                      </p:to>
                                    </p:set>
                                    <p:animEffect transition="in" filter="wipe(up)">
                                      <p:cBhvr>
                                        <p:cTn id="47" dur="250"/>
                                        <p:tgtEl>
                                          <p:spTgt spid="123"/>
                                        </p:tgtEl>
                                      </p:cBhvr>
                                    </p:animEffect>
                                  </p:childTnLst>
                                </p:cTn>
                              </p:par>
                              <p:par>
                                <p:cTn id="48" presetID="22" presetClass="entr" presetSubtype="8" fill="hold" nodeType="withEffect">
                                  <p:stCondLst>
                                    <p:cond delay="2750"/>
                                  </p:stCondLst>
                                  <p:childTnLst>
                                    <p:set>
                                      <p:cBhvr>
                                        <p:cTn id="49" dur="1" fill="hold">
                                          <p:stCondLst>
                                            <p:cond delay="0"/>
                                          </p:stCondLst>
                                        </p:cTn>
                                        <p:tgtEl>
                                          <p:spTgt spid="124"/>
                                        </p:tgtEl>
                                        <p:attrNameLst>
                                          <p:attrName>style.visibility</p:attrName>
                                        </p:attrNameLst>
                                      </p:cBhvr>
                                      <p:to>
                                        <p:strVal val="visible"/>
                                      </p:to>
                                    </p:set>
                                    <p:animEffect transition="in" filter="wipe(left)">
                                      <p:cBhvr>
                                        <p:cTn id="50" dur="250"/>
                                        <p:tgtEl>
                                          <p:spTgt spid="124"/>
                                        </p:tgtEl>
                                      </p:cBhvr>
                                    </p:animEffect>
                                  </p:childTnLst>
                                </p:cTn>
                              </p:par>
                              <p:par>
                                <p:cTn id="51" presetID="22" presetClass="entr" presetSubtype="1" fill="hold" nodeType="withEffect">
                                  <p:stCondLst>
                                    <p:cond delay="3000"/>
                                  </p:stCondLst>
                                  <p:childTnLst>
                                    <p:set>
                                      <p:cBhvr>
                                        <p:cTn id="52" dur="1" fill="hold">
                                          <p:stCondLst>
                                            <p:cond delay="0"/>
                                          </p:stCondLst>
                                        </p:cTn>
                                        <p:tgtEl>
                                          <p:spTgt spid="132"/>
                                        </p:tgtEl>
                                        <p:attrNameLst>
                                          <p:attrName>style.visibility</p:attrName>
                                        </p:attrNameLst>
                                      </p:cBhvr>
                                      <p:to>
                                        <p:strVal val="visible"/>
                                      </p:to>
                                    </p:set>
                                    <p:animEffect transition="in" filter="wipe(up)">
                                      <p:cBhvr>
                                        <p:cTn id="53" dur="250"/>
                                        <p:tgtEl>
                                          <p:spTgt spid="132"/>
                                        </p:tgtEl>
                                      </p:cBhvr>
                                    </p:animEffect>
                                  </p:childTnLst>
                                </p:cTn>
                              </p:par>
                              <p:par>
                                <p:cTn id="54" presetID="22" presetClass="entr" presetSubtype="1" fill="hold" nodeType="withEffect">
                                  <p:stCondLst>
                                    <p:cond delay="3250"/>
                                  </p:stCondLst>
                                  <p:childTnLst>
                                    <p:set>
                                      <p:cBhvr>
                                        <p:cTn id="55" dur="1" fill="hold">
                                          <p:stCondLst>
                                            <p:cond delay="0"/>
                                          </p:stCondLst>
                                        </p:cTn>
                                        <p:tgtEl>
                                          <p:spTgt spid="133"/>
                                        </p:tgtEl>
                                        <p:attrNameLst>
                                          <p:attrName>style.visibility</p:attrName>
                                        </p:attrNameLst>
                                      </p:cBhvr>
                                      <p:to>
                                        <p:strVal val="visible"/>
                                      </p:to>
                                    </p:set>
                                    <p:animEffect transition="in" filter="wipe(up)">
                                      <p:cBhvr>
                                        <p:cTn id="56" dur="250"/>
                                        <p:tgtEl>
                                          <p:spTgt spid="133"/>
                                        </p:tgtEl>
                                      </p:cBhvr>
                                    </p:animEffect>
                                  </p:childTnLst>
                                </p:cTn>
                              </p:par>
                              <p:par>
                                <p:cTn id="57" presetID="22" presetClass="entr" presetSubtype="1" fill="hold" nodeType="withEffect">
                                  <p:stCondLst>
                                    <p:cond delay="3500"/>
                                  </p:stCondLst>
                                  <p:childTnLst>
                                    <p:set>
                                      <p:cBhvr>
                                        <p:cTn id="58" dur="1" fill="hold">
                                          <p:stCondLst>
                                            <p:cond delay="0"/>
                                          </p:stCondLst>
                                        </p:cTn>
                                        <p:tgtEl>
                                          <p:spTgt spid="134"/>
                                        </p:tgtEl>
                                        <p:attrNameLst>
                                          <p:attrName>style.visibility</p:attrName>
                                        </p:attrNameLst>
                                      </p:cBhvr>
                                      <p:to>
                                        <p:strVal val="visible"/>
                                      </p:to>
                                    </p:set>
                                    <p:animEffect transition="in" filter="wipe(up)">
                                      <p:cBhvr>
                                        <p:cTn id="59" dur="250"/>
                                        <p:tgtEl>
                                          <p:spTgt spid="134"/>
                                        </p:tgtEl>
                                      </p:cBhvr>
                                    </p:animEffect>
                                  </p:childTnLst>
                                </p:cTn>
                              </p:par>
                              <p:par>
                                <p:cTn id="60" presetID="22" presetClass="entr" presetSubtype="8" fill="hold" nodeType="withEffect">
                                  <p:stCondLst>
                                    <p:cond delay="3750"/>
                                  </p:stCondLst>
                                  <p:childTnLst>
                                    <p:set>
                                      <p:cBhvr>
                                        <p:cTn id="61" dur="1" fill="hold">
                                          <p:stCondLst>
                                            <p:cond delay="0"/>
                                          </p:stCondLst>
                                        </p:cTn>
                                        <p:tgtEl>
                                          <p:spTgt spid="135"/>
                                        </p:tgtEl>
                                        <p:attrNameLst>
                                          <p:attrName>style.visibility</p:attrName>
                                        </p:attrNameLst>
                                      </p:cBhvr>
                                      <p:to>
                                        <p:strVal val="visible"/>
                                      </p:to>
                                    </p:set>
                                    <p:animEffect transition="in" filter="wipe(left)">
                                      <p:cBhvr>
                                        <p:cTn id="62" dur="250"/>
                                        <p:tgtEl>
                                          <p:spTgt spid="135"/>
                                        </p:tgtEl>
                                      </p:cBhvr>
                                    </p:animEffect>
                                  </p:childTnLst>
                                </p:cTn>
                              </p:par>
                              <p:par>
                                <p:cTn id="63" presetID="22" presetClass="entr" presetSubtype="1" fill="hold" nodeType="withEffect">
                                  <p:stCondLst>
                                    <p:cond delay="4000"/>
                                  </p:stCondLst>
                                  <p:childTnLst>
                                    <p:set>
                                      <p:cBhvr>
                                        <p:cTn id="64" dur="1" fill="hold">
                                          <p:stCondLst>
                                            <p:cond delay="0"/>
                                          </p:stCondLst>
                                        </p:cTn>
                                        <p:tgtEl>
                                          <p:spTgt spid="136"/>
                                        </p:tgtEl>
                                        <p:attrNameLst>
                                          <p:attrName>style.visibility</p:attrName>
                                        </p:attrNameLst>
                                      </p:cBhvr>
                                      <p:to>
                                        <p:strVal val="visible"/>
                                      </p:to>
                                    </p:set>
                                    <p:animEffect transition="in" filter="wipe(up)">
                                      <p:cBhvr>
                                        <p:cTn id="65" dur="250"/>
                                        <p:tgtEl>
                                          <p:spTgt spid="136"/>
                                        </p:tgtEl>
                                      </p:cBhvr>
                                    </p:animEffect>
                                  </p:childTnLst>
                                </p:cTn>
                              </p:par>
                              <p:par>
                                <p:cTn id="66" presetID="22" presetClass="entr" presetSubtype="8" fill="hold" nodeType="withEffect">
                                  <p:stCondLst>
                                    <p:cond delay="4250"/>
                                  </p:stCondLst>
                                  <p:childTnLst>
                                    <p:set>
                                      <p:cBhvr>
                                        <p:cTn id="67" dur="1" fill="hold">
                                          <p:stCondLst>
                                            <p:cond delay="0"/>
                                          </p:stCondLst>
                                        </p:cTn>
                                        <p:tgtEl>
                                          <p:spTgt spid="137"/>
                                        </p:tgtEl>
                                        <p:attrNameLst>
                                          <p:attrName>style.visibility</p:attrName>
                                        </p:attrNameLst>
                                      </p:cBhvr>
                                      <p:to>
                                        <p:strVal val="visible"/>
                                      </p:to>
                                    </p:set>
                                    <p:animEffect transition="in" filter="wipe(left)">
                                      <p:cBhvr>
                                        <p:cTn id="68" dur="250"/>
                                        <p:tgtEl>
                                          <p:spTgt spid="137"/>
                                        </p:tgtEl>
                                      </p:cBhvr>
                                    </p:animEffect>
                                  </p:childTnLst>
                                </p:cTn>
                              </p:par>
                              <p:par>
                                <p:cTn id="69" presetID="22" presetClass="entr" presetSubtype="1" fill="hold" nodeType="withEffect">
                                  <p:stCondLst>
                                    <p:cond delay="4500"/>
                                  </p:stCondLst>
                                  <p:childTnLst>
                                    <p:set>
                                      <p:cBhvr>
                                        <p:cTn id="70" dur="1" fill="hold">
                                          <p:stCondLst>
                                            <p:cond delay="0"/>
                                          </p:stCondLst>
                                        </p:cTn>
                                        <p:tgtEl>
                                          <p:spTgt spid="68"/>
                                        </p:tgtEl>
                                        <p:attrNameLst>
                                          <p:attrName>style.visibility</p:attrName>
                                        </p:attrNameLst>
                                      </p:cBhvr>
                                      <p:to>
                                        <p:strVal val="visible"/>
                                      </p:to>
                                    </p:set>
                                    <p:animEffect transition="in" filter="wipe(up)">
                                      <p:cBhvr>
                                        <p:cTn id="71" dur="250"/>
                                        <p:tgtEl>
                                          <p:spTgt spid="68"/>
                                        </p:tgtEl>
                                      </p:cBhvr>
                                    </p:animEffect>
                                  </p:childTnLst>
                                </p:cTn>
                              </p:par>
                              <p:par>
                                <p:cTn id="72" presetID="22" presetClass="entr" presetSubtype="1" fill="hold" nodeType="withEffect">
                                  <p:stCondLst>
                                    <p:cond delay="4750"/>
                                  </p:stCondLst>
                                  <p:childTnLst>
                                    <p:set>
                                      <p:cBhvr>
                                        <p:cTn id="73" dur="1" fill="hold">
                                          <p:stCondLst>
                                            <p:cond delay="0"/>
                                          </p:stCondLst>
                                        </p:cTn>
                                        <p:tgtEl>
                                          <p:spTgt spid="138"/>
                                        </p:tgtEl>
                                        <p:attrNameLst>
                                          <p:attrName>style.visibility</p:attrName>
                                        </p:attrNameLst>
                                      </p:cBhvr>
                                      <p:to>
                                        <p:strVal val="visible"/>
                                      </p:to>
                                    </p:set>
                                    <p:animEffect transition="in" filter="wipe(up)">
                                      <p:cBhvr>
                                        <p:cTn id="74" dur="250"/>
                                        <p:tgtEl>
                                          <p:spTgt spid="138"/>
                                        </p:tgtEl>
                                      </p:cBhvr>
                                    </p:animEffect>
                                  </p:childTnLst>
                                </p:cTn>
                              </p:par>
                              <p:par>
                                <p:cTn id="75" presetID="22" presetClass="entr" presetSubtype="1" fill="hold" nodeType="withEffect">
                                  <p:stCondLst>
                                    <p:cond delay="5000"/>
                                  </p:stCondLst>
                                  <p:childTnLst>
                                    <p:set>
                                      <p:cBhvr>
                                        <p:cTn id="76" dur="1" fill="hold">
                                          <p:stCondLst>
                                            <p:cond delay="0"/>
                                          </p:stCondLst>
                                        </p:cTn>
                                        <p:tgtEl>
                                          <p:spTgt spid="139"/>
                                        </p:tgtEl>
                                        <p:attrNameLst>
                                          <p:attrName>style.visibility</p:attrName>
                                        </p:attrNameLst>
                                      </p:cBhvr>
                                      <p:to>
                                        <p:strVal val="visible"/>
                                      </p:to>
                                    </p:set>
                                    <p:animEffect transition="in" filter="wipe(up)">
                                      <p:cBhvr>
                                        <p:cTn id="77" dur="250"/>
                                        <p:tgtEl>
                                          <p:spTgt spid="139"/>
                                        </p:tgtEl>
                                      </p:cBhvr>
                                    </p:animEffect>
                                  </p:childTnLst>
                                </p:cTn>
                              </p:par>
                              <p:par>
                                <p:cTn id="78" presetID="22" presetClass="entr" presetSubtype="8" fill="hold" nodeType="withEffect">
                                  <p:stCondLst>
                                    <p:cond delay="5250"/>
                                  </p:stCondLst>
                                  <p:childTnLst>
                                    <p:set>
                                      <p:cBhvr>
                                        <p:cTn id="79" dur="1" fill="hold">
                                          <p:stCondLst>
                                            <p:cond delay="0"/>
                                          </p:stCondLst>
                                        </p:cTn>
                                        <p:tgtEl>
                                          <p:spTgt spid="140"/>
                                        </p:tgtEl>
                                        <p:attrNameLst>
                                          <p:attrName>style.visibility</p:attrName>
                                        </p:attrNameLst>
                                      </p:cBhvr>
                                      <p:to>
                                        <p:strVal val="visible"/>
                                      </p:to>
                                    </p:set>
                                    <p:animEffect transition="in" filter="wipe(left)">
                                      <p:cBhvr>
                                        <p:cTn id="80" dur="250"/>
                                        <p:tgtEl>
                                          <p:spTgt spid="140"/>
                                        </p:tgtEl>
                                      </p:cBhvr>
                                    </p:animEffect>
                                  </p:childTnLst>
                                </p:cTn>
                              </p:par>
                              <p:par>
                                <p:cTn id="81" presetID="22" presetClass="entr" presetSubtype="8" fill="hold" nodeType="withEffect">
                                  <p:stCondLst>
                                    <p:cond delay="5500"/>
                                  </p:stCondLst>
                                  <p:childTnLst>
                                    <p:set>
                                      <p:cBhvr>
                                        <p:cTn id="82" dur="1" fill="hold">
                                          <p:stCondLst>
                                            <p:cond delay="0"/>
                                          </p:stCondLst>
                                        </p:cTn>
                                        <p:tgtEl>
                                          <p:spTgt spid="141"/>
                                        </p:tgtEl>
                                        <p:attrNameLst>
                                          <p:attrName>style.visibility</p:attrName>
                                        </p:attrNameLst>
                                      </p:cBhvr>
                                      <p:to>
                                        <p:strVal val="visible"/>
                                      </p:to>
                                    </p:set>
                                    <p:animEffect transition="in" filter="wipe(left)">
                                      <p:cBhvr>
                                        <p:cTn id="83" dur="250"/>
                                        <p:tgtEl>
                                          <p:spTgt spid="141"/>
                                        </p:tgtEl>
                                      </p:cBhvr>
                                    </p:animEffect>
                                  </p:childTnLst>
                                </p:cTn>
                              </p:par>
                              <p:par>
                                <p:cTn id="84" presetID="22" presetClass="entr" presetSubtype="8" fill="hold" nodeType="withEffect">
                                  <p:stCondLst>
                                    <p:cond delay="5750"/>
                                  </p:stCondLst>
                                  <p:childTnLst>
                                    <p:set>
                                      <p:cBhvr>
                                        <p:cTn id="85" dur="1" fill="hold">
                                          <p:stCondLst>
                                            <p:cond delay="0"/>
                                          </p:stCondLst>
                                        </p:cTn>
                                        <p:tgtEl>
                                          <p:spTgt spid="142"/>
                                        </p:tgtEl>
                                        <p:attrNameLst>
                                          <p:attrName>style.visibility</p:attrName>
                                        </p:attrNameLst>
                                      </p:cBhvr>
                                      <p:to>
                                        <p:strVal val="visible"/>
                                      </p:to>
                                    </p:set>
                                    <p:animEffect transition="in" filter="wipe(left)">
                                      <p:cBhvr>
                                        <p:cTn id="86" dur="250"/>
                                        <p:tgtEl>
                                          <p:spTgt spid="142"/>
                                        </p:tgtEl>
                                      </p:cBhvr>
                                    </p:animEffect>
                                  </p:childTnLst>
                                </p:cTn>
                              </p:par>
                              <p:par>
                                <p:cTn id="87" presetID="22" presetClass="entr" presetSubtype="4" fill="hold" nodeType="withEffect">
                                  <p:stCondLst>
                                    <p:cond delay="6000"/>
                                  </p:stCondLst>
                                  <p:childTnLst>
                                    <p:set>
                                      <p:cBhvr>
                                        <p:cTn id="88" dur="1" fill="hold">
                                          <p:stCondLst>
                                            <p:cond delay="0"/>
                                          </p:stCondLst>
                                        </p:cTn>
                                        <p:tgtEl>
                                          <p:spTgt spid="143"/>
                                        </p:tgtEl>
                                        <p:attrNameLst>
                                          <p:attrName>style.visibility</p:attrName>
                                        </p:attrNameLst>
                                      </p:cBhvr>
                                      <p:to>
                                        <p:strVal val="visible"/>
                                      </p:to>
                                    </p:set>
                                    <p:animEffect transition="in" filter="wipe(down)">
                                      <p:cBhvr>
                                        <p:cTn id="89" dur="250"/>
                                        <p:tgtEl>
                                          <p:spTgt spid="143"/>
                                        </p:tgtEl>
                                      </p:cBhvr>
                                    </p:animEffect>
                                  </p:childTnLst>
                                </p:cTn>
                              </p:par>
                              <p:par>
                                <p:cTn id="90" presetID="22" presetClass="entr" presetSubtype="8" fill="hold" nodeType="withEffect">
                                  <p:stCondLst>
                                    <p:cond delay="6250"/>
                                  </p:stCondLst>
                                  <p:childTnLst>
                                    <p:set>
                                      <p:cBhvr>
                                        <p:cTn id="91" dur="1" fill="hold">
                                          <p:stCondLst>
                                            <p:cond delay="0"/>
                                          </p:stCondLst>
                                        </p:cTn>
                                        <p:tgtEl>
                                          <p:spTgt spid="144"/>
                                        </p:tgtEl>
                                        <p:attrNameLst>
                                          <p:attrName>style.visibility</p:attrName>
                                        </p:attrNameLst>
                                      </p:cBhvr>
                                      <p:to>
                                        <p:strVal val="visible"/>
                                      </p:to>
                                    </p:set>
                                    <p:animEffect transition="in" filter="wipe(left)">
                                      <p:cBhvr>
                                        <p:cTn id="92" dur="250"/>
                                        <p:tgtEl>
                                          <p:spTgt spid="144"/>
                                        </p:tgtEl>
                                      </p:cBhvr>
                                    </p:animEffect>
                                  </p:childTnLst>
                                </p:cTn>
                              </p:par>
                              <p:par>
                                <p:cTn id="93" presetID="22" presetClass="entr" presetSubtype="1" fill="hold" nodeType="withEffect">
                                  <p:stCondLst>
                                    <p:cond delay="6500"/>
                                  </p:stCondLst>
                                  <p:childTnLst>
                                    <p:set>
                                      <p:cBhvr>
                                        <p:cTn id="94" dur="1" fill="hold">
                                          <p:stCondLst>
                                            <p:cond delay="0"/>
                                          </p:stCondLst>
                                        </p:cTn>
                                        <p:tgtEl>
                                          <p:spTgt spid="131"/>
                                        </p:tgtEl>
                                        <p:attrNameLst>
                                          <p:attrName>style.visibility</p:attrName>
                                        </p:attrNameLst>
                                      </p:cBhvr>
                                      <p:to>
                                        <p:strVal val="visible"/>
                                      </p:to>
                                    </p:set>
                                    <p:animEffect transition="in" filter="wipe(up)">
                                      <p:cBhvr>
                                        <p:cTn id="95" dur="250"/>
                                        <p:tgtEl>
                                          <p:spTgt spid="131"/>
                                        </p:tgtEl>
                                      </p:cBhvr>
                                    </p:animEffect>
                                  </p:childTnLst>
                                </p:cTn>
                              </p:par>
                              <p:par>
                                <p:cTn id="96" presetID="22" presetClass="entr" presetSubtype="8" fill="hold" nodeType="withEffect">
                                  <p:stCondLst>
                                    <p:cond delay="6750"/>
                                  </p:stCondLst>
                                  <p:childTnLst>
                                    <p:set>
                                      <p:cBhvr>
                                        <p:cTn id="97" dur="1" fill="hold">
                                          <p:stCondLst>
                                            <p:cond delay="0"/>
                                          </p:stCondLst>
                                        </p:cTn>
                                        <p:tgtEl>
                                          <p:spTgt spid="146"/>
                                        </p:tgtEl>
                                        <p:attrNameLst>
                                          <p:attrName>style.visibility</p:attrName>
                                        </p:attrNameLst>
                                      </p:cBhvr>
                                      <p:to>
                                        <p:strVal val="visible"/>
                                      </p:to>
                                    </p:set>
                                    <p:animEffect transition="in" filter="wipe(left)">
                                      <p:cBhvr>
                                        <p:cTn id="98" dur="250"/>
                                        <p:tgtEl>
                                          <p:spTgt spid="146"/>
                                        </p:tgtEl>
                                      </p:cBhvr>
                                    </p:animEffect>
                                  </p:childTnLst>
                                </p:cTn>
                              </p:par>
                              <p:par>
                                <p:cTn id="99" presetID="22" presetClass="entr" presetSubtype="8" fill="hold" nodeType="withEffect">
                                  <p:stCondLst>
                                    <p:cond delay="7000"/>
                                  </p:stCondLst>
                                  <p:childTnLst>
                                    <p:set>
                                      <p:cBhvr>
                                        <p:cTn id="100" dur="1" fill="hold">
                                          <p:stCondLst>
                                            <p:cond delay="0"/>
                                          </p:stCondLst>
                                        </p:cTn>
                                        <p:tgtEl>
                                          <p:spTgt spid="147"/>
                                        </p:tgtEl>
                                        <p:attrNameLst>
                                          <p:attrName>style.visibility</p:attrName>
                                        </p:attrNameLst>
                                      </p:cBhvr>
                                      <p:to>
                                        <p:strVal val="visible"/>
                                      </p:to>
                                    </p:set>
                                    <p:animEffect transition="in" filter="wipe(left)">
                                      <p:cBhvr>
                                        <p:cTn id="101" dur="250"/>
                                        <p:tgtEl>
                                          <p:spTgt spid="147"/>
                                        </p:tgtEl>
                                      </p:cBhvr>
                                    </p:animEffect>
                                  </p:childTnLst>
                                </p:cTn>
                              </p:par>
                              <p:par>
                                <p:cTn id="102" presetID="22" presetClass="entr" presetSubtype="1" fill="hold" nodeType="withEffect">
                                  <p:stCondLst>
                                    <p:cond delay="7250"/>
                                  </p:stCondLst>
                                  <p:childTnLst>
                                    <p:set>
                                      <p:cBhvr>
                                        <p:cTn id="103" dur="1" fill="hold">
                                          <p:stCondLst>
                                            <p:cond delay="0"/>
                                          </p:stCondLst>
                                        </p:cTn>
                                        <p:tgtEl>
                                          <p:spTgt spid="148"/>
                                        </p:tgtEl>
                                        <p:attrNameLst>
                                          <p:attrName>style.visibility</p:attrName>
                                        </p:attrNameLst>
                                      </p:cBhvr>
                                      <p:to>
                                        <p:strVal val="visible"/>
                                      </p:to>
                                    </p:set>
                                    <p:animEffect transition="in" filter="wipe(up)">
                                      <p:cBhvr>
                                        <p:cTn id="104" dur="250"/>
                                        <p:tgtEl>
                                          <p:spTgt spid="148"/>
                                        </p:tgtEl>
                                      </p:cBhvr>
                                    </p:animEffect>
                                  </p:childTnLst>
                                </p:cTn>
                              </p:par>
                              <p:par>
                                <p:cTn id="105" presetID="22" presetClass="entr" presetSubtype="4" fill="hold" nodeType="withEffect">
                                  <p:stCondLst>
                                    <p:cond delay="7500"/>
                                  </p:stCondLst>
                                  <p:childTnLst>
                                    <p:set>
                                      <p:cBhvr>
                                        <p:cTn id="106" dur="1" fill="hold">
                                          <p:stCondLst>
                                            <p:cond delay="0"/>
                                          </p:stCondLst>
                                        </p:cTn>
                                        <p:tgtEl>
                                          <p:spTgt spid="149"/>
                                        </p:tgtEl>
                                        <p:attrNameLst>
                                          <p:attrName>style.visibility</p:attrName>
                                        </p:attrNameLst>
                                      </p:cBhvr>
                                      <p:to>
                                        <p:strVal val="visible"/>
                                      </p:to>
                                    </p:set>
                                    <p:animEffect transition="in" filter="wipe(down)">
                                      <p:cBhvr>
                                        <p:cTn id="107" dur="250"/>
                                        <p:tgtEl>
                                          <p:spTgt spid="149"/>
                                        </p:tgtEl>
                                      </p:cBhvr>
                                    </p:animEffect>
                                  </p:childTnLst>
                                </p:cTn>
                              </p:par>
                              <p:par>
                                <p:cTn id="108" presetID="22" presetClass="entr" presetSubtype="8" fill="hold" nodeType="withEffect">
                                  <p:stCondLst>
                                    <p:cond delay="7750"/>
                                  </p:stCondLst>
                                  <p:childTnLst>
                                    <p:set>
                                      <p:cBhvr>
                                        <p:cTn id="109" dur="1" fill="hold">
                                          <p:stCondLst>
                                            <p:cond delay="0"/>
                                          </p:stCondLst>
                                        </p:cTn>
                                        <p:tgtEl>
                                          <p:spTgt spid="150"/>
                                        </p:tgtEl>
                                        <p:attrNameLst>
                                          <p:attrName>style.visibility</p:attrName>
                                        </p:attrNameLst>
                                      </p:cBhvr>
                                      <p:to>
                                        <p:strVal val="visible"/>
                                      </p:to>
                                    </p:set>
                                    <p:animEffect transition="in" filter="wipe(left)">
                                      <p:cBhvr>
                                        <p:cTn id="110" dur="250"/>
                                        <p:tgtEl>
                                          <p:spTgt spid="150"/>
                                        </p:tgtEl>
                                      </p:cBhvr>
                                    </p:animEffect>
                                  </p:childTnLst>
                                </p:cTn>
                              </p:par>
                              <p:par>
                                <p:cTn id="111" presetID="22" presetClass="entr" presetSubtype="4" fill="hold" nodeType="withEffect">
                                  <p:stCondLst>
                                    <p:cond delay="8000"/>
                                  </p:stCondLst>
                                  <p:childTnLst>
                                    <p:set>
                                      <p:cBhvr>
                                        <p:cTn id="112" dur="1" fill="hold">
                                          <p:stCondLst>
                                            <p:cond delay="0"/>
                                          </p:stCondLst>
                                        </p:cTn>
                                        <p:tgtEl>
                                          <p:spTgt spid="151"/>
                                        </p:tgtEl>
                                        <p:attrNameLst>
                                          <p:attrName>style.visibility</p:attrName>
                                        </p:attrNameLst>
                                      </p:cBhvr>
                                      <p:to>
                                        <p:strVal val="visible"/>
                                      </p:to>
                                    </p:set>
                                    <p:animEffect transition="in" filter="wipe(down)">
                                      <p:cBhvr>
                                        <p:cTn id="113" dur="250"/>
                                        <p:tgtEl>
                                          <p:spTgt spid="151"/>
                                        </p:tgtEl>
                                      </p:cBhvr>
                                    </p:animEffect>
                                  </p:childTnLst>
                                </p:cTn>
                              </p:par>
                              <p:par>
                                <p:cTn id="114" presetID="22" presetClass="entr" presetSubtype="8" fill="hold" nodeType="withEffect">
                                  <p:stCondLst>
                                    <p:cond delay="8250"/>
                                  </p:stCondLst>
                                  <p:childTnLst>
                                    <p:set>
                                      <p:cBhvr>
                                        <p:cTn id="115" dur="1" fill="hold">
                                          <p:stCondLst>
                                            <p:cond delay="0"/>
                                          </p:stCondLst>
                                        </p:cTn>
                                        <p:tgtEl>
                                          <p:spTgt spid="152"/>
                                        </p:tgtEl>
                                        <p:attrNameLst>
                                          <p:attrName>style.visibility</p:attrName>
                                        </p:attrNameLst>
                                      </p:cBhvr>
                                      <p:to>
                                        <p:strVal val="visible"/>
                                      </p:to>
                                    </p:set>
                                    <p:animEffect transition="in" filter="wipe(left)">
                                      <p:cBhvr>
                                        <p:cTn id="116" dur="250"/>
                                        <p:tgtEl>
                                          <p:spTgt spid="152"/>
                                        </p:tgtEl>
                                      </p:cBhvr>
                                    </p:animEffect>
                                  </p:childTnLst>
                                </p:cTn>
                              </p:par>
                              <p:par>
                                <p:cTn id="117" presetID="22" presetClass="entr" presetSubtype="1" fill="hold" nodeType="withEffect">
                                  <p:stCondLst>
                                    <p:cond delay="8500"/>
                                  </p:stCondLst>
                                  <p:childTnLst>
                                    <p:set>
                                      <p:cBhvr>
                                        <p:cTn id="118" dur="1" fill="hold">
                                          <p:stCondLst>
                                            <p:cond delay="0"/>
                                          </p:stCondLst>
                                        </p:cTn>
                                        <p:tgtEl>
                                          <p:spTgt spid="153"/>
                                        </p:tgtEl>
                                        <p:attrNameLst>
                                          <p:attrName>style.visibility</p:attrName>
                                        </p:attrNameLst>
                                      </p:cBhvr>
                                      <p:to>
                                        <p:strVal val="visible"/>
                                      </p:to>
                                    </p:set>
                                    <p:animEffect transition="in" filter="wipe(up)">
                                      <p:cBhvr>
                                        <p:cTn id="119" dur="250"/>
                                        <p:tgtEl>
                                          <p:spTgt spid="153"/>
                                        </p:tgtEl>
                                      </p:cBhvr>
                                    </p:animEffect>
                                  </p:childTnLst>
                                </p:cTn>
                              </p:par>
                              <p:par>
                                <p:cTn id="120" presetID="22" presetClass="entr" presetSubtype="1" fill="hold" nodeType="withEffect">
                                  <p:stCondLst>
                                    <p:cond delay="8750"/>
                                  </p:stCondLst>
                                  <p:childTnLst>
                                    <p:set>
                                      <p:cBhvr>
                                        <p:cTn id="121" dur="1" fill="hold">
                                          <p:stCondLst>
                                            <p:cond delay="0"/>
                                          </p:stCondLst>
                                        </p:cTn>
                                        <p:tgtEl>
                                          <p:spTgt spid="145"/>
                                        </p:tgtEl>
                                        <p:attrNameLst>
                                          <p:attrName>style.visibility</p:attrName>
                                        </p:attrNameLst>
                                      </p:cBhvr>
                                      <p:to>
                                        <p:strVal val="visible"/>
                                      </p:to>
                                    </p:set>
                                    <p:animEffect transition="in" filter="wipe(up)">
                                      <p:cBhvr>
                                        <p:cTn id="122" dur="250"/>
                                        <p:tgtEl>
                                          <p:spTgt spid="145"/>
                                        </p:tgtEl>
                                      </p:cBhvr>
                                    </p:animEffect>
                                  </p:childTnLst>
                                </p:cTn>
                              </p:par>
                              <p:par>
                                <p:cTn id="123" presetID="22" presetClass="entr" presetSubtype="1" fill="hold" nodeType="withEffect">
                                  <p:stCondLst>
                                    <p:cond delay="9000"/>
                                  </p:stCondLst>
                                  <p:childTnLst>
                                    <p:set>
                                      <p:cBhvr>
                                        <p:cTn id="124" dur="1" fill="hold">
                                          <p:stCondLst>
                                            <p:cond delay="0"/>
                                          </p:stCondLst>
                                        </p:cTn>
                                        <p:tgtEl>
                                          <p:spTgt spid="155"/>
                                        </p:tgtEl>
                                        <p:attrNameLst>
                                          <p:attrName>style.visibility</p:attrName>
                                        </p:attrNameLst>
                                      </p:cBhvr>
                                      <p:to>
                                        <p:strVal val="visible"/>
                                      </p:to>
                                    </p:set>
                                    <p:animEffect transition="in" filter="wipe(up)">
                                      <p:cBhvr>
                                        <p:cTn id="125" dur="250"/>
                                        <p:tgtEl>
                                          <p:spTgt spid="155"/>
                                        </p:tgtEl>
                                      </p:cBhvr>
                                    </p:animEffect>
                                  </p:childTnLst>
                                </p:cTn>
                              </p:par>
                              <p:par>
                                <p:cTn id="126" presetID="22" presetClass="entr" presetSubtype="1" fill="hold" nodeType="withEffect">
                                  <p:stCondLst>
                                    <p:cond delay="9250"/>
                                  </p:stCondLst>
                                  <p:childTnLst>
                                    <p:set>
                                      <p:cBhvr>
                                        <p:cTn id="127" dur="1" fill="hold">
                                          <p:stCondLst>
                                            <p:cond delay="0"/>
                                          </p:stCondLst>
                                        </p:cTn>
                                        <p:tgtEl>
                                          <p:spTgt spid="156"/>
                                        </p:tgtEl>
                                        <p:attrNameLst>
                                          <p:attrName>style.visibility</p:attrName>
                                        </p:attrNameLst>
                                      </p:cBhvr>
                                      <p:to>
                                        <p:strVal val="visible"/>
                                      </p:to>
                                    </p:set>
                                    <p:animEffect transition="in" filter="wipe(up)">
                                      <p:cBhvr>
                                        <p:cTn id="128" dur="250"/>
                                        <p:tgtEl>
                                          <p:spTgt spid="156"/>
                                        </p:tgtEl>
                                      </p:cBhvr>
                                    </p:animEffect>
                                  </p:childTnLst>
                                </p:cTn>
                              </p:par>
                              <p:par>
                                <p:cTn id="129" presetID="22" presetClass="entr" presetSubtype="8" fill="hold" nodeType="withEffect">
                                  <p:stCondLst>
                                    <p:cond delay="9500"/>
                                  </p:stCondLst>
                                  <p:childTnLst>
                                    <p:set>
                                      <p:cBhvr>
                                        <p:cTn id="130" dur="1" fill="hold">
                                          <p:stCondLst>
                                            <p:cond delay="0"/>
                                          </p:stCondLst>
                                        </p:cTn>
                                        <p:tgtEl>
                                          <p:spTgt spid="157"/>
                                        </p:tgtEl>
                                        <p:attrNameLst>
                                          <p:attrName>style.visibility</p:attrName>
                                        </p:attrNameLst>
                                      </p:cBhvr>
                                      <p:to>
                                        <p:strVal val="visible"/>
                                      </p:to>
                                    </p:set>
                                    <p:animEffect transition="in" filter="wipe(left)">
                                      <p:cBhvr>
                                        <p:cTn id="131" dur="250"/>
                                        <p:tgtEl>
                                          <p:spTgt spid="157"/>
                                        </p:tgtEl>
                                      </p:cBhvr>
                                    </p:animEffect>
                                  </p:childTnLst>
                                </p:cTn>
                              </p:par>
                              <p:par>
                                <p:cTn id="132" presetID="22" presetClass="entr" presetSubtype="1" fill="hold" nodeType="withEffect">
                                  <p:stCondLst>
                                    <p:cond delay="9750"/>
                                  </p:stCondLst>
                                  <p:childTnLst>
                                    <p:set>
                                      <p:cBhvr>
                                        <p:cTn id="133" dur="1" fill="hold">
                                          <p:stCondLst>
                                            <p:cond delay="0"/>
                                          </p:stCondLst>
                                        </p:cTn>
                                        <p:tgtEl>
                                          <p:spTgt spid="158"/>
                                        </p:tgtEl>
                                        <p:attrNameLst>
                                          <p:attrName>style.visibility</p:attrName>
                                        </p:attrNameLst>
                                      </p:cBhvr>
                                      <p:to>
                                        <p:strVal val="visible"/>
                                      </p:to>
                                    </p:set>
                                    <p:animEffect transition="in" filter="wipe(up)">
                                      <p:cBhvr>
                                        <p:cTn id="134" dur="250"/>
                                        <p:tgtEl>
                                          <p:spTgt spid="158"/>
                                        </p:tgtEl>
                                      </p:cBhvr>
                                    </p:animEffect>
                                  </p:childTnLst>
                                </p:cTn>
                              </p:par>
                              <p:par>
                                <p:cTn id="135" presetID="22" presetClass="entr" presetSubtype="1" fill="hold" nodeType="withEffect">
                                  <p:stCondLst>
                                    <p:cond delay="10000"/>
                                  </p:stCondLst>
                                  <p:childTnLst>
                                    <p:set>
                                      <p:cBhvr>
                                        <p:cTn id="136" dur="1" fill="hold">
                                          <p:stCondLst>
                                            <p:cond delay="0"/>
                                          </p:stCondLst>
                                        </p:cTn>
                                        <p:tgtEl>
                                          <p:spTgt spid="159"/>
                                        </p:tgtEl>
                                        <p:attrNameLst>
                                          <p:attrName>style.visibility</p:attrName>
                                        </p:attrNameLst>
                                      </p:cBhvr>
                                      <p:to>
                                        <p:strVal val="visible"/>
                                      </p:to>
                                    </p:set>
                                    <p:animEffect transition="in" filter="wipe(up)">
                                      <p:cBhvr>
                                        <p:cTn id="137" dur="250"/>
                                        <p:tgtEl>
                                          <p:spTgt spid="159"/>
                                        </p:tgtEl>
                                      </p:cBhvr>
                                    </p:animEffect>
                                  </p:childTnLst>
                                </p:cTn>
                              </p:par>
                              <p:par>
                                <p:cTn id="138" presetID="22" presetClass="entr" presetSubtype="8" fill="hold" nodeType="withEffect">
                                  <p:stCondLst>
                                    <p:cond delay="10250"/>
                                  </p:stCondLst>
                                  <p:childTnLst>
                                    <p:set>
                                      <p:cBhvr>
                                        <p:cTn id="139" dur="1" fill="hold">
                                          <p:stCondLst>
                                            <p:cond delay="0"/>
                                          </p:stCondLst>
                                        </p:cTn>
                                        <p:tgtEl>
                                          <p:spTgt spid="160"/>
                                        </p:tgtEl>
                                        <p:attrNameLst>
                                          <p:attrName>style.visibility</p:attrName>
                                        </p:attrNameLst>
                                      </p:cBhvr>
                                      <p:to>
                                        <p:strVal val="visible"/>
                                      </p:to>
                                    </p:set>
                                    <p:animEffect transition="in" filter="wipe(left)">
                                      <p:cBhvr>
                                        <p:cTn id="140" dur="250"/>
                                        <p:tgtEl>
                                          <p:spTgt spid="160"/>
                                        </p:tgtEl>
                                      </p:cBhvr>
                                    </p:animEffect>
                                  </p:childTnLst>
                                </p:cTn>
                              </p:par>
                              <p:par>
                                <p:cTn id="141" presetID="22" presetClass="entr" presetSubtype="1" fill="hold" nodeType="withEffect">
                                  <p:stCondLst>
                                    <p:cond delay="10500"/>
                                  </p:stCondLst>
                                  <p:childTnLst>
                                    <p:set>
                                      <p:cBhvr>
                                        <p:cTn id="142" dur="1" fill="hold">
                                          <p:stCondLst>
                                            <p:cond delay="0"/>
                                          </p:stCondLst>
                                        </p:cTn>
                                        <p:tgtEl>
                                          <p:spTgt spid="161"/>
                                        </p:tgtEl>
                                        <p:attrNameLst>
                                          <p:attrName>style.visibility</p:attrName>
                                        </p:attrNameLst>
                                      </p:cBhvr>
                                      <p:to>
                                        <p:strVal val="visible"/>
                                      </p:to>
                                    </p:set>
                                    <p:animEffect transition="in" filter="wipe(up)">
                                      <p:cBhvr>
                                        <p:cTn id="143" dur="250"/>
                                        <p:tgtEl>
                                          <p:spTgt spid="161"/>
                                        </p:tgtEl>
                                      </p:cBhvr>
                                    </p:animEffect>
                                  </p:childTnLst>
                                </p:cTn>
                              </p:par>
                              <p:par>
                                <p:cTn id="144" presetID="22" presetClass="entr" presetSubtype="1" fill="hold" nodeType="withEffect">
                                  <p:stCondLst>
                                    <p:cond delay="10750"/>
                                  </p:stCondLst>
                                  <p:childTnLst>
                                    <p:set>
                                      <p:cBhvr>
                                        <p:cTn id="145" dur="1" fill="hold">
                                          <p:stCondLst>
                                            <p:cond delay="0"/>
                                          </p:stCondLst>
                                        </p:cTn>
                                        <p:tgtEl>
                                          <p:spTgt spid="162"/>
                                        </p:tgtEl>
                                        <p:attrNameLst>
                                          <p:attrName>style.visibility</p:attrName>
                                        </p:attrNameLst>
                                      </p:cBhvr>
                                      <p:to>
                                        <p:strVal val="visible"/>
                                      </p:to>
                                    </p:set>
                                    <p:animEffect transition="in" filter="wipe(up)">
                                      <p:cBhvr>
                                        <p:cTn id="146" dur="250"/>
                                        <p:tgtEl>
                                          <p:spTgt spid="162"/>
                                        </p:tgtEl>
                                      </p:cBhvr>
                                    </p:animEffect>
                                  </p:childTnLst>
                                </p:cTn>
                              </p:par>
                              <p:par>
                                <p:cTn id="147" presetID="22" presetClass="entr" presetSubtype="1" fill="hold" nodeType="withEffect">
                                  <p:stCondLst>
                                    <p:cond delay="11000"/>
                                  </p:stCondLst>
                                  <p:childTnLst>
                                    <p:set>
                                      <p:cBhvr>
                                        <p:cTn id="148" dur="1" fill="hold">
                                          <p:stCondLst>
                                            <p:cond delay="0"/>
                                          </p:stCondLst>
                                        </p:cTn>
                                        <p:tgtEl>
                                          <p:spTgt spid="163"/>
                                        </p:tgtEl>
                                        <p:attrNameLst>
                                          <p:attrName>style.visibility</p:attrName>
                                        </p:attrNameLst>
                                      </p:cBhvr>
                                      <p:to>
                                        <p:strVal val="visible"/>
                                      </p:to>
                                    </p:set>
                                    <p:animEffect transition="in" filter="wipe(up)">
                                      <p:cBhvr>
                                        <p:cTn id="149" dur="250"/>
                                        <p:tgtEl>
                                          <p:spTgt spid="163"/>
                                        </p:tgtEl>
                                      </p:cBhvr>
                                    </p:animEffect>
                                  </p:childTnLst>
                                </p:cTn>
                              </p:par>
                              <p:par>
                                <p:cTn id="150" presetID="22" presetClass="entr" presetSubtype="8" fill="hold" nodeType="withEffect">
                                  <p:stCondLst>
                                    <p:cond delay="11250"/>
                                  </p:stCondLst>
                                  <p:childTnLst>
                                    <p:set>
                                      <p:cBhvr>
                                        <p:cTn id="151" dur="1" fill="hold">
                                          <p:stCondLst>
                                            <p:cond delay="0"/>
                                          </p:stCondLst>
                                        </p:cTn>
                                        <p:tgtEl>
                                          <p:spTgt spid="164"/>
                                        </p:tgtEl>
                                        <p:attrNameLst>
                                          <p:attrName>style.visibility</p:attrName>
                                        </p:attrNameLst>
                                      </p:cBhvr>
                                      <p:to>
                                        <p:strVal val="visible"/>
                                      </p:to>
                                    </p:set>
                                    <p:animEffect transition="in" filter="wipe(left)">
                                      <p:cBhvr>
                                        <p:cTn id="152" dur="250"/>
                                        <p:tgtEl>
                                          <p:spTgt spid="164"/>
                                        </p:tgtEl>
                                      </p:cBhvr>
                                    </p:animEffect>
                                  </p:childTnLst>
                                </p:cTn>
                              </p:par>
                              <p:par>
                                <p:cTn id="153" presetID="22" presetClass="entr" presetSubtype="1" fill="hold" nodeType="withEffect">
                                  <p:stCondLst>
                                    <p:cond delay="11500"/>
                                  </p:stCondLst>
                                  <p:childTnLst>
                                    <p:set>
                                      <p:cBhvr>
                                        <p:cTn id="154" dur="1" fill="hold">
                                          <p:stCondLst>
                                            <p:cond delay="0"/>
                                          </p:stCondLst>
                                        </p:cTn>
                                        <p:tgtEl>
                                          <p:spTgt spid="165"/>
                                        </p:tgtEl>
                                        <p:attrNameLst>
                                          <p:attrName>style.visibility</p:attrName>
                                        </p:attrNameLst>
                                      </p:cBhvr>
                                      <p:to>
                                        <p:strVal val="visible"/>
                                      </p:to>
                                    </p:set>
                                    <p:animEffect transition="in" filter="wipe(up)">
                                      <p:cBhvr>
                                        <p:cTn id="155" dur="250"/>
                                        <p:tgtEl>
                                          <p:spTgt spid="165"/>
                                        </p:tgtEl>
                                      </p:cBhvr>
                                    </p:animEffect>
                                  </p:childTnLst>
                                </p:cTn>
                              </p:par>
                              <p:par>
                                <p:cTn id="156" presetID="22" presetClass="entr" presetSubtype="8" fill="hold" nodeType="withEffect">
                                  <p:stCondLst>
                                    <p:cond delay="11750"/>
                                  </p:stCondLst>
                                  <p:childTnLst>
                                    <p:set>
                                      <p:cBhvr>
                                        <p:cTn id="157" dur="1" fill="hold">
                                          <p:stCondLst>
                                            <p:cond delay="0"/>
                                          </p:stCondLst>
                                        </p:cTn>
                                        <p:tgtEl>
                                          <p:spTgt spid="154"/>
                                        </p:tgtEl>
                                        <p:attrNameLst>
                                          <p:attrName>style.visibility</p:attrName>
                                        </p:attrNameLst>
                                      </p:cBhvr>
                                      <p:to>
                                        <p:strVal val="visible"/>
                                      </p:to>
                                    </p:set>
                                    <p:animEffect transition="in" filter="wipe(left)">
                                      <p:cBhvr>
                                        <p:cTn id="158" dur="250"/>
                                        <p:tgtEl>
                                          <p:spTgt spid="154"/>
                                        </p:tgtEl>
                                      </p:cBhvr>
                                    </p:animEffect>
                                  </p:childTnLst>
                                </p:cTn>
                              </p:par>
                              <p:par>
                                <p:cTn id="159" presetID="10" presetClass="entr" presetSubtype="0" fill="hold" nodeType="withEffect">
                                  <p:stCondLst>
                                    <p:cond delay="6250"/>
                                  </p:stCondLst>
                                  <p:childTnLst>
                                    <p:set>
                                      <p:cBhvr>
                                        <p:cTn id="160" dur="1" fill="hold">
                                          <p:stCondLst>
                                            <p:cond delay="0"/>
                                          </p:stCondLst>
                                        </p:cTn>
                                        <p:tgtEl>
                                          <p:spTgt spid="168"/>
                                        </p:tgtEl>
                                        <p:attrNameLst>
                                          <p:attrName>style.visibility</p:attrName>
                                        </p:attrNameLst>
                                      </p:cBhvr>
                                      <p:to>
                                        <p:strVal val="visible"/>
                                      </p:to>
                                    </p:set>
                                    <p:animEffect transition="in" filter="fade">
                                      <p:cBhvr>
                                        <p:cTn id="161" dur="3000"/>
                                        <p:tgtEl>
                                          <p:spTgt spid="168"/>
                                        </p:tgtEl>
                                      </p:cBhvr>
                                    </p:animEffect>
                                  </p:childTnLst>
                                </p:cTn>
                              </p:par>
                            </p:childTnLst>
                          </p:cTn>
                        </p:par>
                        <p:par>
                          <p:cTn id="162" fill="hold">
                            <p:stCondLst>
                              <p:cond delay="20250"/>
                            </p:stCondLst>
                            <p:childTnLst>
                              <p:par>
                                <p:cTn id="163" presetID="22" presetClass="entr" presetSubtype="8" fill="hold" nodeType="afterEffect">
                                  <p:stCondLst>
                                    <p:cond delay="0"/>
                                  </p:stCondLst>
                                  <p:childTnLst>
                                    <p:set>
                                      <p:cBhvr>
                                        <p:cTn id="164" dur="1" fill="hold">
                                          <p:stCondLst>
                                            <p:cond delay="0"/>
                                          </p:stCondLst>
                                        </p:cTn>
                                        <p:tgtEl>
                                          <p:spTgt spid="170"/>
                                        </p:tgtEl>
                                        <p:attrNameLst>
                                          <p:attrName>style.visibility</p:attrName>
                                        </p:attrNameLst>
                                      </p:cBhvr>
                                      <p:to>
                                        <p:strVal val="visible"/>
                                      </p:to>
                                    </p:set>
                                    <p:animEffect transition="in" filter="wipe(left)">
                                      <p:cBhvr>
                                        <p:cTn id="165" dur="1750"/>
                                        <p:tgtEl>
                                          <p:spTgt spid="170"/>
                                        </p:tgtEl>
                                      </p:cBhvr>
                                    </p:animEffect>
                                  </p:childTnLst>
                                </p:cTn>
                              </p:par>
                              <p:par>
                                <p:cTn id="166" presetID="22" presetClass="entr" presetSubtype="2" fill="hold" nodeType="withEffect">
                                  <p:stCondLst>
                                    <p:cond delay="0"/>
                                  </p:stCondLst>
                                  <p:childTnLst>
                                    <p:set>
                                      <p:cBhvr>
                                        <p:cTn id="167" dur="1" fill="hold">
                                          <p:stCondLst>
                                            <p:cond delay="0"/>
                                          </p:stCondLst>
                                        </p:cTn>
                                        <p:tgtEl>
                                          <p:spTgt spid="173"/>
                                        </p:tgtEl>
                                        <p:attrNameLst>
                                          <p:attrName>style.visibility</p:attrName>
                                        </p:attrNameLst>
                                      </p:cBhvr>
                                      <p:to>
                                        <p:strVal val="visible"/>
                                      </p:to>
                                    </p:set>
                                    <p:animEffect transition="in" filter="wipe(right)">
                                      <p:cBhvr>
                                        <p:cTn id="168" dur="1750"/>
                                        <p:tgtEl>
                                          <p:spTgt spid="173"/>
                                        </p:tgtEl>
                                      </p:cBhvr>
                                    </p:animEffect>
                                  </p:childTnLst>
                                </p:cTn>
                              </p:par>
                            </p:childTnLst>
                          </p:cTn>
                        </p:par>
                        <p:par>
                          <p:cTn id="169" fill="hold">
                            <p:stCondLst>
                              <p:cond delay="22000"/>
                            </p:stCondLst>
                            <p:childTnLst>
                              <p:par>
                                <p:cTn id="170" presetID="31" presetClass="entr" presetSubtype="0" fill="hold" grpId="0" nodeType="afterEffect">
                                  <p:stCondLst>
                                    <p:cond delay="0"/>
                                  </p:stCondLst>
                                  <p:iterate type="lt">
                                    <p:tmPct val="5000"/>
                                  </p:iterate>
                                  <p:childTnLst>
                                    <p:set>
                                      <p:cBhvr>
                                        <p:cTn id="171" dur="1" fill="hold">
                                          <p:stCondLst>
                                            <p:cond delay="0"/>
                                          </p:stCondLst>
                                        </p:cTn>
                                        <p:tgtEl>
                                          <p:spTgt spid="65"/>
                                        </p:tgtEl>
                                        <p:attrNameLst>
                                          <p:attrName>style.visibility</p:attrName>
                                        </p:attrNameLst>
                                      </p:cBhvr>
                                      <p:to>
                                        <p:strVal val="visible"/>
                                      </p:to>
                                    </p:set>
                                    <p:anim calcmode="lin" valueType="num">
                                      <p:cBhvr>
                                        <p:cTn id="172" dur="1000" fill="hold"/>
                                        <p:tgtEl>
                                          <p:spTgt spid="65"/>
                                        </p:tgtEl>
                                        <p:attrNameLst>
                                          <p:attrName>ppt_w</p:attrName>
                                        </p:attrNameLst>
                                      </p:cBhvr>
                                      <p:tavLst>
                                        <p:tav tm="0">
                                          <p:val>
                                            <p:fltVal val="0"/>
                                          </p:val>
                                        </p:tav>
                                        <p:tav tm="100000">
                                          <p:val>
                                            <p:strVal val="#ppt_w"/>
                                          </p:val>
                                        </p:tav>
                                      </p:tavLst>
                                    </p:anim>
                                    <p:anim calcmode="lin" valueType="num">
                                      <p:cBhvr>
                                        <p:cTn id="173" dur="1000" fill="hold"/>
                                        <p:tgtEl>
                                          <p:spTgt spid="65"/>
                                        </p:tgtEl>
                                        <p:attrNameLst>
                                          <p:attrName>ppt_h</p:attrName>
                                        </p:attrNameLst>
                                      </p:cBhvr>
                                      <p:tavLst>
                                        <p:tav tm="0">
                                          <p:val>
                                            <p:fltVal val="0"/>
                                          </p:val>
                                        </p:tav>
                                        <p:tav tm="100000">
                                          <p:val>
                                            <p:strVal val="#ppt_h"/>
                                          </p:val>
                                        </p:tav>
                                      </p:tavLst>
                                    </p:anim>
                                    <p:anim calcmode="lin" valueType="num">
                                      <p:cBhvr>
                                        <p:cTn id="174" dur="1000" fill="hold"/>
                                        <p:tgtEl>
                                          <p:spTgt spid="65"/>
                                        </p:tgtEl>
                                        <p:attrNameLst>
                                          <p:attrName>style.rotation</p:attrName>
                                        </p:attrNameLst>
                                      </p:cBhvr>
                                      <p:tavLst>
                                        <p:tav tm="0">
                                          <p:val>
                                            <p:fltVal val="90"/>
                                          </p:val>
                                        </p:tav>
                                        <p:tav tm="100000">
                                          <p:val>
                                            <p:fltVal val="0"/>
                                          </p:val>
                                        </p:tav>
                                      </p:tavLst>
                                    </p:anim>
                                    <p:animEffect transition="in" filter="fade">
                                      <p:cBhvr>
                                        <p:cTn id="175" dur="1000"/>
                                        <p:tgtEl>
                                          <p:spTgt spid="65"/>
                                        </p:tgtEl>
                                      </p:cBhvr>
                                    </p:animEffect>
                                  </p:childTnLst>
                                </p:cTn>
                              </p:par>
                            </p:childTnLst>
                          </p:cTn>
                        </p:par>
                        <p:par>
                          <p:cTn id="176" fill="hold">
                            <p:stCondLst>
                              <p:cond delay="23950"/>
                            </p:stCondLst>
                            <p:childTnLst>
                              <p:par>
                                <p:cTn id="177" presetID="26" presetClass="entr" presetSubtype="0" fill="hold" grpId="0" nodeType="afterEffect">
                                  <p:stCondLst>
                                    <p:cond delay="0"/>
                                  </p:stCondLst>
                                  <p:iterate type="lt">
                                    <p:tmPct val="10000"/>
                                  </p:iterate>
                                  <p:childTnLst>
                                    <p:set>
                                      <p:cBhvr>
                                        <p:cTn id="178" dur="1" fill="hold">
                                          <p:stCondLst>
                                            <p:cond delay="0"/>
                                          </p:stCondLst>
                                        </p:cTn>
                                        <p:tgtEl>
                                          <p:spTgt spid="167"/>
                                        </p:tgtEl>
                                        <p:attrNameLst>
                                          <p:attrName>style.visibility</p:attrName>
                                        </p:attrNameLst>
                                      </p:cBhvr>
                                      <p:to>
                                        <p:strVal val="visible"/>
                                      </p:to>
                                    </p:set>
                                    <p:animEffect transition="in" filter="wipe(down)">
                                      <p:cBhvr>
                                        <p:cTn id="179" dur="580">
                                          <p:stCondLst>
                                            <p:cond delay="0"/>
                                          </p:stCondLst>
                                        </p:cTn>
                                        <p:tgtEl>
                                          <p:spTgt spid="167"/>
                                        </p:tgtEl>
                                      </p:cBhvr>
                                    </p:animEffect>
                                    <p:anim calcmode="lin" valueType="num">
                                      <p:cBhvr>
                                        <p:cTn id="180" dur="1822" tmFilter="0,0; 0.14,0.36; 0.43,0.73; 0.71,0.91; 1.0,1.0">
                                          <p:stCondLst>
                                            <p:cond delay="0"/>
                                          </p:stCondLst>
                                        </p:cTn>
                                        <p:tgtEl>
                                          <p:spTgt spid="167"/>
                                        </p:tgtEl>
                                        <p:attrNameLst>
                                          <p:attrName>ppt_x</p:attrName>
                                        </p:attrNameLst>
                                      </p:cBhvr>
                                      <p:tavLst>
                                        <p:tav tm="0">
                                          <p:val>
                                            <p:strVal val="#ppt_x-0.25"/>
                                          </p:val>
                                        </p:tav>
                                        <p:tav tm="100000">
                                          <p:val>
                                            <p:strVal val="#ppt_x"/>
                                          </p:val>
                                        </p:tav>
                                      </p:tavLst>
                                    </p:anim>
                                    <p:anim calcmode="lin" valueType="num">
                                      <p:cBhvr>
                                        <p:cTn id="181" dur="664" tmFilter="0.0,0.0; 0.25,0.07; 0.50,0.2; 0.75,0.467; 1.0,1.0">
                                          <p:stCondLst>
                                            <p:cond delay="0"/>
                                          </p:stCondLst>
                                        </p:cTn>
                                        <p:tgtEl>
                                          <p:spTgt spid="167"/>
                                        </p:tgtEl>
                                        <p:attrNameLst>
                                          <p:attrName>ppt_y</p:attrName>
                                        </p:attrNameLst>
                                      </p:cBhvr>
                                      <p:tavLst>
                                        <p:tav tm="0" fmla="#ppt_y-sin(pi*$)/3">
                                          <p:val>
                                            <p:fltVal val="0.5"/>
                                          </p:val>
                                        </p:tav>
                                        <p:tav tm="100000">
                                          <p:val>
                                            <p:fltVal val="1"/>
                                          </p:val>
                                        </p:tav>
                                      </p:tavLst>
                                    </p:anim>
                                    <p:anim calcmode="lin" valueType="num">
                                      <p:cBhvr>
                                        <p:cTn id="182" dur="664" tmFilter="0, 0; 0.125,0.2665; 0.25,0.4; 0.375,0.465; 0.5,0.5;  0.625,0.535; 0.75,0.6; 0.875,0.7335; 1,1">
                                          <p:stCondLst>
                                            <p:cond delay="664"/>
                                          </p:stCondLst>
                                        </p:cTn>
                                        <p:tgtEl>
                                          <p:spTgt spid="167"/>
                                        </p:tgtEl>
                                        <p:attrNameLst>
                                          <p:attrName>ppt_y</p:attrName>
                                        </p:attrNameLst>
                                      </p:cBhvr>
                                      <p:tavLst>
                                        <p:tav tm="0" fmla="#ppt_y-sin(pi*$)/9">
                                          <p:val>
                                            <p:fltVal val="0"/>
                                          </p:val>
                                        </p:tav>
                                        <p:tav tm="100000">
                                          <p:val>
                                            <p:fltVal val="1"/>
                                          </p:val>
                                        </p:tav>
                                      </p:tavLst>
                                    </p:anim>
                                    <p:anim calcmode="lin" valueType="num">
                                      <p:cBhvr>
                                        <p:cTn id="183" dur="332" tmFilter="0, 0; 0.125,0.2665; 0.25,0.4; 0.375,0.465; 0.5,0.5;  0.625,0.535; 0.75,0.6; 0.875,0.7335; 1,1">
                                          <p:stCondLst>
                                            <p:cond delay="1324"/>
                                          </p:stCondLst>
                                        </p:cTn>
                                        <p:tgtEl>
                                          <p:spTgt spid="167"/>
                                        </p:tgtEl>
                                        <p:attrNameLst>
                                          <p:attrName>ppt_y</p:attrName>
                                        </p:attrNameLst>
                                      </p:cBhvr>
                                      <p:tavLst>
                                        <p:tav tm="0" fmla="#ppt_y-sin(pi*$)/27">
                                          <p:val>
                                            <p:fltVal val="0"/>
                                          </p:val>
                                        </p:tav>
                                        <p:tav tm="100000">
                                          <p:val>
                                            <p:fltVal val="1"/>
                                          </p:val>
                                        </p:tav>
                                      </p:tavLst>
                                    </p:anim>
                                    <p:anim calcmode="lin" valueType="num">
                                      <p:cBhvr>
                                        <p:cTn id="184" dur="164" tmFilter="0, 0; 0.125,0.2665; 0.25,0.4; 0.375,0.465; 0.5,0.5;  0.625,0.535; 0.75,0.6; 0.875,0.7335; 1,1">
                                          <p:stCondLst>
                                            <p:cond delay="1656"/>
                                          </p:stCondLst>
                                        </p:cTn>
                                        <p:tgtEl>
                                          <p:spTgt spid="167"/>
                                        </p:tgtEl>
                                        <p:attrNameLst>
                                          <p:attrName>ppt_y</p:attrName>
                                        </p:attrNameLst>
                                      </p:cBhvr>
                                      <p:tavLst>
                                        <p:tav tm="0" fmla="#ppt_y-sin(pi*$)/81">
                                          <p:val>
                                            <p:fltVal val="0"/>
                                          </p:val>
                                        </p:tav>
                                        <p:tav tm="100000">
                                          <p:val>
                                            <p:fltVal val="1"/>
                                          </p:val>
                                        </p:tav>
                                      </p:tavLst>
                                    </p:anim>
                                    <p:animScale>
                                      <p:cBhvr>
                                        <p:cTn id="185" dur="26">
                                          <p:stCondLst>
                                            <p:cond delay="650"/>
                                          </p:stCondLst>
                                        </p:cTn>
                                        <p:tgtEl>
                                          <p:spTgt spid="167"/>
                                        </p:tgtEl>
                                      </p:cBhvr>
                                      <p:to x="100000" y="60000"/>
                                    </p:animScale>
                                    <p:animScale>
                                      <p:cBhvr>
                                        <p:cTn id="186" dur="166" decel="50000">
                                          <p:stCondLst>
                                            <p:cond delay="676"/>
                                          </p:stCondLst>
                                        </p:cTn>
                                        <p:tgtEl>
                                          <p:spTgt spid="167"/>
                                        </p:tgtEl>
                                      </p:cBhvr>
                                      <p:to x="100000" y="100000"/>
                                    </p:animScale>
                                    <p:animScale>
                                      <p:cBhvr>
                                        <p:cTn id="187" dur="26">
                                          <p:stCondLst>
                                            <p:cond delay="1312"/>
                                          </p:stCondLst>
                                        </p:cTn>
                                        <p:tgtEl>
                                          <p:spTgt spid="167"/>
                                        </p:tgtEl>
                                      </p:cBhvr>
                                      <p:to x="100000" y="80000"/>
                                    </p:animScale>
                                    <p:animScale>
                                      <p:cBhvr>
                                        <p:cTn id="188" dur="166" decel="50000">
                                          <p:stCondLst>
                                            <p:cond delay="1338"/>
                                          </p:stCondLst>
                                        </p:cTn>
                                        <p:tgtEl>
                                          <p:spTgt spid="167"/>
                                        </p:tgtEl>
                                      </p:cBhvr>
                                      <p:to x="100000" y="100000"/>
                                    </p:animScale>
                                    <p:animScale>
                                      <p:cBhvr>
                                        <p:cTn id="189" dur="26">
                                          <p:stCondLst>
                                            <p:cond delay="1642"/>
                                          </p:stCondLst>
                                        </p:cTn>
                                        <p:tgtEl>
                                          <p:spTgt spid="167"/>
                                        </p:tgtEl>
                                      </p:cBhvr>
                                      <p:to x="100000" y="90000"/>
                                    </p:animScale>
                                    <p:animScale>
                                      <p:cBhvr>
                                        <p:cTn id="190" dur="166" decel="50000">
                                          <p:stCondLst>
                                            <p:cond delay="1668"/>
                                          </p:stCondLst>
                                        </p:cTn>
                                        <p:tgtEl>
                                          <p:spTgt spid="167"/>
                                        </p:tgtEl>
                                      </p:cBhvr>
                                      <p:to x="100000" y="100000"/>
                                    </p:animScale>
                                    <p:animScale>
                                      <p:cBhvr>
                                        <p:cTn id="191" dur="26">
                                          <p:stCondLst>
                                            <p:cond delay="1808"/>
                                          </p:stCondLst>
                                        </p:cTn>
                                        <p:tgtEl>
                                          <p:spTgt spid="167"/>
                                        </p:tgtEl>
                                      </p:cBhvr>
                                      <p:to x="100000" y="95000"/>
                                    </p:animScale>
                                    <p:animScale>
                                      <p:cBhvr>
                                        <p:cTn id="192" dur="166" decel="50000">
                                          <p:stCondLst>
                                            <p:cond delay="1834"/>
                                          </p:stCondLst>
                                        </p:cTn>
                                        <p:tgtEl>
                                          <p:spTgt spid="167"/>
                                        </p:tgtEl>
                                      </p:cBhvr>
                                      <p:to x="100000" y="100000"/>
                                    </p:animScale>
                                  </p:childTnLst>
                                </p:cTn>
                              </p:par>
                            </p:childTnLst>
                          </p:cTn>
                        </p:par>
                        <p:par>
                          <p:cTn id="193" fill="hold">
                            <p:stCondLst>
                              <p:cond delay="27750"/>
                            </p:stCondLst>
                            <p:childTnLst>
                              <p:par>
                                <p:cTn id="194" presetID="42" presetClass="entr" presetSubtype="0" fill="hold" nodeType="afterEffect">
                                  <p:stCondLst>
                                    <p:cond delay="0"/>
                                  </p:stCondLst>
                                  <p:childTnLst>
                                    <p:set>
                                      <p:cBhvr>
                                        <p:cTn id="195" dur="1" fill="hold">
                                          <p:stCondLst>
                                            <p:cond delay="0"/>
                                          </p:stCondLst>
                                        </p:cTn>
                                        <p:tgtEl>
                                          <p:spTgt spid="166"/>
                                        </p:tgtEl>
                                        <p:attrNameLst>
                                          <p:attrName>style.visibility</p:attrName>
                                        </p:attrNameLst>
                                      </p:cBhvr>
                                      <p:to>
                                        <p:strVal val="visible"/>
                                      </p:to>
                                    </p:set>
                                    <p:animEffect transition="in" filter="fade">
                                      <p:cBhvr>
                                        <p:cTn id="196" dur="2250"/>
                                        <p:tgtEl>
                                          <p:spTgt spid="166"/>
                                        </p:tgtEl>
                                      </p:cBhvr>
                                    </p:animEffect>
                                    <p:anim calcmode="lin" valueType="num">
                                      <p:cBhvr>
                                        <p:cTn id="197" dur="2250" fill="hold"/>
                                        <p:tgtEl>
                                          <p:spTgt spid="166"/>
                                        </p:tgtEl>
                                        <p:attrNameLst>
                                          <p:attrName>ppt_x</p:attrName>
                                        </p:attrNameLst>
                                      </p:cBhvr>
                                      <p:tavLst>
                                        <p:tav tm="0">
                                          <p:val>
                                            <p:strVal val="#ppt_x"/>
                                          </p:val>
                                        </p:tav>
                                        <p:tav tm="100000">
                                          <p:val>
                                            <p:strVal val="#ppt_x"/>
                                          </p:val>
                                        </p:tav>
                                      </p:tavLst>
                                    </p:anim>
                                    <p:anim calcmode="lin" valueType="num">
                                      <p:cBhvr>
                                        <p:cTn id="198" dur="2250" fill="hold"/>
                                        <p:tgtEl>
                                          <p:spTgt spid="1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167" grpId="0"/>
      <p:bldP spid="169"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21BF2E1-DE9B-49DE-931E-65AFD643399A}" type="datetimeFigureOut">
              <a:rPr lang="zh-CN" altLang="en-US" smtClean="0"/>
              <a:t>2023/7/21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72AE32B-3139-4582-A746-390FA1C48B0E}" type="slidenum">
              <a:rPr lang="zh-CN" altLang="en-US" smtClean="0"/>
              <a:t>‹#›</a:t>
            </a:fld>
            <a:endParaRPr lang="zh-CN" altLang="en-US"/>
          </a:p>
        </p:txBody>
      </p:sp>
    </p:spTree>
    <p:extLst>
      <p:ext uri="{BB962C8B-B14F-4D97-AF65-F5344CB8AC3E}">
        <p14:creationId xmlns:p14="http://schemas.microsoft.com/office/powerpoint/2010/main" val="26709978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tx1"/>
        </a:solidFill>
        <a:effectLst/>
      </p:bgPr>
    </p:bg>
    <p:spTree>
      <p:nvGrpSpPr>
        <p:cNvPr id="1" name=""/>
        <p:cNvGrpSpPr/>
        <p:nvPr/>
      </p:nvGrpSpPr>
      <p:grpSpPr>
        <a:xfrm>
          <a:off x="0" y="0"/>
          <a:ext cx="0" cy="0"/>
          <a:chOff x="0" y="0"/>
          <a:chExt cx="0" cy="0"/>
        </a:xfrm>
      </p:grpSpPr>
      <p:pic>
        <p:nvPicPr>
          <p:cNvPr id="2051" name="Picture 3" descr="C:\Users\Thinkpad\Desktop\43.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6434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202373" y="5797207"/>
            <a:ext cx="1287595" cy="356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E:\PPT\PPT中国风元素\水墨祥云\水墨祥云\011.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489968" y="5849445"/>
            <a:ext cx="538445" cy="335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70894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grpSp>
        <p:nvGrpSpPr>
          <p:cNvPr id="62" name="组合 61"/>
          <p:cNvGrpSpPr/>
          <p:nvPr userDrawn="1"/>
        </p:nvGrpSpPr>
        <p:grpSpPr>
          <a:xfrm>
            <a:off x="1" y="0"/>
            <a:ext cx="12192000" cy="6864349"/>
            <a:chOff x="0" y="0"/>
            <a:chExt cx="9144000" cy="5148262"/>
          </a:xfrm>
        </p:grpSpPr>
        <p:pic>
          <p:nvPicPr>
            <p:cNvPr id="2" name="Picture 4" descr="C:\Users\Thinkpad\Desktop\2.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82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2178194" y="3071614"/>
              <a:ext cx="5524213" cy="311629"/>
            </a:xfrm>
            <a:prstGeom prst="rect">
              <a:avLst/>
            </a:prstGeom>
            <a:noFill/>
          </p:spPr>
          <p:txBody>
            <a:bodyPr wrap="none" lIns="86429" tIns="43215" rIns="86429" bIns="43215" rtlCol="0">
              <a:spAutoFit/>
            </a:bodyPr>
            <a:lstStyle/>
            <a:p>
              <a:pPr algn="ctr"/>
              <a:r>
                <a:rPr lang="zh-CN" altLang="en-US" sz="2133" b="1" spc="400" dirty="0"/>
                <a:t>讲道德故事  评道德事理  学道德模范  树道德新风</a:t>
              </a:r>
            </a:p>
          </p:txBody>
        </p:sp>
        <p:pic>
          <p:nvPicPr>
            <p:cNvPr id="52" name="Picture 2" descr="C:\Users\Thinkpad\Desktop\123.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86836" y="2589039"/>
              <a:ext cx="1218821" cy="2162185"/>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p:cNvSpPr txBox="1"/>
            <p:nvPr userDrawn="1"/>
          </p:nvSpPr>
          <p:spPr>
            <a:xfrm>
              <a:off x="6685492" y="4310466"/>
              <a:ext cx="1365566" cy="284742"/>
            </a:xfrm>
            <a:prstGeom prst="rect">
              <a:avLst/>
            </a:prstGeom>
            <a:noFill/>
          </p:spPr>
          <p:txBody>
            <a:bodyPr wrap="none" rtlCol="0">
              <a:spAutoFit/>
            </a:bodyPr>
            <a:lstStyle/>
            <a:p>
              <a:r>
                <a:rPr lang="zh-CN" altLang="en-US" sz="1867" b="1" dirty="0">
                  <a:solidFill>
                    <a:schemeClr val="tx1"/>
                  </a:solidFill>
                </a:rPr>
                <a:t>主讲人：</a:t>
              </a:r>
              <a:r>
                <a:rPr lang="en-US" altLang="zh-CN" sz="1867" b="1" dirty="0" err="1">
                  <a:solidFill>
                    <a:schemeClr val="tx1"/>
                  </a:solidFill>
                </a:rPr>
                <a:t>ke_ran</a:t>
              </a:r>
              <a:endParaRPr lang="zh-CN" altLang="en-US" sz="1867" b="1" dirty="0">
                <a:solidFill>
                  <a:schemeClr val="tx1"/>
                </a:solidFill>
              </a:endParaRPr>
            </a:p>
          </p:txBody>
        </p:sp>
        <p:pic>
          <p:nvPicPr>
            <p:cNvPr id="54" name="Picture 8" descr="C:\Users\Thinkpad\Desktop\222222.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21903" y="2512762"/>
              <a:ext cx="1107810" cy="2016158"/>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p:cNvSpPr txBox="1"/>
            <p:nvPr userDrawn="1"/>
          </p:nvSpPr>
          <p:spPr>
            <a:xfrm>
              <a:off x="900088" y="810958"/>
              <a:ext cx="1573613" cy="280948"/>
            </a:xfrm>
            <a:prstGeom prst="rect">
              <a:avLst/>
            </a:prstGeom>
            <a:noFill/>
          </p:spPr>
          <p:txBody>
            <a:bodyPr wrap="none" lIns="86429" tIns="43215" rIns="86429" bIns="43215" rtlCol="0">
              <a:spAutoFit/>
            </a:bodyPr>
            <a:lstStyle/>
            <a:p>
              <a:pPr marL="0" indent="0" algn="l">
                <a:buFontTx/>
                <a:buNone/>
              </a:pPr>
              <a:r>
                <a:rPr lang="zh-CN" altLang="en-US" sz="1867" b="1" spc="0" dirty="0">
                  <a:solidFill>
                    <a:schemeClr val="tx1">
                      <a:lumMod val="50000"/>
                      <a:lumOff val="50000"/>
                    </a:schemeClr>
                  </a:solidFill>
                </a:rPr>
                <a:t>弘扬中华传统美德</a:t>
              </a:r>
            </a:p>
          </p:txBody>
        </p:sp>
        <p:cxnSp>
          <p:nvCxnSpPr>
            <p:cNvPr id="56" name="直接连接符 55"/>
            <p:cNvCxnSpPr/>
            <p:nvPr userDrawn="1"/>
          </p:nvCxnSpPr>
          <p:spPr>
            <a:xfrm>
              <a:off x="1990077" y="3046214"/>
              <a:ext cx="5851875" cy="0"/>
            </a:xfrm>
            <a:prstGeom prst="line">
              <a:avLst/>
            </a:prstGeom>
            <a:ln>
              <a:solidFill>
                <a:schemeClr val="tx1"/>
              </a:solidFill>
              <a:headEnd type="diamond" w="sm" len="sm"/>
              <a:tailEnd type="diamond" w="sm" len="sm"/>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userDrawn="1"/>
          </p:nvCxnSpPr>
          <p:spPr>
            <a:xfrm>
              <a:off x="1990077" y="3411006"/>
              <a:ext cx="5851875" cy="0"/>
            </a:xfrm>
            <a:prstGeom prst="line">
              <a:avLst/>
            </a:prstGeom>
            <a:ln>
              <a:solidFill>
                <a:schemeClr val="tx1"/>
              </a:solidFill>
              <a:headEnd type="diamond" w="sm" len="sm"/>
              <a:tailEnd type="diamond" w="sm" len="sm"/>
            </a:ln>
          </p:spPr>
          <p:style>
            <a:lnRef idx="1">
              <a:schemeClr val="accent1"/>
            </a:lnRef>
            <a:fillRef idx="0">
              <a:schemeClr val="accent1"/>
            </a:fillRef>
            <a:effectRef idx="0">
              <a:schemeClr val="accent1"/>
            </a:effectRef>
            <a:fontRef idx="minor">
              <a:schemeClr val="tx1"/>
            </a:fontRef>
          </p:style>
        </p:cxnSp>
        <p:sp>
          <p:nvSpPr>
            <p:cNvPr id="61" name="TextBox 60"/>
            <p:cNvSpPr txBox="1"/>
            <p:nvPr userDrawn="1"/>
          </p:nvSpPr>
          <p:spPr>
            <a:xfrm>
              <a:off x="1792146" y="1390154"/>
              <a:ext cx="7321957" cy="1838918"/>
            </a:xfrm>
            <a:prstGeom prst="rect">
              <a:avLst/>
            </a:prstGeom>
            <a:noFill/>
          </p:spPr>
          <p:txBody>
            <a:bodyPr wrap="none" rtlCol="0">
              <a:spAutoFit/>
            </a:bodyPr>
            <a:lstStyle/>
            <a:p>
              <a:r>
                <a:rPr lang="zh-CN" altLang="en-US" sz="15333" b="0" spc="-400" dirty="0">
                  <a:solidFill>
                    <a:schemeClr val="tx1"/>
                  </a:solidFill>
                  <a:latin typeface="方正吕建德字体" pitchFamily="2" charset="-122"/>
                  <a:ea typeface="方正吕建德字体" pitchFamily="2" charset="-122"/>
                </a:rPr>
                <a:t>感谢聆听！</a:t>
              </a:r>
            </a:p>
          </p:txBody>
        </p:sp>
      </p:grpSp>
      <p:grpSp>
        <p:nvGrpSpPr>
          <p:cNvPr id="64" name="组合 63"/>
          <p:cNvGrpSpPr/>
          <p:nvPr userDrawn="1"/>
        </p:nvGrpSpPr>
        <p:grpSpPr>
          <a:xfrm>
            <a:off x="-3601077" y="-3175"/>
            <a:ext cx="7048471" cy="6864349"/>
            <a:chOff x="-2700808" y="-2381"/>
            <a:chExt cx="5286353" cy="5148262"/>
          </a:xfrm>
        </p:grpSpPr>
        <p:sp>
          <p:nvSpPr>
            <p:cNvPr id="63" name="矩形 62"/>
            <p:cNvSpPr/>
            <p:nvPr userDrawn="1"/>
          </p:nvSpPr>
          <p:spPr>
            <a:xfrm>
              <a:off x="-2700808" y="0"/>
              <a:ext cx="2952328"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0" name="Picture 2" descr="C:\Users\Thinkpad\Desktop\1.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r="71724"/>
            <a:stretch/>
          </p:blipFill>
          <p:spPr bwMode="auto">
            <a:xfrm>
              <a:off x="0" y="-2381"/>
              <a:ext cx="2585545" cy="514826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84049592"/>
      </p:ext>
    </p:extLst>
  </p:cSld>
  <p:clrMapOvr>
    <a:masterClrMapping/>
  </p:clrMapOvr>
  <p:transition spd="slow" advClick="0" advTm="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8" fill="hold" nodeType="afterEffect">
                                  <p:stCondLst>
                                    <p:cond delay="1500"/>
                                  </p:stCondLst>
                                  <p:childTnLst>
                                    <p:animEffect transition="out" filter="wipe(left)">
                                      <p:cBhvr>
                                        <p:cTn id="6" dur="5000"/>
                                        <p:tgtEl>
                                          <p:spTgt spid="62"/>
                                        </p:tgtEl>
                                      </p:cBhvr>
                                    </p:animEffect>
                                    <p:set>
                                      <p:cBhvr>
                                        <p:cTn id="7" dur="1" fill="hold">
                                          <p:stCondLst>
                                            <p:cond delay="4999"/>
                                          </p:stCondLst>
                                        </p:cTn>
                                        <p:tgtEl>
                                          <p:spTgt spid="62"/>
                                        </p:tgtEl>
                                        <p:attrNameLst>
                                          <p:attrName>style.visibility</p:attrName>
                                        </p:attrNameLst>
                                      </p:cBhvr>
                                      <p:to>
                                        <p:strVal val="hidden"/>
                                      </p:to>
                                    </p:set>
                                  </p:childTnLst>
                                </p:cTn>
                              </p:par>
                              <p:par>
                                <p:cTn id="8" presetID="63" presetClass="path" presetSubtype="0" accel="50000" decel="50000" fill="hold" nodeType="withEffect">
                                  <p:stCondLst>
                                    <p:cond delay="1500"/>
                                  </p:stCondLst>
                                  <p:childTnLst>
                                    <p:animMotion origin="layout" path="M -8.67362E-19 -3.39203E-6 L 0.92361 -3.39203E-6 " pathEditMode="relative" rAng="0" ptsTypes="AA">
                                      <p:cBhvr>
                                        <p:cTn id="9" dur="4250" fill="hold"/>
                                        <p:tgtEl>
                                          <p:spTgt spid="64"/>
                                        </p:tgtEl>
                                        <p:attrNameLst>
                                          <p:attrName>ppt_x</p:attrName>
                                          <p:attrName>ppt_y</p:attrName>
                                        </p:attrNameLst>
                                      </p:cBhvr>
                                      <p:rCtr x="4618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标题和内容">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83788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3295293"/>
      </p:ext>
    </p:extLst>
  </p:cSld>
  <p:clrMapOvr>
    <a:masterClrMapping/>
  </p:clrMapOvr>
  <p:transition spd="slow" advClick="0" advTm="0">
    <p:push/>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708056"/>
      </p:ext>
    </p:extLst>
  </p:cSld>
  <p:clrMapOvr>
    <a:masterClrMapping/>
  </p:clrMapOvr>
  <p:transition spd="slow" advClick="0" advTm="0">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298994"/>
      </p:ext>
    </p:extLst>
  </p:cSld>
  <p:clrMapOvr>
    <a:masterClrMapping/>
  </p:clrMapOvr>
  <p:transition spd="slow" advClick="0" advTm="0">
    <p:push/>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a:prstGeom prst="rect">
            <a:avLst/>
          </a:prstGeo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2"/>
            <a:ext cx="2844800" cy="365125"/>
          </a:xfrm>
          <a:prstGeom prst="rect">
            <a:avLst/>
          </a:prstGeom>
        </p:spPr>
        <p:txBody>
          <a:bodyPr/>
          <a:lstStyle/>
          <a:p>
            <a:fld id="{530820CF-B880-4189-942D-D702A7CBA730}" type="datetimeFigureOut">
              <a:rPr lang="zh-CN" altLang="en-US" smtClean="0"/>
              <a:t>2023/7/21</a:t>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88533704"/>
      </p:ext>
    </p:extLst>
  </p:cSld>
  <p:clrMapOvr>
    <a:masterClrMapping/>
  </p:clrMapOvr>
  <p:transition spd="slow" advClick="0" advTm="0">
    <p:push/>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2"/>
            <a:ext cx="2844800" cy="365125"/>
          </a:xfrm>
          <a:prstGeom prst="rect">
            <a:avLst/>
          </a:prstGeom>
        </p:spPr>
        <p:txBody>
          <a:bodyPr/>
          <a:lstStyle/>
          <a:p>
            <a:fld id="{530820CF-B880-4189-942D-D702A7CBA730}" type="datetimeFigureOut">
              <a:rPr lang="zh-CN" altLang="en-US" smtClean="0"/>
              <a:t>2023/7/21</a:t>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584009274"/>
      </p:ext>
    </p:extLst>
  </p:cSld>
  <p:clrMapOvr>
    <a:masterClrMapping/>
  </p:clrMapOvr>
  <p:transition spd="slow" advClick="0" advTm="0">
    <p:push/>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530820CF-B880-4189-942D-D702A7CBA730}" type="datetimeFigureOut">
              <a:rPr lang="zh-CN" altLang="en-US" smtClean="0"/>
              <a:t>2023/7/21</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436341348"/>
      </p:ext>
    </p:extLst>
  </p:cSld>
  <p:clrMapOvr>
    <a:masterClrMapping/>
  </p:clrMapOvr>
  <p:transition spd="slow" advClick="0" advTm="0">
    <p:push/>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530820CF-B880-4189-942D-D702A7CBA730}" type="datetimeFigureOut">
              <a:rPr lang="zh-CN" altLang="en-US" smtClean="0"/>
              <a:t>2023/7/21</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73003177"/>
      </p:ext>
    </p:extLst>
  </p:cSld>
  <p:clrMapOvr>
    <a:masterClrMapping/>
  </p:clrMapOvr>
  <p:transition spd="slow" advClick="0" advTm="0">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21BF2E1-DE9B-49DE-931E-65AFD643399A}" type="datetimeFigureOut">
              <a:rPr lang="zh-CN" altLang="en-US" smtClean="0"/>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72AE32B-3139-4582-A746-390FA1C48B0E}" type="slidenum">
              <a:rPr lang="zh-CN" altLang="en-US" smtClean="0"/>
              <a:t>‹#›</a:t>
            </a:fld>
            <a:endParaRPr lang="zh-CN" altLang="en-US"/>
          </a:p>
        </p:txBody>
      </p:sp>
    </p:spTree>
    <p:extLst>
      <p:ext uri="{BB962C8B-B14F-4D97-AF65-F5344CB8AC3E}">
        <p14:creationId xmlns:p14="http://schemas.microsoft.com/office/powerpoint/2010/main" val="37689233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3120335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42060300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9957508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19223126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23951291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13397555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37325727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21664241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5782675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1878210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21BF2E1-DE9B-49DE-931E-65AFD643399A}"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72AE32B-3139-4582-A746-390FA1C48B0E}" type="slidenum">
              <a:rPr lang="zh-CN" altLang="en-US" smtClean="0"/>
              <a:t>‹#›</a:t>
            </a:fld>
            <a:endParaRPr lang="zh-CN" altLang="en-US"/>
          </a:p>
        </p:txBody>
      </p:sp>
    </p:spTree>
    <p:extLst>
      <p:ext uri="{BB962C8B-B14F-4D97-AF65-F5344CB8AC3E}">
        <p14:creationId xmlns:p14="http://schemas.microsoft.com/office/powerpoint/2010/main" val="10452964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3073833-BB98-46C7-9E08-4E477EB24133}"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E29B61-E6D7-420A-B22C-3332F575C69F}" type="slidenum">
              <a:rPr lang="zh-CN" altLang="en-US" smtClean="0"/>
              <a:pPr/>
              <a:t>‹#›</a:t>
            </a:fld>
            <a:endParaRPr lang="zh-CN" altLang="en-US"/>
          </a:p>
        </p:txBody>
      </p:sp>
    </p:spTree>
    <p:extLst>
      <p:ext uri="{BB962C8B-B14F-4D97-AF65-F5344CB8AC3E}">
        <p14:creationId xmlns:p14="http://schemas.microsoft.com/office/powerpoint/2010/main" val="30134712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41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21BF2E1-DE9B-49DE-931E-65AFD643399A}"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72AE32B-3139-4582-A746-390FA1C48B0E}" type="slidenum">
              <a:rPr lang="zh-CN" altLang="en-US" smtClean="0"/>
              <a:t>‹#›</a:t>
            </a:fld>
            <a:endParaRPr lang="zh-CN" altLang="en-US"/>
          </a:p>
        </p:txBody>
      </p:sp>
    </p:spTree>
    <p:extLst>
      <p:ext uri="{BB962C8B-B14F-4D97-AF65-F5344CB8AC3E}">
        <p14:creationId xmlns:p14="http://schemas.microsoft.com/office/powerpoint/2010/main" val="2290203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21BF2E1-DE9B-49DE-931E-65AFD643399A}"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72AE32B-3139-4582-A746-390FA1C48B0E}" type="slidenum">
              <a:rPr lang="zh-CN" altLang="en-US" smtClean="0"/>
              <a:t>‹#›</a:t>
            </a:fld>
            <a:endParaRPr lang="zh-CN" altLang="en-US"/>
          </a:p>
        </p:txBody>
      </p:sp>
    </p:spTree>
    <p:extLst>
      <p:ext uri="{BB962C8B-B14F-4D97-AF65-F5344CB8AC3E}">
        <p14:creationId xmlns:p14="http://schemas.microsoft.com/office/powerpoint/2010/main" val="375696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image" Target="../media/image5.jpe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6" Type="http://schemas.openxmlformats.org/officeDocument/2006/relationships/image" Target="../media/image88.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image" Target="../media/image87.png"/><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8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1BF2E1-DE9B-49DE-931E-65AFD643399A}" type="datetimeFigureOut">
              <a:rPr lang="zh-CN" altLang="en-US" smtClean="0"/>
              <a:t>2023/7/21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2AE32B-3139-4582-A746-390FA1C48B0E}" type="slidenum">
              <a:rPr lang="zh-CN" altLang="en-US" smtClean="0"/>
              <a:t>‹#›</a:t>
            </a:fld>
            <a:endParaRPr lang="zh-CN" altLang="en-US"/>
          </a:p>
        </p:txBody>
      </p:sp>
      <p:pic>
        <p:nvPicPr>
          <p:cNvPr id="8" name="Picture 7">
            <a:extLst>
              <a:ext uri="{FF2B5EF4-FFF2-40B4-BE49-F238E27FC236}">
                <a16:creationId xmlns:a16="http://schemas.microsoft.com/office/drawing/2014/main" id="{9C3119D2-6210-43E3-84BC-C04B26A70A51}"/>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9739"/>
          <a:stretch/>
        </p:blipFill>
        <p:spPr>
          <a:xfrm>
            <a:off x="-151787" y="0"/>
            <a:ext cx="1178245" cy="1207414"/>
          </a:xfrm>
          <a:prstGeom prst="rect">
            <a:avLst/>
          </a:prstGeom>
        </p:spPr>
      </p:pic>
      <p:sp>
        <p:nvSpPr>
          <p:cNvPr id="10" name="TextBox 9">
            <a:extLst>
              <a:ext uri="{FF2B5EF4-FFF2-40B4-BE49-F238E27FC236}">
                <a16:creationId xmlns:a16="http://schemas.microsoft.com/office/drawing/2014/main" id="{D291AAC4-715D-4A5C-8C4A-BE77D354CED3}"/>
              </a:ext>
            </a:extLst>
          </p:cNvPr>
          <p:cNvSpPr txBox="1"/>
          <p:nvPr userDrawn="1"/>
        </p:nvSpPr>
        <p:spPr>
          <a:xfrm>
            <a:off x="11353800" y="-93900"/>
            <a:ext cx="6167716" cy="369332"/>
          </a:xfrm>
          <a:prstGeom prst="rect">
            <a:avLst/>
          </a:prstGeom>
          <a:noFill/>
        </p:spPr>
        <p:txBody>
          <a:bodyPr wrap="square">
            <a:spAutoFit/>
          </a:bodyPr>
          <a:lstStyle/>
          <a:p>
            <a:r>
              <a:rPr lang="en-US" sz="1800" b="1" dirty="0" err="1">
                <a:solidFill>
                  <a:schemeClr val="accent6">
                    <a:lumMod val="50000"/>
                  </a:schemeClr>
                </a:solidFill>
                <a:latin typeface="UTM Ong Do Gia" panose="02040603050506020204" pitchFamily="18" charset="0"/>
              </a:rPr>
              <a:t>Măng</a:t>
            </a:r>
            <a:r>
              <a:rPr lang="en-US" sz="1800" b="1" dirty="0">
                <a:solidFill>
                  <a:schemeClr val="accent6">
                    <a:lumMod val="50000"/>
                  </a:schemeClr>
                </a:solidFill>
                <a:latin typeface="UTM Ong Do Gia" panose="02040603050506020204" pitchFamily="18" charset="0"/>
              </a:rPr>
              <a:t> Non</a:t>
            </a:r>
            <a:endParaRPr lang="en-US" dirty="0">
              <a:solidFill>
                <a:schemeClr val="accent6">
                  <a:lumMod val="50000"/>
                </a:schemeClr>
              </a:solidFill>
            </a:endParaRPr>
          </a:p>
        </p:txBody>
      </p:sp>
      <p:sp>
        <p:nvSpPr>
          <p:cNvPr id="11" name="TextBox 10">
            <a:extLst>
              <a:ext uri="{FF2B5EF4-FFF2-40B4-BE49-F238E27FC236}">
                <a16:creationId xmlns:a16="http://schemas.microsoft.com/office/drawing/2014/main" id="{B3660693-2318-421A-8822-B1DEA3AB8D9C}"/>
              </a:ext>
            </a:extLst>
          </p:cNvPr>
          <p:cNvSpPr txBox="1"/>
          <p:nvPr userDrawn="1"/>
        </p:nvSpPr>
        <p:spPr>
          <a:xfrm>
            <a:off x="0" y="6452809"/>
            <a:ext cx="6167716" cy="369332"/>
          </a:xfrm>
          <a:prstGeom prst="rect">
            <a:avLst/>
          </a:prstGeom>
          <a:noFill/>
        </p:spPr>
        <p:txBody>
          <a:bodyPr wrap="square">
            <a:spAutoFit/>
          </a:bodyPr>
          <a:lstStyle/>
          <a:p>
            <a:r>
              <a:rPr lang="en-US" sz="1800" b="1" dirty="0" err="1">
                <a:solidFill>
                  <a:schemeClr val="accent6">
                    <a:lumMod val="50000"/>
                  </a:schemeClr>
                </a:solidFill>
                <a:latin typeface="UTM Ong Do Gia" panose="02040603050506020204" pitchFamily="18" charset="0"/>
              </a:rPr>
              <a:t>Măng</a:t>
            </a:r>
            <a:r>
              <a:rPr lang="en-US" sz="1800" b="1" dirty="0">
                <a:solidFill>
                  <a:schemeClr val="accent6">
                    <a:lumMod val="50000"/>
                  </a:schemeClr>
                </a:solidFill>
                <a:latin typeface="UTM Ong Do Gia" panose="02040603050506020204" pitchFamily="18" charset="0"/>
              </a:rPr>
              <a:t> Non</a:t>
            </a:r>
            <a:endParaRPr lang="en-US" dirty="0">
              <a:solidFill>
                <a:schemeClr val="accent6">
                  <a:lumMod val="50000"/>
                </a:schemeClr>
              </a:solidFill>
            </a:endParaRPr>
          </a:p>
        </p:txBody>
      </p:sp>
    </p:spTree>
    <p:extLst>
      <p:ext uri="{BB962C8B-B14F-4D97-AF65-F5344CB8AC3E}">
        <p14:creationId xmlns:p14="http://schemas.microsoft.com/office/powerpoint/2010/main" val="3844203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3B49D-33C9-4993-91F6-C178FD57AE57}" type="datetimeFigureOut">
              <a:rPr lang="zh-CN" altLang="en-US" smtClean="0"/>
              <a:pPr/>
              <a:t>2023/7/21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A72477-3830-495C-B304-8FC9C9A7CD9C}" type="slidenum">
              <a:rPr lang="zh-CN" altLang="en-US" smtClean="0"/>
              <a:pPr/>
              <a:t>‹#›</a:t>
            </a:fld>
            <a:endParaRPr lang="zh-CN" altLang="en-US"/>
          </a:p>
        </p:txBody>
      </p:sp>
      <p:pic>
        <p:nvPicPr>
          <p:cNvPr id="8" name="图片 7"/>
          <p:cNvPicPr>
            <a:picLocks noChangeAspect="1"/>
          </p:cNvPicPr>
          <p:nvPr userDrawn="1"/>
        </p:nvPicPr>
        <p:blipFill rotWithShape="1">
          <a:blip r:embed="rId24" cstate="print">
            <a:extLst>
              <a:ext uri="{28A0092B-C50C-407E-A947-70E740481C1C}">
                <a14:useLocalDpi xmlns:a14="http://schemas.microsoft.com/office/drawing/2010/main" val="0"/>
              </a:ext>
            </a:extLst>
          </a:blip>
          <a:srcRect/>
          <a:stretch>
            <a:fillRect/>
          </a:stretch>
        </p:blipFill>
        <p:spPr>
          <a:xfrm>
            <a:off x="19050" y="-19050"/>
            <a:ext cx="12172950" cy="6877050"/>
          </a:xfrm>
          <a:prstGeom prst="rect">
            <a:avLst/>
          </a:prstGeom>
        </p:spPr>
      </p:pic>
    </p:spTree>
    <p:extLst>
      <p:ext uri="{BB962C8B-B14F-4D97-AF65-F5344CB8AC3E}">
        <p14:creationId xmlns:p14="http://schemas.microsoft.com/office/powerpoint/2010/main" val="21474726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9" r:id="rId15"/>
    <p:sldLayoutId id="2147483680" r:id="rId16"/>
    <p:sldLayoutId id="2147483681" r:id="rId17"/>
    <p:sldLayoutId id="2147483688" r:id="rId18"/>
    <p:sldLayoutId id="2147483699" r:id="rId19"/>
    <p:sldLayoutId id="2147483702" r:id="rId20"/>
    <p:sldLayoutId id="2147483703" r:id="rId21"/>
    <p:sldLayoutId id="214748370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156" descr="004"/>
          <p:cNvPicPr>
            <a:picLocks noChangeAspect="1" noChangeArrowheads="1"/>
          </p:cNvPicPr>
          <p:nvPr userDrawn="1"/>
        </p:nvPicPr>
        <p:blipFill>
          <a:blip r:embed="rId5"/>
          <a:srcRect/>
          <a:stretch>
            <a:fillRect/>
          </a:stretch>
        </p:blipFill>
        <p:spPr bwMode="auto">
          <a:xfrm>
            <a:off x="0" y="1"/>
            <a:ext cx="2355851" cy="2948497"/>
          </a:xfrm>
          <a:prstGeom prst="rect">
            <a:avLst/>
          </a:prstGeom>
          <a:noFill/>
          <a:ln w="9525">
            <a:noFill/>
            <a:miter lim="800000"/>
            <a:headEnd/>
            <a:tailEnd/>
          </a:ln>
        </p:spPr>
      </p:pic>
      <p:pic>
        <p:nvPicPr>
          <p:cNvPr id="1027" name="图片 3"/>
          <p:cNvPicPr>
            <a:picLocks noChangeAspect="1"/>
          </p:cNvPicPr>
          <p:nvPr userDrawn="1"/>
        </p:nvPicPr>
        <p:blipFill>
          <a:blip r:embed="rId6"/>
          <a:srcRect/>
          <a:stretch>
            <a:fillRect/>
          </a:stretch>
        </p:blipFill>
        <p:spPr bwMode="auto">
          <a:xfrm>
            <a:off x="1" y="1927"/>
            <a:ext cx="12192000" cy="6854147"/>
          </a:xfrm>
          <a:prstGeom prst="rect">
            <a:avLst/>
          </a:prstGeom>
          <a:noFill/>
          <a:ln w="9525">
            <a:noFill/>
            <a:miter lim="800000"/>
            <a:headEnd/>
            <a:tailEnd/>
          </a:ln>
        </p:spPr>
      </p:pic>
    </p:spTree>
    <p:extLst>
      <p:ext uri="{BB962C8B-B14F-4D97-AF65-F5344CB8AC3E}">
        <p14:creationId xmlns:p14="http://schemas.microsoft.com/office/powerpoint/2010/main" val="85467269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Lst>
  <p:transition spd="slow" advClick="0" advTm="7000">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0" fontAlgn="base" hangingPunct="0">
        <a:spcBef>
          <a:spcPct val="0"/>
        </a:spcBef>
        <a:spcAft>
          <a:spcPct val="0"/>
        </a:spcAft>
        <a:defRPr sz="5699" kern="1200">
          <a:solidFill>
            <a:schemeClr val="tx2"/>
          </a:solidFill>
          <a:latin typeface="+mj-lt"/>
          <a:ea typeface="+mj-ea"/>
          <a:cs typeface="+mj-cs"/>
        </a:defRPr>
      </a:lvl1pPr>
      <a:lvl2pPr algn="ctr" rtl="0" eaLnBrk="0" fontAlgn="base" hangingPunct="0">
        <a:spcBef>
          <a:spcPct val="0"/>
        </a:spcBef>
        <a:spcAft>
          <a:spcPct val="0"/>
        </a:spcAft>
        <a:defRPr sz="5699">
          <a:solidFill>
            <a:schemeClr val="tx2"/>
          </a:solidFill>
          <a:latin typeface="Franklin Gothic Medium" pitchFamily="34" charset="0"/>
        </a:defRPr>
      </a:lvl2pPr>
      <a:lvl3pPr algn="ctr" rtl="0" eaLnBrk="0" fontAlgn="base" hangingPunct="0">
        <a:spcBef>
          <a:spcPct val="0"/>
        </a:spcBef>
        <a:spcAft>
          <a:spcPct val="0"/>
        </a:spcAft>
        <a:defRPr sz="5699">
          <a:solidFill>
            <a:schemeClr val="tx2"/>
          </a:solidFill>
          <a:latin typeface="Franklin Gothic Medium" pitchFamily="34" charset="0"/>
        </a:defRPr>
      </a:lvl3pPr>
      <a:lvl4pPr algn="ctr" rtl="0" eaLnBrk="0" fontAlgn="base" hangingPunct="0">
        <a:spcBef>
          <a:spcPct val="0"/>
        </a:spcBef>
        <a:spcAft>
          <a:spcPct val="0"/>
        </a:spcAft>
        <a:defRPr sz="5699">
          <a:solidFill>
            <a:schemeClr val="tx2"/>
          </a:solidFill>
          <a:latin typeface="Franklin Gothic Medium" pitchFamily="34" charset="0"/>
        </a:defRPr>
      </a:lvl4pPr>
      <a:lvl5pPr algn="ctr" rtl="0" eaLnBrk="0" fontAlgn="base" hangingPunct="0">
        <a:spcBef>
          <a:spcPct val="0"/>
        </a:spcBef>
        <a:spcAft>
          <a:spcPct val="0"/>
        </a:spcAft>
        <a:defRPr sz="5699">
          <a:solidFill>
            <a:schemeClr val="tx2"/>
          </a:solidFill>
          <a:latin typeface="Franklin Gothic Medium"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441361" indent="-441361" algn="l" rtl="0" eaLnBrk="0" fontAlgn="base" hangingPunct="0">
        <a:spcBef>
          <a:spcPct val="20000"/>
        </a:spcBef>
        <a:spcAft>
          <a:spcPct val="0"/>
        </a:spcAft>
        <a:buClr>
          <a:schemeClr val="tx2"/>
        </a:buClr>
        <a:buSzPct val="50000"/>
        <a:buFont typeface="Wingdings 2" pitchFamily="18" charset="2"/>
        <a:buChar char="ß"/>
        <a:defRPr sz="4099" kern="1200">
          <a:solidFill>
            <a:schemeClr val="tx1"/>
          </a:solidFill>
          <a:latin typeface="+mn-lt"/>
          <a:ea typeface="+mn-ea"/>
          <a:cs typeface="+mn-cs"/>
        </a:defRPr>
      </a:lvl1pPr>
      <a:lvl2pPr marL="956283" indent="-367801" algn="l" rtl="0" eaLnBrk="0" fontAlgn="base" hangingPunct="0">
        <a:spcBef>
          <a:spcPct val="20000"/>
        </a:spcBef>
        <a:spcAft>
          <a:spcPct val="0"/>
        </a:spcAft>
        <a:buClr>
          <a:schemeClr val="tx2"/>
        </a:buClr>
        <a:buSzPct val="50000"/>
        <a:buFont typeface="Wingdings 2" pitchFamily="18" charset="2"/>
        <a:buChar char="Þ"/>
        <a:defRPr sz="3599" kern="1200">
          <a:solidFill>
            <a:schemeClr val="tx1"/>
          </a:solidFill>
          <a:latin typeface="+mn-lt"/>
          <a:ea typeface="+mn-ea"/>
          <a:cs typeface="+mn-cs"/>
        </a:defRPr>
      </a:lvl2pPr>
      <a:lvl3pPr marL="1471204" indent="-294241" algn="l" rtl="0" eaLnBrk="0" fontAlgn="base" hangingPunct="0">
        <a:spcBef>
          <a:spcPct val="20000"/>
        </a:spcBef>
        <a:spcAft>
          <a:spcPct val="0"/>
        </a:spcAft>
        <a:buClr>
          <a:schemeClr val="tx2"/>
        </a:buClr>
        <a:buSzPct val="50000"/>
        <a:buFont typeface="Wingdings 2" pitchFamily="18" charset="2"/>
        <a:buChar char=""/>
        <a:defRPr sz="3099" kern="1200">
          <a:solidFill>
            <a:schemeClr val="tx1"/>
          </a:solidFill>
          <a:latin typeface="+mn-lt"/>
          <a:ea typeface="+mn-ea"/>
          <a:cs typeface="+mn-cs"/>
        </a:defRPr>
      </a:lvl3pPr>
      <a:lvl4pPr marL="2059685" indent="-294241" algn="l" rtl="0" eaLnBrk="0" fontAlgn="base" hangingPunct="0">
        <a:spcBef>
          <a:spcPct val="20000"/>
        </a:spcBef>
        <a:spcAft>
          <a:spcPct val="0"/>
        </a:spcAft>
        <a:buClr>
          <a:schemeClr val="tx2"/>
        </a:buClr>
        <a:buSzPct val="50000"/>
        <a:buFont typeface="Wingdings 2" pitchFamily="18" charset="2"/>
        <a:buChar char=""/>
        <a:defRPr sz="2599" kern="1200">
          <a:solidFill>
            <a:schemeClr val="tx1"/>
          </a:solidFill>
          <a:latin typeface="+mn-lt"/>
          <a:ea typeface="+mn-ea"/>
          <a:cs typeface="+mn-cs"/>
        </a:defRPr>
      </a:lvl4pPr>
      <a:lvl5pPr marL="2648167" indent="-294241" algn="l" rtl="0" eaLnBrk="0" fontAlgn="base" hangingPunct="0">
        <a:spcBef>
          <a:spcPct val="20000"/>
        </a:spcBef>
        <a:spcAft>
          <a:spcPct val="0"/>
        </a:spcAft>
        <a:buClr>
          <a:schemeClr val="tx2"/>
        </a:buClr>
        <a:buSzPct val="50000"/>
        <a:buFont typeface="Wingdings 2" pitchFamily="18" charset="2"/>
        <a:buChar char=""/>
        <a:defRPr sz="2599" kern="1200">
          <a:solidFill>
            <a:schemeClr val="tx1"/>
          </a:solidFill>
          <a:latin typeface="+mn-lt"/>
          <a:ea typeface="+mn-ea"/>
          <a:cs typeface="+mn-cs"/>
        </a:defRPr>
      </a:lvl5pPr>
      <a:lvl6pPr marL="3236649" indent="-294241" algn="l" rtl="0" eaLnBrk="1" latinLnBrk="0" hangingPunct="1">
        <a:spcBef>
          <a:spcPct val="20000"/>
        </a:spcBef>
        <a:buFont typeface="Arial"/>
        <a:buChar char="•"/>
        <a:defRPr kumimoji="0" sz="2599" kern="1200">
          <a:solidFill>
            <a:schemeClr val="tx1"/>
          </a:solidFill>
          <a:latin typeface="+mn-lt"/>
          <a:ea typeface="+mn-ea"/>
          <a:cs typeface="+mn-cs"/>
        </a:defRPr>
      </a:lvl6pPr>
      <a:lvl7pPr marL="3825130" indent="-294241" algn="l" rtl="0" eaLnBrk="1" latinLnBrk="0" hangingPunct="1">
        <a:spcBef>
          <a:spcPct val="20000"/>
        </a:spcBef>
        <a:buFont typeface="Arial"/>
        <a:buChar char="•"/>
        <a:defRPr kumimoji="0" sz="2599" kern="1200">
          <a:solidFill>
            <a:schemeClr val="tx1"/>
          </a:solidFill>
          <a:latin typeface="+mn-lt"/>
          <a:ea typeface="+mn-ea"/>
          <a:cs typeface="+mn-cs"/>
        </a:defRPr>
      </a:lvl7pPr>
      <a:lvl8pPr marL="4413612" indent="-294241" algn="l" rtl="0" eaLnBrk="1" latinLnBrk="0" hangingPunct="1">
        <a:spcBef>
          <a:spcPct val="20000"/>
        </a:spcBef>
        <a:buFont typeface="Arial"/>
        <a:buChar char="•"/>
        <a:defRPr kumimoji="0" sz="2599" kern="1200">
          <a:solidFill>
            <a:schemeClr val="tx1"/>
          </a:solidFill>
          <a:latin typeface="+mn-lt"/>
          <a:ea typeface="+mn-ea"/>
          <a:cs typeface="+mn-cs"/>
        </a:defRPr>
      </a:lvl8pPr>
      <a:lvl9pPr marL="5002093" indent="-294241" algn="l" rtl="0" eaLnBrk="1" latinLnBrk="0" hangingPunct="1">
        <a:spcBef>
          <a:spcPct val="20000"/>
        </a:spcBef>
        <a:buFont typeface="Arial"/>
        <a:buChar char="•"/>
        <a:defRPr kumimoji="0" sz="2599"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88481" algn="l" rtl="0" eaLnBrk="1" latinLnBrk="0" hangingPunct="1">
        <a:defRPr kumimoji="0" kern="1200">
          <a:solidFill>
            <a:schemeClr val="tx1"/>
          </a:solidFill>
          <a:latin typeface="+mn-lt"/>
          <a:ea typeface="+mn-ea"/>
          <a:cs typeface="+mn-cs"/>
        </a:defRPr>
      </a:lvl2pPr>
      <a:lvl3pPr marL="1176964" algn="l" rtl="0" eaLnBrk="1" latinLnBrk="0" hangingPunct="1">
        <a:defRPr kumimoji="0" kern="1200">
          <a:solidFill>
            <a:schemeClr val="tx1"/>
          </a:solidFill>
          <a:latin typeface="+mn-lt"/>
          <a:ea typeface="+mn-ea"/>
          <a:cs typeface="+mn-cs"/>
        </a:defRPr>
      </a:lvl3pPr>
      <a:lvl4pPr marL="1765445" algn="l" rtl="0" eaLnBrk="1" latinLnBrk="0" hangingPunct="1">
        <a:defRPr kumimoji="0" kern="1200">
          <a:solidFill>
            <a:schemeClr val="tx1"/>
          </a:solidFill>
          <a:latin typeface="+mn-lt"/>
          <a:ea typeface="+mn-ea"/>
          <a:cs typeface="+mn-cs"/>
        </a:defRPr>
      </a:lvl4pPr>
      <a:lvl5pPr marL="2353926" algn="l" rtl="0" eaLnBrk="1" latinLnBrk="0" hangingPunct="1">
        <a:defRPr kumimoji="0" kern="1200">
          <a:solidFill>
            <a:schemeClr val="tx1"/>
          </a:solidFill>
          <a:latin typeface="+mn-lt"/>
          <a:ea typeface="+mn-ea"/>
          <a:cs typeface="+mn-cs"/>
        </a:defRPr>
      </a:lvl5pPr>
      <a:lvl6pPr marL="2942407" algn="l" rtl="0" eaLnBrk="1" latinLnBrk="0" hangingPunct="1">
        <a:defRPr kumimoji="0" kern="1200">
          <a:solidFill>
            <a:schemeClr val="tx1"/>
          </a:solidFill>
          <a:latin typeface="+mn-lt"/>
          <a:ea typeface="+mn-ea"/>
          <a:cs typeface="+mn-cs"/>
        </a:defRPr>
      </a:lvl6pPr>
      <a:lvl7pPr marL="3530890" algn="l" rtl="0" eaLnBrk="1" latinLnBrk="0" hangingPunct="1">
        <a:defRPr kumimoji="0" kern="1200">
          <a:solidFill>
            <a:schemeClr val="tx1"/>
          </a:solidFill>
          <a:latin typeface="+mn-lt"/>
          <a:ea typeface="+mn-ea"/>
          <a:cs typeface="+mn-cs"/>
        </a:defRPr>
      </a:lvl7pPr>
      <a:lvl8pPr marL="4119371" algn="l" rtl="0" eaLnBrk="1" latinLnBrk="0" hangingPunct="1">
        <a:defRPr kumimoji="0" kern="1200">
          <a:solidFill>
            <a:schemeClr val="tx1"/>
          </a:solidFill>
          <a:latin typeface="+mn-lt"/>
          <a:ea typeface="+mn-ea"/>
          <a:cs typeface="+mn-cs"/>
        </a:defRPr>
      </a:lvl8pPr>
      <a:lvl9pPr marL="4707852"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CD48B-E889-45C9-81CE-3CDB5B11AA11}" type="datetimeFigureOut">
              <a:rPr lang="zh-CN" altLang="en-US" smtClean="0"/>
              <a:pPr/>
              <a:t>2023/7/21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E6CF3F-ED1B-4309-8B42-D346917CE643}" type="slidenum">
              <a:rPr lang="zh-CN" altLang="en-US" smtClean="0"/>
              <a:pPr/>
              <a:t>‹#›</a:t>
            </a:fld>
            <a:endParaRPr lang="zh-CN" altLang="en-US"/>
          </a:p>
        </p:txBody>
      </p:sp>
    </p:spTree>
    <p:extLst>
      <p:ext uri="{BB962C8B-B14F-4D97-AF65-F5344CB8AC3E}">
        <p14:creationId xmlns:p14="http://schemas.microsoft.com/office/powerpoint/2010/main" val="147804306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341002"/>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ransition spd="slow" advClick="0" advTm="0">
    <p:push/>
  </p:transition>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073833-BB98-46C7-9E08-4E477EB24133}" type="datetimeFigureOut">
              <a:rPr lang="zh-CN" altLang="en-US" smtClean="0"/>
              <a:pPr/>
              <a:t>2023/7/21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E29B61-E6D7-420A-B22C-3332F575C69F}" type="slidenum">
              <a:rPr lang="zh-CN" altLang="en-US" smtClean="0"/>
              <a:pPr/>
              <a:t>‹#›</a:t>
            </a:fld>
            <a:endParaRPr lang="zh-CN" altLang="en-US"/>
          </a:p>
        </p:txBody>
      </p:sp>
      <p:pic>
        <p:nvPicPr>
          <p:cNvPr id="7" name="图片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userDrawn="1"/>
        </p:nvPicPr>
        <p:blipFill rotWithShape="1">
          <a:blip r:embed="rId15">
            <a:extLst>
              <a:ext uri="{28A0092B-C50C-407E-A947-70E740481C1C}">
                <a14:useLocalDpi xmlns:a14="http://schemas.microsoft.com/office/drawing/2010/main" val="0"/>
              </a:ext>
            </a:extLst>
          </a:blip>
          <a:srcRect l="71310" t="71958"/>
          <a:stretch/>
        </p:blipFill>
        <p:spPr>
          <a:xfrm>
            <a:off x="8694057" y="4934857"/>
            <a:ext cx="3497941" cy="1923141"/>
          </a:xfrm>
          <a:prstGeom prst="rect">
            <a:avLst/>
          </a:prstGeom>
        </p:spPr>
      </p:pic>
      <p:pic>
        <p:nvPicPr>
          <p:cNvPr id="10" name="图片 9"/>
          <p:cNvPicPr>
            <a:picLocks noChangeAspect="1"/>
          </p:cNvPicPr>
          <p:nvPr userDrawn="1"/>
        </p:nvPicPr>
        <p:blipFill rotWithShape="1">
          <a:blip r:embed="rId16">
            <a:extLst>
              <a:ext uri="{28A0092B-C50C-407E-A947-70E740481C1C}">
                <a14:useLocalDpi xmlns:a14="http://schemas.microsoft.com/office/drawing/2010/main" val="0"/>
              </a:ext>
            </a:extLst>
          </a:blip>
          <a:srcRect l="79643" b="19577"/>
          <a:stretch/>
        </p:blipFill>
        <p:spPr>
          <a:xfrm>
            <a:off x="9710057" y="0"/>
            <a:ext cx="2481942" cy="5515429"/>
          </a:xfrm>
          <a:prstGeom prst="rect">
            <a:avLst/>
          </a:prstGeom>
        </p:spPr>
      </p:pic>
    </p:spTree>
    <p:extLst>
      <p:ext uri="{BB962C8B-B14F-4D97-AF65-F5344CB8AC3E}">
        <p14:creationId xmlns:p14="http://schemas.microsoft.com/office/powerpoint/2010/main" val="321316478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4.png"/><Relationship Id="rId3" Type="http://schemas.openxmlformats.org/officeDocument/2006/relationships/slideLayout" Target="../slideLayouts/slideLayout1.xml"/><Relationship Id="rId7" Type="http://schemas.openxmlformats.org/officeDocument/2006/relationships/image" Target="../media/image90.png"/><Relationship Id="rId12" Type="http://schemas.openxmlformats.org/officeDocument/2006/relationships/image" Target="../media/image93.png"/><Relationship Id="rId2" Type="http://schemas.openxmlformats.org/officeDocument/2006/relationships/audio" Target="../media/media2.mp3"/><Relationship Id="rId16" Type="http://schemas.openxmlformats.org/officeDocument/2006/relationships/image" Target="../media/image97.png"/><Relationship Id="rId1" Type="http://schemas.microsoft.com/office/2007/relationships/media" Target="../media/media2.mp3"/><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89.png"/><Relationship Id="rId15" Type="http://schemas.openxmlformats.org/officeDocument/2006/relationships/image" Target="../media/image96.png"/><Relationship Id="rId10" Type="http://schemas.openxmlformats.org/officeDocument/2006/relationships/image" Target="../media/image92.png"/><Relationship Id="rId4" Type="http://schemas.openxmlformats.org/officeDocument/2006/relationships/notesSlide" Target="../notesSlides/notesSlide1.xml"/><Relationship Id="rId9" Type="http://schemas.openxmlformats.org/officeDocument/2006/relationships/image" Target="../media/image91.png"/><Relationship Id="rId14" Type="http://schemas.openxmlformats.org/officeDocument/2006/relationships/image" Target="../media/image95.png"/></Relationships>
</file>

<file path=ppt/slides/_rels/slide10.xml.rels><?xml version="1.0" encoding="UTF-8" standalone="yes"?>
<Relationships xmlns="http://schemas.openxmlformats.org/package/2006/relationships"><Relationship Id="rId3" Type="http://schemas.openxmlformats.org/officeDocument/2006/relationships/image" Target="../media/image110.jpg"/><Relationship Id="rId7" Type="http://schemas.microsoft.com/office/2007/relationships/hdphoto" Target="../media/hdphoto8.wdp"/><Relationship Id="rId2" Type="http://schemas.openxmlformats.org/officeDocument/2006/relationships/notesSlide" Target="../notesSlides/notesSlide8.xml"/><Relationship Id="rId1" Type="http://schemas.openxmlformats.org/officeDocument/2006/relationships/slideLayout" Target="../slideLayouts/slideLayout50.xml"/><Relationship Id="rId6" Type="http://schemas.openxmlformats.org/officeDocument/2006/relationships/image" Target="../media/image112.png"/><Relationship Id="rId5" Type="http://schemas.openxmlformats.org/officeDocument/2006/relationships/image" Target="../media/image107.png"/><Relationship Id="rId4" Type="http://schemas.openxmlformats.org/officeDocument/2006/relationships/image" Target="../media/image111.png"/></Relationships>
</file>

<file path=ppt/slides/_rels/slide11.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8.png"/><Relationship Id="rId3" Type="http://schemas.openxmlformats.org/officeDocument/2006/relationships/image" Target="../media/image119.png"/><Relationship Id="rId7" Type="http://schemas.openxmlformats.org/officeDocument/2006/relationships/image" Target="../media/image123.png"/><Relationship Id="rId12" Type="http://schemas.openxmlformats.org/officeDocument/2006/relationships/image" Target="../media/image127.png"/><Relationship Id="rId2" Type="http://schemas.openxmlformats.org/officeDocument/2006/relationships/notesSlide" Target="../notesSlides/notesSlide9.xml"/><Relationship Id="rId16" Type="http://schemas.microsoft.com/office/2007/relationships/hdphoto" Target="../media/hdphoto10.wdp"/><Relationship Id="rId1" Type="http://schemas.openxmlformats.org/officeDocument/2006/relationships/slideLayout" Target="../slideLayouts/slideLayout38.xml"/><Relationship Id="rId6" Type="http://schemas.openxmlformats.org/officeDocument/2006/relationships/image" Target="../media/image122.png"/><Relationship Id="rId11" Type="http://schemas.microsoft.com/office/2007/relationships/hdphoto" Target="../media/hdphoto11.wdp"/><Relationship Id="rId5" Type="http://schemas.openxmlformats.org/officeDocument/2006/relationships/image" Target="../media/image121.png"/><Relationship Id="rId15" Type="http://schemas.openxmlformats.org/officeDocument/2006/relationships/image" Target="../media/image118.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png"/><Relationship Id="rId14" Type="http://schemas.openxmlformats.org/officeDocument/2006/relationships/image" Target="../media/image117.png"/></Relationships>
</file>

<file path=ppt/slides/_rels/slide12.xml.rels><?xml version="1.0" encoding="UTF-8" standalone="yes"?>
<Relationships xmlns="http://schemas.openxmlformats.org/package/2006/relationships"><Relationship Id="rId8" Type="http://schemas.openxmlformats.org/officeDocument/2006/relationships/image" Target="../media/image100.png"/><Relationship Id="rId13" Type="http://schemas.microsoft.com/office/2007/relationships/hdphoto" Target="../media/hdphoto8.wdp"/><Relationship Id="rId3" Type="http://schemas.openxmlformats.org/officeDocument/2006/relationships/image" Target="../media/image107.png"/><Relationship Id="rId7" Type="http://schemas.microsoft.com/office/2007/relationships/hdphoto" Target="../media/hdphoto13.wdp"/><Relationship Id="rId12" Type="http://schemas.openxmlformats.org/officeDocument/2006/relationships/image" Target="../media/image112.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130.png"/><Relationship Id="rId11" Type="http://schemas.openxmlformats.org/officeDocument/2006/relationships/image" Target="../media/image111.png"/><Relationship Id="rId5" Type="http://schemas.microsoft.com/office/2007/relationships/hdphoto" Target="../media/hdphoto12.wdp"/><Relationship Id="rId10" Type="http://schemas.openxmlformats.org/officeDocument/2006/relationships/image" Target="../media/image105.png"/><Relationship Id="rId4" Type="http://schemas.openxmlformats.org/officeDocument/2006/relationships/image" Target="../media/image129.png"/><Relationship Id="rId9" Type="http://schemas.openxmlformats.org/officeDocument/2006/relationships/image" Target="../media/image127.png"/></Relationships>
</file>

<file path=ppt/slides/_rels/slide13.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31.png"/><Relationship Id="rId7" Type="http://schemas.openxmlformats.org/officeDocument/2006/relationships/image" Target="../media/image116.png"/><Relationship Id="rId2" Type="http://schemas.openxmlformats.org/officeDocument/2006/relationships/notesSlide" Target="../notesSlides/notesSlide11.xml"/><Relationship Id="rId1" Type="http://schemas.openxmlformats.org/officeDocument/2006/relationships/slideLayout" Target="../slideLayouts/slideLayout66.xml"/><Relationship Id="rId6" Type="http://schemas.microsoft.com/office/2007/relationships/hdphoto" Target="../media/hdphoto9.wdp"/><Relationship Id="rId5" Type="http://schemas.openxmlformats.org/officeDocument/2006/relationships/image" Target="../media/image115.png"/><Relationship Id="rId10" Type="http://schemas.openxmlformats.org/officeDocument/2006/relationships/image" Target="../media/image117.png"/><Relationship Id="rId4" Type="http://schemas.microsoft.com/office/2007/relationships/hdphoto" Target="../media/hdphoto14.wdp"/><Relationship Id="rId9" Type="http://schemas.microsoft.com/office/2007/relationships/hdphoto" Target="../media/hdphoto10.wdp"/></Relationships>
</file>

<file path=ppt/slides/_rels/slide1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32.png"/><Relationship Id="rId7" Type="http://schemas.openxmlformats.org/officeDocument/2006/relationships/image" Target="../media/image109.png"/><Relationship Id="rId2" Type="http://schemas.openxmlformats.org/officeDocument/2006/relationships/notesSlide" Target="../notesSlides/notesSlide12.xml"/><Relationship Id="rId1" Type="http://schemas.openxmlformats.org/officeDocument/2006/relationships/slideLayout" Target="../slideLayouts/slideLayout65.xml"/><Relationship Id="rId6" Type="http://schemas.microsoft.com/office/2007/relationships/hdphoto" Target="../media/hdphoto10.wdp"/><Relationship Id="rId5" Type="http://schemas.openxmlformats.org/officeDocument/2006/relationships/image" Target="../media/image118.png"/><Relationship Id="rId4" Type="http://schemas.microsoft.com/office/2007/relationships/hdphoto" Target="../media/hdphoto15.wdp"/></Relationships>
</file>

<file path=ppt/slides/_rels/slide15.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3.png"/><Relationship Id="rId7" Type="http://schemas.openxmlformats.org/officeDocument/2006/relationships/image" Target="../media/image117.png"/><Relationship Id="rId2" Type="http://schemas.openxmlformats.org/officeDocument/2006/relationships/notesSlide" Target="../notesSlides/notesSlide13.xml"/><Relationship Id="rId1" Type="http://schemas.openxmlformats.org/officeDocument/2006/relationships/slideLayout" Target="../slideLayouts/slideLayout35.xml"/><Relationship Id="rId6" Type="http://schemas.openxmlformats.org/officeDocument/2006/relationships/image" Target="../media/image135.png"/><Relationship Id="rId5" Type="http://schemas.microsoft.com/office/2007/relationships/hdphoto" Target="../media/hdphoto16.wdp"/><Relationship Id="rId4" Type="http://schemas.openxmlformats.org/officeDocument/2006/relationships/image" Target="../media/image134.png"/></Relationships>
</file>

<file path=ppt/slides/_rels/slide16.xml.rels><?xml version="1.0" encoding="UTF-8" standalone="yes"?>
<Relationships xmlns="http://schemas.openxmlformats.org/package/2006/relationships"><Relationship Id="rId3" Type="http://schemas.openxmlformats.org/officeDocument/2006/relationships/image" Target="../media/image137.jpg"/><Relationship Id="rId7" Type="http://schemas.microsoft.com/office/2007/relationships/hdphoto" Target="../media/hdphoto18.wdp"/><Relationship Id="rId2" Type="http://schemas.openxmlformats.org/officeDocument/2006/relationships/notesSlide" Target="../notesSlides/notesSlide14.xml"/><Relationship Id="rId1" Type="http://schemas.openxmlformats.org/officeDocument/2006/relationships/slideLayout" Target="../slideLayouts/slideLayout35.xml"/><Relationship Id="rId6" Type="http://schemas.openxmlformats.org/officeDocument/2006/relationships/image" Target="../media/image139.png"/><Relationship Id="rId5" Type="http://schemas.microsoft.com/office/2007/relationships/hdphoto" Target="../media/hdphoto17.wdp"/><Relationship Id="rId4" Type="http://schemas.openxmlformats.org/officeDocument/2006/relationships/image" Target="../media/image138.png"/></Relationships>
</file>

<file path=ppt/slides/_rels/slide17.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31.png"/><Relationship Id="rId7" Type="http://schemas.openxmlformats.org/officeDocument/2006/relationships/image" Target="../media/image141.png"/><Relationship Id="rId2" Type="http://schemas.openxmlformats.org/officeDocument/2006/relationships/notesSlide" Target="../notesSlides/notesSlide15.xml"/><Relationship Id="rId1" Type="http://schemas.openxmlformats.org/officeDocument/2006/relationships/slideLayout" Target="../slideLayouts/slideLayout66.xml"/><Relationship Id="rId6" Type="http://schemas.microsoft.com/office/2007/relationships/hdphoto" Target="../media/hdphoto19.wdp"/><Relationship Id="rId5" Type="http://schemas.openxmlformats.org/officeDocument/2006/relationships/image" Target="../media/image140.png"/><Relationship Id="rId4" Type="http://schemas.microsoft.com/office/2007/relationships/hdphoto" Target="../media/hdphoto14.wdp"/><Relationship Id="rId9" Type="http://schemas.microsoft.com/office/2007/relationships/hdphoto" Target="../media/hdphoto20.wdp"/></Relationships>
</file>

<file path=ppt/slides/_rels/slide1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42.png"/><Relationship Id="rId7" Type="http://schemas.openxmlformats.org/officeDocument/2006/relationships/image" Target="../media/image135.png"/><Relationship Id="rId2" Type="http://schemas.openxmlformats.org/officeDocument/2006/relationships/notesSlide" Target="../notesSlides/notesSlide16.xml"/><Relationship Id="rId1" Type="http://schemas.openxmlformats.org/officeDocument/2006/relationships/slideLayout" Target="../slideLayouts/slideLayout35.xml"/><Relationship Id="rId6" Type="http://schemas.microsoft.com/office/2007/relationships/hdphoto" Target="../media/hdphoto21.wdp"/><Relationship Id="rId5" Type="http://schemas.openxmlformats.org/officeDocument/2006/relationships/image" Target="../media/image143.png"/><Relationship Id="rId4" Type="http://schemas.microsoft.com/office/2007/relationships/hdphoto" Target="../media/hdphoto20.wdp"/><Relationship Id="rId9" Type="http://schemas.openxmlformats.org/officeDocument/2006/relationships/image" Target="../media/image136.png"/></Relationships>
</file>

<file path=ppt/slides/_rels/slide19.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4.png"/><Relationship Id="rId7" Type="http://schemas.openxmlformats.org/officeDocument/2006/relationships/image" Target="../media/image13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17.png"/><Relationship Id="rId11" Type="http://schemas.openxmlformats.org/officeDocument/2006/relationships/image" Target="../media/image104.png"/><Relationship Id="rId5" Type="http://schemas.openxmlformats.org/officeDocument/2006/relationships/image" Target="../media/image145.png"/><Relationship Id="rId10" Type="http://schemas.openxmlformats.org/officeDocument/2006/relationships/image" Target="../media/image103.png"/><Relationship Id="rId4" Type="http://schemas.microsoft.com/office/2007/relationships/hdphoto" Target="../media/hdphoto22.wdp"/><Relationship Id="rId9" Type="http://schemas.microsoft.com/office/2007/relationships/hdphoto" Target="../media/hdphoto23.wdp"/></Relationships>
</file>

<file path=ppt/slides/_rels/slide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0.png"/><Relationship Id="rId5" Type="http://schemas.microsoft.com/office/2007/relationships/hdphoto" Target="../media/hdphoto5.wdp"/><Relationship Id="rId4" Type="http://schemas.openxmlformats.org/officeDocument/2006/relationships/image" Target="../media/image99.png"/></Relationships>
</file>

<file path=ppt/slides/_rels/slide20.xml.rels><?xml version="1.0" encoding="UTF-8" standalone="yes"?>
<Relationships xmlns="http://schemas.openxmlformats.org/package/2006/relationships"><Relationship Id="rId8" Type="http://schemas.microsoft.com/office/2007/relationships/hdphoto" Target="../media/hdphoto25.wdp"/><Relationship Id="rId3" Type="http://schemas.openxmlformats.org/officeDocument/2006/relationships/image" Target="../media/image147.png"/><Relationship Id="rId7" Type="http://schemas.openxmlformats.org/officeDocument/2006/relationships/image" Target="../media/image14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36.png"/><Relationship Id="rId5" Type="http://schemas.openxmlformats.org/officeDocument/2006/relationships/image" Target="../media/image145.png"/><Relationship Id="rId4" Type="http://schemas.microsoft.com/office/2007/relationships/hdphoto" Target="../media/hdphoto24.wdp"/><Relationship Id="rId9" Type="http://schemas.openxmlformats.org/officeDocument/2006/relationships/image" Target="../media/image117.png"/></Relationships>
</file>

<file path=ppt/slides/_rels/slide2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49.png"/><Relationship Id="rId7" Type="http://schemas.microsoft.com/office/2007/relationships/hdphoto" Target="../media/hdphoto27.wdp"/><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50.png"/><Relationship Id="rId5" Type="http://schemas.openxmlformats.org/officeDocument/2006/relationships/image" Target="../media/image145.png"/><Relationship Id="rId10" Type="http://schemas.openxmlformats.org/officeDocument/2006/relationships/hyperlink" Target="https://bds.net/du-lich-bac-ninh/chua-dam-bac-ninh-vet-tich-ngoi-chua-co-xua-nhat-xu-kinh-bac" TargetMode="External"/><Relationship Id="rId4" Type="http://schemas.microsoft.com/office/2007/relationships/hdphoto" Target="../media/hdphoto26.wdp"/><Relationship Id="rId9" Type="http://schemas.openxmlformats.org/officeDocument/2006/relationships/image" Target="../media/image136.png"/></Relationships>
</file>

<file path=ppt/slides/_rels/slide22.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51.png"/><Relationship Id="rId7" Type="http://schemas.microsoft.com/office/2007/relationships/hdphoto" Target="../media/hdphoto27.wdp"/><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50.png"/><Relationship Id="rId5" Type="http://schemas.openxmlformats.org/officeDocument/2006/relationships/image" Target="../media/image145.png"/><Relationship Id="rId4" Type="http://schemas.microsoft.com/office/2007/relationships/hdphoto" Target="../media/hdphoto28.wdp"/><Relationship Id="rId9" Type="http://schemas.microsoft.com/office/2007/relationships/hdphoto" Target="../media/hdphoto29.wdp"/></Relationships>
</file>

<file path=ppt/slides/_rels/slide23.xml.rels><?xml version="1.0" encoding="UTF-8" standalone="yes"?>
<Relationships xmlns="http://schemas.openxmlformats.org/package/2006/relationships"><Relationship Id="rId8" Type="http://schemas.openxmlformats.org/officeDocument/2006/relationships/image" Target="../media/image157.jpg"/><Relationship Id="rId3" Type="http://schemas.openxmlformats.org/officeDocument/2006/relationships/image" Target="../media/image153.png"/><Relationship Id="rId7" Type="http://schemas.openxmlformats.org/officeDocument/2006/relationships/image" Target="../media/image156.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microsoft.com/office/2007/relationships/hdphoto" Target="../media/hdphoto30.wdp"/><Relationship Id="rId9" Type="http://schemas.openxmlformats.org/officeDocument/2006/relationships/image" Target="../media/image158.jpg"/></Relationships>
</file>

<file path=ppt/slides/_rels/slide24.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59.png"/><Relationship Id="rId7" Type="http://schemas.openxmlformats.org/officeDocument/2006/relationships/image" Target="../media/image12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54.png"/><Relationship Id="rId4" Type="http://schemas.microsoft.com/office/2007/relationships/hdphoto" Target="../media/hdphoto31.wdp"/><Relationship Id="rId9" Type="http://schemas.openxmlformats.org/officeDocument/2006/relationships/image" Target="../media/image160.png"/></Relationships>
</file>

<file path=ppt/slides/_rels/slide25.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image" Target="../media/image161.png"/><Relationship Id="rId7" Type="http://schemas.openxmlformats.org/officeDocument/2006/relationships/image" Target="../media/image16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32.wdp"/><Relationship Id="rId4" Type="http://schemas.openxmlformats.org/officeDocument/2006/relationships/image" Target="../media/image162.png"/><Relationship Id="rId9" Type="http://schemas.openxmlformats.org/officeDocument/2006/relationships/image" Target="../media/image155.png"/></Relationships>
</file>

<file path=ppt/slides/_rels/slide26.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65.png"/><Relationship Id="rId7" Type="http://schemas.microsoft.com/office/2007/relationships/hdphoto" Target="../media/hdphoto34.wdp"/><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66.png"/><Relationship Id="rId5" Type="http://schemas.openxmlformats.org/officeDocument/2006/relationships/image" Target="../media/image3.png"/><Relationship Id="rId4" Type="http://schemas.microsoft.com/office/2007/relationships/hdphoto" Target="../media/hdphoto33.wdp"/></Relationships>
</file>

<file path=ppt/slides/_rels/slide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01.jp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4.png"/><Relationship Id="rId3" Type="http://schemas.openxmlformats.org/officeDocument/2006/relationships/slideLayout" Target="../slideLayouts/slideLayout1.xml"/><Relationship Id="rId7" Type="http://schemas.openxmlformats.org/officeDocument/2006/relationships/image" Target="../media/image90.png"/><Relationship Id="rId12" Type="http://schemas.openxmlformats.org/officeDocument/2006/relationships/image" Target="../media/image93.png"/><Relationship Id="rId2" Type="http://schemas.openxmlformats.org/officeDocument/2006/relationships/audio" Target="../media/media2.mp3"/><Relationship Id="rId16" Type="http://schemas.openxmlformats.org/officeDocument/2006/relationships/image" Target="../media/image97.png"/><Relationship Id="rId1" Type="http://schemas.microsoft.com/office/2007/relationships/media" Target="../media/media2.mp3"/><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89.png"/><Relationship Id="rId15" Type="http://schemas.openxmlformats.org/officeDocument/2006/relationships/image" Target="../media/image96.png"/><Relationship Id="rId10" Type="http://schemas.openxmlformats.org/officeDocument/2006/relationships/image" Target="../media/image92.png"/><Relationship Id="rId4" Type="http://schemas.openxmlformats.org/officeDocument/2006/relationships/notesSlide" Target="../notesSlides/notesSlide2.xml"/><Relationship Id="rId9" Type="http://schemas.openxmlformats.org/officeDocument/2006/relationships/image" Target="../media/image91.png"/><Relationship Id="rId14" Type="http://schemas.openxmlformats.org/officeDocument/2006/relationships/image" Target="../media/image95.png"/></Relationships>
</file>

<file path=ppt/slides/_rels/slide5.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audio" Target="../media/audio1.wav"/><Relationship Id="rId7" Type="http://schemas.openxmlformats.org/officeDocument/2006/relationships/image" Target="../media/image106.png"/><Relationship Id="rId2" Type="http://schemas.openxmlformats.org/officeDocument/2006/relationships/notesSlide" Target="../notesSlides/notesSlide3.xml"/><Relationship Id="rId1" Type="http://schemas.openxmlformats.org/officeDocument/2006/relationships/slideLayout" Target="../slideLayouts/slideLayout36.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6.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07.png"/><Relationship Id="rId7" Type="http://schemas.openxmlformats.org/officeDocument/2006/relationships/image" Target="../media/image109.png"/><Relationship Id="rId2" Type="http://schemas.openxmlformats.org/officeDocument/2006/relationships/notesSlide" Target="../notesSlides/notesSlide4.xml"/><Relationship Id="rId1" Type="http://schemas.openxmlformats.org/officeDocument/2006/relationships/slideLayout" Target="../slideLayouts/slideLayout50.xml"/><Relationship Id="rId6" Type="http://schemas.microsoft.com/office/2007/relationships/hdphoto" Target="../media/hdphoto6.wdp"/><Relationship Id="rId5" Type="http://schemas.openxmlformats.org/officeDocument/2006/relationships/image" Target="../media/image108.png"/><Relationship Id="rId4" Type="http://schemas.openxmlformats.org/officeDocument/2006/relationships/image" Target="../media/image95.png"/></Relationships>
</file>

<file path=ppt/slides/_rels/slide7.xml.rels><?xml version="1.0" encoding="UTF-8" standalone="yes"?>
<Relationships xmlns="http://schemas.openxmlformats.org/package/2006/relationships"><Relationship Id="rId3" Type="http://schemas.openxmlformats.org/officeDocument/2006/relationships/image" Target="../media/image110.jpg"/><Relationship Id="rId7" Type="http://schemas.microsoft.com/office/2007/relationships/hdphoto" Target="../media/hdphoto8.wdp"/><Relationship Id="rId2" Type="http://schemas.openxmlformats.org/officeDocument/2006/relationships/notesSlide" Target="../notesSlides/notesSlide5.xml"/><Relationship Id="rId1" Type="http://schemas.openxmlformats.org/officeDocument/2006/relationships/slideLayout" Target="../slideLayouts/slideLayout50.xml"/><Relationship Id="rId6" Type="http://schemas.openxmlformats.org/officeDocument/2006/relationships/image" Target="../media/image112.png"/><Relationship Id="rId5" Type="http://schemas.openxmlformats.org/officeDocument/2006/relationships/image" Target="../media/image107.png"/><Relationship Id="rId4" Type="http://schemas.openxmlformats.org/officeDocument/2006/relationships/image" Target="../media/image11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15.png"/><Relationship Id="rId7" Type="http://schemas.openxmlformats.org/officeDocument/2006/relationships/image" Target="../media/image118.png"/><Relationship Id="rId2" Type="http://schemas.openxmlformats.org/officeDocument/2006/relationships/notesSlide" Target="../notesSlides/notesSlide7.xml"/><Relationship Id="rId1" Type="http://schemas.openxmlformats.org/officeDocument/2006/relationships/slideLayout" Target="../slideLayouts/slideLayout66.xml"/><Relationship Id="rId6" Type="http://schemas.openxmlformats.org/officeDocument/2006/relationships/image" Target="../media/image117.png"/><Relationship Id="rId5" Type="http://schemas.openxmlformats.org/officeDocument/2006/relationships/image" Target="../media/image116.png"/><Relationship Id="rId4" Type="http://schemas.microsoft.com/office/2007/relationships/hdphoto" Target="../media/hdphoto9.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E4700EA9-FDE6-4D22-B15B-2C41B4E6688D}"/>
              </a:ext>
            </a:extLst>
          </p:cNvPr>
          <p:cNvSpPr txBox="1"/>
          <p:nvPr/>
        </p:nvSpPr>
        <p:spPr>
          <a:xfrm>
            <a:off x="10148782" y="4197354"/>
            <a:ext cx="10266218" cy="369332"/>
          </a:xfrm>
          <a:prstGeom prst="rect">
            <a:avLst/>
          </a:prstGeom>
          <a:noFill/>
        </p:spPr>
        <p:txBody>
          <a:bodyPr wrap="square">
            <a:spAutoFit/>
          </a:bodyPr>
          <a:lstStyle/>
          <a:p>
            <a:r>
              <a:rPr lang="en-US" altLang="zh-CN" sz="1800" spc="300" dirty="0" err="1">
                <a:solidFill>
                  <a:schemeClr val="accent5">
                    <a:lumMod val="20000"/>
                    <a:lumOff val="80000"/>
                  </a:schemeClr>
                </a:solidFill>
                <a:latin typeface="UVF Slim Tony" panose="02000000000000000000" pitchFamily="2" charset="0"/>
                <a:ea typeface="方正隶变_GBK" panose="03000509000000000000" pitchFamily="65" charset="-122"/>
              </a:rPr>
              <a:t>DiệuHiền</a:t>
            </a:r>
            <a:endParaRPr lang="en-US" dirty="0">
              <a:solidFill>
                <a:schemeClr val="accent5">
                  <a:lumMod val="20000"/>
                  <a:lumOff val="80000"/>
                </a:schemeClr>
              </a:solidFill>
              <a:latin typeface="UVF Slim Tony" panose="02000000000000000000" pitchFamily="2" charset="0"/>
            </a:endParaRPr>
          </a:p>
        </p:txBody>
      </p:sp>
      <p:pic>
        <p:nvPicPr>
          <p:cNvPr id="29" name="Picture 28">
            <a:extLst>
              <a:ext uri="{FF2B5EF4-FFF2-40B4-BE49-F238E27FC236}">
                <a16:creationId xmlns:a16="http://schemas.microsoft.com/office/drawing/2014/main" id="{7B7CFADE-50DD-4C34-8FCA-3083F1780F8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Removal>
                    </a14:imgEffect>
                  </a14:imgLayer>
                </a14:imgProps>
              </a:ext>
              <a:ext uri="{28A0092B-C50C-407E-A947-70E740481C1C}">
                <a14:useLocalDpi xmlns:a14="http://schemas.microsoft.com/office/drawing/2010/main" val="0"/>
              </a:ext>
            </a:extLst>
          </a:blip>
          <a:stretch>
            <a:fillRect/>
          </a:stretch>
        </p:blipFill>
        <p:spPr>
          <a:xfrm rot="10800000" flipV="1">
            <a:off x="-1868839" y="-3562350"/>
            <a:ext cx="9120431" cy="5040503"/>
          </a:xfrm>
          <a:prstGeom prst="rect">
            <a:avLst/>
          </a:prstGeom>
        </p:spPr>
      </p:pic>
      <p:pic>
        <p:nvPicPr>
          <p:cNvPr id="17" name="Picture 16">
            <a:extLst>
              <a:ext uri="{FF2B5EF4-FFF2-40B4-BE49-F238E27FC236}">
                <a16:creationId xmlns:a16="http://schemas.microsoft.com/office/drawing/2014/main" id="{E7BDD23E-DA80-4DD6-BF4E-4A3B1297DE2F}"/>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82335" y="-185719"/>
            <a:ext cx="12201183" cy="6821769"/>
          </a:xfrm>
          <a:prstGeom prst="rect">
            <a:avLst/>
          </a:prstGeom>
        </p:spPr>
      </p:pic>
      <p:pic>
        <p:nvPicPr>
          <p:cNvPr id="36" name="Picture 35">
            <a:extLst>
              <a:ext uri="{FF2B5EF4-FFF2-40B4-BE49-F238E27FC236}">
                <a16:creationId xmlns:a16="http://schemas.microsoft.com/office/drawing/2014/main" id="{B2DFA424-7694-4F37-AF42-E9C3E63A012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Removal>
                    </a14:imgEffect>
                  </a14:imgLayer>
                </a14:imgProps>
              </a:ext>
              <a:ext uri="{28A0092B-C50C-407E-A947-70E740481C1C}">
                <a14:useLocalDpi xmlns:a14="http://schemas.microsoft.com/office/drawing/2010/main" val="0"/>
              </a:ext>
            </a:extLst>
          </a:blip>
          <a:stretch>
            <a:fillRect/>
          </a:stretch>
        </p:blipFill>
        <p:spPr>
          <a:xfrm rot="10800000">
            <a:off x="4810601" y="-2643569"/>
            <a:ext cx="9120431" cy="3844329"/>
          </a:xfrm>
          <a:prstGeom prst="rect">
            <a:avLst/>
          </a:prstGeom>
        </p:spPr>
      </p:pic>
      <p:pic>
        <p:nvPicPr>
          <p:cNvPr id="39" name="Picture 38">
            <a:extLst>
              <a:ext uri="{FF2B5EF4-FFF2-40B4-BE49-F238E27FC236}">
                <a16:creationId xmlns:a16="http://schemas.microsoft.com/office/drawing/2014/main" id="{49C7C377-7D1C-4BF2-8D00-8961481810C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Removal>
                    </a14:imgEffect>
                  </a14:imgLayer>
                </a14:imgProps>
              </a:ext>
              <a:ext uri="{28A0092B-C50C-407E-A947-70E740481C1C}">
                <a14:useLocalDpi xmlns:a14="http://schemas.microsoft.com/office/drawing/2010/main" val="0"/>
              </a:ext>
            </a:extLst>
          </a:blip>
          <a:stretch>
            <a:fillRect/>
          </a:stretch>
        </p:blipFill>
        <p:spPr>
          <a:xfrm rot="10800000">
            <a:off x="-1616775" y="-1627936"/>
            <a:ext cx="9120431" cy="3438042"/>
          </a:xfrm>
          <a:prstGeom prst="rect">
            <a:avLst/>
          </a:prstGeom>
        </p:spPr>
      </p:pic>
      <p:sp>
        <p:nvSpPr>
          <p:cNvPr id="38" name="矩形 8">
            <a:extLst>
              <a:ext uri="{FF2B5EF4-FFF2-40B4-BE49-F238E27FC236}">
                <a16:creationId xmlns:a16="http://schemas.microsoft.com/office/drawing/2014/main" id="{AEBB3134-41F6-4339-A778-461D5377DC6A}"/>
              </a:ext>
            </a:extLst>
          </p:cNvPr>
          <p:cNvSpPr/>
          <p:nvPr/>
        </p:nvSpPr>
        <p:spPr>
          <a:xfrm>
            <a:off x="-107004" y="1278657"/>
            <a:ext cx="1187484" cy="3858786"/>
          </a:xfrm>
          <a:prstGeom prst="verticalScroll">
            <a:avLst/>
          </a:prstGeom>
          <a:solidFill>
            <a:schemeClr val="accent5">
              <a:lumMod val="50000"/>
            </a:schemeClr>
          </a:solidFill>
          <a:effectLst>
            <a:glow rad="63500">
              <a:schemeClr val="accent4">
                <a:satMod val="175000"/>
                <a:alpha val="40000"/>
              </a:schemeClr>
            </a:glow>
            <a:innerShdw blurRad="63500" dist="50800" dir="16200000">
              <a:prstClr val="black">
                <a:alpha val="50000"/>
              </a:prstClr>
            </a:innerShdw>
            <a:reflection blurRad="6350" stA="52000" endA="300" endPos="35000" dir="5400000" sy="-100000" algn="bl" rotWithShape="0"/>
          </a:effectLst>
          <a:scene3d>
            <a:camera prst="perspectiveRight"/>
            <a:lightRig rig="threePt" dir="t"/>
          </a:scene3d>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pPr>
            <a:r>
              <a:rPr lang="en-US" sz="2200" b="0" i="1" dirty="0" err="1">
                <a:solidFill>
                  <a:schemeClr val="bg1"/>
                </a:solidFill>
                <a:effectLst/>
                <a:latin typeface="UVF Slim Tony" panose="02000000000000000000" pitchFamily="2" charset="0"/>
              </a:rPr>
              <a:t>Mái</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chùa</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che</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chở</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hồn</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dân</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tộc</a:t>
            </a:r>
            <a:endParaRPr lang="zh-CN" altLang="en-US" sz="2000" spc="600" dirty="0">
              <a:solidFill>
                <a:schemeClr val="tx1"/>
              </a:solidFill>
              <a:latin typeface="UVF Slim Tony" panose="02000000000000000000" pitchFamily="2" charset="0"/>
              <a:ea typeface="Adobe 明體 Std L" panose="02020300000000000000" pitchFamily="18" charset="-128"/>
            </a:endParaRPr>
          </a:p>
        </p:txBody>
      </p:sp>
      <p:pic>
        <p:nvPicPr>
          <p:cNvPr id="25" name="Picture 24">
            <a:extLst>
              <a:ext uri="{FF2B5EF4-FFF2-40B4-BE49-F238E27FC236}">
                <a16:creationId xmlns:a16="http://schemas.microsoft.com/office/drawing/2014/main" id="{A6E7D9F0-ED20-49D6-8117-F75F9C4BF1D3}"/>
              </a:ext>
            </a:extLst>
          </p:cNvPr>
          <p:cNvPicPr>
            <a:picLocks noChangeAspect="1"/>
          </p:cNvPicPr>
          <p:nvPr/>
        </p:nvPicPr>
        <p:blipFill>
          <a:blip r:embed="rId9">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Mark x1="38659" y1="11244" x2="38659" y2="11244"/>
                        <a14:backgroundMark x1="39024" y1="9091" x2="39024" y2="9091"/>
                        <a14:backgroundMark x1="43049" y1="7895" x2="43049" y2="7895"/>
                        <a14:backgroundMark x1="43293" y1="6220" x2="43293" y2="6220"/>
                        <a14:backgroundMark x1="41707" y1="6938" x2="41707" y2="6938"/>
                        <a14:backgroundMark x1="37317" y1="13397" x2="37317" y2="13397"/>
                        <a14:backgroundMark x1="42439" y1="8134" x2="42439" y2="8134"/>
                        <a14:backgroundMark x1="37317" y1="13397" x2="37317" y2="13397"/>
                        <a14:backgroundMark x1="37561" y1="13397" x2="37561" y2="13397"/>
                        <a14:backgroundMark x1="37927" y1="10287" x2="37927" y2="9569"/>
                      </a14:backgroundRemoval>
                    </a14:imgEffect>
                  </a14:imgLayer>
                </a14:imgProps>
              </a:ext>
              <a:ext uri="{28A0092B-C50C-407E-A947-70E740481C1C}">
                <a14:useLocalDpi xmlns:a14="http://schemas.microsoft.com/office/drawing/2010/main" val="0"/>
              </a:ext>
            </a:extLst>
          </a:blip>
          <a:stretch>
            <a:fillRect/>
          </a:stretch>
        </p:blipFill>
        <p:spPr>
          <a:xfrm>
            <a:off x="4116176" y="5310092"/>
            <a:ext cx="11918908" cy="3850110"/>
          </a:xfrm>
          <a:prstGeom prst="rect">
            <a:avLst/>
          </a:prstGeom>
        </p:spPr>
      </p:pic>
      <p:pic>
        <p:nvPicPr>
          <p:cNvPr id="46" name="Picture 45" descr="A picture containing text, linedrawing&#10;&#10;Description automatically generated">
            <a:extLst>
              <a:ext uri="{FF2B5EF4-FFF2-40B4-BE49-F238E27FC236}">
                <a16:creationId xmlns:a16="http://schemas.microsoft.com/office/drawing/2014/main" id="{B6EE29CB-C1B5-4F09-929F-E84D368DE29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4875" b="90000" l="10000" r="90000">
                        <a14:foregroundMark x1="45500" y1="49375" x2="45500" y2="49375"/>
                        <a14:foregroundMark x1="51750" y1="42250" x2="51750" y2="42250"/>
                        <a14:foregroundMark x1="49375" y1="27875" x2="49375" y2="27875"/>
                        <a14:foregroundMark x1="50250" y1="14125" x2="46125" y2="24625"/>
                        <a14:foregroundMark x1="46125" y1="24625" x2="50125" y2="35750"/>
                        <a14:foregroundMark x1="50125" y1="35750" x2="49500" y2="20125"/>
                        <a14:foregroundMark x1="49500" y1="20125" x2="48750" y2="18875"/>
                        <a14:foregroundMark x1="42250" y1="43125" x2="42250" y2="43125"/>
                        <a14:foregroundMark x1="44000" y1="42250" x2="44875" y2="41875"/>
                        <a14:foregroundMark x1="62000" y1="41625" x2="62000" y2="41625"/>
                        <a14:foregroundMark x1="59000" y1="44250" x2="57750" y2="45750"/>
                        <a14:foregroundMark x1="56625" y1="47000" x2="56625" y2="47000"/>
                        <a14:foregroundMark x1="53875" y1="60125" x2="53875" y2="60125"/>
                        <a14:foregroundMark x1="53000" y1="60500" x2="53000" y2="60500"/>
                        <a14:foregroundMark x1="63500" y1="47875" x2="63500" y2="49125"/>
                        <a14:foregroundMark x1="65875" y1="58625" x2="65875" y2="58625"/>
                        <a14:foregroundMark x1="60125" y1="62875" x2="60125" y2="62875"/>
                        <a14:foregroundMark x1="55625" y1="64000" x2="55625" y2="64000"/>
                        <a14:foregroundMark x1="44000" y1="43750" x2="44000" y2="43750"/>
                        <a14:foregroundMark x1="41875" y1="40375" x2="41875" y2="40375"/>
                        <a14:foregroundMark x1="32625" y1="48125" x2="32625" y2="50875"/>
                        <a14:foregroundMark x1="34500" y1="59875" x2="34125" y2="60750"/>
                        <a14:foregroundMark x1="26625" y1="53000" x2="28500" y2="59000"/>
                        <a14:foregroundMark x1="34125" y1="70000" x2="33500" y2="71250"/>
                        <a14:foregroundMark x1="29000" y1="76000" x2="29000" y2="76000"/>
                        <a14:foregroundMark x1="35375" y1="59250" x2="35375" y2="59250"/>
                        <a14:foregroundMark x1="31125" y1="63125" x2="30500" y2="64000"/>
                        <a14:foregroundMark x1="26375" y1="71750" x2="26375" y2="71750"/>
                        <a14:foregroundMark x1="43375" y1="41000" x2="43375" y2="41000"/>
                        <a14:foregroundMark x1="48250" y1="47250" x2="48250" y2="47250"/>
                        <a14:foregroundMark x1="40125" y1="38625" x2="36250" y2="48750"/>
                        <a14:foregroundMark x1="36250" y1="48750" x2="53750" y2="66750"/>
                        <a14:foregroundMark x1="53750" y1="66750" x2="80500" y2="59375"/>
                        <a14:foregroundMark x1="80500" y1="59375" x2="69250" y2="41500"/>
                        <a14:foregroundMark x1="69250" y1="41500" x2="46750" y2="37375"/>
                        <a14:foregroundMark x1="46750" y1="37375" x2="38375" y2="38625"/>
                        <a14:foregroundMark x1="59500" y1="24250" x2="45500" y2="25625"/>
                        <a14:foregroundMark x1="45500" y1="25625" x2="29750" y2="43375"/>
                        <a14:foregroundMark x1="29750" y1="43375" x2="43500" y2="62625"/>
                        <a14:foregroundMark x1="43500" y1="62625" x2="67500" y2="64750"/>
                        <a14:foregroundMark x1="67500" y1="64750" x2="73000" y2="44125"/>
                        <a14:foregroundMark x1="73000" y1="44125" x2="59000" y2="22750"/>
                        <a14:foregroundMark x1="59000" y1="22750" x2="49500" y2="18375"/>
                        <a14:foregroundMark x1="49500" y1="18375" x2="48500" y2="18625"/>
                        <a14:foregroundMark x1="51125" y1="31750" x2="51125" y2="31750"/>
                        <a14:foregroundMark x1="45750" y1="43125" x2="45750" y2="43125"/>
                        <a14:foregroundMark x1="56875" y1="45500" x2="56875" y2="45500"/>
                        <a14:foregroundMark x1="62250" y1="47875" x2="62250" y2="47875"/>
                        <a14:foregroundMark x1="65250" y1="56875" x2="65250" y2="56875"/>
                        <a14:foregroundMark x1="65000" y1="61375" x2="65000" y2="61375"/>
                        <a14:foregroundMark x1="61375" y1="61375" x2="61375" y2="61375"/>
                        <a14:foregroundMark x1="64625" y1="52625" x2="64625" y2="52625"/>
                        <a14:foregroundMark x1="63500" y1="44875" x2="63500" y2="44875"/>
                        <a14:foregroundMark x1="56625" y1="43750" x2="56625" y2="43750"/>
                        <a14:foregroundMark x1="54500" y1="55375" x2="54500" y2="55375"/>
                        <a14:foregroundMark x1="49750" y1="43125" x2="49750" y2="43125"/>
                        <a14:foregroundMark x1="53875" y1="42750" x2="53875" y2="42750"/>
                        <a14:foregroundMark x1="52125" y1="50250" x2="52125" y2="50250"/>
                        <a14:foregroundMark x1="41625" y1="69125" x2="41625" y2="69125"/>
                        <a14:foregroundMark x1="59250" y1="69750" x2="59250" y2="69750"/>
                        <a14:foregroundMark x1="69375" y1="68500" x2="69375" y2="68500"/>
                        <a14:foregroundMark x1="65000" y1="67375" x2="65000" y2="67375"/>
                        <a14:foregroundMark x1="38875" y1="66125" x2="38875" y2="66125"/>
                        <a14:foregroundMark x1="33875" y1="62500" x2="33875" y2="62500"/>
                        <a14:foregroundMark x1="34125" y1="66750" x2="34125" y2="66750"/>
                        <a14:foregroundMark x1="33875" y1="65500" x2="33875" y2="65500"/>
                        <a14:foregroundMark x1="42750" y1="69375" x2="42750" y2="69375"/>
                        <a14:foregroundMark x1="39875" y1="69750" x2="39875" y2="69750"/>
                        <a14:foregroundMark x1="55625" y1="73000" x2="55625" y2="73000"/>
                        <a14:foregroundMark x1="57750" y1="71250" x2="57750" y2="71250"/>
                        <a14:foregroundMark x1="65500" y1="70000" x2="65500" y2="70000"/>
                        <a14:foregroundMark x1="72125" y1="69375" x2="72125" y2="69375"/>
                        <a14:foregroundMark x1="76875" y1="69375" x2="76875" y2="69375"/>
                        <a14:foregroundMark x1="72125" y1="67625" x2="72125" y2="67625"/>
                        <a14:foregroundMark x1="66750" y1="66750" x2="66750" y2="66750"/>
                        <a14:foregroundMark x1="72125" y1="68250" x2="72125" y2="68250"/>
                        <a14:foregroundMark x1="76250" y1="68875" x2="76250" y2="68875"/>
                        <a14:foregroundMark x1="77250" y1="67375" x2="77250" y2="67375"/>
                        <a14:foregroundMark x1="67000" y1="68500" x2="67000" y2="68500"/>
                        <a14:foregroundMark x1="73000" y1="68500" x2="73000" y2="68500"/>
                        <a14:foregroundMark x1="63750" y1="70375" x2="63750" y2="70375"/>
                        <a14:foregroundMark x1="59250" y1="70625" x2="59250" y2="70625"/>
                        <a14:foregroundMark x1="54500" y1="71500" x2="54500" y2="71500"/>
                        <a14:foregroundMark x1="49375" y1="71750" x2="49375" y2="71750"/>
                        <a14:foregroundMark x1="70875" y1="76875" x2="70875" y2="76875"/>
                        <a14:foregroundMark x1="75750" y1="76625" x2="75750" y2="76625"/>
                        <a14:foregroundMark x1="77250" y1="76000" x2="77250" y2="76000"/>
                        <a14:foregroundMark x1="53000" y1="76875" x2="53000" y2="76875"/>
                        <a14:foregroundMark x1="62875" y1="77500" x2="62875" y2="77500"/>
                        <a14:foregroundMark x1="68250" y1="77250" x2="68250" y2="77250"/>
                        <a14:foregroundMark x1="52375" y1="77250" x2="52375" y2="77250"/>
                        <a14:foregroundMark x1="44000" y1="77750" x2="44000" y2="77750"/>
                        <a14:foregroundMark x1="35375" y1="78750" x2="35375" y2="78750"/>
                        <a14:foregroundMark x1="28125" y1="79000" x2="28125" y2="79000"/>
                        <a14:foregroundMark x1="27875" y1="77250" x2="27875" y2="77250"/>
                        <a14:foregroundMark x1="31500" y1="78375" x2="31500" y2="78375"/>
                        <a14:foregroundMark x1="35625" y1="78375" x2="35625" y2="78375"/>
                        <a14:foregroundMark x1="39250" y1="76875" x2="39250" y2="76875"/>
                        <a14:foregroundMark x1="57750" y1="5750" x2="57750" y2="5750"/>
                        <a14:foregroundMark x1="52375" y1="4875" x2="52375" y2="4875"/>
                        <a14:foregroundMark x1="51500" y1="5125" x2="51500" y2="5125"/>
                        <a14:foregroundMark x1="73875" y1="77250" x2="73875" y2="77250"/>
                        <a14:foregroundMark x1="25500" y1="68500" x2="25500" y2="68500"/>
                        <a14:foregroundMark x1="27500" y1="69125" x2="27500" y2="69125"/>
                        <a14:foregroundMark x1="28750" y1="64875" x2="28750" y2="64875"/>
                        <a14:foregroundMark x1="29000" y1="69125" x2="29000" y2="69125"/>
                        <a14:foregroundMark x1="24625" y1="57500" x2="24625" y2="57500"/>
                        <a14:foregroundMark x1="25750" y1="67625" x2="25750" y2="68500"/>
                        <a14:foregroundMark x1="22125" y1="69125" x2="22125" y2="69125"/>
                        <a14:foregroundMark x1="22750" y1="60750" x2="22750" y2="60750"/>
                        <a14:foregroundMark x1="23625" y1="56500" x2="23625" y2="56500"/>
                        <a14:foregroundMark x1="24250" y1="52625" x2="24250" y2="52625"/>
                        <a14:foregroundMark x1="23625" y1="54125" x2="23625" y2="54125"/>
                        <a14:foregroundMark x1="23375" y1="52125" x2="23375" y2="52125"/>
                        <a14:foregroundMark x1="22500" y1="50250" x2="22500" y2="50250"/>
                        <a14:foregroundMark x1="21625" y1="47875" x2="21625" y2="47875"/>
                        <a14:foregroundMark x1="21250" y1="48125" x2="21250" y2="48125"/>
                        <a14:foregroundMark x1="19750" y1="49125" x2="23625" y2="58000"/>
                        <a14:foregroundMark x1="21000" y1="49125" x2="25500" y2="67625"/>
                        <a14:foregroundMark x1="76000" y1="82625" x2="76000" y2="82625"/>
                        <a14:foregroundMark x1="78125" y1="81125" x2="78125" y2="81125"/>
                        <a14:foregroundMark x1="77750" y1="81125" x2="77750" y2="81125"/>
                        <a14:foregroundMark x1="78125" y1="82000" x2="78125" y2="82000"/>
                        <a14:foregroundMark x1="78375" y1="82000" x2="78375" y2="82000"/>
                        <a14:foregroundMark x1="75750" y1="80750" x2="74750" y2="80750"/>
                        <a14:foregroundMark x1="73375" y1="81125" x2="71752" y2="81125"/>
                        <a14:foregroundMark x1="33875" y1="81375" x2="32375" y2="81375"/>
                        <a14:foregroundMark x1="46750" y1="81125" x2="46750" y2="81125"/>
                        <a14:foregroundMark x1="40375" y1="81125" x2="45283" y2="81264"/>
                        <a14:foregroundMark x1="70315" y1="83334" x2="77250" y2="83500"/>
                        <a14:foregroundMark x1="25125" y1="82250" x2="31006" y2="82391"/>
                        <a14:foregroundMark x1="65875" y1="80375" x2="65875" y2="80375"/>
                        <a14:foregroundMark x1="71750" y1="82250" x2="71750" y2="82250"/>
                        <a14:foregroundMark x1="68375" y1="81375" x2="66125" y2="81000"/>
                        <a14:foregroundMark x1="62000" y1="80625" x2="60125" y2="80625"/>
                        <a14:foregroundMark x1="48000" y1="81125" x2="49125" y2="81125"/>
                        <a14:foregroundMark x1="55250" y1="81750" x2="55250" y2="81750"/>
                        <a14:foregroundMark x1="55500" y1="81750" x2="55500" y2="81750"/>
                        <a14:foregroundMark x1="49000" y1="81125" x2="68625" y2="82125"/>
                        <a14:foregroundMark x1="30875" y1="83500" x2="61625" y2="80750"/>
                        <a14:backgroundMark x1="28375" y1="20000" x2="28375" y2="20000"/>
                        <a14:backgroundMark x1="29625" y1="84625" x2="30214" y2="84598"/>
                        <a14:backgroundMark x1="69662" y1="83609" x2="70125" y2="83625"/>
                      </a14:backgroundRemoval>
                    </a14:imgEffect>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733512" y="2400375"/>
            <a:ext cx="4235675" cy="4235675"/>
          </a:xfrm>
          <a:prstGeom prst="rect">
            <a:avLst/>
          </a:prstGeom>
        </p:spPr>
      </p:pic>
      <p:pic>
        <p:nvPicPr>
          <p:cNvPr id="26" name="Picture 25">
            <a:extLst>
              <a:ext uri="{FF2B5EF4-FFF2-40B4-BE49-F238E27FC236}">
                <a16:creationId xmlns:a16="http://schemas.microsoft.com/office/drawing/2014/main" id="{C35A5A14-6B4D-4248-800B-E1D04A26458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Removal>
                    </a14:imgEffect>
                  </a14:imgLayer>
                </a14:imgProps>
              </a:ext>
              <a:ext uri="{28A0092B-C50C-407E-A947-70E740481C1C}">
                <a14:useLocalDpi xmlns:a14="http://schemas.microsoft.com/office/drawing/2010/main" val="0"/>
              </a:ext>
            </a:extLst>
          </a:blip>
          <a:stretch>
            <a:fillRect/>
          </a:stretch>
        </p:blipFill>
        <p:spPr>
          <a:xfrm rot="10800000" flipV="1">
            <a:off x="-2924355" y="5047894"/>
            <a:ext cx="11918908" cy="3268593"/>
          </a:xfrm>
          <a:prstGeom prst="rect">
            <a:avLst/>
          </a:prstGeom>
        </p:spPr>
      </p:pic>
      <p:pic>
        <p:nvPicPr>
          <p:cNvPr id="48" name="Picture 2" descr="C:\Users\Thinkpad\Desktop\PNG\1_0004_图层-10.png">
            <a:extLst>
              <a:ext uri="{FF2B5EF4-FFF2-40B4-BE49-F238E27FC236}">
                <a16:creationId xmlns:a16="http://schemas.microsoft.com/office/drawing/2014/main" id="{FB99D9A3-5127-4D73-82C4-61AF6BE02DD1}"/>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3636" r="5288" b="6991"/>
          <a:stretch>
            <a:fillRect/>
          </a:stretch>
        </p:blipFill>
        <p:spPr bwMode="auto">
          <a:xfrm rot="1412799">
            <a:off x="1190220" y="1229347"/>
            <a:ext cx="1410488" cy="1298652"/>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BD3DFC14-C5EE-4540-8A8E-4E2154D3EC0F}"/>
              </a:ext>
            </a:extLst>
          </p:cNvPr>
          <p:cNvSpPr txBox="1"/>
          <p:nvPr/>
        </p:nvSpPr>
        <p:spPr>
          <a:xfrm>
            <a:off x="1462883" y="1447815"/>
            <a:ext cx="1167317" cy="830997"/>
          </a:xfrm>
          <a:prstGeom prst="rect">
            <a:avLst/>
          </a:prstGeom>
          <a:noFill/>
        </p:spPr>
        <p:txBody>
          <a:bodyPr wrap="square">
            <a:spAutoFit/>
          </a:bodyPr>
          <a:lstStyle/>
          <a:p>
            <a:r>
              <a:rPr lang="en-US" sz="2400" i="1" dirty="0" err="1">
                <a:solidFill>
                  <a:srgbClr val="FF0000"/>
                </a:solidFill>
                <a:effectLst>
                  <a:innerShdw blurRad="63500" dist="50800">
                    <a:prstClr val="black">
                      <a:alpha val="50000"/>
                    </a:prstClr>
                  </a:innerShdw>
                </a:effectLst>
                <a:latin typeface="UVF Slim Tony" panose="02000000000000000000" pitchFamily="2" charset="0"/>
              </a:rPr>
              <a:t>Lịch</a:t>
            </a:r>
            <a:endParaRPr lang="en-US" sz="2400" i="1" dirty="0">
              <a:solidFill>
                <a:srgbClr val="FF0000"/>
              </a:solidFill>
              <a:effectLst>
                <a:innerShdw blurRad="63500" dist="50800">
                  <a:prstClr val="black">
                    <a:alpha val="50000"/>
                  </a:prstClr>
                </a:innerShdw>
              </a:effectLst>
              <a:latin typeface="UVF Slim Tony" panose="02000000000000000000" pitchFamily="2" charset="0"/>
            </a:endParaRPr>
          </a:p>
          <a:p>
            <a:r>
              <a:rPr lang="en-US" sz="2400" i="1" dirty="0" err="1">
                <a:solidFill>
                  <a:srgbClr val="FF0000"/>
                </a:solidFill>
                <a:effectLst>
                  <a:innerShdw blurRad="63500" dist="50800">
                    <a:prstClr val="black">
                      <a:alpha val="50000"/>
                    </a:prstClr>
                  </a:innerShdw>
                </a:effectLst>
                <a:latin typeface="UVF Slim Tony" panose="02000000000000000000" pitchFamily="2" charset="0"/>
              </a:rPr>
              <a:t>Sử</a:t>
            </a:r>
            <a:endParaRPr lang="en-US" sz="2400" dirty="0">
              <a:solidFill>
                <a:srgbClr val="FF0000"/>
              </a:solidFill>
            </a:endParaRPr>
          </a:p>
        </p:txBody>
      </p:sp>
      <p:pic>
        <p:nvPicPr>
          <p:cNvPr id="51" name="图片 2">
            <a:extLst>
              <a:ext uri="{FF2B5EF4-FFF2-40B4-BE49-F238E27FC236}">
                <a16:creationId xmlns:a16="http://schemas.microsoft.com/office/drawing/2014/main" id="{839888FF-FC59-41F6-95B0-97B4CD4C38BE}"/>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flipH="1">
            <a:off x="84519" y="3806259"/>
            <a:ext cx="2740719" cy="2483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图片 1">
            <a:extLst>
              <a:ext uri="{FF2B5EF4-FFF2-40B4-BE49-F238E27FC236}">
                <a16:creationId xmlns:a16="http://schemas.microsoft.com/office/drawing/2014/main" id="{845DC902-7210-46F0-944E-CE0E3441DF3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614920" y="-237378"/>
            <a:ext cx="6594666" cy="2870323"/>
          </a:xfrm>
          <a:prstGeom prst="rect">
            <a:avLst/>
          </a:prstGeom>
        </p:spPr>
      </p:pic>
      <p:pic>
        <p:nvPicPr>
          <p:cNvPr id="53" name="图片 2">
            <a:extLst>
              <a:ext uri="{FF2B5EF4-FFF2-40B4-BE49-F238E27FC236}">
                <a16:creationId xmlns:a16="http://schemas.microsoft.com/office/drawing/2014/main" id="{FD30873D-601D-49D9-B8F0-B179D6442D1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10846" y="-1627937"/>
            <a:ext cx="4232672" cy="7697997"/>
          </a:xfrm>
          <a:prstGeom prst="rect">
            <a:avLst/>
          </a:prstGeom>
        </p:spPr>
      </p:pic>
      <p:sp>
        <p:nvSpPr>
          <p:cNvPr id="9" name="矩形 8"/>
          <p:cNvSpPr/>
          <p:nvPr/>
        </p:nvSpPr>
        <p:spPr>
          <a:xfrm>
            <a:off x="10806737" y="1357064"/>
            <a:ext cx="1240242" cy="3858786"/>
          </a:xfrm>
          <a:prstGeom prst="verticalScroll">
            <a:avLst/>
          </a:prstGeom>
          <a:solidFill>
            <a:srgbClr val="002060"/>
          </a:solidFill>
          <a:effectLst>
            <a:glow rad="63500">
              <a:schemeClr val="accent4">
                <a:satMod val="175000"/>
                <a:alpha val="40000"/>
              </a:schemeClr>
            </a:glow>
            <a:outerShdw blurRad="50800" dist="38100" dir="5400000" algn="t" rotWithShape="0">
              <a:prstClr val="black">
                <a:alpha val="40000"/>
              </a:prstClr>
            </a:outerShdw>
            <a:reflection blurRad="6350" stA="52000" endA="300" endPos="35000" dir="5400000" sy="-100000" algn="bl" rotWithShape="0"/>
          </a:effectLst>
          <a:scene3d>
            <a:camera prst="perspectiveLeft"/>
            <a:lightRig rig="threePt" dir="t"/>
          </a:scene3d>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pPr>
            <a:r>
              <a:rPr lang="en-US" sz="2200" i="1" dirty="0" err="1">
                <a:solidFill>
                  <a:schemeClr val="bg1"/>
                </a:solidFill>
                <a:effectLst>
                  <a:innerShdw blurRad="63500" dist="50800">
                    <a:prstClr val="black">
                      <a:alpha val="50000"/>
                    </a:prstClr>
                  </a:innerShdw>
                </a:effectLst>
                <a:latin typeface="UVF Slim Tony" panose="02000000000000000000" pitchFamily="2" charset="0"/>
              </a:rPr>
              <a:t>Nếp</a:t>
            </a:r>
            <a:r>
              <a:rPr lang="en-US" sz="220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sống</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muôn</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đời</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của</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p>
          <a:p>
            <a:pPr algn="ctr">
              <a:lnSpc>
                <a:spcPct val="150000"/>
              </a:lnSpc>
            </a:pPr>
            <a:r>
              <a:rPr lang="en-US" sz="2200" b="0" i="1" dirty="0" err="1">
                <a:solidFill>
                  <a:schemeClr val="bg1"/>
                </a:solidFill>
                <a:effectLst>
                  <a:innerShdw blurRad="63500" dist="50800">
                    <a:prstClr val="black">
                      <a:alpha val="50000"/>
                    </a:prstClr>
                  </a:innerShdw>
                </a:effectLst>
                <a:latin typeface="UVF Slim Tony" panose="02000000000000000000" pitchFamily="2" charset="0"/>
              </a:rPr>
              <a:t>tổ</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tông</a:t>
            </a:r>
            <a:endParaRPr lang="zh-CN" altLang="en-US" sz="2200" spc="600" dirty="0">
              <a:solidFill>
                <a:schemeClr val="bg1"/>
              </a:solidFill>
              <a:effectLst>
                <a:innerShdw blurRad="63500" dist="50800">
                  <a:prstClr val="black">
                    <a:alpha val="50000"/>
                  </a:prstClr>
                </a:innerShdw>
              </a:effectLst>
              <a:latin typeface="UVF Slim Tony" panose="02000000000000000000" pitchFamily="2" charset="0"/>
              <a:ea typeface="Adobe 明體 Std L" panose="02020300000000000000" pitchFamily="18" charset="-128"/>
            </a:endParaRPr>
          </a:p>
        </p:txBody>
      </p:sp>
      <p:sp>
        <p:nvSpPr>
          <p:cNvPr id="5" name="文本框 4"/>
          <p:cNvSpPr txBox="1"/>
          <p:nvPr/>
        </p:nvSpPr>
        <p:spPr>
          <a:xfrm>
            <a:off x="816695" y="1193576"/>
            <a:ext cx="9953532" cy="1298653"/>
          </a:xfrm>
          <a:prstGeom prst="horizontalScroll">
            <a:avLst/>
          </a:prstGeom>
          <a:noFill/>
          <a:ln>
            <a:noFill/>
          </a:ln>
        </p:spPr>
        <p:style>
          <a:lnRef idx="2">
            <a:schemeClr val="accent2"/>
          </a:lnRef>
          <a:fillRef idx="1">
            <a:schemeClr val="lt1"/>
          </a:fillRef>
          <a:effectRef idx="0">
            <a:schemeClr val="accent2"/>
          </a:effectRef>
          <a:fontRef idx="minor">
            <a:schemeClr val="dk1"/>
          </a:fontRef>
        </p:style>
        <p:txBody>
          <a:bodyPr wrap="square" rtlCol="0">
            <a:prstTxWarp prst="textArchUp">
              <a:avLst/>
            </a:prstTxWarp>
            <a:spAutoFit/>
          </a:bodyPr>
          <a:lstStyle/>
          <a:p>
            <a:pPr algn="ct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Chùa</a:t>
            </a:r>
            <a:r>
              <a:rPr lang="en-US" altLang="zh-CN"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 </a:t>
            </a: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Thời</a:t>
            </a:r>
            <a:r>
              <a:rPr lang="en-US" altLang="zh-CN"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 </a:t>
            </a: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Lý</a:t>
            </a:r>
            <a:endParaRPr lang="zh-CN" altLang="en-US"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endParaRPr>
          </a:p>
        </p:txBody>
      </p:sp>
      <p:pic>
        <p:nvPicPr>
          <p:cNvPr id="3" name="NHẠC NỀN NHẸ">
            <a:hlinkClick r:id="" action="ppaction://media"/>
            <a:extLst>
              <a:ext uri="{FF2B5EF4-FFF2-40B4-BE49-F238E27FC236}">
                <a16:creationId xmlns:a16="http://schemas.microsoft.com/office/drawing/2014/main" id="{03810024-3C19-450E-B166-657CD2D40342}"/>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3670565" y="1001670"/>
            <a:ext cx="1725997" cy="1725997"/>
          </a:xfrm>
          <a:prstGeom prst="rect">
            <a:avLst/>
          </a:prstGeom>
        </p:spPr>
      </p:pic>
    </p:spTree>
    <p:extLst>
      <p:ext uri="{BB962C8B-B14F-4D97-AF65-F5344CB8AC3E}">
        <p14:creationId xmlns:p14="http://schemas.microsoft.com/office/powerpoint/2010/main" val="9068965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6" presetClass="entr" presetSubtype="0" fill="hold" nodeType="clickEffect">
                                  <p:stCondLst>
                                    <p:cond delay="0"/>
                                  </p:stCondLst>
                                  <p:iterate type="lt">
                                    <p:tmPct val="10000"/>
                                  </p:iterate>
                                  <p:childTnLst>
                                    <p:set>
                                      <p:cBhvr>
                                        <p:cTn id="10" dur="1" fill="hold">
                                          <p:stCondLst>
                                            <p:cond delay="0"/>
                                          </p:stCondLst>
                                        </p:cTn>
                                        <p:tgtEl>
                                          <p:spTgt spid="5">
                                            <p:txEl>
                                              <p:pRg st="0" end="0"/>
                                            </p:txEl>
                                          </p:spTgt>
                                        </p:tgtEl>
                                        <p:attrNameLst>
                                          <p:attrName>style.visibility</p:attrName>
                                        </p:attrNameLst>
                                      </p:cBhvr>
                                      <p:to>
                                        <p:strVal val="visible"/>
                                      </p:to>
                                    </p:set>
                                    <p:anim by="(-#ppt_w*2)" calcmode="lin" valueType="num">
                                      <p:cBhvr rctx="PPT">
                                        <p:cTn id="11" dur="500" autoRev="1" fill="hold">
                                          <p:stCondLst>
                                            <p:cond delay="0"/>
                                          </p:stCondLst>
                                        </p:cTn>
                                        <p:tgtEl>
                                          <p:spTgt spid="5">
                                            <p:txEl>
                                              <p:pRg st="0" end="0"/>
                                            </p:txEl>
                                          </p:spTgt>
                                        </p:tgtEl>
                                        <p:attrNameLst>
                                          <p:attrName>ppt_w</p:attrName>
                                        </p:attrNameLst>
                                      </p:cBhvr>
                                    </p:anim>
                                    <p:anim by="(#ppt_w*0.50)" calcmode="lin" valueType="num">
                                      <p:cBhvr>
                                        <p:cTn id="12" dur="500" decel="50000" autoRev="1" fill="hold">
                                          <p:stCondLst>
                                            <p:cond delay="0"/>
                                          </p:stCondLst>
                                        </p:cTn>
                                        <p:tgtEl>
                                          <p:spTgt spid="5">
                                            <p:txEl>
                                              <p:pRg st="0" end="0"/>
                                            </p:txEl>
                                          </p:spTgt>
                                        </p:tgtEl>
                                        <p:attrNameLst>
                                          <p:attrName>ppt_x</p:attrName>
                                        </p:attrNameLst>
                                      </p:cBhvr>
                                    </p:anim>
                                    <p:anim from="(-#ppt_h/2)" to="(#ppt_y)" calcmode="lin" valueType="num">
                                      <p:cBhvr>
                                        <p:cTn id="13" dur="1000" fill="hold">
                                          <p:stCondLst>
                                            <p:cond delay="0"/>
                                          </p:stCondLst>
                                        </p:cTn>
                                        <p:tgtEl>
                                          <p:spTgt spid="5">
                                            <p:txEl>
                                              <p:pRg st="0" end="0"/>
                                            </p:txEl>
                                          </p:spTgt>
                                        </p:tgtEl>
                                        <p:attrNameLst>
                                          <p:attrName>ppt_y</p:attrName>
                                        </p:attrNameLst>
                                      </p:cBhvr>
                                    </p:anim>
                                    <p:animRot by="21600000">
                                      <p:cBhvr>
                                        <p:cTn id="14" dur="1000" fill="hold">
                                          <p:stCondLst>
                                            <p:cond delay="0"/>
                                          </p:stCondLst>
                                        </p:cTn>
                                        <p:tgtEl>
                                          <p:spTgt spid="5">
                                            <p:txEl>
                                              <p:pRg st="0" end="0"/>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1000"/>
                                        <p:tgtEl>
                                          <p:spTgt spid="38">
                                            <p:txEl>
                                              <p:pRg st="0" end="0"/>
                                            </p:txEl>
                                          </p:spTgt>
                                        </p:tgtEl>
                                      </p:cBhvr>
                                    </p:animEffect>
                                    <p:anim calcmode="lin" valueType="num">
                                      <p:cBhvr>
                                        <p:cTn id="20"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1000"/>
                                        <p:tgtEl>
                                          <p:spTgt spid="9">
                                            <p:txEl>
                                              <p:pRg st="0" end="0"/>
                                            </p:txEl>
                                          </p:spTgt>
                                        </p:tgtEl>
                                      </p:cBhvr>
                                    </p:animEffect>
                                    <p:anim calcmode="lin" valueType="num">
                                      <p:cBhvr>
                                        <p:cTn id="27"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Effect transition="in" filter="fade">
                                      <p:cBhvr>
                                        <p:cTn id="31" dur="1000"/>
                                        <p:tgtEl>
                                          <p:spTgt spid="9">
                                            <p:txEl>
                                              <p:pRg st="1" end="1"/>
                                            </p:txEl>
                                          </p:spTgt>
                                        </p:tgtEl>
                                      </p:cBhvr>
                                    </p:animEffect>
                                    <p:anim calcmode="lin" valueType="num">
                                      <p:cBhvr>
                                        <p:cTn id="3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34"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ilhouette of a person&#10;&#10;Description automatically generated with medium confidence">
            <a:extLst>
              <a:ext uri="{FF2B5EF4-FFF2-40B4-BE49-F238E27FC236}">
                <a16:creationId xmlns:a16="http://schemas.microsoft.com/office/drawing/2014/main" id="{E15A6448-3AD3-46ED-A92A-3A8409B090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9423" y="1197094"/>
            <a:ext cx="7016119" cy="5131784"/>
          </a:xfrm>
          <a:prstGeom prst="rect">
            <a:avLst/>
          </a:prstGeom>
          <a:ln>
            <a:noFill/>
          </a:ln>
          <a:effectLst>
            <a:softEdge rad="112500"/>
          </a:effectLst>
        </p:spPr>
      </p:pic>
      <p:pic>
        <p:nvPicPr>
          <p:cNvPr id="2" name="图片 13"/>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bwMode="auto">
          <a:xfrm>
            <a:off x="1804469" y="1892968"/>
            <a:ext cx="2645623" cy="2644800"/>
          </a:xfrm>
          <a:prstGeom prst="rect">
            <a:avLst/>
          </a:prstGeom>
          <a:noFill/>
          <a:ln w="9525">
            <a:noFill/>
            <a:miter lim="800000"/>
            <a:headEnd/>
            <a:tailEnd/>
          </a:ln>
        </p:spPr>
      </p:pic>
      <p:sp>
        <p:nvSpPr>
          <p:cNvPr id="4" name="矩形 3"/>
          <p:cNvSpPr/>
          <p:nvPr/>
        </p:nvSpPr>
        <p:spPr>
          <a:xfrm>
            <a:off x="2886080" y="2715918"/>
            <a:ext cx="184731" cy="1200329"/>
          </a:xfrm>
          <a:prstGeom prst="rect">
            <a:avLst/>
          </a:prstGeom>
        </p:spPr>
        <p:txBody>
          <a:bodyPr wrap="none">
            <a:spAutoFit/>
          </a:bodyPr>
          <a:lstStyle/>
          <a:p>
            <a:pPr defTabSz="950952">
              <a:defRPr/>
            </a:pPr>
            <a:endParaRPr lang="zh-CN" altLang="en-US" sz="7200" spc="400" dirty="0">
              <a:solidFill>
                <a:srgbClr val="C00000"/>
              </a:solidFill>
              <a:latin typeface="方正隶二简体" pitchFamily="2" charset="-122"/>
              <a:ea typeface="方正隶二简体" pitchFamily="2" charset="-122"/>
            </a:endParaRPr>
          </a:p>
        </p:txBody>
      </p:sp>
      <p:pic>
        <p:nvPicPr>
          <p:cNvPr id="6" name="Picture 4" descr="E:\PPT\PPT中国风元素\水墨祥云\水墨祥云\0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66023" y="3947025"/>
            <a:ext cx="1076891" cy="671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Qr code&#10;&#10;Description automatically generated">
            <a:extLst>
              <a:ext uri="{FF2B5EF4-FFF2-40B4-BE49-F238E27FC236}">
                <a16:creationId xmlns:a16="http://schemas.microsoft.com/office/drawing/2014/main" id="{547C9273-1FE0-4523-807A-72C634EFF4A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202766" y="2349830"/>
            <a:ext cx="1849028" cy="1849028"/>
          </a:xfrm>
          <a:prstGeom prst="rect">
            <a:avLst/>
          </a:prstGeom>
        </p:spPr>
      </p:pic>
      <p:sp>
        <p:nvSpPr>
          <p:cNvPr id="12" name="矩形 4">
            <a:extLst>
              <a:ext uri="{FF2B5EF4-FFF2-40B4-BE49-F238E27FC236}">
                <a16:creationId xmlns:a16="http://schemas.microsoft.com/office/drawing/2014/main" id="{8AB79A1C-145B-4589-ADF5-00528B8323C5}"/>
              </a:ext>
            </a:extLst>
          </p:cNvPr>
          <p:cNvSpPr/>
          <p:nvPr/>
        </p:nvSpPr>
        <p:spPr>
          <a:xfrm>
            <a:off x="6572958" y="2246714"/>
            <a:ext cx="4437549" cy="1937308"/>
          </a:xfrm>
          <a:prstGeom prst="rect">
            <a:avLst/>
          </a:prstGeom>
          <a:noFill/>
          <a:ln>
            <a:noFill/>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8821" tIns="54411" rIns="108821" bIns="54411" anchor="ctr">
            <a:spAutoFit/>
          </a:bodyPr>
          <a:lstStyle/>
          <a:p>
            <a:pPr algn="just" defTabSz="1087939">
              <a:lnSpc>
                <a:spcPct val="120000"/>
              </a:lnSpc>
            </a:pPr>
            <a:r>
              <a:rPr lang="zh-CN" altLang="en-US" sz="2133" b="1" dirty="0">
                <a:solidFill>
                  <a:prstClr val="black"/>
                </a:solidFill>
                <a:latin typeface="Arial"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Những</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điều</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này</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phù</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hợp</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với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lối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sống</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và</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cách</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nghĩ</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của</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người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Việt</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nên</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sớm</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được</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người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Việt</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tiếp</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nhận</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và</a:t>
            </a:r>
            <a:r>
              <a:rPr lang="en-US" altLang="zh-CN" sz="2500" b="1" dirty="0">
                <a:solidFill>
                  <a:prstClr val="black"/>
                </a:solidFill>
                <a:latin typeface="#9Slide05 SVNVictoria" panose="02000503000000020003" pitchFamily="2" charset="0"/>
                <a:ea typeface="楷体" pitchFamily="49" charset="-122"/>
              </a:rPr>
              <a:t> tin </a:t>
            </a:r>
            <a:r>
              <a:rPr lang="en-US" altLang="zh-CN" sz="2500" b="1" dirty="0" err="1">
                <a:solidFill>
                  <a:prstClr val="black"/>
                </a:solidFill>
                <a:latin typeface="#9Slide05 SVNVictoria" panose="02000503000000020003" pitchFamily="2" charset="0"/>
                <a:ea typeface="楷体" pitchFamily="49" charset="-122"/>
              </a:rPr>
              <a:t>theo</a:t>
            </a:r>
            <a:r>
              <a:rPr lang="en-US" altLang="zh-CN" sz="2500" b="1" dirty="0">
                <a:solidFill>
                  <a:prstClr val="black"/>
                </a:solidFill>
                <a:latin typeface="#9Slide05 SVNVictoria" panose="02000503000000020003" pitchFamily="2" charset="0"/>
                <a:ea typeface="楷体" pitchFamily="49" charset="-122"/>
              </a:rPr>
              <a:t>…</a:t>
            </a:r>
            <a:endParaRPr lang="zh-CN" altLang="en-US" sz="2500" b="1" dirty="0">
              <a:solidFill>
                <a:prstClr val="black"/>
              </a:solidFill>
              <a:latin typeface="#9Slide05 SVNVictoria" panose="02000503000000020003" pitchFamily="2" charset="0"/>
              <a:ea typeface="楷体" pitchFamily="49" charset="-122"/>
            </a:endParaRPr>
          </a:p>
        </p:txBody>
      </p:sp>
    </p:spTree>
    <p:extLst>
      <p:ext uri="{BB962C8B-B14F-4D97-AF65-F5344CB8AC3E}">
        <p14:creationId xmlns:p14="http://schemas.microsoft.com/office/powerpoint/2010/main" val="1583494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47" presetClass="entr" presetSubtype="0" fill="hold" grpId="0" nodeType="afterEffect" nodePh="1">
                                  <p:stCondLst>
                                    <p:cond delay="0"/>
                                  </p:stCondLst>
                                  <p:endCondLst>
                                    <p:cond evt="begin" delay="0">
                                      <p:tn val="12"/>
                                    </p:cond>
                                  </p:end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par>
                          <p:cTn id="17" fill="hold">
                            <p:stCondLst>
                              <p:cond delay="2000"/>
                            </p:stCondLst>
                            <p:childTnLst>
                              <p:par>
                                <p:cTn id="18" presetID="8" presetClass="emph" presetSubtype="0" decel="35000" fill="hold" nodeType="afterEffect">
                                  <p:stCondLst>
                                    <p:cond delay="0"/>
                                  </p:stCondLst>
                                  <p:childTnLst>
                                    <p:animRot by="-10800000">
                                      <p:cBhvr>
                                        <p:cTn id="19" dur="6000" fill="hold"/>
                                        <p:tgtEl>
                                          <p:spTgt spid="2"/>
                                        </p:tgtEl>
                                        <p:attrNameLst>
                                          <p:attrName>r</p:attrName>
                                        </p:attrNameLst>
                                      </p:cBhvr>
                                    </p:animRot>
                                  </p:childTnLst>
                                </p:cTn>
                              </p:par>
                              <p:par>
                                <p:cTn id="20" presetID="2" presetClass="entr" presetSubtype="8" decel="46000" fill="hold" nodeType="withEffect">
                                  <p:stCondLst>
                                    <p:cond delay="100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3750" fill="hold"/>
                                        <p:tgtEl>
                                          <p:spTgt spid="6"/>
                                        </p:tgtEl>
                                        <p:attrNameLst>
                                          <p:attrName>ppt_x</p:attrName>
                                        </p:attrNameLst>
                                      </p:cBhvr>
                                      <p:tavLst>
                                        <p:tav tm="0">
                                          <p:val>
                                            <p:strVal val="0-#ppt_w/2"/>
                                          </p:val>
                                        </p:tav>
                                        <p:tav tm="100000">
                                          <p:val>
                                            <p:strVal val="#ppt_x"/>
                                          </p:val>
                                        </p:tav>
                                      </p:tavLst>
                                    </p:anim>
                                    <p:anim calcmode="lin" valueType="num">
                                      <p:cBhvr additive="base">
                                        <p:cTn id="23" dur="3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12"/>
                                        </p:tgtEl>
                                        <p:attrNameLst>
                                          <p:attrName>ppt_y</p:attrName>
                                        </p:attrNameLst>
                                      </p:cBhvr>
                                      <p:tavLst>
                                        <p:tav tm="0">
                                          <p:val>
                                            <p:strVal val="#ppt_y"/>
                                          </p:val>
                                        </p:tav>
                                        <p:tav tm="100000">
                                          <p:val>
                                            <p:strVal val="#ppt_y"/>
                                          </p:val>
                                        </p:tav>
                                      </p:tavLst>
                                    </p:anim>
                                    <p:anim calcmode="lin" valueType="num">
                                      <p:cBhvr>
                                        <p:cTn id="30"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11365"/>
          <a:stretch/>
        </p:blipFill>
        <p:spPr>
          <a:xfrm rot="5400000">
            <a:off x="2661137" y="-2661138"/>
            <a:ext cx="6869723" cy="12192001"/>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273" y="801263"/>
            <a:ext cx="1232438" cy="1201433"/>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5588" y="634355"/>
            <a:ext cx="10058400" cy="5941062"/>
          </a:xfrm>
          <a:prstGeom prst="rect">
            <a:avLst/>
          </a:prstGeom>
        </p:spPr>
      </p:pic>
      <p:grpSp>
        <p:nvGrpSpPr>
          <p:cNvPr id="14" name="组合 13"/>
          <p:cNvGrpSpPr/>
          <p:nvPr/>
        </p:nvGrpSpPr>
        <p:grpSpPr>
          <a:xfrm>
            <a:off x="8764360" y="4169116"/>
            <a:ext cx="3327741" cy="2847761"/>
            <a:chOff x="6095998" y="2009446"/>
            <a:chExt cx="5054992" cy="4325880"/>
          </a:xfrm>
        </p:grpSpPr>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5998" y="2009446"/>
              <a:ext cx="4033912" cy="4325880"/>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42863" y="5629702"/>
              <a:ext cx="1142999" cy="560716"/>
            </a:xfrm>
            <a:prstGeom prst="rect">
              <a:avLst/>
            </a:prstGeom>
          </p:spPr>
        </p:pic>
        <p:pic>
          <p:nvPicPr>
            <p:cNvPr id="11" name="图片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77733" y="4172386"/>
              <a:ext cx="1273257" cy="1457316"/>
            </a:xfrm>
            <a:prstGeom prst="rect">
              <a:avLst/>
            </a:prstGeom>
          </p:spPr>
        </p:pic>
      </p:grpSp>
      <p:pic>
        <p:nvPicPr>
          <p:cNvPr id="4" name="Picture 3" descr="A statue of a person&#10;&#10;Description automatically generated with low confidence">
            <a:extLst>
              <a:ext uri="{FF2B5EF4-FFF2-40B4-BE49-F238E27FC236}">
                <a16:creationId xmlns:a16="http://schemas.microsoft.com/office/drawing/2014/main" id="{C4CDD793-81C4-4E53-9109-7B25239E6A60}"/>
              </a:ext>
            </a:extLst>
          </p:cNvPr>
          <p:cNvPicPr>
            <a:picLocks noChangeAspect="1"/>
          </p:cNvPicPr>
          <p:nvPr/>
        </p:nvPicPr>
        <p:blipFill>
          <a:blip r:embed="rId9">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393938" y="654262"/>
            <a:ext cx="5385166" cy="5423613"/>
          </a:xfrm>
          <a:prstGeom prst="rect">
            <a:avLst/>
          </a:prstGeom>
        </p:spPr>
      </p:pic>
      <p:sp>
        <p:nvSpPr>
          <p:cNvPr id="18" name="TextBox 17">
            <a:extLst>
              <a:ext uri="{FF2B5EF4-FFF2-40B4-BE49-F238E27FC236}">
                <a16:creationId xmlns:a16="http://schemas.microsoft.com/office/drawing/2014/main" id="{2BBB1028-7D63-4D2A-A59C-523F5D587CEE}"/>
              </a:ext>
            </a:extLst>
          </p:cNvPr>
          <p:cNvSpPr txBox="1"/>
          <p:nvPr/>
        </p:nvSpPr>
        <p:spPr>
          <a:xfrm>
            <a:off x="2003809" y="361456"/>
            <a:ext cx="8879840" cy="1246495"/>
          </a:xfrm>
          <a:prstGeom prst="rect">
            <a:avLst/>
          </a:prstGeom>
          <a:noFill/>
        </p:spPr>
        <p:txBody>
          <a:bodyPr wrap="square">
            <a:spAutoFit/>
          </a:bodyPr>
          <a:lstStyle/>
          <a:p>
            <a:pPr algn="just"/>
            <a:r>
              <a:rPr lang="en-US" sz="2500" dirty="0" err="1">
                <a:latin typeface="#9Slide03 Arima Madurai Bold" panose="00000800000000000000" pitchFamily="2" charset="0"/>
                <a:cs typeface="#9Slide03 Arima Madurai Bold" panose="00000800000000000000" pitchFamily="2" charset="0"/>
              </a:rPr>
              <a:t>Đến</a:t>
            </a:r>
            <a:r>
              <a:rPr lang="en-US" sz="2500" dirty="0">
                <a:latin typeface="#9Slide03 Arima Madurai Bold" panose="00000800000000000000" pitchFamily="2" charset="0"/>
                <a:cs typeface="#9Slide03 Arima Madurai Bold" panose="00000800000000000000" pitchFamily="2" charset="0"/>
              </a:rPr>
              <a:t> </a:t>
            </a:r>
            <a:r>
              <a:rPr lang="en-US" sz="2500" dirty="0" err="1">
                <a:latin typeface="#9Slide03 Arima Madurai Bold" panose="00000800000000000000" pitchFamily="2" charset="0"/>
                <a:cs typeface="#9Slide03 Arima Madurai Bold" panose="00000800000000000000" pitchFamily="2" charset="0"/>
              </a:rPr>
              <a:t>thời</a:t>
            </a:r>
            <a:r>
              <a:rPr lang="en-US" sz="2500" dirty="0">
                <a:latin typeface="#9Slide03 Arima Madurai Bold" panose="00000800000000000000" pitchFamily="2" charset="0"/>
                <a:cs typeface="#9Slide03 Arima Madurai Bold" panose="00000800000000000000" pitchFamily="2" charset="0"/>
              </a:rPr>
              <a:t> </a:t>
            </a:r>
            <a:r>
              <a:rPr lang="en-US" sz="2500" dirty="0" err="1">
                <a:latin typeface="#9Slide03 Arima Madurai Bold" panose="00000800000000000000" pitchFamily="2" charset="0"/>
                <a:cs typeface="#9Slide03 Arima Madurai Bold" panose="00000800000000000000" pitchFamily="2" charset="0"/>
              </a:rPr>
              <a:t>Lý</a:t>
            </a:r>
            <a:r>
              <a:rPr lang="en-US" sz="2500" dirty="0">
                <a:latin typeface="#9Slide03 Arima Madurai Bold" panose="00000800000000000000" pitchFamily="2" charset="0"/>
                <a:cs typeface="#9Slide03 Arima Madurai Bold" panose="00000800000000000000" pitchFamily="2" charset="0"/>
              </a:rPr>
              <a:t>, </a:t>
            </a:r>
            <a:r>
              <a:rPr lang="en-US" sz="2500" dirty="0" err="1">
                <a:latin typeface="#9Slide03 Arima Madurai Bold" panose="00000800000000000000" pitchFamily="2" charset="0"/>
                <a:cs typeface="#9Slide03 Arima Madurai Bold" panose="00000800000000000000" pitchFamily="2" charset="0"/>
              </a:rPr>
              <a:t>đạo</a:t>
            </a:r>
            <a:r>
              <a:rPr lang="en-US" sz="2500" dirty="0">
                <a:latin typeface="#9Slide03 Arima Madurai Bold" panose="00000800000000000000" pitchFamily="2" charset="0"/>
                <a:cs typeface="#9Slide03 Arima Madurai Bold" panose="00000800000000000000" pitchFamily="2" charset="0"/>
              </a:rPr>
              <a:t> </a:t>
            </a:r>
            <a:r>
              <a:rPr lang="en-US" sz="2500" dirty="0" err="1">
                <a:latin typeface="#9Slide03 Arima Madurai Bold" panose="00000800000000000000" pitchFamily="2" charset="0"/>
                <a:cs typeface="#9Slide03 Arima Madurai Bold" panose="00000800000000000000" pitchFamily="2" charset="0"/>
              </a:rPr>
              <a:t>Phật</a:t>
            </a:r>
            <a:r>
              <a:rPr lang="en-US" sz="2500" dirty="0">
                <a:latin typeface="#9Slide03 Arima Madurai Bold" panose="00000800000000000000" pitchFamily="2" charset="0"/>
                <a:cs typeface="#9Slide03 Arima Madurai Bold" panose="00000800000000000000" pitchFamily="2" charset="0"/>
              </a:rPr>
              <a:t> </a:t>
            </a:r>
            <a:r>
              <a:rPr lang="en-US" sz="2500" dirty="0" err="1">
                <a:latin typeface="#9Slide03 Arima Madurai Bold" panose="00000800000000000000" pitchFamily="2" charset="0"/>
                <a:cs typeface="#9Slide03 Arima Madurai Bold" panose="00000800000000000000" pitchFamily="2" charset="0"/>
              </a:rPr>
              <a:t>trở</a:t>
            </a:r>
            <a:r>
              <a:rPr lang="en-US" sz="2500" dirty="0">
                <a:latin typeface="#9Slide03 Arima Madurai Bold" panose="00000800000000000000" pitchFamily="2" charset="0"/>
                <a:cs typeface="#9Slide03 Arima Madurai Bold" panose="00000800000000000000" pitchFamily="2" charset="0"/>
              </a:rPr>
              <a:t> </a:t>
            </a:r>
            <a:r>
              <a:rPr lang="en-US" sz="2500" dirty="0" err="1">
                <a:latin typeface="#9Slide03 Arima Madurai Bold" panose="00000800000000000000" pitchFamily="2" charset="0"/>
                <a:cs typeface="#9Slide03 Arima Madurai Bold" panose="00000800000000000000" pitchFamily="2" charset="0"/>
              </a:rPr>
              <a:t>nên</a:t>
            </a:r>
            <a:r>
              <a:rPr lang="en-US" sz="2500" dirty="0">
                <a:latin typeface="#9Slide03 Arima Madurai Bold" panose="00000800000000000000" pitchFamily="2" charset="0"/>
                <a:cs typeface="#9Slide03 Arima Madurai Bold" panose="00000800000000000000" pitchFamily="2" charset="0"/>
              </a:rPr>
              <a:t> </a:t>
            </a:r>
            <a:r>
              <a:rPr lang="en-US" sz="2500" dirty="0" err="1">
                <a:latin typeface="#9Slide03 Arima Madurai Bold" panose="00000800000000000000" pitchFamily="2" charset="0"/>
                <a:cs typeface="#9Slide03 Arima Madurai Bold" panose="00000800000000000000" pitchFamily="2" charset="0"/>
              </a:rPr>
              <a:t>rất</a:t>
            </a:r>
            <a:r>
              <a:rPr lang="en-US" sz="2500" dirty="0">
                <a:latin typeface="#9Slide03 Arima Madurai Bold" panose="00000800000000000000" pitchFamily="2" charset="0"/>
                <a:cs typeface="#9Slide03 Arima Madurai Bold" panose="00000800000000000000" pitchFamily="2" charset="0"/>
              </a:rPr>
              <a:t> </a:t>
            </a:r>
            <a:r>
              <a:rPr lang="en-US" sz="2500" dirty="0" err="1">
                <a:latin typeface="#9Slide03 Arima Madurai Bold" panose="00000800000000000000" pitchFamily="2" charset="0"/>
                <a:cs typeface="#9Slide03 Arima Madurai Bold" panose="00000800000000000000" pitchFamily="2" charset="0"/>
              </a:rPr>
              <a:t>thịnh</a:t>
            </a:r>
            <a:r>
              <a:rPr lang="en-US" sz="2500" dirty="0">
                <a:latin typeface="#9Slide03 Arima Madurai Bold" panose="00000800000000000000" pitchFamily="2" charset="0"/>
                <a:cs typeface="#9Slide03 Arima Madurai Bold" panose="00000800000000000000" pitchFamily="2" charset="0"/>
              </a:rPr>
              <a:t> </a:t>
            </a:r>
            <a:r>
              <a:rPr lang="en-US" sz="2500" dirty="0" err="1">
                <a:latin typeface="#9Slide03 Arima Madurai Bold" panose="00000800000000000000" pitchFamily="2" charset="0"/>
                <a:cs typeface="#9Slide03 Arima Madurai Bold" panose="00000800000000000000" pitchFamily="2" charset="0"/>
              </a:rPr>
              <a:t>đạt</a:t>
            </a:r>
            <a:r>
              <a:rPr lang="en-US" sz="2500" dirty="0">
                <a:latin typeface="#9Slide03 Arima Madurai Bold" panose="00000800000000000000" pitchFamily="2" charset="0"/>
                <a:cs typeface="#9Slide03 Arima Madurai Bold" panose="00000800000000000000" pitchFamily="2" charset="0"/>
              </a:rPr>
              <a:t>. </a:t>
            </a:r>
            <a:r>
              <a:rPr lang="vi-VN" sz="2500" b="0" i="0" dirty="0">
                <a:effectLst/>
                <a:latin typeface="#9Slide03 Arima Madurai Bold" panose="00000800000000000000" pitchFamily="2" charset="0"/>
                <a:cs typeface="#9Slide03 Arima Madurai Bold" panose="00000800000000000000" pitchFamily="2" charset="0"/>
              </a:rPr>
              <a:t>Với xuất thân Phật giáo</a:t>
            </a:r>
            <a:r>
              <a:rPr lang="en-US" sz="2500" b="0" i="0" dirty="0">
                <a:effectLst/>
                <a:latin typeface="#9Slide03 Arima Madurai Bold" panose="00000800000000000000" pitchFamily="2" charset="0"/>
                <a:cs typeface="#9Slide03 Arima Madurai Bold" panose="00000800000000000000" pitchFamily="2" charset="0"/>
              </a:rPr>
              <a:t>, </a:t>
            </a:r>
            <a:r>
              <a:rPr lang="vi-VN" sz="2500" b="0" i="0" dirty="0">
                <a:effectLst/>
                <a:latin typeface="#9Slide03 Arima Madurai Bold" panose="00000800000000000000" pitchFamily="2" charset="0"/>
                <a:cs typeface="#9Slide03 Arima Madurai Bold" panose="00000800000000000000" pitchFamily="2" charset="0"/>
              </a:rPr>
              <a:t>Phật giáo dưới thời Lý Thái Tổ phát triển không ngừng và dần trở thành đệ nhất giáo tại Đại Việt.</a:t>
            </a:r>
            <a:endParaRPr lang="en-US" sz="2500" dirty="0">
              <a:latin typeface="#9Slide03 Arima Madurai Bold" panose="00000800000000000000" pitchFamily="2" charset="0"/>
              <a:cs typeface="#9Slide03 Arima Madurai Bold" panose="00000800000000000000" pitchFamily="2" charset="0"/>
            </a:endParaRPr>
          </a:p>
        </p:txBody>
      </p:sp>
      <p:pic>
        <p:nvPicPr>
          <p:cNvPr id="17" name="Picture 16" descr="Background pattern&#10;&#10;Description automatically generated">
            <a:extLst>
              <a:ext uri="{FF2B5EF4-FFF2-40B4-BE49-F238E27FC236}">
                <a16:creationId xmlns:a16="http://schemas.microsoft.com/office/drawing/2014/main" id="{25D4C834-F9A6-44CC-925B-6D5892B9340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910" b="92793" l="6667" r="93889">
                        <a14:foregroundMark x1="6944" y1="45946" x2="6944" y2="45946"/>
                        <a14:foregroundMark x1="46111" y1="88288" x2="46111" y2="88288"/>
                        <a14:foregroundMark x1="58056" y1="92793" x2="58056" y2="92793"/>
                        <a14:foregroundMark x1="93889" y1="44144" x2="93889" y2="44144"/>
                      </a14:backgroundRemoval>
                    </a14:imgEffect>
                  </a14:imgLayer>
                </a14:imgProps>
              </a:ext>
              <a:ext uri="{28A0092B-C50C-407E-A947-70E740481C1C}">
                <a14:useLocalDpi xmlns:a14="http://schemas.microsoft.com/office/drawing/2010/main" val="0"/>
              </a:ext>
            </a:extLst>
          </a:blip>
          <a:stretch>
            <a:fillRect/>
          </a:stretch>
        </p:blipFill>
        <p:spPr>
          <a:xfrm>
            <a:off x="-1661108" y="4898498"/>
            <a:ext cx="6130787" cy="2114550"/>
          </a:xfrm>
          <a:prstGeom prst="rect">
            <a:avLst/>
          </a:prstGeom>
        </p:spPr>
      </p:pic>
      <p:pic>
        <p:nvPicPr>
          <p:cNvPr id="23" name="图片 18">
            <a:extLst>
              <a:ext uri="{FF2B5EF4-FFF2-40B4-BE49-F238E27FC236}">
                <a16:creationId xmlns:a16="http://schemas.microsoft.com/office/drawing/2014/main" id="{750D9F04-A981-4F15-8D67-4F8468B7BCCD}"/>
              </a:ext>
            </a:extLst>
          </p:cNvPr>
          <p:cNvPicPr>
            <a:picLocks noChangeAspect="1"/>
          </p:cNvPicPr>
          <p:nvPr/>
        </p:nvPicPr>
        <p:blipFill>
          <a:blip r:embed="rId12"/>
          <a:srcRect/>
          <a:stretch>
            <a:fillRect/>
          </a:stretch>
        </p:blipFill>
        <p:spPr bwMode="auto">
          <a:xfrm>
            <a:off x="1090000" y="-110574"/>
            <a:ext cx="11221048" cy="7430920"/>
          </a:xfrm>
          <a:prstGeom prst="rect">
            <a:avLst/>
          </a:prstGeom>
          <a:noFill/>
          <a:ln w="9525">
            <a:noFill/>
            <a:miter lim="800000"/>
            <a:headEnd/>
            <a:tailEnd/>
          </a:ln>
        </p:spPr>
      </p:pic>
      <p:grpSp>
        <p:nvGrpSpPr>
          <p:cNvPr id="22" name="组合 21"/>
          <p:cNvGrpSpPr/>
          <p:nvPr/>
        </p:nvGrpSpPr>
        <p:grpSpPr>
          <a:xfrm>
            <a:off x="2653500" y="1829145"/>
            <a:ext cx="11320671" cy="2368507"/>
            <a:chOff x="6656530" y="2722033"/>
            <a:chExt cx="11320671" cy="2368507"/>
          </a:xfrm>
        </p:grpSpPr>
        <p:pic>
          <p:nvPicPr>
            <p:cNvPr id="10"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21918" y="3867553"/>
              <a:ext cx="750791" cy="1222987"/>
            </a:xfrm>
            <a:prstGeom prst="rect">
              <a:avLst/>
            </a:prstGeom>
          </p:spPr>
        </p:pic>
        <p:sp>
          <p:nvSpPr>
            <p:cNvPr id="16" name="TextBox 8"/>
            <p:cNvSpPr txBox="1">
              <a:spLocks noChangeArrowheads="1"/>
            </p:cNvSpPr>
            <p:nvPr/>
          </p:nvSpPr>
          <p:spPr bwMode="auto">
            <a:xfrm>
              <a:off x="6656530" y="2722033"/>
              <a:ext cx="11320671"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500" dirty="0" err="1">
                  <a:latin typeface="#9Slide05 SVNVictoria" panose="02000503000000020003" pitchFamily="2" charset="0"/>
                </a:rPr>
                <a:t>Dưới</a:t>
              </a:r>
              <a:r>
                <a:rPr lang="en-US" sz="3500" dirty="0">
                  <a:latin typeface="#9Slide05 SVNVictoria" panose="02000503000000020003" pitchFamily="2" charset="0"/>
                </a:rPr>
                <a:t> </a:t>
              </a:r>
              <a:r>
                <a:rPr lang="en-US" sz="3500" dirty="0" err="1">
                  <a:latin typeface="#9Slide05 SVNVictoria" panose="02000503000000020003" pitchFamily="2" charset="0"/>
                </a:rPr>
                <a:t>thời</a:t>
              </a:r>
              <a:r>
                <a:rPr lang="en-US" sz="3500" dirty="0">
                  <a:latin typeface="#9Slide05 SVNVictoria" panose="02000503000000020003" pitchFamily="2" charset="0"/>
                </a:rPr>
                <a:t> </a:t>
              </a:r>
              <a:r>
                <a:rPr lang="en-US" sz="3500" dirty="0" err="1">
                  <a:latin typeface="#9Slide05 SVNVictoria" panose="02000503000000020003" pitchFamily="2" charset="0"/>
                </a:rPr>
                <a:t>Lý</a:t>
              </a:r>
              <a:r>
                <a:rPr lang="en-US" sz="3500" dirty="0">
                  <a:latin typeface="#9Slide05 SVNVictoria" panose="02000503000000020003" pitchFamily="2" charset="0"/>
                </a:rPr>
                <a:t>, </a:t>
              </a:r>
              <a:r>
                <a:rPr lang="en-US" sz="3500" dirty="0" err="1">
                  <a:latin typeface="#9Slide05 SVNVictoria" panose="02000503000000020003" pitchFamily="2" charset="0"/>
                </a:rPr>
                <a:t>đạo</a:t>
              </a:r>
              <a:r>
                <a:rPr lang="en-US" sz="3500" dirty="0">
                  <a:latin typeface="#9Slide05 SVNVictoria" panose="02000503000000020003" pitchFamily="2" charset="0"/>
                </a:rPr>
                <a:t> </a:t>
              </a:r>
              <a:r>
                <a:rPr lang="en-US" sz="3500" dirty="0" err="1">
                  <a:latin typeface="#9Slide05 SVNVictoria" panose="02000503000000020003" pitchFamily="2" charset="0"/>
                </a:rPr>
                <a:t>Phật</a:t>
              </a:r>
              <a:r>
                <a:rPr lang="en-US" sz="3500" dirty="0">
                  <a:latin typeface="#9Slide05 SVNVictoria" panose="02000503000000020003"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500" dirty="0">
                  <a:latin typeface="#9Slide05 SVNVictoria" panose="02000503000000020003" pitchFamily="2" charset="0"/>
                </a:rPr>
                <a:t>			</a:t>
              </a:r>
              <a:r>
                <a:rPr lang="en-US" sz="3500" dirty="0" err="1">
                  <a:latin typeface="#9Slide05 SVNVictoria" panose="02000503000000020003" pitchFamily="2" charset="0"/>
                </a:rPr>
                <a:t>được</a:t>
              </a:r>
              <a:r>
                <a:rPr lang="en-US" sz="3500" dirty="0">
                  <a:latin typeface="#9Slide05 SVNVictoria" panose="02000503000000020003" pitchFamily="2" charset="0"/>
                </a:rPr>
                <a:t> </a:t>
              </a:r>
              <a:r>
                <a:rPr lang="en-US" sz="3500" dirty="0" err="1">
                  <a:latin typeface="#9Slide05 SVNVictoria" panose="02000503000000020003" pitchFamily="2" charset="0"/>
                </a:rPr>
                <a:t>truyền</a:t>
              </a:r>
              <a:r>
                <a:rPr lang="en-US" sz="3500" dirty="0">
                  <a:latin typeface="#9Slide05 SVNVictoria" panose="02000503000000020003" pitchFamily="2" charset="0"/>
                </a:rPr>
                <a:t> </a:t>
              </a:r>
              <a:r>
                <a:rPr lang="en-US" sz="3500" dirty="0" err="1">
                  <a:latin typeface="#9Slide05 SVNVictoria" panose="02000503000000020003" pitchFamily="2" charset="0"/>
                </a:rPr>
                <a:t>bá</a:t>
              </a:r>
              <a:r>
                <a:rPr lang="en-US" sz="3500" dirty="0">
                  <a:latin typeface="#9Slide05 SVNVictoria" panose="02000503000000020003" pitchFamily="2" charset="0"/>
                </a:rPr>
                <a:t> </a:t>
              </a:r>
              <a:r>
                <a:rPr lang="en-US" sz="3500" dirty="0" err="1">
                  <a:latin typeface="#9Slide05 SVNVictoria" panose="02000503000000020003" pitchFamily="2" charset="0"/>
                </a:rPr>
                <a:t>rộng</a:t>
              </a:r>
              <a:r>
                <a:rPr lang="en-US" sz="3500" dirty="0">
                  <a:latin typeface="#9Slide05 SVNVictoria" panose="02000503000000020003" pitchFamily="2" charset="0"/>
                </a:rPr>
                <a:t> </a:t>
              </a:r>
              <a:r>
                <a:rPr lang="en-US" sz="3500" dirty="0" err="1">
                  <a:latin typeface="#9Slide05 SVNVictoria" panose="02000503000000020003" pitchFamily="2" charset="0"/>
                </a:rPr>
                <a:t>rãi</a:t>
              </a:r>
              <a:r>
                <a:rPr lang="en-US" sz="3500" dirty="0">
                  <a:latin typeface="#9Slide05 SVNVictoria" panose="02000503000000020003" pitchFamily="2" charset="0"/>
                </a:rPr>
                <a:t> </a:t>
              </a:r>
              <a:r>
                <a:rPr lang="en-US" sz="3500" dirty="0" err="1">
                  <a:latin typeface="#9Slide05 SVNVictoria" panose="02000503000000020003" pitchFamily="2" charset="0"/>
                </a:rPr>
                <a:t>trong</a:t>
              </a:r>
              <a:r>
                <a:rPr lang="en-US" sz="3500" dirty="0">
                  <a:latin typeface="#9Slide05 SVNVictoria" panose="02000503000000020003" pitchFamily="2" charset="0"/>
                </a:rPr>
                <a:t> </a:t>
              </a:r>
              <a:r>
                <a:rPr lang="en-US" sz="3500" dirty="0" err="1">
                  <a:latin typeface="#9Slide05 SVNVictoria" panose="02000503000000020003" pitchFamily="2" charset="0"/>
                </a:rPr>
                <a:t>cả</a:t>
              </a:r>
              <a:r>
                <a:rPr lang="en-US" sz="3500" dirty="0">
                  <a:latin typeface="#9Slide05 SVNVictoria" panose="02000503000000020003" pitchFamily="2" charset="0"/>
                </a:rPr>
                <a:t> </a:t>
              </a:r>
              <a:r>
                <a:rPr lang="en-US" sz="3500" dirty="0" err="1">
                  <a:latin typeface="#9Slide05 SVNVictoria" panose="02000503000000020003" pitchFamily="2" charset="0"/>
                </a:rPr>
                <a:t>nước</a:t>
              </a:r>
              <a:r>
                <a:rPr lang="en-US" sz="3500" dirty="0">
                  <a:latin typeface="#9Slide05 SVNVictoria" panose="02000503000000020003" pitchFamily="2" charset="0"/>
                </a:rPr>
                <a:t>.</a:t>
              </a:r>
              <a:endParaRPr kumimoji="0" lang="zh-CN" altLang="en-US" sz="3500" b="0" i="0" u="none" strike="noStrike" kern="1200" cap="none" spc="0" normalizeH="0" baseline="0" noProof="0" dirty="0">
                <a:ln>
                  <a:noFill/>
                </a:ln>
                <a:solidFill>
                  <a:srgbClr val="9E826C"/>
                </a:solidFill>
                <a:effectLst/>
                <a:uLnTx/>
                <a:uFillTx/>
                <a:latin typeface="#9Slide05 SVNVictoria" panose="02000503000000020003" pitchFamily="2" charset="0"/>
                <a:ea typeface="方正隶变_GBK" panose="03000509000000000000" pitchFamily="65" charset="-122"/>
              </a:endParaRPr>
            </a:p>
          </p:txBody>
        </p:sp>
      </p:grpSp>
      <p:pic>
        <p:nvPicPr>
          <p:cNvPr id="24" name="Picture 47" descr="ddd">
            <a:extLst>
              <a:ext uri="{FF2B5EF4-FFF2-40B4-BE49-F238E27FC236}">
                <a16:creationId xmlns:a16="http://schemas.microsoft.com/office/drawing/2014/main" id="{8C606B3C-477C-40B6-856A-37631A020297}"/>
              </a:ext>
            </a:extLst>
          </p:cNvPr>
          <p:cNvPicPr>
            <a:picLocks noChangeAspect="1" noChangeArrowheads="1"/>
          </p:cNvPicPr>
          <p:nvPr/>
        </p:nvPicPr>
        <p:blipFill>
          <a:blip r:embed="rId14"/>
          <a:srcRect/>
          <a:stretch>
            <a:fillRect/>
          </a:stretch>
        </p:blipFill>
        <p:spPr bwMode="auto">
          <a:xfrm>
            <a:off x="4258399" y="5124962"/>
            <a:ext cx="4886900" cy="1671649"/>
          </a:xfrm>
          <a:prstGeom prst="rect">
            <a:avLst/>
          </a:prstGeom>
          <a:noFill/>
          <a:ln w="9525">
            <a:noFill/>
            <a:miter lim="800000"/>
            <a:headEnd/>
            <a:tailEnd/>
          </a:ln>
        </p:spPr>
      </p:pic>
      <p:pic>
        <p:nvPicPr>
          <p:cNvPr id="25" name="Picture 24" descr="A group of pink flowers&#10;&#10;Description automatically generated with medium confidence">
            <a:extLst>
              <a:ext uri="{FF2B5EF4-FFF2-40B4-BE49-F238E27FC236}">
                <a16:creationId xmlns:a16="http://schemas.microsoft.com/office/drawing/2014/main" id="{82A3FEF7-C33A-42C2-AD2E-BA25E08271E1}"/>
              </a:ext>
            </a:extLst>
          </p:cNvPr>
          <p:cNvPicPr>
            <a:picLocks noChangeAspect="1"/>
          </p:cNvPicPr>
          <p:nvPr/>
        </p:nvPicPr>
        <p:blipFill>
          <a:blip r:embed="rId15" cstate="print">
            <a:extLst>
              <a:ext uri="{BEBA8EAE-BF5A-486C-A8C5-ECC9F3942E4B}">
                <a14:imgProps xmlns:a14="http://schemas.microsoft.com/office/drawing/2010/main">
                  <a14:imgLayer r:embed="rId16">
                    <a14:imgEffect>
                      <a14:backgroundRemoval t="5940" b="89957" l="6951" r="96341">
                        <a14:foregroundMark x1="77439" y1="51512" x2="77439" y2="51512"/>
                        <a14:foregroundMark x1="85854" y1="14039" x2="85854" y2="14039"/>
                        <a14:foregroundMark x1="88171" y1="5940" x2="88171" y2="5940"/>
                        <a14:foregroundMark x1="92805" y1="9071" x2="92805" y2="9071"/>
                        <a14:foregroundMark x1="93659" y1="14471" x2="93659" y2="14471"/>
                        <a14:foregroundMark x1="94512" y1="20734" x2="94512" y2="20734"/>
                        <a14:foregroundMark x1="82439" y1="21166" x2="82439" y2="21166"/>
                        <a14:foregroundMark x1="96463" y1="69978" x2="96463" y2="69978"/>
                        <a14:foregroundMark x1="6951" y1="81317" x2="6951" y2="81317"/>
                        <a14:foregroundMark x1="13537" y1="84989" x2="13537" y2="84989"/>
                      </a14:backgroundRemoval>
                    </a14:imgEffect>
                  </a14:imgLayer>
                </a14:imgProps>
              </a:ext>
              <a:ext uri="{28A0092B-C50C-407E-A947-70E740481C1C}">
                <a14:useLocalDpi xmlns:a14="http://schemas.microsoft.com/office/drawing/2010/main" val="0"/>
              </a:ext>
            </a:extLst>
          </a:blip>
          <a:stretch>
            <a:fillRect/>
          </a:stretch>
        </p:blipFill>
        <p:spPr>
          <a:xfrm>
            <a:off x="4687465" y="3793931"/>
            <a:ext cx="3062148" cy="3457987"/>
          </a:xfrm>
          <a:prstGeom prst="rect">
            <a:avLst/>
          </a:prstGeom>
        </p:spPr>
      </p:pic>
    </p:spTree>
    <p:extLst>
      <p:ext uri="{BB962C8B-B14F-4D97-AF65-F5344CB8AC3E}">
        <p14:creationId xmlns:p14="http://schemas.microsoft.com/office/powerpoint/2010/main" val="40051192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E:\PPT\PPT中国风元素\水墨祥云\水墨祥云\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6023" y="3947025"/>
            <a:ext cx="1076891" cy="671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calendar&#10;&#10;Description automatically generated">
            <a:extLst>
              <a:ext uri="{FF2B5EF4-FFF2-40B4-BE49-F238E27FC236}">
                <a16:creationId xmlns:a16="http://schemas.microsoft.com/office/drawing/2014/main" id="{5C9B993E-4BBB-471D-A0CF-7105FC35B2B0}"/>
              </a:ext>
            </a:extLst>
          </p:cNvPr>
          <p:cNvPicPr>
            <a:picLocks noChangeAspect="1"/>
          </p:cNvPicPr>
          <p:nvPr/>
        </p:nvPicPr>
        <p:blipFill rotWithShape="1">
          <a:blip r:embed="rId4">
            <a:duotone>
              <a:srgbClr val="64606D">
                <a:shade val="45000"/>
                <a:satMod val="135000"/>
              </a:srgbClr>
              <a:prstClr val="white"/>
            </a:duotone>
            <a:extLst>
              <a:ext uri="{BEBA8EAE-BF5A-486C-A8C5-ECC9F3942E4B}">
                <a14:imgProps xmlns:a14="http://schemas.microsoft.com/office/drawing/2010/main">
                  <a14:imgLayer r:embed="rId5">
                    <a14:imgEffect>
                      <a14:backgroundRemoval t="1389" b="99306" l="10625" r="91016">
                        <a14:foregroundMark x1="23906" y1="19861" x2="19844" y2="11944"/>
                        <a14:foregroundMark x1="19844" y1="11944" x2="19844" y2="3194"/>
                        <a14:foregroundMark x1="19844" y1="3194" x2="14688" y2="4861"/>
                        <a14:foregroundMark x1="14688" y1="4861" x2="10859" y2="10694"/>
                        <a14:foregroundMark x1="10859" y1="10694" x2="10859" y2="10833"/>
                        <a14:foregroundMark x1="85185" y1="62168" x2="86250" y2="65833"/>
                        <a14:foregroundMark x1="81907" y1="50900" x2="82860" y2="54178"/>
                        <a14:foregroundMark x1="82439" y1="47128" x2="83085" y2="53711"/>
                        <a14:foregroundMark x1="86497" y1="91000" x2="87734" y2="90556"/>
                        <a14:foregroundMark x1="87990" y1="83010" x2="88125" y2="79028"/>
                        <a14:foregroundMark x1="12891" y1="10833" x2="8047" y2="50556"/>
                        <a14:foregroundMark x1="8047" y1="50556" x2="10131" y2="79511"/>
                        <a14:foregroundMark x1="12812" y1="5833" x2="18750" y2="3194"/>
                        <a14:foregroundMark x1="18750" y1="3194" x2="65469" y2="694"/>
                        <a14:foregroundMark x1="65469" y1="694" x2="71484" y2="4167"/>
                        <a14:foregroundMark x1="71484" y1="4167" x2="74112" y2="7903"/>
                        <a14:foregroundMark x1="76839" y1="49952" x2="76953" y2="56667"/>
                        <a14:foregroundMark x1="76796" y1="47447" x2="76817" y2="48701"/>
                        <a14:foregroundMark x1="76640" y1="38313" x2="76654" y2="39122"/>
                        <a14:foregroundMark x1="48125" y1="13056" x2="42734" y2="23611"/>
                        <a14:foregroundMark x1="42734" y1="23611" x2="57813" y2="31528"/>
                        <a14:foregroundMark x1="57813" y1="31528" x2="42109" y2="18750"/>
                        <a14:foregroundMark x1="42109" y1="18750" x2="40547" y2="20694"/>
                        <a14:foregroundMark x1="79062" y1="49993" x2="79531" y2="72222"/>
                        <a14:foregroundMark x1="79531" y1="72222" x2="77500" y2="80278"/>
                        <a14:foregroundMark x1="77500" y1="80278" x2="69063" y2="78056"/>
                        <a14:foregroundMark x1="69063" y1="78056" x2="65078" y2="78889"/>
                        <a14:foregroundMark x1="65078" y1="78889" x2="54297" y2="77083"/>
                        <a14:foregroundMark x1="27500" y1="76944" x2="49375" y2="81806"/>
                        <a14:foregroundMark x1="49375" y1="81806" x2="57500" y2="78472"/>
                        <a14:foregroundMark x1="81216" y1="37861" x2="81797" y2="46111"/>
                        <a14:foregroundMark x1="81078" y1="35895" x2="81151" y2="36935"/>
                        <a14:foregroundMark x1="71719" y1="10972" x2="71016" y2="27778"/>
                        <a14:foregroundMark x1="71016" y1="27778" x2="75859" y2="44028"/>
                        <a14:foregroundMark x1="75859" y1="44028" x2="76396" y2="36493"/>
                        <a14:foregroundMark x1="75217" y1="27705" x2="73906" y2="22778"/>
                        <a14:foregroundMark x1="76301" y1="31778" x2="76097" y2="31013"/>
                        <a14:foregroundMark x1="73906" y1="22778" x2="75469" y2="20139"/>
                        <a14:foregroundMark x1="77231" y1="37512" x2="77266" y2="38611"/>
                        <a14:foregroundMark x1="77458" y1="39277" x2="78828" y2="44028"/>
                        <a14:foregroundMark x1="77266" y1="38611" x2="77446" y2="39236"/>
                        <a14:foregroundMark x1="78828" y1="44028" x2="79219" y2="44861"/>
                        <a14:backgroundMark x1="84453" y1="41806" x2="86016" y2="53056"/>
                        <a14:backgroundMark x1="86016" y1="53056" x2="82734" y2="59861"/>
                        <a14:backgroundMark x1="82734" y1="59861" x2="85469" y2="76667"/>
                        <a14:backgroundMark x1="85469" y1="76667" x2="85469" y2="76667"/>
                        <a14:backgroundMark x1="89063" y1="83611" x2="87813" y2="90417"/>
                        <a14:backgroundMark x1="87266" y1="62639" x2="85547" y2="62639"/>
                        <a14:backgroundMark x1="48716" y1="78493" x2="51215" y2="78352"/>
                        <a14:backgroundMark x1="9766" y1="80694" x2="26408" y2="79754"/>
                        <a14:backgroundMark x1="77114" y1="79099" x2="77734" y2="79167"/>
                        <a14:backgroundMark x1="80227" y1="78124" x2="83047" y2="76944"/>
                        <a14:backgroundMark x1="83047" y1="76944" x2="84063" y2="72639"/>
                        <a14:backgroundMark x1="80977" y1="75149" x2="83750" y2="74861"/>
                        <a14:backgroundMark x1="72134" y1="76066" x2="76492" y2="75614"/>
                        <a14:backgroundMark x1="48728" y1="78495" x2="51589" y2="78198"/>
                        <a14:backgroundMark x1="10156" y1="82500" x2="29305" y2="80512"/>
                        <a14:backgroundMark x1="83750" y1="74861" x2="85703" y2="73472"/>
                        <a14:backgroundMark x1="49025" y1="84648" x2="65781" y2="85556"/>
                        <a14:backgroundMark x1="48285" y1="84608" x2="48494" y2="84619"/>
                        <a14:backgroundMark x1="4219" y1="82222" x2="47565" y2="84569"/>
                        <a14:backgroundMark x1="65781" y1="85556" x2="85547" y2="83472"/>
                        <a14:backgroundMark x1="85547" y1="83472" x2="86328" y2="83472"/>
                        <a14:backgroundMark x1="11641" y1="91111" x2="70625" y2="92917"/>
                        <a14:backgroundMark x1="70625" y1="92917" x2="86016" y2="92361"/>
                        <a14:backgroundMark x1="12422" y1="95000" x2="25469" y2="95417"/>
                        <a14:backgroundMark x1="7578" y1="85972" x2="19766" y2="96389"/>
                        <a14:backgroundMark x1="19766" y1="96389" x2="22813" y2="96806"/>
                        <a14:backgroundMark x1="9922" y1="96944" x2="18125" y2="99861"/>
                        <a14:backgroundMark x1="78750" y1="972" x2="78484" y2="1661"/>
                        <a14:backgroundMark x1="77767" y1="46655" x2="77813" y2="46944"/>
                        <a14:backgroundMark x1="77521" y1="45129" x2="77590" y2="45557"/>
                        <a14:backgroundMark x1="77813" y1="46944" x2="79609" y2="49028"/>
                        <a14:backgroundMark x1="78047" y1="417" x2="77109" y2="31111"/>
                        <a14:backgroundMark x1="77109" y1="31111" x2="78594" y2="36389"/>
                        <a14:backgroundMark x1="78594" y1="36389" x2="82578" y2="37639"/>
                        <a14:backgroundMark x1="82578" y1="37639" x2="83438" y2="37361"/>
                        <a14:backgroundMark x1="78750" y1="26528" x2="82031" y2="34861"/>
                        <a14:backgroundMark x1="82031" y1="34861" x2="82656" y2="35139"/>
                      </a14:backgroundRemoval>
                    </a14:imgEffect>
                  </a14:imgLayer>
                </a14:imgProps>
              </a:ext>
              <a:ext uri="{28A0092B-C50C-407E-A947-70E740481C1C}">
                <a14:useLocalDpi xmlns:a14="http://schemas.microsoft.com/office/drawing/2010/main" val="0"/>
              </a:ext>
            </a:extLst>
          </a:blip>
          <a:srcRect l="10384" r="11668" b="21687"/>
          <a:stretch/>
        </p:blipFill>
        <p:spPr>
          <a:xfrm>
            <a:off x="296067" y="275627"/>
            <a:ext cx="10261599" cy="6553055"/>
          </a:xfrm>
          <a:prstGeom prst="rect">
            <a:avLst/>
          </a:prstGeom>
          <a:ln>
            <a:noFill/>
          </a:ln>
          <a:effectLst>
            <a:softEdge rad="112500"/>
          </a:effectLst>
          <a:scene3d>
            <a:camera prst="perspectiveRight"/>
            <a:lightRig rig="threePt" dir="t"/>
          </a:scene3d>
          <a:sp3d>
            <a:bevelT w="114300" prst="artDeco"/>
          </a:sp3d>
        </p:spPr>
      </p:pic>
      <p:sp>
        <p:nvSpPr>
          <p:cNvPr id="5" name="矩形 4"/>
          <p:cNvSpPr/>
          <p:nvPr/>
        </p:nvSpPr>
        <p:spPr>
          <a:xfrm>
            <a:off x="442355" y="0"/>
            <a:ext cx="7586724" cy="774682"/>
          </a:xfrm>
          <a:prstGeom prst="rect">
            <a:avLst/>
          </a:prstGeom>
          <a:noFill/>
          <a:ln>
            <a:noFill/>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8821" tIns="54411" rIns="108821" bIns="54411" anchor="ctr">
            <a:spAutoFit/>
          </a:bodyPr>
          <a:lstStyle/>
          <a:p>
            <a:pPr marL="0" marR="0" lvl="0" indent="0" algn="just" defTabSz="1087755" rtl="0" eaLnBrk="1" fontAlgn="auto" latinLnBrk="0" hangingPunct="1">
              <a:lnSpc>
                <a:spcPct val="120000"/>
              </a:lnSpc>
              <a:spcBef>
                <a:spcPts val="0"/>
              </a:spcBef>
              <a:spcAft>
                <a:spcPts val="0"/>
              </a:spcAft>
              <a:buClrTx/>
              <a:buSzTx/>
              <a:buFontTx/>
              <a:buNone/>
              <a:tabLst/>
              <a:defRPr/>
            </a:pPr>
            <a:r>
              <a:rPr lang="en-US" b="1" dirty="0">
                <a:solidFill>
                  <a:srgbClr val="002060"/>
                </a:solidFill>
                <a:latin typeface="#9Slide03 Arima Madurai Black" panose="00000A00000000000000" pitchFamily="2" charset="0"/>
                <a:cs typeface="#9Slide03 Arima Madurai Black" panose="00000A00000000000000" pitchFamily="2" charset="0"/>
              </a:rPr>
              <a:t>V</a:t>
            </a:r>
            <a:r>
              <a:rPr kumimoji="0" lang="vi-VN" sz="1800" b="1" i="0" u="none" strike="noStrike" kern="1200" cap="none" spc="0" normalizeH="0" baseline="0" noProof="0" dirty="0">
                <a:ln>
                  <a:noFill/>
                </a:ln>
                <a:solidFill>
                  <a:srgbClr val="002060"/>
                </a:solidFill>
                <a:effectLst/>
                <a:uLnTx/>
                <a:uFillTx/>
                <a:latin typeface="#9Slide03 Arima Madurai Black" panose="00000A00000000000000" pitchFamily="2" charset="0"/>
                <a:cs typeface="#9Slide03 Arima Madurai Black" panose="00000A00000000000000" pitchFamily="2" charset="0"/>
              </a:rPr>
              <a:t>ề cả phương diện tinh thần và phương diện vật chất, ảnh hưởng của Phật giáo giai đoạn này là quá rõ trên tất cả các hoạt động trong nước</a:t>
            </a:r>
            <a:r>
              <a:rPr kumimoji="0" lang="en-US" sz="1800" b="1" i="0" u="none" strike="noStrike" kern="1200" cap="none" spc="0" normalizeH="0" baseline="0" noProof="0" dirty="0">
                <a:ln>
                  <a:noFill/>
                </a:ln>
                <a:solidFill>
                  <a:srgbClr val="FF0000"/>
                </a:solidFill>
                <a:effectLst/>
                <a:uLnTx/>
                <a:uFillTx/>
                <a:latin typeface="#9Slide03 Arima Madurai Black" panose="00000A00000000000000" pitchFamily="2" charset="0"/>
                <a:cs typeface="#9Slide03 Arima Madurai Black" panose="00000A00000000000000" pitchFamily="2" charset="0"/>
              </a:rPr>
              <a:t>.</a:t>
            </a:r>
            <a:endParaRPr lang="en-US" b="1" dirty="0">
              <a:solidFill>
                <a:srgbClr val="FF0000"/>
              </a:solidFill>
              <a:latin typeface="#9Slide03 Arima Madurai Black" panose="00000A00000000000000" pitchFamily="2" charset="0"/>
              <a:cs typeface="#9Slide03 Arima Madurai Black" panose="00000A00000000000000" pitchFamily="2" charset="0"/>
            </a:endParaRPr>
          </a:p>
        </p:txBody>
      </p:sp>
      <p:pic>
        <p:nvPicPr>
          <p:cNvPr id="10" name="Picture 9" descr="A group of pink flowers&#10;&#10;Description automatically generated with medium confidence">
            <a:extLst>
              <a:ext uri="{FF2B5EF4-FFF2-40B4-BE49-F238E27FC236}">
                <a16:creationId xmlns:a16="http://schemas.microsoft.com/office/drawing/2014/main" id="{50EA5A6F-E293-4131-BD93-CD883D1B27C8}"/>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5940" b="89957" l="6951" r="96341">
                        <a14:foregroundMark x1="77439" y1="51512" x2="77439" y2="51512"/>
                        <a14:foregroundMark x1="85854" y1="14039" x2="85854" y2="14039"/>
                        <a14:foregroundMark x1="88171" y1="5940" x2="88171" y2="5940"/>
                        <a14:foregroundMark x1="92805" y1="9071" x2="92805" y2="9071"/>
                        <a14:foregroundMark x1="93659" y1="14471" x2="93659" y2="14471"/>
                        <a14:foregroundMark x1="94512" y1="20734" x2="94512" y2="20734"/>
                        <a14:foregroundMark x1="82439" y1="21166" x2="82439" y2="21166"/>
                        <a14:foregroundMark x1="96463" y1="69978" x2="96463" y2="69978"/>
                        <a14:foregroundMark x1="6951" y1="81317" x2="6951" y2="81317"/>
                        <a14:foregroundMark x1="13537" y1="84989" x2="13537" y2="84989"/>
                      </a14:backgroundRemoval>
                    </a14:imgEffect>
                  </a14:imgLayer>
                </a14:imgProps>
              </a:ext>
              <a:ext uri="{28A0092B-C50C-407E-A947-70E740481C1C}">
                <a14:useLocalDpi xmlns:a14="http://schemas.microsoft.com/office/drawing/2010/main" val="0"/>
              </a:ext>
            </a:extLst>
          </a:blip>
          <a:stretch>
            <a:fillRect/>
          </a:stretch>
        </p:blipFill>
        <p:spPr>
          <a:xfrm flipH="1">
            <a:off x="-387858" y="3552154"/>
            <a:ext cx="2788836" cy="2987618"/>
          </a:xfrm>
          <a:prstGeom prst="rect">
            <a:avLst/>
          </a:prstGeom>
        </p:spPr>
      </p:pic>
      <p:pic>
        <p:nvPicPr>
          <p:cNvPr id="9" name="图片 17">
            <a:extLst>
              <a:ext uri="{FF2B5EF4-FFF2-40B4-BE49-F238E27FC236}">
                <a16:creationId xmlns:a16="http://schemas.microsoft.com/office/drawing/2014/main" id="{DECBC5D9-D5D9-4BEA-9B5F-1C64123A2BDA}"/>
              </a:ext>
            </a:extLst>
          </p:cNvPr>
          <p:cNvPicPr>
            <a:picLocks noChangeAspect="1" noChangeArrowheads="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28426" y="-428683"/>
            <a:ext cx="5910497" cy="734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8">
            <a:extLst>
              <a:ext uri="{FF2B5EF4-FFF2-40B4-BE49-F238E27FC236}">
                <a16:creationId xmlns:a16="http://schemas.microsoft.com/office/drawing/2014/main" id="{8EE5E913-24BF-4382-B5D4-CEC713410623}"/>
              </a:ext>
            </a:extLst>
          </p:cNvPr>
          <p:cNvPicPr>
            <a:picLocks noChangeAspect="1"/>
          </p:cNvPicPr>
          <p:nvPr/>
        </p:nvPicPr>
        <p:blipFill>
          <a:blip r:embed="rId9"/>
          <a:srcRect/>
          <a:stretch>
            <a:fillRect/>
          </a:stretch>
        </p:blipFill>
        <p:spPr bwMode="auto">
          <a:xfrm flipH="1">
            <a:off x="1109607" y="275627"/>
            <a:ext cx="10288758" cy="6794036"/>
          </a:xfrm>
          <a:prstGeom prst="rect">
            <a:avLst/>
          </a:prstGeom>
          <a:noFill/>
          <a:ln w="9525">
            <a:noFill/>
            <a:miter lim="800000"/>
            <a:headEnd/>
            <a:tailEnd/>
          </a:ln>
        </p:spPr>
      </p:pic>
      <p:pic>
        <p:nvPicPr>
          <p:cNvPr id="13" name="Picture 6" descr="047">
            <a:extLst>
              <a:ext uri="{FF2B5EF4-FFF2-40B4-BE49-F238E27FC236}">
                <a16:creationId xmlns:a16="http://schemas.microsoft.com/office/drawing/2014/main" id="{B6DC88A4-3FCF-488B-99A9-062F00F601EA}"/>
              </a:ext>
            </a:extLst>
          </p:cNvPr>
          <p:cNvPicPr>
            <a:picLocks noChangeAspect="1" noChangeArrowheads="1"/>
          </p:cNvPicPr>
          <p:nvPr/>
        </p:nvPicPr>
        <p:blipFill>
          <a:blip r:embed="rId10"/>
          <a:srcRect/>
          <a:stretch>
            <a:fillRect/>
          </a:stretch>
        </p:blipFill>
        <p:spPr bwMode="auto">
          <a:xfrm>
            <a:off x="6002813" y="1136223"/>
            <a:ext cx="2651225" cy="4986060"/>
          </a:xfrm>
          <a:prstGeom prst="rect">
            <a:avLst/>
          </a:prstGeom>
          <a:noFill/>
          <a:ln w="9525">
            <a:noFill/>
            <a:miter lim="800000"/>
            <a:headEnd/>
            <a:tailEnd/>
          </a:ln>
        </p:spPr>
      </p:pic>
      <p:sp>
        <p:nvSpPr>
          <p:cNvPr id="7" name="矩形 4">
            <a:extLst>
              <a:ext uri="{FF2B5EF4-FFF2-40B4-BE49-F238E27FC236}">
                <a16:creationId xmlns:a16="http://schemas.microsoft.com/office/drawing/2014/main" id="{D67A561E-0B2A-4E07-B2AE-38FD78D76275}"/>
              </a:ext>
            </a:extLst>
          </p:cNvPr>
          <p:cNvSpPr/>
          <p:nvPr/>
        </p:nvSpPr>
        <p:spPr>
          <a:xfrm>
            <a:off x="8536276" y="682442"/>
            <a:ext cx="3546014" cy="5899931"/>
          </a:xfrm>
          <a:prstGeom prst="rect">
            <a:avLst/>
          </a:prstGeom>
          <a:noFill/>
          <a:ln>
            <a:noFill/>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8821" tIns="54411" rIns="108821" bIns="54411" anchor="ctr">
            <a:spAutoFit/>
          </a:bodyPr>
          <a:lstStyle/>
          <a:p>
            <a:pPr algn="ctr" defTabSz="1087939">
              <a:lnSpc>
                <a:spcPct val="120000"/>
              </a:lnSpc>
            </a:pPr>
            <a:r>
              <a:rPr lang="zh-CN" altLang="en-US" sz="2133" b="1" dirty="0">
                <a:solidFill>
                  <a:prstClr val="black"/>
                </a:solidFill>
                <a:latin typeface="Arial"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Các</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vua</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như</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Lý</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Thái</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Tổ</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Lý</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Thái</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Tông</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Lý</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Thánh</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Tông</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Lý</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Nhân</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Tông</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đều</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theo</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đạo</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Phật</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Nhiều</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nhà</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sư</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được</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giữ</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cương</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vị</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quan</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trọng</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trong</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triều</a:t>
            </a:r>
            <a:r>
              <a:rPr lang="en-US" altLang="zh-CN" sz="3500" b="1" dirty="0">
                <a:solidFill>
                  <a:prstClr val="black"/>
                </a:solidFill>
                <a:latin typeface="#9Slide05 SVNVictoria" panose="02000503000000020003" pitchFamily="2" charset="0"/>
                <a:ea typeface="楷体" pitchFamily="49" charset="-122"/>
              </a:rPr>
              <a:t> </a:t>
            </a:r>
            <a:r>
              <a:rPr lang="en-US" altLang="zh-CN" sz="3500" b="1" dirty="0" err="1">
                <a:solidFill>
                  <a:prstClr val="black"/>
                </a:solidFill>
                <a:latin typeface="#9Slide05 SVNVictoria" panose="02000503000000020003" pitchFamily="2" charset="0"/>
                <a:ea typeface="楷体" pitchFamily="49" charset="-122"/>
              </a:rPr>
              <a:t>đình</a:t>
            </a:r>
            <a:r>
              <a:rPr lang="en-US" altLang="zh-CN" sz="3500" b="1" dirty="0">
                <a:solidFill>
                  <a:prstClr val="black"/>
                </a:solidFill>
                <a:latin typeface="#9Slide05 SVNVictoria" panose="02000503000000020003" pitchFamily="2" charset="0"/>
                <a:ea typeface="楷体" pitchFamily="49" charset="-122"/>
              </a:rPr>
              <a:t>.</a:t>
            </a:r>
            <a:endParaRPr lang="zh-CN" altLang="en-US" sz="3500" b="1" dirty="0">
              <a:solidFill>
                <a:prstClr val="black"/>
              </a:solidFill>
              <a:latin typeface="#9Slide05 SVNVictoria" panose="02000503000000020003" pitchFamily="2" charset="0"/>
              <a:ea typeface="楷体" pitchFamily="49" charset="-122"/>
            </a:endParaRPr>
          </a:p>
        </p:txBody>
      </p:sp>
      <p:pic>
        <p:nvPicPr>
          <p:cNvPr id="2" name="图片 13"/>
          <p:cNvPicPr preferRelativeResize="0"/>
          <p:nvPr/>
        </p:nvPicPr>
        <p:blipFill>
          <a:blip r:embed="rId11" cstate="print">
            <a:extLst>
              <a:ext uri="{28A0092B-C50C-407E-A947-70E740481C1C}">
                <a14:useLocalDpi xmlns:a14="http://schemas.microsoft.com/office/drawing/2010/main" val="0"/>
              </a:ext>
            </a:extLst>
          </a:blip>
          <a:stretch>
            <a:fillRect/>
          </a:stretch>
        </p:blipFill>
        <p:spPr bwMode="auto">
          <a:xfrm>
            <a:off x="109710" y="5333590"/>
            <a:ext cx="2042160" cy="1856544"/>
          </a:xfrm>
          <a:prstGeom prst="rect">
            <a:avLst/>
          </a:prstGeom>
          <a:noFill/>
          <a:ln w="9525">
            <a:noFill/>
            <a:miter lim="800000"/>
            <a:headEnd/>
            <a:tailEnd/>
          </a:ln>
        </p:spPr>
      </p:pic>
      <p:pic>
        <p:nvPicPr>
          <p:cNvPr id="8" name="Picture 7" descr="Qr code&#10;&#10;Description automatically generated">
            <a:extLst>
              <a:ext uri="{FF2B5EF4-FFF2-40B4-BE49-F238E27FC236}">
                <a16:creationId xmlns:a16="http://schemas.microsoft.com/office/drawing/2014/main" id="{0991EA7C-9CF3-4C6D-9025-E1D9B71FA622}"/>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13726" y="5465981"/>
            <a:ext cx="1591762" cy="15917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1"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1000" fill="hold"/>
                                        <p:tgtEl>
                                          <p:spTgt spid="2"/>
                                        </p:tgtEl>
                                        <p:attrNameLst>
                                          <p:attrName>ppt_w</p:attrName>
                                        </p:attrNameLst>
                                      </p:cBhvr>
                                      <p:tavLst>
                                        <p:tav tm="0">
                                          <p:val>
                                            <p:fltVal val="0"/>
                                          </p:val>
                                        </p:tav>
                                        <p:tav tm="100000">
                                          <p:val>
                                            <p:strVal val="#ppt_w"/>
                                          </p:val>
                                        </p:tav>
                                      </p:tavLst>
                                    </p:anim>
                                    <p:anim calcmode="lin" valueType="num">
                                      <p:cBhvr>
                                        <p:cTn id="11" dur="1000" fill="hold"/>
                                        <p:tgtEl>
                                          <p:spTgt spid="2"/>
                                        </p:tgtEl>
                                        <p:attrNameLst>
                                          <p:attrName>ppt_h</p:attrName>
                                        </p:attrNameLst>
                                      </p:cBhvr>
                                      <p:tavLst>
                                        <p:tav tm="0">
                                          <p:val>
                                            <p:fltVal val="0"/>
                                          </p:val>
                                        </p:tav>
                                        <p:tav tm="100000">
                                          <p:val>
                                            <p:strVal val="#ppt_h"/>
                                          </p:val>
                                        </p:tav>
                                      </p:tavLst>
                                    </p:anim>
                                    <p:anim calcmode="lin" valueType="num">
                                      <p:cBhvr>
                                        <p:cTn id="12" dur="1000" fill="hold"/>
                                        <p:tgtEl>
                                          <p:spTgt spid="2"/>
                                        </p:tgtEl>
                                        <p:attrNameLst>
                                          <p:attrName>style.rotation</p:attrName>
                                        </p:attrNameLst>
                                      </p:cBhvr>
                                      <p:tavLst>
                                        <p:tav tm="0">
                                          <p:val>
                                            <p:fltVal val="90"/>
                                          </p:val>
                                        </p:tav>
                                        <p:tav tm="100000">
                                          <p:val>
                                            <p:fltVal val="0"/>
                                          </p:val>
                                        </p:tav>
                                      </p:tavLst>
                                    </p:anim>
                                    <p:animEffect transition="in" filter="fade">
                                      <p:cBhvr>
                                        <p:cTn id="13" dur="1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8" dur="500"/>
                                        <p:tgtEl>
                                          <p:spTgt spid="5">
                                            <p:txEl>
                                              <p:pRg st="0" end="0"/>
                                            </p:txEl>
                                          </p:spTgt>
                                        </p:tgtEl>
                                      </p:cBhvr>
                                    </p:animEffect>
                                  </p:childTnLst>
                                </p:cTn>
                              </p:par>
                            </p:childTnLst>
                          </p:cTn>
                        </p:par>
                        <p:par>
                          <p:cTn id="19" fill="hold">
                            <p:stCondLst>
                              <p:cond delay="500"/>
                            </p:stCondLst>
                            <p:childTnLst>
                              <p:par>
                                <p:cTn id="20" presetID="8" presetClass="emph" presetSubtype="0" repeatCount="indefinite" decel="35000" fill="hold" nodeType="afterEffect">
                                  <p:stCondLst>
                                    <p:cond delay="0"/>
                                  </p:stCondLst>
                                  <p:childTnLst>
                                    <p:animRot by="-10800000">
                                      <p:cBhvr>
                                        <p:cTn id="21" dur="6000" fill="hold"/>
                                        <p:tgtEl>
                                          <p:spTgt spid="2"/>
                                        </p:tgtEl>
                                        <p:attrNameLst>
                                          <p:attrName>r</p:attrName>
                                        </p:attrNameLst>
                                      </p:cBhvr>
                                    </p:animRot>
                                  </p:childTnLst>
                                </p:cTn>
                              </p:par>
                              <p:par>
                                <p:cTn id="22" presetID="10" presetClass="entr" presetSubtype="0" fill="hold" grpId="0" nodeType="withEffect">
                                  <p:stCondLst>
                                    <p:cond delay="0"/>
                                  </p:stCondLst>
                                  <p:iterate type="lt">
                                    <p:tmPct val="10000"/>
                                  </p:iterate>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2" presetClass="entr" presetSubtype="8" decel="46000" fill="hold" nodeType="withEffect">
                                  <p:stCondLst>
                                    <p:cond delay="10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3750" fill="hold"/>
                                        <p:tgtEl>
                                          <p:spTgt spid="6"/>
                                        </p:tgtEl>
                                        <p:attrNameLst>
                                          <p:attrName>ppt_x</p:attrName>
                                        </p:attrNameLst>
                                      </p:cBhvr>
                                      <p:tavLst>
                                        <p:tav tm="0">
                                          <p:val>
                                            <p:strVal val="0-#ppt_w/2"/>
                                          </p:val>
                                        </p:tav>
                                        <p:tav tm="100000">
                                          <p:val>
                                            <p:strVal val="#ppt_x"/>
                                          </p:val>
                                        </p:tav>
                                      </p:tavLst>
                                    </p:anim>
                                    <p:anim calcmode="lin" valueType="num">
                                      <p:cBhvr additive="base">
                                        <p:cTn id="28" dur="3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7"/>
                                        </p:tgtEl>
                                        <p:attrNameLst>
                                          <p:attrName>ppt_y</p:attrName>
                                        </p:attrNameLst>
                                      </p:cBhvr>
                                      <p:tavLst>
                                        <p:tav tm="0">
                                          <p:val>
                                            <p:strVal val="#ppt_y"/>
                                          </p:val>
                                        </p:tav>
                                        <p:tav tm="100000">
                                          <p:val>
                                            <p:strVal val="#ppt_y"/>
                                          </p:val>
                                        </p:tav>
                                      </p:tavLst>
                                    </p:anim>
                                    <p:anim calcmode="lin" valueType="num">
                                      <p:cBhvr>
                                        <p:cTn id="35"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7"/>
                                        </p:tgtEl>
                                      </p:cBhvr>
                                    </p:animEffect>
                                  </p:childTnLst>
                                </p:cTn>
                              </p:par>
                            </p:childTnLst>
                          </p:cTn>
                        </p:par>
                        <p:par>
                          <p:cTn id="38" fill="hold">
                            <p:stCondLst>
                              <p:cond delay="6150"/>
                            </p:stCondLst>
                            <p:childTnLst>
                              <p:par>
                                <p:cTn id="39" presetID="10" presetClass="entr" presetSubtype="0"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unset&#10;&#10;Description automatically generated">
            <a:extLst>
              <a:ext uri="{FF2B5EF4-FFF2-40B4-BE49-F238E27FC236}">
                <a16:creationId xmlns:a16="http://schemas.microsoft.com/office/drawing/2014/main" id="{27FFBD4B-A24F-41D6-815F-D26836559CCB}"/>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backgroundRemoval t="741" b="83981" l="9840" r="89817">
                        <a14:foregroundMark x1="46911" y1="41759" x2="46911" y2="41759"/>
                        <a14:foregroundMark x1="51602" y1="48611" x2="52746" y2="52130"/>
                        <a14:foregroundMark x1="54805" y1="64630" x2="55034" y2="68148"/>
                        <a14:foregroundMark x1="54577" y1="77407" x2="54577" y2="77407"/>
                        <a14:foregroundMark x1="43822" y1="78704" x2="43822" y2="78704"/>
                        <a14:foregroundMark x1="36957" y1="79722" x2="36957" y2="79722"/>
                        <a14:foregroundMark x1="50000" y1="80093" x2="50000" y2="80093"/>
                        <a14:foregroundMark x1="51602" y1="80093" x2="54233" y2="80093"/>
                        <a14:foregroundMark x1="66705" y1="79907" x2="66705" y2="79907"/>
                        <a14:foregroundMark x1="40961" y1="54167" x2="34439" y2="52963"/>
                        <a14:foregroundMark x1="34439" y1="52963" x2="21281" y2="45556"/>
                        <a14:foregroundMark x1="21281" y1="45556" x2="13387" y2="28426"/>
                        <a14:foregroundMark x1="13387" y1="28426" x2="17277" y2="6944"/>
                        <a14:foregroundMark x1="17277" y1="6944" x2="19565" y2="2222"/>
                        <a14:foregroundMark x1="74600" y1="833" x2="81350" y2="8426"/>
                        <a14:foregroundMark x1="81350" y1="8426" x2="89474" y2="27870"/>
                        <a14:foregroundMark x1="89474" y1="27870" x2="83066" y2="43704"/>
                        <a14:foregroundMark x1="83066" y1="43704" x2="68078" y2="53056"/>
                        <a14:foregroundMark x1="68078" y1="53056" x2="60984" y2="55185"/>
                        <a14:foregroundMark x1="20137" y1="833" x2="12357" y2="18148"/>
                        <a14:foregroundMark x1="12357" y1="18148" x2="11785" y2="37500"/>
                        <a14:foregroundMark x1="11785" y1="37500" x2="18650" y2="52130"/>
                        <a14:foregroundMark x1="18650" y1="52130" x2="32838" y2="60000"/>
                        <a14:foregroundMark x1="32838" y1="60000" x2="43135" y2="59537"/>
                        <a14:foregroundMark x1="75858" y1="2037" x2="85011" y2="22222"/>
                        <a14:foregroundMark x1="85011" y1="22222" x2="81350" y2="43519"/>
                        <a14:foregroundMark x1="81350" y1="43519" x2="71167" y2="55648"/>
                        <a14:foregroundMark x1="71167" y1="55648" x2="53776" y2="64259"/>
                        <a14:foregroundMark x1="45881" y1="76389" x2="39245" y2="82130"/>
                        <a14:foregroundMark x1="39245" y1="82130" x2="53776" y2="82778"/>
                        <a14:foregroundMark x1="53776" y1="82778" x2="62357" y2="81852"/>
                        <a14:foregroundMark x1="62357" y1="81852" x2="63387" y2="81111"/>
                        <a14:foregroundMark x1="45080" y1="81574" x2="55492" y2="83981"/>
                      </a14:backgroundRemoval>
                    </a14:imgEffect>
                  </a14:imgLayer>
                </a14:imgProps>
              </a:ext>
              <a:ext uri="{28A0092B-C50C-407E-A947-70E740481C1C}">
                <a14:useLocalDpi xmlns:a14="http://schemas.microsoft.com/office/drawing/2010/main" val="0"/>
              </a:ext>
            </a:extLst>
          </a:blip>
          <a:srcRect b="7334"/>
          <a:stretch/>
        </p:blipFill>
        <p:spPr>
          <a:xfrm>
            <a:off x="-1569720" y="-1203960"/>
            <a:ext cx="9662160" cy="8061960"/>
          </a:xfrm>
          <a:prstGeom prst="rect">
            <a:avLst/>
          </a:prstGeom>
        </p:spPr>
      </p:pic>
      <p:pic>
        <p:nvPicPr>
          <p:cNvPr id="3" name="Picture 2" descr="A statue of a person&#10;&#10;Description automatically generated with low confidence">
            <a:extLst>
              <a:ext uri="{FF2B5EF4-FFF2-40B4-BE49-F238E27FC236}">
                <a16:creationId xmlns:a16="http://schemas.microsoft.com/office/drawing/2014/main" id="{F7CD2DCE-487F-4A2F-A31C-ED88791A48D1}"/>
              </a:ext>
            </a:extLst>
          </p:cNvPr>
          <p:cNvPicPr>
            <a:picLocks noChangeAspect="1"/>
          </p:cNvPicPr>
          <p:nvPr/>
        </p:nvPicPr>
        <p:blipFill>
          <a:blip r:embed="rId5">
            <a:duotone>
              <a:prstClr val="black"/>
              <a:schemeClr val="accent2">
                <a:tint val="45000"/>
                <a:satMod val="400000"/>
              </a:schemeClr>
            </a:duotone>
            <a:extLst>
              <a:ext uri="{BEBA8EAE-BF5A-486C-A8C5-ECC9F3942E4B}">
                <a14:imgProps xmlns:a14="http://schemas.microsoft.com/office/drawing/2010/main">
                  <a14:imgLayer r:embed="rId6">
                    <a14:imgEffect>
                      <a14:artisticPencilSketch/>
                    </a14:imgEffect>
                  </a14:imgLayer>
                </a14:imgProps>
              </a:ext>
              <a:ext uri="{28A0092B-C50C-407E-A947-70E740481C1C}">
                <a14:useLocalDpi xmlns:a14="http://schemas.microsoft.com/office/drawing/2010/main" val="0"/>
              </a:ext>
            </a:extLst>
          </a:blip>
          <a:stretch>
            <a:fillRect/>
          </a:stretch>
        </p:blipFill>
        <p:spPr>
          <a:xfrm>
            <a:off x="-338850" y="2171902"/>
            <a:ext cx="4542034" cy="4686098"/>
          </a:xfrm>
          <a:prstGeom prst="rect">
            <a:avLst/>
          </a:prstGeom>
        </p:spPr>
      </p:pic>
      <p:sp>
        <p:nvSpPr>
          <p:cNvPr id="4" name="标题 5"/>
          <p:cNvSpPr txBox="1">
            <a:spLocks/>
          </p:cNvSpPr>
          <p:nvPr/>
        </p:nvSpPr>
        <p:spPr>
          <a:xfrm>
            <a:off x="4703340" y="3051588"/>
            <a:ext cx="5995988" cy="12350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000" b="1" i="0" kern="1200" baseline="0">
                <a:solidFill>
                  <a:schemeClr val="tx2"/>
                </a:solidFill>
                <a:latin typeface="Arial Black" panose="020B0A04020102020204" pitchFamily="34" charset="0"/>
                <a:ea typeface="微软雅黑" panose="020B0503020204020204" pitchFamily="34"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4500" b="1" i="0" u="none" strike="noStrike" kern="1200" cap="none" spc="0" normalizeH="0" baseline="0" noProof="0" dirty="0" err="1">
                <a:ln>
                  <a:noFill/>
                </a:ln>
                <a:solidFill>
                  <a:srgbClr val="64606D">
                    <a:lumMod val="75000"/>
                  </a:srgbClr>
                </a:solidFill>
                <a:effectLst/>
                <a:uLnTx/>
                <a:uFillTx/>
                <a:latin typeface="#9Slide05 SVNBulgary" pitchFamily="2" charset="0"/>
              </a:rPr>
              <a:t>Những</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sự</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việc</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nào</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cho</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ta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thấy</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dưới</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thời</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Lý</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đạo</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Phật</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rất</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thịnh</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4500" b="1" i="0" u="none" strike="noStrike" kern="1200" cap="none" spc="0" normalizeH="0" noProof="0" dirty="0" err="1">
                <a:ln>
                  <a:noFill/>
                </a:ln>
                <a:solidFill>
                  <a:srgbClr val="64606D">
                    <a:lumMod val="75000"/>
                  </a:srgbClr>
                </a:solidFill>
                <a:effectLst/>
                <a:uLnTx/>
                <a:uFillTx/>
                <a:latin typeface="#9Slide05 SVNBulgary" pitchFamily="2" charset="0"/>
              </a:rPr>
              <a:t>đạt</a:t>
            </a:r>
            <a:r>
              <a:rPr kumimoji="0" lang="en-US" altLang="zh-CN" sz="4500" b="1" i="0" u="none" strike="noStrike" kern="1200" cap="none" spc="0" normalizeH="0" noProof="0" dirty="0">
                <a:ln>
                  <a:noFill/>
                </a:ln>
                <a:solidFill>
                  <a:srgbClr val="64606D">
                    <a:lumMod val="75000"/>
                  </a:srgbClr>
                </a:solidFill>
                <a:effectLst/>
                <a:uLnTx/>
                <a:uFillTx/>
                <a:latin typeface="#9Slide05 SVNBulgary" pitchFamily="2" charset="0"/>
              </a:rPr>
              <a:t>?</a:t>
            </a:r>
            <a:endParaRPr kumimoji="0" lang="zh-CN" altLang="en-US" sz="4500" b="1" i="0" u="none" strike="noStrike" kern="1200" cap="none" spc="0" normalizeH="0" baseline="0" noProof="0" dirty="0">
              <a:ln>
                <a:noFill/>
              </a:ln>
              <a:solidFill>
                <a:srgbClr val="64606D">
                  <a:lumMod val="75000"/>
                </a:srgbClr>
              </a:solidFill>
              <a:effectLst/>
              <a:uLnTx/>
              <a:uFillTx/>
              <a:latin typeface="#9Slide05 SVNBulgary" pitchFamily="2" charset="0"/>
            </a:endParaRPr>
          </a:p>
        </p:txBody>
      </p:sp>
      <p:pic>
        <p:nvPicPr>
          <p:cNvPr id="7" name="图片 5" descr="3.png">
            <a:extLst>
              <a:ext uri="{FF2B5EF4-FFF2-40B4-BE49-F238E27FC236}">
                <a16:creationId xmlns:a16="http://schemas.microsoft.com/office/drawing/2014/main" id="{17CF3E1F-F7E6-4403-83CE-A22B8886CC70}"/>
              </a:ext>
            </a:extLst>
          </p:cNvPr>
          <p:cNvPicPr>
            <a:picLocks noChangeAspect="1"/>
          </p:cNvPicPr>
          <p:nvPr/>
        </p:nvPicPr>
        <p:blipFill>
          <a:blip r:embed="rId7"/>
          <a:stretch>
            <a:fillRect/>
          </a:stretch>
        </p:blipFill>
        <p:spPr>
          <a:xfrm rot="4804149">
            <a:off x="3498842" y="-824901"/>
            <a:ext cx="9187195" cy="7303842"/>
          </a:xfrm>
          <a:prstGeom prst="rect">
            <a:avLst/>
          </a:prstGeom>
        </p:spPr>
      </p:pic>
      <p:pic>
        <p:nvPicPr>
          <p:cNvPr id="9" name="Picture 8" descr="A group of pink flowers&#10;&#10;Description automatically generated with medium confidence">
            <a:extLst>
              <a:ext uri="{FF2B5EF4-FFF2-40B4-BE49-F238E27FC236}">
                <a16:creationId xmlns:a16="http://schemas.microsoft.com/office/drawing/2014/main" id="{AF37A48A-62DD-4818-A2CF-F8E6B4E0CC38}"/>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5940" b="89957" l="6951" r="96341">
                        <a14:foregroundMark x1="77439" y1="51512" x2="77439" y2="51512"/>
                        <a14:foregroundMark x1="85854" y1="14039" x2="85854" y2="14039"/>
                        <a14:foregroundMark x1="88171" y1="5940" x2="88171" y2="5940"/>
                        <a14:foregroundMark x1="92805" y1="9071" x2="92805" y2="9071"/>
                        <a14:foregroundMark x1="93659" y1="14471" x2="93659" y2="14471"/>
                        <a14:foregroundMark x1="94512" y1="20734" x2="94512" y2="20734"/>
                        <a14:foregroundMark x1="82439" y1="21166" x2="82439" y2="21166"/>
                        <a14:foregroundMark x1="96463" y1="69978" x2="96463" y2="69978"/>
                        <a14:foregroundMark x1="6951" y1="81317" x2="6951" y2="81317"/>
                        <a14:foregroundMark x1="13537" y1="84989" x2="13537" y2="84989"/>
                      </a14:backgroundRemoval>
                    </a14:imgEffect>
                  </a14:imgLayer>
                </a14:imgProps>
              </a:ext>
              <a:ext uri="{28A0092B-C50C-407E-A947-70E740481C1C}">
                <a14:useLocalDpi xmlns:a14="http://schemas.microsoft.com/office/drawing/2010/main" val="0"/>
              </a:ext>
            </a:extLst>
          </a:blip>
          <a:stretch>
            <a:fillRect/>
          </a:stretch>
        </p:blipFill>
        <p:spPr>
          <a:xfrm>
            <a:off x="9161682" y="3806412"/>
            <a:ext cx="3062148" cy="3457987"/>
          </a:xfrm>
          <a:prstGeom prst="rect">
            <a:avLst/>
          </a:prstGeom>
        </p:spPr>
      </p:pic>
      <p:pic>
        <p:nvPicPr>
          <p:cNvPr id="8" name="Picture 47" descr="ddd">
            <a:extLst>
              <a:ext uri="{FF2B5EF4-FFF2-40B4-BE49-F238E27FC236}">
                <a16:creationId xmlns:a16="http://schemas.microsoft.com/office/drawing/2014/main" id="{6FB6A10A-721C-4D2A-9A8A-E698E439A0D8}"/>
              </a:ext>
            </a:extLst>
          </p:cNvPr>
          <p:cNvPicPr>
            <a:picLocks noChangeAspect="1" noChangeArrowheads="1"/>
          </p:cNvPicPr>
          <p:nvPr/>
        </p:nvPicPr>
        <p:blipFill>
          <a:blip r:embed="rId10"/>
          <a:srcRect/>
          <a:stretch>
            <a:fillRect/>
          </a:stretch>
        </p:blipFill>
        <p:spPr bwMode="auto">
          <a:xfrm>
            <a:off x="6051710" y="5636195"/>
            <a:ext cx="3874215" cy="1671649"/>
          </a:xfrm>
          <a:prstGeom prst="rect">
            <a:avLst/>
          </a:prstGeom>
          <a:noFill/>
          <a:ln w="9525">
            <a:noFill/>
            <a:miter lim="800000"/>
            <a:headEnd/>
            <a:tailEnd/>
          </a:ln>
        </p:spPr>
      </p:pic>
    </p:spTree>
    <p:extLst>
      <p:ext uri="{BB962C8B-B14F-4D97-AF65-F5344CB8AC3E}">
        <p14:creationId xmlns:p14="http://schemas.microsoft.com/office/powerpoint/2010/main" val="73973609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形状 4"/>
          <p:cNvSpPr/>
          <p:nvPr/>
        </p:nvSpPr>
        <p:spPr>
          <a:xfrm rot="17243473" flipV="1">
            <a:off x="4873626" y="4329114"/>
            <a:ext cx="1666875" cy="1203325"/>
          </a:xfrm>
          <a:prstGeom prst="swooshArrow">
            <a:avLst>
              <a:gd name="adj1" fmla="val 18690"/>
              <a:gd name="adj2" fmla="val 29712"/>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5" name="TextBox 14"/>
          <p:cNvSpPr txBox="1"/>
          <p:nvPr/>
        </p:nvSpPr>
        <p:spPr>
          <a:xfrm>
            <a:off x="1027161" y="4251326"/>
            <a:ext cx="4108402" cy="1293813"/>
          </a:xfrm>
          <a:prstGeom prst="rect">
            <a:avLst/>
          </a:prstGeom>
          <a:noFill/>
        </p:spPr>
        <p:txBody>
          <a:bodyPr anchor="b"/>
          <a:lstStyle/>
          <a:p>
            <a:pPr marL="0" marR="0" lvl="0" indent="0" algn="just" defTabSz="914400" rtl="0" eaLnBrk="1" fontAlgn="auto" latinLnBrk="0" hangingPunct="1">
              <a:lnSpc>
                <a:spcPct val="130000"/>
              </a:lnSpc>
              <a:spcBef>
                <a:spcPts val="0"/>
              </a:spcBef>
              <a:spcAft>
                <a:spcPts val="0"/>
              </a:spcAft>
              <a:buClrTx/>
              <a:buSzTx/>
              <a:buFontTx/>
              <a:buNone/>
              <a:tabLst/>
              <a:defRPr/>
            </a:pPr>
            <a:r>
              <a:rPr lang="en-US" altLang="zh-CN" sz="3500" kern="0" noProof="0" dirty="0">
                <a:solidFill>
                  <a:srgbClr val="0070C0"/>
                </a:solidFill>
                <a:latin typeface="#9Slide05 SVNBulgary" pitchFamily="2" charset="0"/>
                <a:ea typeface="幼圆" panose="02010509060101010101" pitchFamily="49" charset="-122"/>
              </a:rPr>
              <a:t>Ở </a:t>
            </a:r>
            <a:r>
              <a:rPr lang="en-US" altLang="zh-CN" sz="3500" kern="0" noProof="0" dirty="0" err="1">
                <a:solidFill>
                  <a:srgbClr val="0070C0"/>
                </a:solidFill>
                <a:latin typeface="#9Slide05 SVNBulgary" pitchFamily="2" charset="0"/>
                <a:ea typeface="幼圆" panose="02010509060101010101" pitchFamily="49" charset="-122"/>
              </a:rPr>
              <a:t>các</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làng</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nhân</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dân</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cũng</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đóng</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góp</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tiền</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của</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xây</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dựng</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chùa</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hầu</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như</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làng</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xã</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nào</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cũng</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có</a:t>
            </a:r>
            <a:r>
              <a:rPr lang="en-US" altLang="zh-CN" sz="3500" kern="0" noProof="0" dirty="0">
                <a:solidFill>
                  <a:srgbClr val="0070C0"/>
                </a:solidFill>
                <a:latin typeface="#9Slide05 SVNBulgary" pitchFamily="2" charset="0"/>
                <a:ea typeface="幼圆" panose="02010509060101010101" pitchFamily="49" charset="-122"/>
              </a:rPr>
              <a:t> </a:t>
            </a:r>
            <a:r>
              <a:rPr lang="en-US" altLang="zh-CN" sz="3500" kern="0" noProof="0" dirty="0" err="1">
                <a:solidFill>
                  <a:srgbClr val="0070C0"/>
                </a:solidFill>
                <a:latin typeface="#9Slide05 SVNBulgary" pitchFamily="2" charset="0"/>
                <a:ea typeface="幼圆" panose="02010509060101010101" pitchFamily="49" charset="-122"/>
              </a:rPr>
              <a:t>chùa</a:t>
            </a:r>
            <a:r>
              <a:rPr lang="en-US" altLang="zh-CN" sz="3500" kern="0" noProof="0" dirty="0">
                <a:solidFill>
                  <a:srgbClr val="002060"/>
                </a:solidFill>
                <a:latin typeface="#9Slide05 SVNBulgary" pitchFamily="2" charset="0"/>
                <a:ea typeface="幼圆" panose="02010509060101010101" pitchFamily="49" charset="-122"/>
              </a:rPr>
              <a:t>.</a:t>
            </a:r>
            <a:endParaRPr kumimoji="0" lang="zh-CN" altLang="en-US" sz="3500" b="0" i="0" u="none" strike="noStrike" kern="0" cap="none" spc="0" normalizeH="0" baseline="0" noProof="0" dirty="0">
              <a:ln>
                <a:noFill/>
              </a:ln>
              <a:solidFill>
                <a:srgbClr val="002060"/>
              </a:solidFill>
              <a:effectLst/>
              <a:uLnTx/>
              <a:uFillTx/>
              <a:latin typeface="#9Slide05 SVNBulgary" pitchFamily="2" charset="0"/>
              <a:ea typeface="幼圆" panose="02010509060101010101" pitchFamily="49" charset="-122"/>
            </a:endParaRPr>
          </a:p>
        </p:txBody>
      </p:sp>
      <p:sp>
        <p:nvSpPr>
          <p:cNvPr id="18" name="TextBox 17"/>
          <p:cNvSpPr txBox="1"/>
          <p:nvPr/>
        </p:nvSpPr>
        <p:spPr>
          <a:xfrm>
            <a:off x="5409531" y="1773330"/>
            <a:ext cx="4782413" cy="1078256"/>
          </a:xfrm>
          <a:prstGeom prst="rect">
            <a:avLst/>
          </a:prstGeom>
          <a:noFill/>
        </p:spPr>
        <p: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3500" b="0" i="0" u="none" strike="noStrike" kern="0" cap="none" spc="0" normalizeH="0" baseline="0" noProof="0" dirty="0" err="1">
                <a:ln>
                  <a:noFill/>
                </a:ln>
                <a:solidFill>
                  <a:srgbClr val="F7536B"/>
                </a:solidFill>
                <a:effectLst/>
                <a:uLnTx/>
                <a:uFillTx/>
                <a:latin typeface="#9Slide05 SVNBulgary" pitchFamily="2" charset="0"/>
                <a:ea typeface="幼圆" panose="02010509060101010101" pitchFamily="49" charset="-122"/>
              </a:rPr>
              <a:t>Thời</a:t>
            </a:r>
            <a:r>
              <a:rPr kumimoji="0" lang="en-US" altLang="zh-CN" sz="3500" b="0" i="0" u="none" strike="noStrike" kern="0" cap="none" spc="0" normalizeH="0" noProof="0" dirty="0">
                <a:ln>
                  <a:noFill/>
                </a:ln>
                <a:solidFill>
                  <a:srgbClr val="F7536B"/>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rgbClr val="F7536B"/>
                </a:solidFill>
                <a:effectLst/>
                <a:uLnTx/>
                <a:uFillTx/>
                <a:latin typeface="#9Slide05 SVNBulgary" pitchFamily="2" charset="0"/>
                <a:ea typeface="幼圆" panose="02010509060101010101" pitchFamily="49" charset="-122"/>
              </a:rPr>
              <a:t>Lý</a:t>
            </a:r>
            <a:r>
              <a:rPr kumimoji="0" lang="en-US" altLang="zh-CN" sz="3500" b="0" i="0" u="none" strike="noStrike" kern="0" cap="none" spc="0" normalizeH="0" noProof="0" dirty="0">
                <a:ln>
                  <a:noFill/>
                </a:ln>
                <a:solidFill>
                  <a:srgbClr val="F7536B"/>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rgbClr val="F7536B"/>
                </a:solidFill>
                <a:effectLst/>
                <a:uLnTx/>
                <a:uFillTx/>
                <a:latin typeface="#9Slide05 SVNBulgary" pitchFamily="2" charset="0"/>
                <a:ea typeface="幼圆" panose="02010509060101010101" pitchFamily="49" charset="-122"/>
              </a:rPr>
              <a:t>chùa</a:t>
            </a:r>
            <a:r>
              <a:rPr kumimoji="0" lang="en-US" altLang="zh-CN" sz="3500" b="0" i="0" u="none" strike="noStrike" kern="0" cap="none" spc="0" normalizeH="0" noProof="0" dirty="0">
                <a:ln>
                  <a:noFill/>
                </a:ln>
                <a:solidFill>
                  <a:srgbClr val="F7536B"/>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rgbClr val="F7536B"/>
                </a:solidFill>
                <a:effectLst/>
                <a:uLnTx/>
                <a:uFillTx/>
                <a:latin typeface="#9Slide05 SVNBulgary" pitchFamily="2" charset="0"/>
                <a:ea typeface="幼圆" panose="02010509060101010101" pitchFamily="49" charset="-122"/>
              </a:rPr>
              <a:t>mọc</a:t>
            </a:r>
            <a:r>
              <a:rPr kumimoji="0" lang="en-US" altLang="zh-CN" sz="3500" b="0" i="0" u="none" strike="noStrike" kern="0" cap="none" spc="0" normalizeH="0" noProof="0" dirty="0">
                <a:ln>
                  <a:noFill/>
                </a:ln>
                <a:solidFill>
                  <a:srgbClr val="F7536B"/>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rgbClr val="F7536B"/>
                </a:solidFill>
                <a:effectLst/>
                <a:uLnTx/>
                <a:uFillTx/>
                <a:latin typeface="#9Slide05 SVNBulgary" pitchFamily="2" charset="0"/>
                <a:ea typeface="幼圆" panose="02010509060101010101" pitchFamily="49" charset="-122"/>
              </a:rPr>
              <a:t>lên</a:t>
            </a:r>
            <a:r>
              <a:rPr kumimoji="0" lang="en-US" altLang="zh-CN" sz="3500" b="0" i="0" u="none" strike="noStrike" kern="0" cap="none" spc="0" normalizeH="0" noProof="0" dirty="0">
                <a:ln>
                  <a:noFill/>
                </a:ln>
                <a:solidFill>
                  <a:srgbClr val="F7536B"/>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rgbClr val="F7536B"/>
                </a:solidFill>
                <a:effectLst/>
                <a:uLnTx/>
                <a:uFillTx/>
                <a:latin typeface="#9Slide05 SVNBulgary" pitchFamily="2" charset="0"/>
                <a:ea typeface="幼圆" panose="02010509060101010101" pitchFamily="49" charset="-122"/>
              </a:rPr>
              <a:t>khắp</a:t>
            </a:r>
            <a:r>
              <a:rPr kumimoji="0" lang="en-US" altLang="zh-CN" sz="3500" b="0" i="0" u="none" strike="noStrike" kern="0" cap="none" spc="0" normalizeH="0" noProof="0" dirty="0">
                <a:ln>
                  <a:noFill/>
                </a:ln>
                <a:solidFill>
                  <a:srgbClr val="F7536B"/>
                </a:solidFill>
                <a:effectLst/>
                <a:uLnTx/>
                <a:uFillTx/>
                <a:latin typeface="#9Slide05 SVNBulgary" pitchFamily="2" charset="0"/>
                <a:ea typeface="幼圆" panose="02010509060101010101" pitchFamily="49" charset="-122"/>
              </a:rPr>
              <a:t> </a:t>
            </a:r>
            <a:r>
              <a:rPr lang="en-US" altLang="zh-CN" sz="3500" kern="0" dirty="0" err="1">
                <a:solidFill>
                  <a:srgbClr val="F7536B"/>
                </a:solidFill>
                <a:latin typeface="#9Slide05 SVNBulgary" pitchFamily="2" charset="0"/>
                <a:ea typeface="幼圆" panose="02010509060101010101" pitchFamily="49" charset="-122"/>
              </a:rPr>
              <a:t>kinh</a:t>
            </a:r>
            <a:r>
              <a:rPr lang="en-US" altLang="zh-CN" sz="3500" kern="0" dirty="0">
                <a:solidFill>
                  <a:srgbClr val="F7536B"/>
                </a:solidFill>
                <a:latin typeface="#9Slide05 SVNBulgary" pitchFamily="2" charset="0"/>
                <a:ea typeface="幼圆" panose="02010509060101010101" pitchFamily="49" charset="-122"/>
              </a:rPr>
              <a:t> </a:t>
            </a:r>
            <a:r>
              <a:rPr lang="en-US" altLang="zh-CN" sz="3500" kern="0" dirty="0" err="1">
                <a:solidFill>
                  <a:srgbClr val="F7536B"/>
                </a:solidFill>
                <a:latin typeface="#9Slide05 SVNBulgary" pitchFamily="2" charset="0"/>
                <a:ea typeface="幼圆" panose="02010509060101010101" pitchFamily="49" charset="-122"/>
              </a:rPr>
              <a:t>thành</a:t>
            </a:r>
            <a:r>
              <a:rPr lang="en-US" altLang="zh-CN" sz="3500" kern="0" dirty="0">
                <a:solidFill>
                  <a:srgbClr val="F7536B"/>
                </a:solidFill>
                <a:latin typeface="#9Slide05 SVNBulgary" pitchFamily="2" charset="0"/>
                <a:ea typeface="幼圆" panose="02010509060101010101" pitchFamily="49" charset="-122"/>
              </a:rPr>
              <a:t>, </a:t>
            </a:r>
            <a:r>
              <a:rPr lang="en-US" altLang="zh-CN" sz="3500" kern="0" dirty="0" err="1">
                <a:solidFill>
                  <a:srgbClr val="F7536B"/>
                </a:solidFill>
                <a:latin typeface="#9Slide05 SVNBulgary" pitchFamily="2" charset="0"/>
                <a:ea typeface="幼圆" panose="02010509060101010101" pitchFamily="49" charset="-122"/>
              </a:rPr>
              <a:t>làng</a:t>
            </a:r>
            <a:r>
              <a:rPr lang="en-US" altLang="zh-CN" sz="3500" kern="0" dirty="0">
                <a:solidFill>
                  <a:srgbClr val="F7536B"/>
                </a:solidFill>
                <a:latin typeface="#9Slide05 SVNBulgary" pitchFamily="2" charset="0"/>
                <a:ea typeface="幼圆" panose="02010509060101010101" pitchFamily="49" charset="-122"/>
              </a:rPr>
              <a:t> </a:t>
            </a:r>
            <a:r>
              <a:rPr lang="en-US" altLang="zh-CN" sz="3500" kern="0" dirty="0" err="1">
                <a:solidFill>
                  <a:srgbClr val="F7536B"/>
                </a:solidFill>
                <a:latin typeface="#9Slide05 SVNBulgary" pitchFamily="2" charset="0"/>
                <a:ea typeface="幼圆" panose="02010509060101010101" pitchFamily="49" charset="-122"/>
              </a:rPr>
              <a:t>xã</a:t>
            </a:r>
            <a:endParaRPr kumimoji="0" lang="zh-CN" altLang="en-US" sz="3500" b="0" i="0" u="none" strike="noStrike" kern="0" cap="none" spc="0" normalizeH="0" baseline="0" noProof="0" dirty="0">
              <a:ln>
                <a:noFill/>
              </a:ln>
              <a:solidFill>
                <a:srgbClr val="F7536B"/>
              </a:solidFill>
              <a:effectLst/>
              <a:uLnTx/>
              <a:uFillTx/>
              <a:latin typeface="#9Slide05 SVNBulgary" pitchFamily="2" charset="0"/>
              <a:ea typeface="幼圆" panose="02010509060101010101" pitchFamily="49" charset="-122"/>
            </a:endParaRPr>
          </a:p>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zh-CN" altLang="en-US" sz="1300" b="0" i="0" u="none" strike="noStrike" kern="0" cap="none" spc="0" normalizeH="0" baseline="0" noProof="0" dirty="0">
              <a:ln>
                <a:noFill/>
              </a:ln>
              <a:solidFill>
                <a:srgbClr val="3D3F41">
                  <a:lumMod val="65000"/>
                  <a:lumOff val="35000"/>
                </a:srgbClr>
              </a:solidFill>
              <a:effectLst/>
              <a:uLnTx/>
              <a:uFillTx/>
              <a:latin typeface="幼圆" panose="02010509060101010101" pitchFamily="49" charset="-122"/>
              <a:ea typeface="幼圆" panose="02010509060101010101" pitchFamily="49" charset="-122"/>
              <a:cs typeface="+mn-cs"/>
            </a:endParaRPr>
          </a:p>
        </p:txBody>
      </p:sp>
      <p:sp>
        <p:nvSpPr>
          <p:cNvPr id="21" name="TextBox 20"/>
          <p:cNvSpPr txBox="1"/>
          <p:nvPr/>
        </p:nvSpPr>
        <p:spPr>
          <a:xfrm>
            <a:off x="6352229" y="4334532"/>
            <a:ext cx="4108402" cy="1295400"/>
          </a:xfrm>
          <a:prstGeom prst="rect">
            <a:avLst/>
          </a:prstGeom>
          <a:noFill/>
        </p:spPr>
        <p:txBody>
          <a:bodyPr anchor="ct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3500" b="0" i="0" u="none" strike="noStrike" kern="0" cap="none" spc="0" normalizeH="0" baseline="0" noProof="0" dirty="0" err="1">
                <a:ln>
                  <a:noFill/>
                </a:ln>
                <a:solidFill>
                  <a:schemeClr val="accent6">
                    <a:lumMod val="50000"/>
                  </a:schemeClr>
                </a:solidFill>
                <a:effectLst/>
                <a:uLnTx/>
                <a:uFillTx/>
                <a:latin typeface="#9Slide05 SVNBulgary" pitchFamily="2" charset="0"/>
                <a:ea typeface="幼圆" panose="02010509060101010101" pitchFamily="49" charset="-122"/>
              </a:rPr>
              <a:t>Triều</a:t>
            </a:r>
            <a:r>
              <a:rPr kumimoji="0" lang="en-US" altLang="zh-CN" sz="3500" b="0" i="0" u="none" strike="noStrike" kern="0" cap="none" spc="0" normalizeH="0" noProof="0" dirty="0">
                <a:ln>
                  <a:noFill/>
                </a:ln>
                <a:solidFill>
                  <a:schemeClr val="accent6">
                    <a:lumMod val="50000"/>
                  </a:schemeClr>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chemeClr val="accent6">
                    <a:lumMod val="50000"/>
                  </a:schemeClr>
                </a:solidFill>
                <a:effectLst/>
                <a:uLnTx/>
                <a:uFillTx/>
                <a:latin typeface="#9Slide05 SVNBulgary" pitchFamily="2" charset="0"/>
                <a:ea typeface="幼圆" panose="02010509060101010101" pitchFamily="49" charset="-122"/>
              </a:rPr>
              <a:t>đình</a:t>
            </a:r>
            <a:r>
              <a:rPr kumimoji="0" lang="en-US" altLang="zh-CN" sz="3500" b="0" i="0" u="none" strike="noStrike" kern="0" cap="none" spc="0" normalizeH="0" noProof="0" dirty="0">
                <a:ln>
                  <a:noFill/>
                </a:ln>
                <a:solidFill>
                  <a:schemeClr val="accent6">
                    <a:lumMod val="50000"/>
                  </a:schemeClr>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chemeClr val="accent6">
                    <a:lumMod val="50000"/>
                  </a:schemeClr>
                </a:solidFill>
                <a:effectLst/>
                <a:uLnTx/>
                <a:uFillTx/>
                <a:latin typeface="#9Slide05 SVNBulgary" pitchFamily="2" charset="0"/>
                <a:ea typeface="幼圆" panose="02010509060101010101" pitchFamily="49" charset="-122"/>
              </a:rPr>
              <a:t>bỏ</a:t>
            </a:r>
            <a:r>
              <a:rPr kumimoji="0" lang="en-US" altLang="zh-CN" sz="3500" b="0" i="0" u="none" strike="noStrike" kern="0" cap="none" spc="0" normalizeH="0" noProof="0" dirty="0">
                <a:ln>
                  <a:noFill/>
                </a:ln>
                <a:solidFill>
                  <a:schemeClr val="accent6">
                    <a:lumMod val="50000"/>
                  </a:schemeClr>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chemeClr val="accent6">
                    <a:lumMod val="50000"/>
                  </a:schemeClr>
                </a:solidFill>
                <a:effectLst/>
                <a:uLnTx/>
                <a:uFillTx/>
                <a:latin typeface="#9Slide05 SVNBulgary" pitchFamily="2" charset="0"/>
                <a:ea typeface="幼圆" panose="02010509060101010101" pitchFamily="49" charset="-122"/>
              </a:rPr>
              <a:t>tiền</a:t>
            </a:r>
            <a:r>
              <a:rPr kumimoji="0" lang="en-US" altLang="zh-CN" sz="3500" b="0" i="0" u="none" strike="noStrike" kern="0" cap="none" spc="0" normalizeH="0" noProof="0" dirty="0">
                <a:ln>
                  <a:noFill/>
                </a:ln>
                <a:solidFill>
                  <a:schemeClr val="accent6">
                    <a:lumMod val="50000"/>
                  </a:schemeClr>
                </a:solidFill>
                <a:effectLst/>
                <a:uLnTx/>
                <a:uFillTx/>
                <a:latin typeface="#9Slide05 SVNBulgary" pitchFamily="2" charset="0"/>
                <a:ea typeface="幼圆" panose="02010509060101010101" pitchFamily="49" charset="-122"/>
              </a:rPr>
              <a:t> ra </a:t>
            </a:r>
            <a:r>
              <a:rPr kumimoji="0" lang="en-US" altLang="zh-CN" sz="3500" b="0" i="0" u="none" strike="noStrike" kern="0" cap="none" spc="0" normalizeH="0" noProof="0" dirty="0" err="1">
                <a:ln>
                  <a:noFill/>
                </a:ln>
                <a:solidFill>
                  <a:schemeClr val="accent6">
                    <a:lumMod val="50000"/>
                  </a:schemeClr>
                </a:solidFill>
                <a:effectLst/>
                <a:uLnTx/>
                <a:uFillTx/>
                <a:latin typeface="#9Slide05 SVNBulgary" pitchFamily="2" charset="0"/>
                <a:ea typeface="幼圆" panose="02010509060101010101" pitchFamily="49" charset="-122"/>
              </a:rPr>
              <a:t>xây</a:t>
            </a:r>
            <a:r>
              <a:rPr kumimoji="0" lang="en-US" altLang="zh-CN" sz="3500" b="0" i="0" u="none" strike="noStrike" kern="0" cap="none" spc="0" normalizeH="0" noProof="0" dirty="0">
                <a:ln>
                  <a:noFill/>
                </a:ln>
                <a:solidFill>
                  <a:schemeClr val="accent6">
                    <a:lumMod val="50000"/>
                  </a:schemeClr>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chemeClr val="accent6">
                    <a:lumMod val="50000"/>
                  </a:schemeClr>
                </a:solidFill>
                <a:effectLst/>
                <a:uLnTx/>
                <a:uFillTx/>
                <a:latin typeface="#9Slide05 SVNBulgary" pitchFamily="2" charset="0"/>
                <a:ea typeface="幼圆" panose="02010509060101010101" pitchFamily="49" charset="-122"/>
              </a:rPr>
              <a:t>dựng</a:t>
            </a:r>
            <a:r>
              <a:rPr kumimoji="0" lang="en-US" altLang="zh-CN" sz="3500" b="0" i="0" u="none" strike="noStrike" kern="0" cap="none" spc="0" normalizeH="0" noProof="0" dirty="0">
                <a:ln>
                  <a:noFill/>
                </a:ln>
                <a:solidFill>
                  <a:schemeClr val="accent6">
                    <a:lumMod val="50000"/>
                  </a:schemeClr>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chemeClr val="accent6">
                    <a:lumMod val="50000"/>
                  </a:schemeClr>
                </a:solidFill>
                <a:effectLst/>
                <a:uLnTx/>
                <a:uFillTx/>
                <a:latin typeface="#9Slide05 SVNBulgary" pitchFamily="2" charset="0"/>
                <a:ea typeface="幼圆" panose="02010509060101010101" pitchFamily="49" charset="-122"/>
              </a:rPr>
              <a:t>hàng</a:t>
            </a:r>
            <a:r>
              <a:rPr kumimoji="0" lang="en-US" altLang="zh-CN" sz="3500" b="0" i="0" u="none" strike="noStrike" kern="0" cap="none" spc="0" normalizeH="0" noProof="0" dirty="0">
                <a:ln>
                  <a:noFill/>
                </a:ln>
                <a:solidFill>
                  <a:schemeClr val="accent6">
                    <a:lumMod val="50000"/>
                  </a:schemeClr>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chemeClr val="accent6">
                    <a:lumMod val="50000"/>
                  </a:schemeClr>
                </a:solidFill>
                <a:effectLst/>
                <a:uLnTx/>
                <a:uFillTx/>
                <a:latin typeface="#9Slide05 SVNBulgary" pitchFamily="2" charset="0"/>
                <a:ea typeface="幼圆" panose="02010509060101010101" pitchFamily="49" charset="-122"/>
              </a:rPr>
              <a:t>trăm</a:t>
            </a:r>
            <a:r>
              <a:rPr kumimoji="0" lang="en-US" altLang="zh-CN" sz="3500" b="0" i="0" u="none" strike="noStrike" kern="0" cap="none" spc="0" normalizeH="0" noProof="0" dirty="0">
                <a:ln>
                  <a:noFill/>
                </a:ln>
                <a:solidFill>
                  <a:schemeClr val="accent6">
                    <a:lumMod val="50000"/>
                  </a:schemeClr>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chemeClr val="accent6">
                    <a:lumMod val="50000"/>
                  </a:schemeClr>
                </a:solidFill>
                <a:effectLst/>
                <a:uLnTx/>
                <a:uFillTx/>
                <a:latin typeface="#9Slide05 SVNBulgary" pitchFamily="2" charset="0"/>
                <a:ea typeface="幼圆" panose="02010509060101010101" pitchFamily="49" charset="-122"/>
              </a:rPr>
              <a:t>ngôi</a:t>
            </a:r>
            <a:r>
              <a:rPr kumimoji="0" lang="en-US" altLang="zh-CN" sz="3500" b="0" i="0" u="none" strike="noStrike" kern="0" cap="none" spc="0" normalizeH="0" noProof="0" dirty="0">
                <a:ln>
                  <a:noFill/>
                </a:ln>
                <a:solidFill>
                  <a:schemeClr val="accent6">
                    <a:lumMod val="50000"/>
                  </a:schemeClr>
                </a:solidFill>
                <a:effectLst/>
                <a:uLnTx/>
                <a:uFillTx/>
                <a:latin typeface="#9Slide05 SVNBulgary" pitchFamily="2" charset="0"/>
                <a:ea typeface="幼圆" panose="02010509060101010101" pitchFamily="49" charset="-122"/>
              </a:rPr>
              <a:t> </a:t>
            </a:r>
            <a:r>
              <a:rPr kumimoji="0" lang="en-US" altLang="zh-CN" sz="3500" b="0" i="0" u="none" strike="noStrike" kern="0" cap="none" spc="0" normalizeH="0" noProof="0" dirty="0" err="1">
                <a:ln>
                  <a:noFill/>
                </a:ln>
                <a:solidFill>
                  <a:schemeClr val="accent6">
                    <a:lumMod val="50000"/>
                  </a:schemeClr>
                </a:solidFill>
                <a:effectLst/>
                <a:uLnTx/>
                <a:uFillTx/>
                <a:latin typeface="#9Slide05 SVNBulgary" pitchFamily="2" charset="0"/>
                <a:ea typeface="幼圆" panose="02010509060101010101" pitchFamily="49" charset="-122"/>
              </a:rPr>
              <a:t>chùa</a:t>
            </a:r>
            <a:endParaRPr kumimoji="0" lang="zh-CN" altLang="en-US" sz="3500" b="0" i="0" u="none" strike="noStrike" kern="0" cap="none" spc="0" normalizeH="0" baseline="0" noProof="0" dirty="0">
              <a:ln>
                <a:noFill/>
              </a:ln>
              <a:solidFill>
                <a:schemeClr val="accent6">
                  <a:lumMod val="50000"/>
                </a:schemeClr>
              </a:solidFill>
              <a:effectLst/>
              <a:uLnTx/>
              <a:uFillTx/>
              <a:latin typeface="#9Slide05 SVNBulgary" pitchFamily="2" charset="0"/>
              <a:ea typeface="幼圆" panose="02010509060101010101" pitchFamily="49" charset="-122"/>
            </a:endParaRPr>
          </a:p>
        </p:txBody>
      </p:sp>
      <p:sp>
        <p:nvSpPr>
          <p:cNvPr id="25" name="形状 24"/>
          <p:cNvSpPr/>
          <p:nvPr/>
        </p:nvSpPr>
        <p:spPr>
          <a:xfrm rot="10020000" flipV="1">
            <a:off x="6396038" y="3230564"/>
            <a:ext cx="1668462" cy="1203325"/>
          </a:xfrm>
          <a:prstGeom prst="swooshArrow">
            <a:avLst>
              <a:gd name="adj1" fmla="val 18690"/>
              <a:gd name="adj2" fmla="val 29712"/>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7" name="形状 26"/>
          <p:cNvSpPr/>
          <p:nvPr/>
        </p:nvSpPr>
        <p:spPr>
          <a:xfrm rot="2820000" flipV="1">
            <a:off x="4664076" y="2446338"/>
            <a:ext cx="1668462" cy="1204913"/>
          </a:xfrm>
          <a:prstGeom prst="swooshArrow">
            <a:avLst>
              <a:gd name="adj1" fmla="val 18690"/>
              <a:gd name="adj2" fmla="val 29712"/>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6" name="椭圆 5"/>
          <p:cNvSpPr/>
          <p:nvPr/>
        </p:nvSpPr>
        <p:spPr>
          <a:xfrm>
            <a:off x="5797550" y="3598863"/>
            <a:ext cx="685800" cy="685800"/>
          </a:xfrm>
          <a:prstGeom prst="ellipse">
            <a:avLst/>
          </a:prstGeom>
          <a:solidFill>
            <a:schemeClr val="bg1"/>
          </a:solidFill>
          <a:ln w="635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595959"/>
              </a:solidFill>
              <a:effectLst/>
              <a:uLnTx/>
              <a:uFillTx/>
              <a:latin typeface="微软雅黑" panose="020B0503020204020204" pitchFamily="34" charset="-122"/>
              <a:ea typeface="微软雅黑" panose="020B0503020204020204" pitchFamily="34" charset="-122"/>
              <a:cs typeface="+mn-cs"/>
            </a:endParaRPr>
          </a:p>
        </p:txBody>
      </p:sp>
      <p:sp>
        <p:nvSpPr>
          <p:cNvPr id="11" name="标题 9"/>
          <p:cNvSpPr>
            <a:spLocks noGrp="1"/>
          </p:cNvSpPr>
          <p:nvPr>
            <p:ph type="title"/>
          </p:nvPr>
        </p:nvSpPr>
        <p:spPr>
          <a:xfrm>
            <a:off x="1102873" y="487410"/>
            <a:ext cx="10075154" cy="601525"/>
          </a:xfrm>
        </p:spPr>
        <p:txBody>
          <a:bodyPr>
            <a:noAutofit/>
            <a:scene3d>
              <a:camera prst="orthographicFront"/>
              <a:lightRig rig="threePt" dir="t"/>
            </a:scene3d>
            <a:sp3d extrusionH="57150">
              <a:bevelT w="57150" h="38100" prst="artDeco"/>
            </a:sp3d>
          </a:bodyPr>
          <a:lstStyle/>
          <a:p>
            <a:pPr eaLnBrk="1" hangingPunct="1"/>
            <a:r>
              <a:rPr lang="en-US" altLang="zh-CN" sz="5500" dirty="0" err="1">
                <a:solidFill>
                  <a:srgbClr val="002060"/>
                </a:solidFill>
                <a:latin typeface="UVN Bui Doi" panose="03060902040502090204" pitchFamily="66" charset="0"/>
              </a:rPr>
              <a:t>Sự</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thịnh</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đạt</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của</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đạo</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Phật</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dưới</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thời</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Lý</a:t>
            </a:r>
            <a:endParaRPr lang="zh-CN" altLang="en-US" sz="5500" dirty="0">
              <a:solidFill>
                <a:srgbClr val="002060"/>
              </a:solidFill>
              <a:latin typeface="UVN Bui Doi" panose="03060902040502090204" pitchFamily="66" charset="0"/>
            </a:endParaRPr>
          </a:p>
        </p:txBody>
      </p:sp>
      <p:pic>
        <p:nvPicPr>
          <p:cNvPr id="10" name="Picture 9" descr="Qr code&#10;&#10;Description automatically generated">
            <a:extLst>
              <a:ext uri="{FF2B5EF4-FFF2-40B4-BE49-F238E27FC236}">
                <a16:creationId xmlns:a16="http://schemas.microsoft.com/office/drawing/2014/main" id="{303144CB-1B9E-4E04-BF01-A001E051868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46027" y="3471798"/>
            <a:ext cx="939929" cy="939929"/>
          </a:xfrm>
          <a:prstGeom prst="rect">
            <a:avLst/>
          </a:prstGeom>
        </p:spPr>
      </p:pic>
      <p:pic>
        <p:nvPicPr>
          <p:cNvPr id="12" name="Picture 11" descr="A group of pink flowers&#10;&#10;Description automatically generated with medium confidence">
            <a:extLst>
              <a:ext uri="{FF2B5EF4-FFF2-40B4-BE49-F238E27FC236}">
                <a16:creationId xmlns:a16="http://schemas.microsoft.com/office/drawing/2014/main" id="{FFF1C5BE-D9D0-40B9-A633-409C40A89732}"/>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940" b="89957" l="6951" r="96341">
                        <a14:foregroundMark x1="77439" y1="51512" x2="77439" y2="51512"/>
                        <a14:foregroundMark x1="85854" y1="14039" x2="85854" y2="14039"/>
                        <a14:foregroundMark x1="88171" y1="5940" x2="88171" y2="5940"/>
                        <a14:foregroundMark x1="92805" y1="9071" x2="92805" y2="9071"/>
                        <a14:foregroundMark x1="93659" y1="14471" x2="93659" y2="14471"/>
                        <a14:foregroundMark x1="94512" y1="20734" x2="94512" y2="20734"/>
                        <a14:foregroundMark x1="82439" y1="21166" x2="82439" y2="21166"/>
                        <a14:foregroundMark x1="96463" y1="69978" x2="96463" y2="69978"/>
                        <a14:foregroundMark x1="6951" y1="81317" x2="6951" y2="81317"/>
                        <a14:foregroundMark x1="13537" y1="84989" x2="13537" y2="84989"/>
                      </a14:backgroundRemoval>
                    </a14:imgEffect>
                  </a14:imgLayer>
                </a14:imgProps>
              </a:ext>
              <a:ext uri="{28A0092B-C50C-407E-A947-70E740481C1C}">
                <a14:useLocalDpi xmlns:a14="http://schemas.microsoft.com/office/drawing/2010/main" val="0"/>
              </a:ext>
            </a:extLst>
          </a:blip>
          <a:stretch>
            <a:fillRect/>
          </a:stretch>
        </p:blipFill>
        <p:spPr>
          <a:xfrm>
            <a:off x="10045251" y="4497515"/>
            <a:ext cx="2265551" cy="2558415"/>
          </a:xfrm>
          <a:prstGeom prst="rect">
            <a:avLst/>
          </a:prstGeom>
        </p:spPr>
      </p:pic>
      <p:pic>
        <p:nvPicPr>
          <p:cNvPr id="13" name="Picture 12">
            <a:extLst>
              <a:ext uri="{FF2B5EF4-FFF2-40B4-BE49-F238E27FC236}">
                <a16:creationId xmlns:a16="http://schemas.microsoft.com/office/drawing/2014/main" id="{268AFC36-94C6-426B-8826-56B33769868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294" b="89810" l="9901" r="89975">
                        <a14:foregroundMark x1="27847" y1="10900" x2="27847" y2="10900"/>
                        <a14:foregroundMark x1="37005" y1="16588" x2="37005" y2="16588"/>
                        <a14:foregroundMark x1="37748" y1="67536" x2="37748" y2="67536"/>
                        <a14:foregroundMark x1="23144" y1="62085" x2="23144" y2="62085"/>
                        <a14:foregroundMark x1="71658" y1="8294" x2="71658" y2="8294"/>
                        <a14:foregroundMark x1="78960" y1="65403" x2="78960" y2="65403"/>
                      </a14:backgroundRemoval>
                    </a14:imgEffect>
                  </a14:imgLayer>
                </a14:imgProps>
              </a:ext>
              <a:ext uri="{28A0092B-C50C-407E-A947-70E740481C1C}">
                <a14:useLocalDpi xmlns:a14="http://schemas.microsoft.com/office/drawing/2010/main" val="0"/>
              </a:ext>
            </a:extLst>
          </a:blip>
          <a:stretch>
            <a:fillRect/>
          </a:stretch>
        </p:blipFill>
        <p:spPr>
          <a:xfrm>
            <a:off x="-497272" y="5395943"/>
            <a:ext cx="3732295" cy="1949293"/>
          </a:xfrm>
          <a:prstGeom prst="rect">
            <a:avLst/>
          </a:prstGeom>
        </p:spPr>
      </p:pic>
    </p:spTree>
    <p:extLst>
      <p:ext uri="{BB962C8B-B14F-4D97-AF65-F5344CB8AC3E}">
        <p14:creationId xmlns:p14="http://schemas.microsoft.com/office/powerpoint/2010/main" val="122521904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up)">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right)">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p:cTn id="38" dur="500" fill="hold"/>
                                        <p:tgtEl>
                                          <p:spTgt spid="21"/>
                                        </p:tgtEl>
                                        <p:attrNameLst>
                                          <p:attrName>ppt_w</p:attrName>
                                        </p:attrNameLst>
                                      </p:cBhvr>
                                      <p:tavLst>
                                        <p:tav tm="0">
                                          <p:val>
                                            <p:fltVal val="0"/>
                                          </p:val>
                                        </p:tav>
                                        <p:tav tm="100000">
                                          <p:val>
                                            <p:strVal val="#ppt_w"/>
                                          </p:val>
                                        </p:tav>
                                      </p:tavLst>
                                    </p:anim>
                                    <p:anim calcmode="lin" valueType="num">
                                      <p:cBhvr>
                                        <p:cTn id="39" dur="500" fill="hold"/>
                                        <p:tgtEl>
                                          <p:spTgt spid="21"/>
                                        </p:tgtEl>
                                        <p:attrNameLst>
                                          <p:attrName>ppt_h</p:attrName>
                                        </p:attrNameLst>
                                      </p:cBhvr>
                                      <p:tavLst>
                                        <p:tav tm="0">
                                          <p:val>
                                            <p:fltVal val="0"/>
                                          </p:val>
                                        </p:tav>
                                        <p:tav tm="100000">
                                          <p:val>
                                            <p:strVal val="#ppt_h"/>
                                          </p:val>
                                        </p:tav>
                                      </p:tavLst>
                                    </p:anim>
                                    <p:animEffect transition="in" filter="fade">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down)">
                                      <p:cBhvr>
                                        <p:cTn id="45" dur="5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p:cTn id="50" dur="1000" fill="hold"/>
                                        <p:tgtEl>
                                          <p:spTgt spid="15"/>
                                        </p:tgtEl>
                                        <p:attrNameLst>
                                          <p:attrName>ppt_w</p:attrName>
                                        </p:attrNameLst>
                                      </p:cBhvr>
                                      <p:tavLst>
                                        <p:tav tm="0">
                                          <p:val>
                                            <p:fltVal val="0"/>
                                          </p:val>
                                        </p:tav>
                                        <p:tav tm="100000">
                                          <p:val>
                                            <p:strVal val="#ppt_w"/>
                                          </p:val>
                                        </p:tav>
                                      </p:tavLst>
                                    </p:anim>
                                    <p:anim calcmode="lin" valueType="num">
                                      <p:cBhvr>
                                        <p:cTn id="51" dur="1000" fill="hold"/>
                                        <p:tgtEl>
                                          <p:spTgt spid="15"/>
                                        </p:tgtEl>
                                        <p:attrNameLst>
                                          <p:attrName>ppt_h</p:attrName>
                                        </p:attrNameLst>
                                      </p:cBhvr>
                                      <p:tavLst>
                                        <p:tav tm="0">
                                          <p:val>
                                            <p:fltVal val="0"/>
                                          </p:val>
                                        </p:tav>
                                        <p:tav tm="100000">
                                          <p:val>
                                            <p:strVal val="#ppt_h"/>
                                          </p:val>
                                        </p:tav>
                                      </p:tavLst>
                                    </p:anim>
                                    <p:anim calcmode="lin" valueType="num">
                                      <p:cBhvr>
                                        <p:cTn id="52" dur="1000" fill="hold"/>
                                        <p:tgtEl>
                                          <p:spTgt spid="15"/>
                                        </p:tgtEl>
                                        <p:attrNameLst>
                                          <p:attrName>style.rotation</p:attrName>
                                        </p:attrNameLst>
                                      </p:cBhvr>
                                      <p:tavLst>
                                        <p:tav tm="0">
                                          <p:val>
                                            <p:fltVal val="90"/>
                                          </p:val>
                                        </p:tav>
                                        <p:tav tm="100000">
                                          <p:val>
                                            <p:fltVal val="0"/>
                                          </p:val>
                                        </p:tav>
                                      </p:tavLst>
                                    </p:anim>
                                    <p:animEffect transition="in" filter="fade">
                                      <p:cBhvr>
                                        <p:cTn id="5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1" grpId="0"/>
      <p:bldP spid="6"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I:\我的模板\中国风模板\中国风模板05\宽版\页面3\切片\拱门.png"/>
          <p:cNvPicPr>
            <a:picLocks noChangeAspect="1" noChangeArrowheads="1"/>
          </p:cNvPicPr>
          <p:nvPr/>
        </p:nvPicPr>
        <p:blipFill>
          <a:blip r:embed="rId3"/>
          <a:srcRect/>
          <a:stretch>
            <a:fillRect/>
          </a:stretch>
        </p:blipFill>
        <p:spPr bwMode="auto">
          <a:xfrm>
            <a:off x="2592068" y="479036"/>
            <a:ext cx="8429751" cy="5136278"/>
          </a:xfrm>
          <a:prstGeom prst="rect">
            <a:avLst/>
          </a:prstGeom>
          <a:noFill/>
          <a:ln w="9525">
            <a:noFill/>
            <a:miter lim="800000"/>
            <a:headEnd/>
            <a:tailEnd/>
          </a:ln>
        </p:spPr>
      </p:pic>
      <p:pic>
        <p:nvPicPr>
          <p:cNvPr id="10" name="Picture 9" descr="A picture containing text&#10;&#10;Description automatically generated">
            <a:extLst>
              <a:ext uri="{FF2B5EF4-FFF2-40B4-BE49-F238E27FC236}">
                <a16:creationId xmlns:a16="http://schemas.microsoft.com/office/drawing/2014/main" id="{3454D673-57BE-4BDA-88B1-16FA1A50DB7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015" b="90633" l="10000" r="92375">
                        <a14:foregroundMark x1="18375" y1="54136" x2="18375" y2="54136"/>
                        <a14:foregroundMark x1="18625" y1="57421" x2="18625" y2="57421"/>
                        <a14:foregroundMark x1="22750" y1="90633" x2="22750" y2="90633"/>
                        <a14:foregroundMark x1="31000" y1="90389" x2="31000" y2="90389"/>
                        <a14:foregroundMark x1="67188" y1="9002" x2="67188" y2="9002"/>
                        <a14:foregroundMark x1="67688" y1="7238" x2="67688" y2="7238"/>
                        <a14:foregroundMark x1="67688" y1="5231" x2="67688" y2="5231"/>
                        <a14:foregroundMark x1="67688" y1="5231" x2="67688" y2="5231"/>
                        <a14:foregroundMark x1="67688" y1="4745" x2="67688" y2="4745"/>
                        <a14:foregroundMark x1="67188" y1="4015" x2="67188" y2="4015"/>
                        <a14:foregroundMark x1="67688" y1="4015" x2="67688" y2="4015"/>
                        <a14:foregroundMark x1="67438" y1="4015" x2="67438" y2="4015"/>
                        <a14:foregroundMark x1="90813" y1="40268" x2="90813" y2="40268"/>
                        <a14:foregroundMark x1="91563" y1="45985" x2="91563" y2="45985"/>
                        <a14:foregroundMark x1="92375" y1="39477" x2="92375" y2="39477"/>
                        <a14:foregroundMark x1="92375" y1="52981" x2="92375" y2="52981"/>
                      </a14:backgroundRemoval>
                    </a14:imgEffect>
                  </a14:imgLayer>
                </a14:imgProps>
              </a:ext>
              <a:ext uri="{28A0092B-C50C-407E-A947-70E740481C1C}">
                <a14:useLocalDpi xmlns:a14="http://schemas.microsoft.com/office/drawing/2010/main" val="0"/>
              </a:ext>
            </a:extLst>
          </a:blip>
          <a:stretch>
            <a:fillRect/>
          </a:stretch>
        </p:blipFill>
        <p:spPr>
          <a:xfrm>
            <a:off x="5785304" y="-155359"/>
            <a:ext cx="8251919" cy="7783905"/>
          </a:xfrm>
          <a:prstGeom prst="rect">
            <a:avLst/>
          </a:prstGeom>
        </p:spPr>
      </p:pic>
      <p:pic>
        <p:nvPicPr>
          <p:cNvPr id="40" name="Picture 73" descr="荷花">
            <a:extLst>
              <a:ext uri="{FF2B5EF4-FFF2-40B4-BE49-F238E27FC236}">
                <a16:creationId xmlns:a16="http://schemas.microsoft.com/office/drawing/2014/main" id="{9E0760C4-DB41-452D-BA48-EC48AB33AA04}"/>
              </a:ext>
            </a:extLst>
          </p:cNvPr>
          <p:cNvPicPr>
            <a:picLocks noChangeAspect="1" noChangeArrowheads="1"/>
          </p:cNvPicPr>
          <p:nvPr/>
        </p:nvPicPr>
        <p:blipFill>
          <a:blip r:embed="rId6"/>
          <a:srcRect/>
          <a:stretch>
            <a:fillRect/>
          </a:stretch>
        </p:blipFill>
        <p:spPr bwMode="auto">
          <a:xfrm flipH="1">
            <a:off x="-358750" y="2479672"/>
            <a:ext cx="4241817" cy="4100770"/>
          </a:xfrm>
          <a:prstGeom prst="rect">
            <a:avLst/>
          </a:prstGeom>
          <a:noFill/>
          <a:ln w="9525">
            <a:noFill/>
            <a:miter lim="800000"/>
            <a:headEnd/>
            <a:tailEnd/>
          </a:ln>
        </p:spPr>
      </p:pic>
      <p:pic>
        <p:nvPicPr>
          <p:cNvPr id="44" name="Picture 47" descr="ddd">
            <a:extLst>
              <a:ext uri="{FF2B5EF4-FFF2-40B4-BE49-F238E27FC236}">
                <a16:creationId xmlns:a16="http://schemas.microsoft.com/office/drawing/2014/main" id="{EBE9EA21-50DF-4334-8266-EFA5DE9B5B03}"/>
              </a:ext>
            </a:extLst>
          </p:cNvPr>
          <p:cNvPicPr>
            <a:picLocks noChangeAspect="1" noChangeArrowheads="1"/>
          </p:cNvPicPr>
          <p:nvPr/>
        </p:nvPicPr>
        <p:blipFill>
          <a:blip r:embed="rId7"/>
          <a:srcRect/>
          <a:stretch>
            <a:fillRect/>
          </a:stretch>
        </p:blipFill>
        <p:spPr bwMode="auto">
          <a:xfrm>
            <a:off x="1516554" y="5503651"/>
            <a:ext cx="3874215" cy="1671649"/>
          </a:xfrm>
          <a:prstGeom prst="rect">
            <a:avLst/>
          </a:prstGeom>
          <a:noFill/>
          <a:ln w="9525">
            <a:noFill/>
            <a:miter lim="800000"/>
            <a:headEnd/>
            <a:tailEnd/>
          </a:ln>
        </p:spPr>
      </p:pic>
      <p:pic>
        <p:nvPicPr>
          <p:cNvPr id="31" name="Picture 47" descr="ddd"/>
          <p:cNvPicPr>
            <a:picLocks noChangeAspect="1" noChangeArrowheads="1"/>
          </p:cNvPicPr>
          <p:nvPr/>
        </p:nvPicPr>
        <p:blipFill>
          <a:blip r:embed="rId7"/>
          <a:srcRect/>
          <a:stretch>
            <a:fillRect/>
          </a:stretch>
        </p:blipFill>
        <p:spPr bwMode="auto">
          <a:xfrm>
            <a:off x="2929238" y="4991560"/>
            <a:ext cx="3874215" cy="1671649"/>
          </a:xfrm>
          <a:prstGeom prst="rect">
            <a:avLst/>
          </a:prstGeom>
          <a:noFill/>
          <a:ln w="9525">
            <a:noFill/>
            <a:miter lim="800000"/>
            <a:headEnd/>
            <a:tailEnd/>
          </a:ln>
        </p:spPr>
      </p:pic>
      <p:pic>
        <p:nvPicPr>
          <p:cNvPr id="32" name="Picture 48" descr="ddf"/>
          <p:cNvPicPr>
            <a:picLocks noChangeAspect="1" noChangeArrowheads="1"/>
          </p:cNvPicPr>
          <p:nvPr/>
        </p:nvPicPr>
        <p:blipFill>
          <a:blip r:embed="rId8"/>
          <a:srcRect/>
          <a:stretch>
            <a:fillRect/>
          </a:stretch>
        </p:blipFill>
        <p:spPr bwMode="auto">
          <a:xfrm>
            <a:off x="4155429" y="5503651"/>
            <a:ext cx="2742208" cy="1280699"/>
          </a:xfrm>
          <a:prstGeom prst="rect">
            <a:avLst/>
          </a:prstGeom>
          <a:noFill/>
          <a:ln w="9525">
            <a:noFill/>
            <a:miter lim="800000"/>
            <a:headEnd/>
            <a:tailEnd/>
          </a:ln>
        </p:spPr>
      </p:pic>
      <p:pic>
        <p:nvPicPr>
          <p:cNvPr id="33" name="Picture 49" descr="ddf"/>
          <p:cNvPicPr>
            <a:picLocks noChangeAspect="1" noChangeArrowheads="1"/>
          </p:cNvPicPr>
          <p:nvPr/>
        </p:nvPicPr>
        <p:blipFill>
          <a:blip r:embed="rId8"/>
          <a:srcRect/>
          <a:stretch>
            <a:fillRect/>
          </a:stretch>
        </p:blipFill>
        <p:spPr bwMode="auto">
          <a:xfrm>
            <a:off x="2255091" y="5881587"/>
            <a:ext cx="1828139" cy="853159"/>
          </a:xfrm>
          <a:prstGeom prst="rect">
            <a:avLst/>
          </a:prstGeom>
          <a:noFill/>
          <a:ln w="9525">
            <a:noFill/>
            <a:miter lim="800000"/>
            <a:headEnd/>
            <a:tailEnd/>
          </a:ln>
        </p:spPr>
      </p:pic>
      <p:sp>
        <p:nvSpPr>
          <p:cNvPr id="46" name="标题 9">
            <a:extLst>
              <a:ext uri="{FF2B5EF4-FFF2-40B4-BE49-F238E27FC236}">
                <a16:creationId xmlns:a16="http://schemas.microsoft.com/office/drawing/2014/main" id="{1B7684BA-460A-4770-B45B-6D9253501723}"/>
              </a:ext>
            </a:extLst>
          </p:cNvPr>
          <p:cNvSpPr txBox="1">
            <a:spLocks/>
          </p:cNvSpPr>
          <p:nvPr/>
        </p:nvSpPr>
        <p:spPr>
          <a:xfrm>
            <a:off x="525905" y="869520"/>
            <a:ext cx="9448063" cy="882231"/>
          </a:xfrm>
          <a:prstGeom prst="rect">
            <a:avLst/>
          </a:prstGeom>
        </p:spPr>
        <p:txBody>
          <a:bodyPr>
            <a:noAutofit/>
            <a:scene3d>
              <a:camera prst="orthographicFront"/>
              <a:lightRig rig="threePt" dir="t"/>
            </a:scene3d>
            <a:sp3d extrusionH="57150">
              <a:bevelT w="57150" h="38100" prst="artDeco"/>
            </a:sp3d>
          </a:bodyPr>
          <a:lstStyle>
            <a:lvl1pPr algn="ctr" rtl="0" eaLnBrk="0" fontAlgn="base" hangingPunct="0">
              <a:spcBef>
                <a:spcPct val="0"/>
              </a:spcBef>
              <a:spcAft>
                <a:spcPct val="0"/>
              </a:spcAft>
              <a:defRPr sz="5699" kern="1200">
                <a:solidFill>
                  <a:schemeClr val="tx2"/>
                </a:solidFill>
                <a:latin typeface="+mj-lt"/>
                <a:ea typeface="+mj-ea"/>
                <a:cs typeface="+mj-cs"/>
              </a:defRPr>
            </a:lvl1pPr>
            <a:lvl2pPr algn="ctr" rtl="0" eaLnBrk="0" fontAlgn="base" hangingPunct="0">
              <a:spcBef>
                <a:spcPct val="0"/>
              </a:spcBef>
              <a:spcAft>
                <a:spcPct val="0"/>
              </a:spcAft>
              <a:defRPr sz="5699">
                <a:solidFill>
                  <a:schemeClr val="tx2"/>
                </a:solidFill>
                <a:latin typeface="Franklin Gothic Medium" pitchFamily="34" charset="0"/>
              </a:defRPr>
            </a:lvl2pPr>
            <a:lvl3pPr algn="ctr" rtl="0" eaLnBrk="0" fontAlgn="base" hangingPunct="0">
              <a:spcBef>
                <a:spcPct val="0"/>
              </a:spcBef>
              <a:spcAft>
                <a:spcPct val="0"/>
              </a:spcAft>
              <a:defRPr sz="5699">
                <a:solidFill>
                  <a:schemeClr val="tx2"/>
                </a:solidFill>
                <a:latin typeface="Franklin Gothic Medium" pitchFamily="34" charset="0"/>
              </a:defRPr>
            </a:lvl3pPr>
            <a:lvl4pPr algn="ctr" rtl="0" eaLnBrk="0" fontAlgn="base" hangingPunct="0">
              <a:spcBef>
                <a:spcPct val="0"/>
              </a:spcBef>
              <a:spcAft>
                <a:spcPct val="0"/>
              </a:spcAft>
              <a:defRPr sz="5699">
                <a:solidFill>
                  <a:schemeClr val="tx2"/>
                </a:solidFill>
                <a:latin typeface="Franklin Gothic Medium" pitchFamily="34" charset="0"/>
              </a:defRPr>
            </a:lvl4pPr>
            <a:lvl5pPr algn="ctr" rtl="0" eaLnBrk="0" fontAlgn="base" hangingPunct="0">
              <a:spcBef>
                <a:spcPct val="0"/>
              </a:spcBef>
              <a:spcAft>
                <a:spcPct val="0"/>
              </a:spcAft>
              <a:defRPr sz="5699">
                <a:solidFill>
                  <a:schemeClr val="tx2"/>
                </a:solidFill>
                <a:latin typeface="Franklin Gothic Medium"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eaLnBrk="1" hangingPunct="1"/>
            <a:r>
              <a:rPr lang="en-US" altLang="zh-CN" sz="5500" dirty="0" err="1">
                <a:solidFill>
                  <a:srgbClr val="002060"/>
                </a:solidFill>
                <a:latin typeface="UVN Bui Doi" panose="03060902040502090204" pitchFamily="66" charset="0"/>
              </a:rPr>
              <a:t>Thời</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Lý</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chùa</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được</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sử</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dụng</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vào</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việc</a:t>
            </a:r>
            <a:r>
              <a:rPr lang="en-US" altLang="zh-CN" sz="5500" dirty="0">
                <a:solidFill>
                  <a:srgbClr val="002060"/>
                </a:solidFill>
                <a:latin typeface="UVN Bui Doi" panose="03060902040502090204" pitchFamily="66" charset="0"/>
              </a:rPr>
              <a:t> </a:t>
            </a:r>
            <a:r>
              <a:rPr lang="en-US" altLang="zh-CN" sz="5500" dirty="0" err="1">
                <a:solidFill>
                  <a:srgbClr val="002060"/>
                </a:solidFill>
                <a:latin typeface="UVN Bui Doi" panose="03060902040502090204" pitchFamily="66" charset="0"/>
              </a:rPr>
              <a:t>gì</a:t>
            </a:r>
            <a:r>
              <a:rPr lang="en-US" altLang="zh-CN" sz="5500" dirty="0">
                <a:solidFill>
                  <a:srgbClr val="002060"/>
                </a:solidFill>
                <a:latin typeface="UVN Bui Doi" panose="03060902040502090204" pitchFamily="66" charset="0"/>
              </a:rPr>
              <a:t>?</a:t>
            </a:r>
            <a:endParaRPr lang="zh-CN" altLang="en-US" sz="5500" dirty="0">
              <a:solidFill>
                <a:srgbClr val="002060"/>
              </a:solidFill>
              <a:latin typeface="UVN Bui Doi" panose="03060902040502090204" pitchFamily="66" charset="0"/>
            </a:endParaRPr>
          </a:p>
        </p:txBody>
      </p:sp>
    </p:spTree>
    <p:extLst>
      <p:ext uri="{BB962C8B-B14F-4D97-AF65-F5344CB8AC3E}">
        <p14:creationId xmlns:p14="http://schemas.microsoft.com/office/powerpoint/2010/main" val="3726028002"/>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1000"/>
                                        <p:tgtEl>
                                          <p:spTgt spid="33"/>
                                        </p:tgtEl>
                                      </p:cBhvr>
                                    </p:animEffect>
                                    <p:anim calcmode="lin" valueType="num">
                                      <p:cBhvr>
                                        <p:cTn id="27" dur="1000" fill="hold"/>
                                        <p:tgtEl>
                                          <p:spTgt spid="33"/>
                                        </p:tgtEl>
                                        <p:attrNameLst>
                                          <p:attrName>ppt_x</p:attrName>
                                        </p:attrNameLst>
                                      </p:cBhvr>
                                      <p:tavLst>
                                        <p:tav tm="0">
                                          <p:val>
                                            <p:strVal val="#ppt_x"/>
                                          </p:val>
                                        </p:tav>
                                        <p:tav tm="100000">
                                          <p:val>
                                            <p:strVal val="#ppt_x"/>
                                          </p:val>
                                        </p:tav>
                                      </p:tavLst>
                                    </p:anim>
                                    <p:anim calcmode="lin" valueType="num">
                                      <p:cBhvr>
                                        <p:cTn id="2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fade">
                                      <p:cBhvr>
                                        <p:cTn id="33" dur="1000"/>
                                        <p:tgtEl>
                                          <p:spTgt spid="40"/>
                                        </p:tgtEl>
                                      </p:cBhvr>
                                    </p:animEffect>
                                    <p:anim calcmode="lin" valueType="num">
                                      <p:cBhvr>
                                        <p:cTn id="34" dur="1000" fill="hold"/>
                                        <p:tgtEl>
                                          <p:spTgt spid="40"/>
                                        </p:tgtEl>
                                        <p:attrNameLst>
                                          <p:attrName>ppt_x</p:attrName>
                                        </p:attrNameLst>
                                      </p:cBhvr>
                                      <p:tavLst>
                                        <p:tav tm="0">
                                          <p:val>
                                            <p:strVal val="#ppt_x"/>
                                          </p:val>
                                        </p:tav>
                                        <p:tav tm="100000">
                                          <p:val>
                                            <p:strVal val="#ppt_x"/>
                                          </p:val>
                                        </p:tav>
                                      </p:tavLst>
                                    </p:anim>
                                    <p:anim calcmode="lin" valueType="num">
                                      <p:cBhvr>
                                        <p:cTn id="35"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1000"/>
                                        <p:tgtEl>
                                          <p:spTgt spid="44"/>
                                        </p:tgtEl>
                                      </p:cBhvr>
                                    </p:animEffect>
                                    <p:anim calcmode="lin" valueType="num">
                                      <p:cBhvr>
                                        <p:cTn id="41" dur="1000" fill="hold"/>
                                        <p:tgtEl>
                                          <p:spTgt spid="44"/>
                                        </p:tgtEl>
                                        <p:attrNameLst>
                                          <p:attrName>ppt_x</p:attrName>
                                        </p:attrNameLst>
                                      </p:cBhvr>
                                      <p:tavLst>
                                        <p:tav tm="0">
                                          <p:val>
                                            <p:strVal val="#ppt_x"/>
                                          </p:val>
                                        </p:tav>
                                        <p:tav tm="100000">
                                          <p:val>
                                            <p:strVal val="#ppt_x"/>
                                          </p:val>
                                        </p:tav>
                                      </p:tavLst>
                                    </p:anim>
                                    <p:anim calcmode="lin" valueType="num">
                                      <p:cBhvr>
                                        <p:cTn id="42" dur="1000" fill="hold"/>
                                        <p:tgtEl>
                                          <p:spTgt spid="44"/>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31" presetClass="entr" presetSubtype="0" fill="hold" grpId="0" nodeType="afterEffect">
                                  <p:stCondLst>
                                    <p:cond delay="0"/>
                                  </p:stCondLst>
                                  <p:childTnLst>
                                    <p:set>
                                      <p:cBhvr>
                                        <p:cTn id="45" dur="1" fill="hold">
                                          <p:stCondLst>
                                            <p:cond delay="0"/>
                                          </p:stCondLst>
                                        </p:cTn>
                                        <p:tgtEl>
                                          <p:spTgt spid="46"/>
                                        </p:tgtEl>
                                        <p:attrNameLst>
                                          <p:attrName>style.visibility</p:attrName>
                                        </p:attrNameLst>
                                      </p:cBhvr>
                                      <p:to>
                                        <p:strVal val="visible"/>
                                      </p:to>
                                    </p:set>
                                    <p:anim calcmode="lin" valueType="num">
                                      <p:cBhvr>
                                        <p:cTn id="46" dur="1000" fill="hold"/>
                                        <p:tgtEl>
                                          <p:spTgt spid="46"/>
                                        </p:tgtEl>
                                        <p:attrNameLst>
                                          <p:attrName>ppt_w</p:attrName>
                                        </p:attrNameLst>
                                      </p:cBhvr>
                                      <p:tavLst>
                                        <p:tav tm="0">
                                          <p:val>
                                            <p:fltVal val="0"/>
                                          </p:val>
                                        </p:tav>
                                        <p:tav tm="100000">
                                          <p:val>
                                            <p:strVal val="#ppt_w"/>
                                          </p:val>
                                        </p:tav>
                                      </p:tavLst>
                                    </p:anim>
                                    <p:anim calcmode="lin" valueType="num">
                                      <p:cBhvr>
                                        <p:cTn id="47" dur="1000" fill="hold"/>
                                        <p:tgtEl>
                                          <p:spTgt spid="46"/>
                                        </p:tgtEl>
                                        <p:attrNameLst>
                                          <p:attrName>ppt_h</p:attrName>
                                        </p:attrNameLst>
                                      </p:cBhvr>
                                      <p:tavLst>
                                        <p:tav tm="0">
                                          <p:val>
                                            <p:fltVal val="0"/>
                                          </p:val>
                                        </p:tav>
                                        <p:tav tm="100000">
                                          <p:val>
                                            <p:strVal val="#ppt_h"/>
                                          </p:val>
                                        </p:tav>
                                      </p:tavLst>
                                    </p:anim>
                                    <p:anim calcmode="lin" valueType="num">
                                      <p:cBhvr>
                                        <p:cTn id="48" dur="1000" fill="hold"/>
                                        <p:tgtEl>
                                          <p:spTgt spid="46"/>
                                        </p:tgtEl>
                                        <p:attrNameLst>
                                          <p:attrName>style.rotation</p:attrName>
                                        </p:attrNameLst>
                                      </p:cBhvr>
                                      <p:tavLst>
                                        <p:tav tm="0">
                                          <p:val>
                                            <p:fltVal val="90"/>
                                          </p:val>
                                        </p:tav>
                                        <p:tav tm="100000">
                                          <p:val>
                                            <p:fltVal val="0"/>
                                          </p:val>
                                        </p:tav>
                                      </p:tavLst>
                                    </p:anim>
                                    <p:animEffect transition="in" filter="fade">
                                      <p:cBhvr>
                                        <p:cTn id="49"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82C7720E-25F3-4F13-B2FF-AFED4A2A4C66}"/>
              </a:ext>
            </a:extLst>
          </p:cNvPr>
          <p:cNvGrpSpPr/>
          <p:nvPr/>
        </p:nvGrpSpPr>
        <p:grpSpPr>
          <a:xfrm>
            <a:off x="0" y="8531"/>
            <a:ext cx="12582752" cy="7610697"/>
            <a:chOff x="0" y="8531"/>
            <a:chExt cx="12582752" cy="7610697"/>
          </a:xfrm>
        </p:grpSpPr>
        <p:pic>
          <p:nvPicPr>
            <p:cNvPr id="16" name="Picture 15" descr="Diagram&#10;&#10;Description automatically generated">
              <a:extLst>
                <a:ext uri="{FF2B5EF4-FFF2-40B4-BE49-F238E27FC236}">
                  <a16:creationId xmlns:a16="http://schemas.microsoft.com/office/drawing/2014/main" id="{69824499-ECEB-47E4-89EE-A19AB8438B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31"/>
              <a:ext cx="12192000" cy="6937940"/>
            </a:xfrm>
            <a:prstGeom prst="rect">
              <a:avLst/>
            </a:prstGeom>
          </p:spPr>
        </p:pic>
        <p:pic>
          <p:nvPicPr>
            <p:cNvPr id="47" name="Picture 46" descr="A picture containing vector graphics&#10;&#10;Description automatically generated">
              <a:extLst>
                <a:ext uri="{FF2B5EF4-FFF2-40B4-BE49-F238E27FC236}">
                  <a16:creationId xmlns:a16="http://schemas.microsoft.com/office/drawing/2014/main" id="{176F966B-3AFA-459A-8DA0-867CF73670B1}"/>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9907" b="89907" l="9967" r="92484">
                          <a14:foregroundMark x1="19935" y1="27850" x2="19935" y2="27850"/>
                          <a14:foregroundMark x1="79085" y1="25607" x2="79085" y2="25607"/>
                          <a14:foregroundMark x1="92484" y1="70093" x2="92484" y2="70093"/>
                        </a14:backgroundRemoval>
                      </a14:imgEffect>
                    </a14:imgLayer>
                  </a14:imgProps>
                </a:ext>
                <a:ext uri="{28A0092B-C50C-407E-A947-70E740481C1C}">
                  <a14:useLocalDpi xmlns:a14="http://schemas.microsoft.com/office/drawing/2010/main" val="0"/>
                </a:ext>
              </a:extLst>
            </a:blip>
            <a:stretch>
              <a:fillRect/>
            </a:stretch>
          </p:blipFill>
          <p:spPr>
            <a:xfrm>
              <a:off x="6268099" y="3913520"/>
              <a:ext cx="2077292" cy="1657420"/>
            </a:xfrm>
            <a:prstGeom prst="rect">
              <a:avLst/>
            </a:prstGeom>
          </p:spPr>
        </p:pic>
        <p:pic>
          <p:nvPicPr>
            <p:cNvPr id="14" name="Picture 13" descr="A group of people holding books&#10;&#10;Description automatically generated with low confidence">
              <a:extLst>
                <a:ext uri="{FF2B5EF4-FFF2-40B4-BE49-F238E27FC236}">
                  <a16:creationId xmlns:a16="http://schemas.microsoft.com/office/drawing/2014/main" id="{1452808B-9E75-47D1-9D8C-3ADCDC97D99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69744" y1="13571" x2="69744" y2="13571"/>
                          <a14:foregroundMark x1="31538" y1="17857" x2="31538" y2="17857"/>
                          <a14:foregroundMark x1="32821" y1="42143" x2="32821" y2="42143"/>
                          <a14:foregroundMark x1="28974" y1="43214" x2="28974" y2="43214"/>
                          <a14:foregroundMark x1="31795" y1="50000" x2="31795" y2="50000"/>
                          <a14:foregroundMark x1="31282" y1="70000" x2="31282" y2="70000"/>
                          <a14:foregroundMark x1="34872" y1="66429" x2="34872" y2="66429"/>
                          <a14:foregroundMark x1="35385" y1="44643" x2="35385" y2="44643"/>
                          <a14:foregroundMark x1="28205" y1="58571" x2="28205" y2="58571"/>
                          <a14:foregroundMark x1="31282" y1="71786" x2="31282" y2="71786"/>
                          <a14:foregroundMark x1="16154" y1="13571" x2="16154" y2="13571"/>
                          <a14:foregroundMark x1="15128" y1="33571" x2="15128" y2="33571"/>
                          <a14:foregroundMark x1="16667" y1="37857" x2="16667" y2="37857"/>
                          <a14:foregroundMark x1="17179" y1="41071" x2="17179" y2="41071"/>
                          <a14:foregroundMark x1="18462" y1="52857" x2="18462" y2="52857"/>
                          <a14:foregroundMark x1="18462" y1="60000" x2="18462" y2="60000"/>
                          <a14:foregroundMark x1="17179" y1="54286" x2="17179" y2="54286"/>
                          <a14:foregroundMark x1="17179" y1="67143" x2="17179" y2="67143"/>
                          <a14:foregroundMark x1="18205" y1="68571" x2="18205" y2="68571"/>
                          <a14:foregroundMark x1="21538" y1="68571" x2="21538" y2="68571"/>
                          <a14:foregroundMark x1="16410" y1="55357" x2="16410" y2="55357"/>
                        </a14:backgroundRemoval>
                      </a14:imgEffect>
                    </a14:imgLayer>
                  </a14:imgProps>
                </a:ext>
                <a:ext uri="{28A0092B-C50C-407E-A947-70E740481C1C}">
                  <a14:useLocalDpi xmlns:a14="http://schemas.microsoft.com/office/drawing/2010/main" val="0"/>
                </a:ext>
              </a:extLst>
            </a:blip>
            <a:stretch>
              <a:fillRect/>
            </a:stretch>
          </p:blipFill>
          <p:spPr>
            <a:xfrm>
              <a:off x="7954639" y="3818198"/>
              <a:ext cx="4628113" cy="3801030"/>
            </a:xfrm>
            <a:prstGeom prst="rect">
              <a:avLst/>
            </a:prstGeom>
          </p:spPr>
        </p:pic>
      </p:grpSp>
      <p:sp>
        <p:nvSpPr>
          <p:cNvPr id="46" name="标题 9">
            <a:extLst>
              <a:ext uri="{FF2B5EF4-FFF2-40B4-BE49-F238E27FC236}">
                <a16:creationId xmlns:a16="http://schemas.microsoft.com/office/drawing/2014/main" id="{1B7684BA-460A-4770-B45B-6D9253501723}"/>
              </a:ext>
            </a:extLst>
          </p:cNvPr>
          <p:cNvSpPr txBox="1">
            <a:spLocks/>
          </p:cNvSpPr>
          <p:nvPr/>
        </p:nvSpPr>
        <p:spPr>
          <a:xfrm>
            <a:off x="1396639" y="2548959"/>
            <a:ext cx="9889311" cy="1467967"/>
          </a:xfrm>
          <a:prstGeom prst="roundRect">
            <a:avLst/>
          </a:prstGeom>
          <a:solidFill>
            <a:schemeClr val="accent6">
              <a:lumMod val="20000"/>
              <a:lumOff val="80000"/>
            </a:schemeClr>
          </a:solidFill>
          <a:ln>
            <a:prstDash val="sysDot"/>
          </a:ln>
        </p:spPr>
        <p:style>
          <a:lnRef idx="2">
            <a:schemeClr val="dk1"/>
          </a:lnRef>
          <a:fillRef idx="1">
            <a:schemeClr val="lt1"/>
          </a:fillRef>
          <a:effectRef idx="0">
            <a:schemeClr val="dk1"/>
          </a:effectRef>
          <a:fontRef idx="minor">
            <a:schemeClr val="dk1"/>
          </a:fontRef>
        </p:style>
        <p:txBody>
          <a:bodyPr>
            <a:noAutofit/>
            <a:scene3d>
              <a:camera prst="orthographicFront"/>
              <a:lightRig rig="threePt" dir="t"/>
            </a:scene3d>
            <a:sp3d extrusionH="57150">
              <a:bevelT w="57150" h="38100" prst="artDeco"/>
            </a:sp3d>
          </a:bodyPr>
          <a:lstStyle>
            <a:lvl1pPr algn="ctr" rtl="0" eaLnBrk="0" fontAlgn="base" hangingPunct="0">
              <a:spcBef>
                <a:spcPct val="0"/>
              </a:spcBef>
              <a:spcAft>
                <a:spcPct val="0"/>
              </a:spcAft>
              <a:defRPr sz="5699" kern="1200">
                <a:solidFill>
                  <a:schemeClr val="tx2"/>
                </a:solidFill>
                <a:latin typeface="+mj-lt"/>
                <a:ea typeface="+mj-ea"/>
                <a:cs typeface="+mj-cs"/>
              </a:defRPr>
            </a:lvl1pPr>
            <a:lvl2pPr algn="ctr" rtl="0" eaLnBrk="0" fontAlgn="base" hangingPunct="0">
              <a:spcBef>
                <a:spcPct val="0"/>
              </a:spcBef>
              <a:spcAft>
                <a:spcPct val="0"/>
              </a:spcAft>
              <a:defRPr sz="5699">
                <a:solidFill>
                  <a:schemeClr val="tx2"/>
                </a:solidFill>
                <a:latin typeface="Franklin Gothic Medium" pitchFamily="34" charset="0"/>
              </a:defRPr>
            </a:lvl2pPr>
            <a:lvl3pPr algn="ctr" rtl="0" eaLnBrk="0" fontAlgn="base" hangingPunct="0">
              <a:spcBef>
                <a:spcPct val="0"/>
              </a:spcBef>
              <a:spcAft>
                <a:spcPct val="0"/>
              </a:spcAft>
              <a:defRPr sz="5699">
                <a:solidFill>
                  <a:schemeClr val="tx2"/>
                </a:solidFill>
                <a:latin typeface="Franklin Gothic Medium" pitchFamily="34" charset="0"/>
              </a:defRPr>
            </a:lvl3pPr>
            <a:lvl4pPr algn="ctr" rtl="0" eaLnBrk="0" fontAlgn="base" hangingPunct="0">
              <a:spcBef>
                <a:spcPct val="0"/>
              </a:spcBef>
              <a:spcAft>
                <a:spcPct val="0"/>
              </a:spcAft>
              <a:defRPr sz="5699">
                <a:solidFill>
                  <a:schemeClr val="tx2"/>
                </a:solidFill>
                <a:latin typeface="Franklin Gothic Medium" pitchFamily="34" charset="0"/>
              </a:defRPr>
            </a:lvl4pPr>
            <a:lvl5pPr algn="ctr" rtl="0" eaLnBrk="0" fontAlgn="base" hangingPunct="0">
              <a:spcBef>
                <a:spcPct val="0"/>
              </a:spcBef>
              <a:spcAft>
                <a:spcPct val="0"/>
              </a:spcAft>
              <a:defRPr sz="5699">
                <a:solidFill>
                  <a:schemeClr val="tx2"/>
                </a:solidFill>
                <a:latin typeface="Franklin Gothic Medium"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eaLnBrk="1" hangingPunct="1"/>
            <a:r>
              <a:rPr lang="en-US" altLang="zh-CN" sz="3500" dirty="0" err="1">
                <a:solidFill>
                  <a:schemeClr val="tx1"/>
                </a:solidFill>
                <a:latin typeface="#9Slide05 SVNBulgary" pitchFamily="2" charset="0"/>
              </a:rPr>
              <a:t>Chùa</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là</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nơi</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tu</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hành</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của</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các</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nhà</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sư</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và</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cũng</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là</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nơi</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tổ</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chức</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lễ</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bái</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của</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đạo</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Phật</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Chùa</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còn</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là</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trung</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tâm</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văn</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hóa</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của</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các</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làng</a:t>
            </a:r>
            <a:r>
              <a:rPr lang="en-US" altLang="zh-CN" sz="3500" dirty="0">
                <a:solidFill>
                  <a:schemeClr val="tx1"/>
                </a:solidFill>
                <a:latin typeface="#9Slide05 SVNBulgary" pitchFamily="2" charset="0"/>
              </a:rPr>
              <a:t> </a:t>
            </a:r>
            <a:r>
              <a:rPr lang="en-US" altLang="zh-CN" sz="3500" dirty="0" err="1">
                <a:solidFill>
                  <a:schemeClr val="tx1"/>
                </a:solidFill>
                <a:latin typeface="#9Slide05 SVNBulgary" pitchFamily="2" charset="0"/>
              </a:rPr>
              <a:t>xã</a:t>
            </a:r>
            <a:endParaRPr lang="zh-CN" altLang="en-US" sz="3500" dirty="0">
              <a:solidFill>
                <a:schemeClr val="tx1"/>
              </a:solidFill>
              <a:latin typeface="#9Slide05 SVNBulgary" pitchFamily="2" charset="0"/>
            </a:endParaRPr>
          </a:p>
        </p:txBody>
      </p:sp>
      <p:sp>
        <p:nvSpPr>
          <p:cNvPr id="54" name="标题 9">
            <a:extLst>
              <a:ext uri="{FF2B5EF4-FFF2-40B4-BE49-F238E27FC236}">
                <a16:creationId xmlns:a16="http://schemas.microsoft.com/office/drawing/2014/main" id="{3934AB33-64AD-4767-8C3C-97C7090F1FD8}"/>
              </a:ext>
            </a:extLst>
          </p:cNvPr>
          <p:cNvSpPr txBox="1">
            <a:spLocks/>
          </p:cNvSpPr>
          <p:nvPr/>
        </p:nvSpPr>
        <p:spPr>
          <a:xfrm>
            <a:off x="1459270" y="985670"/>
            <a:ext cx="9764051" cy="1467967"/>
          </a:xfrm>
          <a:prstGeom prst="roundRect">
            <a:avLst/>
          </a:prstGeom>
          <a:solidFill>
            <a:srgbClr val="FDE9F3"/>
          </a:solidFill>
          <a:ln>
            <a:prstDash val="sysDot"/>
          </a:ln>
        </p:spPr>
        <p:style>
          <a:lnRef idx="2">
            <a:schemeClr val="dk1"/>
          </a:lnRef>
          <a:fillRef idx="1">
            <a:schemeClr val="lt1"/>
          </a:fillRef>
          <a:effectRef idx="0">
            <a:schemeClr val="dk1"/>
          </a:effectRef>
          <a:fontRef idx="minor">
            <a:schemeClr val="dk1"/>
          </a:fontRef>
        </p:style>
        <p:txBody>
          <a:bodyPr>
            <a:noAutofit/>
            <a:scene3d>
              <a:camera prst="orthographicFront"/>
              <a:lightRig rig="threePt" dir="t"/>
            </a:scene3d>
            <a:sp3d extrusionH="57150">
              <a:bevelT w="57150" h="38100" prst="artDeco"/>
            </a:sp3d>
          </a:bodyPr>
          <a:lstStyle>
            <a:lvl1pPr algn="ctr" rtl="0" eaLnBrk="0" fontAlgn="base" hangingPunct="0">
              <a:spcBef>
                <a:spcPct val="0"/>
              </a:spcBef>
              <a:spcAft>
                <a:spcPct val="0"/>
              </a:spcAft>
              <a:defRPr sz="5699" kern="1200">
                <a:solidFill>
                  <a:schemeClr val="tx2"/>
                </a:solidFill>
                <a:latin typeface="+mj-lt"/>
                <a:ea typeface="+mj-ea"/>
                <a:cs typeface="+mj-cs"/>
              </a:defRPr>
            </a:lvl1pPr>
            <a:lvl2pPr algn="ctr" rtl="0" eaLnBrk="0" fontAlgn="base" hangingPunct="0">
              <a:spcBef>
                <a:spcPct val="0"/>
              </a:spcBef>
              <a:spcAft>
                <a:spcPct val="0"/>
              </a:spcAft>
              <a:defRPr sz="5699">
                <a:solidFill>
                  <a:schemeClr val="tx2"/>
                </a:solidFill>
                <a:latin typeface="Franklin Gothic Medium" pitchFamily="34" charset="0"/>
              </a:defRPr>
            </a:lvl2pPr>
            <a:lvl3pPr algn="ctr" rtl="0" eaLnBrk="0" fontAlgn="base" hangingPunct="0">
              <a:spcBef>
                <a:spcPct val="0"/>
              </a:spcBef>
              <a:spcAft>
                <a:spcPct val="0"/>
              </a:spcAft>
              <a:defRPr sz="5699">
                <a:solidFill>
                  <a:schemeClr val="tx2"/>
                </a:solidFill>
                <a:latin typeface="Franklin Gothic Medium" pitchFamily="34" charset="0"/>
              </a:defRPr>
            </a:lvl3pPr>
            <a:lvl4pPr algn="ctr" rtl="0" eaLnBrk="0" fontAlgn="base" hangingPunct="0">
              <a:spcBef>
                <a:spcPct val="0"/>
              </a:spcBef>
              <a:spcAft>
                <a:spcPct val="0"/>
              </a:spcAft>
              <a:defRPr sz="5699">
                <a:solidFill>
                  <a:schemeClr val="tx2"/>
                </a:solidFill>
                <a:latin typeface="Franklin Gothic Medium" pitchFamily="34" charset="0"/>
              </a:defRPr>
            </a:lvl4pPr>
            <a:lvl5pPr algn="ctr" rtl="0" eaLnBrk="0" fontAlgn="base" hangingPunct="0">
              <a:spcBef>
                <a:spcPct val="0"/>
              </a:spcBef>
              <a:spcAft>
                <a:spcPct val="0"/>
              </a:spcAft>
              <a:defRPr sz="5699">
                <a:solidFill>
                  <a:schemeClr val="tx2"/>
                </a:solidFill>
                <a:latin typeface="Franklin Gothic Medium"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algn="just" eaLnBrk="1" hangingPunct="1"/>
            <a:r>
              <a:rPr lang="en-US" altLang="en-US" sz="3000" b="1" dirty="0" err="1">
                <a:latin typeface="#9Slide05 SVNBulgary" pitchFamily="2" charset="0"/>
              </a:rPr>
              <a:t>Các</a:t>
            </a:r>
            <a:r>
              <a:rPr lang="en-US" altLang="en-US" sz="3000" b="1" dirty="0">
                <a:latin typeface="#9Slide05 SVNBulgary" pitchFamily="2" charset="0"/>
              </a:rPr>
              <a:t> </a:t>
            </a:r>
            <a:r>
              <a:rPr lang="en-US" altLang="en-US" sz="3000" b="1" dirty="0" err="1">
                <a:latin typeface="#9Slide05 SVNBulgary" pitchFamily="2" charset="0"/>
              </a:rPr>
              <a:t>nhà</a:t>
            </a:r>
            <a:r>
              <a:rPr lang="en-US" altLang="en-US" sz="3000" b="1" dirty="0">
                <a:latin typeface="#9Slide05 SVNBulgary" pitchFamily="2" charset="0"/>
              </a:rPr>
              <a:t> </a:t>
            </a:r>
            <a:r>
              <a:rPr lang="en-US" altLang="en-US" sz="3000" b="1" dirty="0" err="1">
                <a:latin typeface="#9Slide05 SVNBulgary" pitchFamily="2" charset="0"/>
              </a:rPr>
              <a:t>sư</a:t>
            </a:r>
            <a:r>
              <a:rPr lang="en-US" altLang="en-US" sz="3000" b="1" dirty="0">
                <a:latin typeface="#9Slide05 SVNBulgary" pitchFamily="2" charset="0"/>
              </a:rPr>
              <a:t> </a:t>
            </a:r>
            <a:r>
              <a:rPr lang="en-US" altLang="en-US" sz="3000" b="1" dirty="0" err="1">
                <a:latin typeface="#9Slide05 SVNBulgary" pitchFamily="2" charset="0"/>
              </a:rPr>
              <a:t>hướng</a:t>
            </a:r>
            <a:r>
              <a:rPr lang="en-US" altLang="en-US" sz="3000" b="1" dirty="0">
                <a:latin typeface="#9Slide05 SVNBulgary" pitchFamily="2" charset="0"/>
              </a:rPr>
              <a:t> </a:t>
            </a:r>
            <a:r>
              <a:rPr lang="en-US" altLang="en-US" sz="3000" b="1" dirty="0" err="1">
                <a:latin typeface="#9Slide05 SVNBulgary" pitchFamily="2" charset="0"/>
              </a:rPr>
              <a:t>dẫn</a:t>
            </a:r>
            <a:r>
              <a:rPr lang="en-US" altLang="en-US" sz="3000" b="1" dirty="0">
                <a:latin typeface="#9Slide05 SVNBulgary" pitchFamily="2" charset="0"/>
              </a:rPr>
              <a:t> </a:t>
            </a:r>
            <a:r>
              <a:rPr lang="en-US" altLang="en-US" sz="3000" b="1" dirty="0" err="1">
                <a:latin typeface="#9Slide05 SVNBulgary" pitchFamily="2" charset="0"/>
              </a:rPr>
              <a:t>giáo</a:t>
            </a:r>
            <a:r>
              <a:rPr lang="en-US" altLang="en-US" sz="3000" b="1" dirty="0">
                <a:latin typeface="#9Slide05 SVNBulgary" pitchFamily="2" charset="0"/>
              </a:rPr>
              <a:t> </a:t>
            </a:r>
            <a:r>
              <a:rPr lang="en-US" altLang="en-US" sz="3000" b="1" dirty="0" err="1">
                <a:latin typeface="#9Slide05 SVNBulgary" pitchFamily="2" charset="0"/>
              </a:rPr>
              <a:t>vụ</a:t>
            </a:r>
            <a:r>
              <a:rPr lang="en-US" altLang="en-US" sz="3000" b="1" dirty="0">
                <a:latin typeface="#9Slide05 SVNBulgary" pitchFamily="2" charset="0"/>
              </a:rPr>
              <a:t> </a:t>
            </a:r>
            <a:r>
              <a:rPr lang="en-US" altLang="en-US" sz="3000" b="1" dirty="0" err="1">
                <a:latin typeface="#9Slide05 SVNBulgary" pitchFamily="2" charset="0"/>
              </a:rPr>
              <a:t>về</a:t>
            </a:r>
            <a:r>
              <a:rPr lang="en-US" altLang="en-US" sz="3000" b="1" dirty="0">
                <a:latin typeface="#9Slide05 SVNBulgary" pitchFamily="2" charset="0"/>
              </a:rPr>
              <a:t> </a:t>
            </a:r>
            <a:r>
              <a:rPr lang="en-US" altLang="en-US" sz="3000" b="1" dirty="0" err="1">
                <a:latin typeface="#9Slide05 SVNBulgary" pitchFamily="2" charset="0"/>
              </a:rPr>
              <a:t>văn</a:t>
            </a:r>
            <a:r>
              <a:rPr lang="en-US" altLang="en-US" sz="3000" b="1" dirty="0">
                <a:latin typeface="#9Slide05 SVNBulgary" pitchFamily="2" charset="0"/>
              </a:rPr>
              <a:t> </a:t>
            </a:r>
            <a:r>
              <a:rPr lang="en-US" altLang="en-US" sz="3000" b="1" dirty="0" err="1">
                <a:latin typeface="#9Slide05 SVNBulgary" pitchFamily="2" charset="0"/>
              </a:rPr>
              <a:t>hóa</a:t>
            </a:r>
            <a:r>
              <a:rPr lang="en-US" altLang="en-US" sz="3000" b="1" dirty="0">
                <a:latin typeface="#9Slide05 SVNBulgary" pitchFamily="2" charset="0"/>
              </a:rPr>
              <a:t>, </a:t>
            </a:r>
            <a:r>
              <a:rPr lang="en-US" altLang="en-US" sz="3000" b="1" dirty="0" err="1">
                <a:latin typeface="#9Slide05 SVNBulgary" pitchFamily="2" charset="0"/>
              </a:rPr>
              <a:t>đạo</a:t>
            </a:r>
            <a:r>
              <a:rPr lang="en-US" altLang="en-US" sz="3000" b="1" dirty="0">
                <a:latin typeface="#9Slide05 SVNBulgary" pitchFamily="2" charset="0"/>
              </a:rPr>
              <a:t> </a:t>
            </a:r>
            <a:r>
              <a:rPr lang="en-US" altLang="en-US" sz="3000" b="1" dirty="0" err="1">
                <a:latin typeface="#9Slide05 SVNBulgary" pitchFamily="2" charset="0"/>
              </a:rPr>
              <a:t>đức</a:t>
            </a:r>
            <a:r>
              <a:rPr lang="en-US" altLang="en-US" sz="3000" b="1" dirty="0">
                <a:latin typeface="#9Slide05 SVNBulgary" pitchFamily="2" charset="0"/>
              </a:rPr>
              <a:t>.</a:t>
            </a:r>
            <a:r>
              <a:rPr lang="vi-VN" altLang="en-US" sz="3000" b="1" dirty="0">
                <a:latin typeface="#9Slide05 SVNBulgary" pitchFamily="2" charset="0"/>
              </a:rPr>
              <a:t>Ngườ</a:t>
            </a:r>
            <a:r>
              <a:rPr lang="en-US" altLang="en-US" sz="3000" b="1" dirty="0">
                <a:latin typeface="#9Slide05 SVNBulgary" pitchFamily="2" charset="0"/>
              </a:rPr>
              <a:t>i </a:t>
            </a:r>
            <a:r>
              <a:rPr lang="en-US" altLang="en-US" sz="3000" b="1" dirty="0" err="1">
                <a:latin typeface="#9Slide05 SVNBulgary" pitchFamily="2" charset="0"/>
              </a:rPr>
              <a:t>đến</a:t>
            </a:r>
            <a:r>
              <a:rPr lang="en-US" altLang="en-US" sz="3000" b="1" dirty="0">
                <a:latin typeface="#9Slide05 SVNBulgary" pitchFamily="2" charset="0"/>
              </a:rPr>
              <a:t> </a:t>
            </a:r>
            <a:r>
              <a:rPr lang="en-US" altLang="en-US" sz="3000" b="1" dirty="0" err="1">
                <a:latin typeface="#9Slide05 SVNBulgary" pitchFamily="2" charset="0"/>
              </a:rPr>
              <a:t>để</a:t>
            </a:r>
            <a:r>
              <a:rPr lang="en-US" altLang="en-US" sz="3000" b="1" dirty="0">
                <a:latin typeface="#9Slide05 SVNBulgary" pitchFamily="2" charset="0"/>
              </a:rPr>
              <a:t> </a:t>
            </a:r>
            <a:r>
              <a:rPr lang="en-US" altLang="en-US" sz="3000" b="1" dirty="0" err="1">
                <a:latin typeface="#9Slide05 SVNBulgary" pitchFamily="2" charset="0"/>
              </a:rPr>
              <a:t>học</a:t>
            </a:r>
            <a:r>
              <a:rPr lang="en-US" altLang="en-US" sz="3000" b="1" dirty="0">
                <a:latin typeface="#9Slide05 SVNBulgary" pitchFamily="2" charset="0"/>
              </a:rPr>
              <a:t> </a:t>
            </a:r>
            <a:r>
              <a:rPr lang="en-US" altLang="en-US" sz="3000" b="1" dirty="0" err="1">
                <a:latin typeface="#9Slide05 SVNBulgary" pitchFamily="2" charset="0"/>
              </a:rPr>
              <a:t>chữ</a:t>
            </a:r>
            <a:r>
              <a:rPr lang="en-US" altLang="en-US" sz="3000" b="1" dirty="0">
                <a:latin typeface="#9Slide05 SVNBulgary" pitchFamily="2" charset="0"/>
              </a:rPr>
              <a:t>, </a:t>
            </a:r>
            <a:r>
              <a:rPr lang="en-US" altLang="en-US" sz="3000" b="1" dirty="0" err="1">
                <a:latin typeface="#9Slide05 SVNBulgary" pitchFamily="2" charset="0"/>
              </a:rPr>
              <a:t>học</a:t>
            </a:r>
            <a:r>
              <a:rPr lang="en-US" altLang="en-US" sz="3000" b="1" dirty="0">
                <a:latin typeface="#9Slide05 SVNBulgary" pitchFamily="2" charset="0"/>
              </a:rPr>
              <a:t> </a:t>
            </a:r>
            <a:r>
              <a:rPr lang="en-US" altLang="en-US" sz="3000" b="1" dirty="0" err="1">
                <a:latin typeface="#9Slide05 SVNBulgary" pitchFamily="2" charset="0"/>
              </a:rPr>
              <a:t>kinh</a:t>
            </a:r>
            <a:r>
              <a:rPr lang="en-US" altLang="en-US" sz="3000" b="1" dirty="0">
                <a:latin typeface="#9Slide05 SVNBulgary" pitchFamily="2" charset="0"/>
              </a:rPr>
              <a:t>, </a:t>
            </a:r>
            <a:r>
              <a:rPr lang="en-US" altLang="en-US" sz="3000" b="1" dirty="0" err="1">
                <a:latin typeface="#9Slide05 SVNBulgary" pitchFamily="2" charset="0"/>
              </a:rPr>
              <a:t>hội</a:t>
            </a:r>
            <a:r>
              <a:rPr lang="en-US" altLang="en-US" sz="3000" b="1" dirty="0">
                <a:latin typeface="#9Slide05 SVNBulgary" pitchFamily="2" charset="0"/>
              </a:rPr>
              <a:t> </a:t>
            </a:r>
            <a:r>
              <a:rPr lang="en-US" altLang="en-US" sz="3000" b="1" dirty="0" err="1">
                <a:latin typeface="#9Slide05 SVNBulgary" pitchFamily="2" charset="0"/>
              </a:rPr>
              <a:t>hè</a:t>
            </a:r>
            <a:r>
              <a:rPr lang="en-US" altLang="en-US" sz="3000" b="1" dirty="0">
                <a:latin typeface="#9Slide05 SVNBulgary" pitchFamily="2" charset="0"/>
              </a:rPr>
              <a:t>, </a:t>
            </a:r>
            <a:r>
              <a:rPr lang="en-US" altLang="en-US" sz="3000" b="1" dirty="0" err="1">
                <a:latin typeface="#9Slide05 SVNBulgary" pitchFamily="2" charset="0"/>
              </a:rPr>
              <a:t>họp</a:t>
            </a:r>
            <a:r>
              <a:rPr lang="en-US" altLang="en-US" sz="3000" b="1" dirty="0">
                <a:latin typeface="#9Slide05 SVNBulgary" pitchFamily="2" charset="0"/>
              </a:rPr>
              <a:t> </a:t>
            </a:r>
            <a:r>
              <a:rPr lang="en-US" altLang="en-US" sz="3000" b="1" dirty="0" err="1">
                <a:latin typeface="#9Slide05 SVNBulgary" pitchFamily="2" charset="0"/>
              </a:rPr>
              <a:t>chợ</a:t>
            </a:r>
            <a:r>
              <a:rPr lang="en-US" altLang="en-US" sz="3000" b="1" dirty="0">
                <a:latin typeface="#9Slide05 SVNBulgary" pitchFamily="2" charset="0"/>
              </a:rPr>
              <a:t> </a:t>
            </a:r>
            <a:r>
              <a:rPr lang="en-US" altLang="en-US" sz="3000" b="1" dirty="0" err="1">
                <a:latin typeface="#9Slide05 SVNBulgary" pitchFamily="2" charset="0"/>
              </a:rPr>
              <a:t>trước</a:t>
            </a:r>
            <a:r>
              <a:rPr lang="en-US" altLang="en-US" sz="3000" b="1" dirty="0">
                <a:latin typeface="#9Slide05 SVNBulgary" pitchFamily="2" charset="0"/>
              </a:rPr>
              <a:t> </a:t>
            </a:r>
            <a:r>
              <a:rPr lang="en-US" altLang="en-US" sz="3000" b="1" dirty="0" err="1">
                <a:latin typeface="#9Slide05 SVNBulgary" pitchFamily="2" charset="0"/>
              </a:rPr>
              <a:t>chùa</a:t>
            </a:r>
            <a:r>
              <a:rPr lang="en-US" altLang="en-US" sz="3000" b="1" dirty="0">
                <a:latin typeface="#9Slide05 SVNBulgary" pitchFamily="2" charset="0"/>
              </a:rPr>
              <a:t>. </a:t>
            </a:r>
            <a:r>
              <a:rPr lang="en-US" altLang="en-US" sz="3000" b="1" dirty="0" err="1">
                <a:latin typeface="#9Slide05 SVNBulgary" pitchFamily="2" charset="0"/>
              </a:rPr>
              <a:t>Hội</a:t>
            </a:r>
            <a:r>
              <a:rPr lang="en-US" altLang="en-US" sz="3000" b="1" dirty="0">
                <a:latin typeface="#9Slide05 SVNBulgary" pitchFamily="2" charset="0"/>
              </a:rPr>
              <a:t> </a:t>
            </a:r>
            <a:r>
              <a:rPr lang="en-US" altLang="en-US" sz="3000" b="1" dirty="0" err="1">
                <a:latin typeface="#9Slide05 SVNBulgary" pitchFamily="2" charset="0"/>
              </a:rPr>
              <a:t>chùa</a:t>
            </a:r>
            <a:r>
              <a:rPr lang="en-US" altLang="en-US" sz="3000" b="1" dirty="0">
                <a:latin typeface="#9Slide05 SVNBulgary" pitchFamily="2" charset="0"/>
              </a:rPr>
              <a:t> </a:t>
            </a:r>
            <a:r>
              <a:rPr lang="en-US" altLang="en-US" sz="3000" b="1" dirty="0" err="1">
                <a:latin typeface="#9Slide05 SVNBulgary" pitchFamily="2" charset="0"/>
              </a:rPr>
              <a:t>là</a:t>
            </a:r>
            <a:r>
              <a:rPr lang="en-US" altLang="en-US" sz="3000" b="1" dirty="0">
                <a:latin typeface="#9Slide05 SVNBulgary" pitchFamily="2" charset="0"/>
              </a:rPr>
              <a:t> </a:t>
            </a:r>
            <a:r>
              <a:rPr lang="en-US" altLang="en-US" sz="3000" b="1" dirty="0" err="1">
                <a:latin typeface="#9Slide05 SVNBulgary" pitchFamily="2" charset="0"/>
              </a:rPr>
              <a:t>một</a:t>
            </a:r>
            <a:r>
              <a:rPr lang="en-US" altLang="en-US" sz="3000" b="1" dirty="0">
                <a:latin typeface="#9Slide05 SVNBulgary" pitchFamily="2" charset="0"/>
              </a:rPr>
              <a:t> </a:t>
            </a:r>
            <a:r>
              <a:rPr lang="en-US" altLang="en-US" sz="3000" b="1" dirty="0" err="1">
                <a:latin typeface="#9Slide05 SVNBulgary" pitchFamily="2" charset="0"/>
              </a:rPr>
              <a:t>hoạt</a:t>
            </a:r>
            <a:r>
              <a:rPr lang="en-US" altLang="en-US" sz="3000" b="1" dirty="0">
                <a:latin typeface="#9Slide05 SVNBulgary" pitchFamily="2" charset="0"/>
              </a:rPr>
              <a:t> </a:t>
            </a:r>
            <a:r>
              <a:rPr lang="en-US" altLang="en-US" sz="3000" b="1" dirty="0" err="1">
                <a:latin typeface="#9Slide05 SVNBulgary" pitchFamily="2" charset="0"/>
              </a:rPr>
              <a:t>động</a:t>
            </a:r>
            <a:r>
              <a:rPr lang="en-US" altLang="en-US" sz="3000" b="1" dirty="0">
                <a:latin typeface="#9Slide05 SVNBulgary" pitchFamily="2" charset="0"/>
              </a:rPr>
              <a:t> </a:t>
            </a:r>
            <a:r>
              <a:rPr lang="en-US" altLang="en-US" sz="3000" b="1" dirty="0" err="1">
                <a:latin typeface="#9Slide05 SVNBulgary" pitchFamily="2" charset="0"/>
              </a:rPr>
              <a:t>văn</a:t>
            </a:r>
            <a:r>
              <a:rPr lang="en-US" altLang="en-US" sz="3000" b="1" dirty="0">
                <a:latin typeface="#9Slide05 SVNBulgary" pitchFamily="2" charset="0"/>
              </a:rPr>
              <a:t> </a:t>
            </a:r>
            <a:r>
              <a:rPr lang="en-US" altLang="en-US" sz="3000" b="1" dirty="0" err="1">
                <a:latin typeface="#9Slide05 SVNBulgary" pitchFamily="2" charset="0"/>
              </a:rPr>
              <a:t>hóa</a:t>
            </a:r>
            <a:r>
              <a:rPr lang="en-US" altLang="en-US" sz="3000" b="1" dirty="0">
                <a:latin typeface="#9Slide05 SVNBulgary" pitchFamily="2" charset="0"/>
              </a:rPr>
              <a:t> </a:t>
            </a:r>
            <a:r>
              <a:rPr lang="en-US" altLang="en-US" sz="3000" b="1" dirty="0" err="1">
                <a:latin typeface="#9Slide05 SVNBulgary" pitchFamily="2" charset="0"/>
              </a:rPr>
              <a:t>hơn</a:t>
            </a:r>
            <a:r>
              <a:rPr lang="en-US" altLang="en-US" sz="3000" b="1" dirty="0">
                <a:latin typeface="#9Slide05 SVNBulgary" pitchFamily="2" charset="0"/>
              </a:rPr>
              <a:t> </a:t>
            </a:r>
            <a:r>
              <a:rPr lang="en-US" altLang="en-US" sz="3000" b="1" dirty="0" err="1">
                <a:latin typeface="#9Slide05 SVNBulgary" pitchFamily="2" charset="0"/>
              </a:rPr>
              <a:t>là</a:t>
            </a:r>
            <a:r>
              <a:rPr lang="en-US" altLang="en-US" sz="3000" b="1" dirty="0">
                <a:latin typeface="#9Slide05 SVNBulgary" pitchFamily="2" charset="0"/>
              </a:rPr>
              <a:t> </a:t>
            </a:r>
            <a:r>
              <a:rPr lang="en-US" altLang="en-US" sz="3000" b="1" dirty="0" err="1">
                <a:latin typeface="#9Slide05 SVNBulgary" pitchFamily="2" charset="0"/>
              </a:rPr>
              <a:t>một</a:t>
            </a:r>
            <a:r>
              <a:rPr lang="en-US" altLang="en-US" sz="3000" b="1" dirty="0">
                <a:latin typeface="#9Slide05 SVNBulgary" pitchFamily="2" charset="0"/>
              </a:rPr>
              <a:t> </a:t>
            </a:r>
            <a:r>
              <a:rPr lang="en-US" altLang="en-US" sz="3000" b="1" dirty="0" err="1">
                <a:latin typeface="#9Slide05 SVNBulgary" pitchFamily="2" charset="0"/>
              </a:rPr>
              <a:t>tôn</a:t>
            </a:r>
            <a:r>
              <a:rPr lang="en-US" altLang="en-US" sz="3000" b="1" dirty="0">
                <a:latin typeface="#9Slide05 SVNBulgary" pitchFamily="2" charset="0"/>
              </a:rPr>
              <a:t> </a:t>
            </a:r>
            <a:r>
              <a:rPr lang="en-US" altLang="en-US" sz="3000" b="1" dirty="0" err="1">
                <a:latin typeface="#9Slide05 SVNBulgary" pitchFamily="2" charset="0"/>
              </a:rPr>
              <a:t>giáo</a:t>
            </a:r>
            <a:r>
              <a:rPr lang="en-US" altLang="en-US" sz="3000" b="1" dirty="0">
                <a:latin typeface="#9Slide05 SVNBulgary" pitchFamily="2" charset="0"/>
              </a:rPr>
              <a:t>.</a:t>
            </a:r>
          </a:p>
        </p:txBody>
      </p:sp>
    </p:spTree>
  </p:cSld>
  <p:clrMapOvr>
    <a:masterClrMapping/>
  </p:clrMapOvr>
  <p:transition spd="slow" advClick="0">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1000" fill="hold"/>
                                        <p:tgtEl>
                                          <p:spTgt spid="54"/>
                                        </p:tgtEl>
                                        <p:attrNameLst>
                                          <p:attrName>ppt_w</p:attrName>
                                        </p:attrNameLst>
                                      </p:cBhvr>
                                      <p:tavLst>
                                        <p:tav tm="0">
                                          <p:val>
                                            <p:fltVal val="0"/>
                                          </p:val>
                                        </p:tav>
                                        <p:tav tm="100000">
                                          <p:val>
                                            <p:strVal val="#ppt_w"/>
                                          </p:val>
                                        </p:tav>
                                      </p:tavLst>
                                    </p:anim>
                                    <p:anim calcmode="lin" valueType="num">
                                      <p:cBhvr>
                                        <p:cTn id="8" dur="1000" fill="hold"/>
                                        <p:tgtEl>
                                          <p:spTgt spid="54"/>
                                        </p:tgtEl>
                                        <p:attrNameLst>
                                          <p:attrName>ppt_h</p:attrName>
                                        </p:attrNameLst>
                                      </p:cBhvr>
                                      <p:tavLst>
                                        <p:tav tm="0">
                                          <p:val>
                                            <p:fltVal val="0"/>
                                          </p:val>
                                        </p:tav>
                                        <p:tav tm="100000">
                                          <p:val>
                                            <p:strVal val="#ppt_h"/>
                                          </p:val>
                                        </p:tav>
                                      </p:tavLst>
                                    </p:anim>
                                    <p:anim calcmode="lin" valueType="num">
                                      <p:cBhvr>
                                        <p:cTn id="9" dur="1000" fill="hold"/>
                                        <p:tgtEl>
                                          <p:spTgt spid="54"/>
                                        </p:tgtEl>
                                        <p:attrNameLst>
                                          <p:attrName>style.rotation</p:attrName>
                                        </p:attrNameLst>
                                      </p:cBhvr>
                                      <p:tavLst>
                                        <p:tav tm="0">
                                          <p:val>
                                            <p:fltVal val="90"/>
                                          </p:val>
                                        </p:tav>
                                        <p:tav tm="100000">
                                          <p:val>
                                            <p:fltVal val="0"/>
                                          </p:val>
                                        </p:tav>
                                      </p:tavLst>
                                    </p:anim>
                                    <p:animEffect transition="in" filter="fade">
                                      <p:cBhvr>
                                        <p:cTn id="10"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unset&#10;&#10;Description automatically generated">
            <a:extLst>
              <a:ext uri="{FF2B5EF4-FFF2-40B4-BE49-F238E27FC236}">
                <a16:creationId xmlns:a16="http://schemas.microsoft.com/office/drawing/2014/main" id="{27FFBD4B-A24F-41D6-815F-D26836559CC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41" b="83981" l="9840" r="89817">
                        <a14:foregroundMark x1="46911" y1="41759" x2="46911" y2="41759"/>
                        <a14:foregroundMark x1="51602" y1="48611" x2="52746" y2="52130"/>
                        <a14:foregroundMark x1="54805" y1="64630" x2="55034" y2="68148"/>
                        <a14:foregroundMark x1="54577" y1="77407" x2="54577" y2="77407"/>
                        <a14:foregroundMark x1="43822" y1="78704" x2="43822" y2="78704"/>
                        <a14:foregroundMark x1="36957" y1="79722" x2="36957" y2="79722"/>
                        <a14:foregroundMark x1="50000" y1="80093" x2="50000" y2="80093"/>
                        <a14:foregroundMark x1="51602" y1="80093" x2="54233" y2="80093"/>
                        <a14:foregroundMark x1="66705" y1="79907" x2="66705" y2="79907"/>
                        <a14:foregroundMark x1="40961" y1="54167" x2="34439" y2="52963"/>
                        <a14:foregroundMark x1="34439" y1="52963" x2="21281" y2="45556"/>
                        <a14:foregroundMark x1="21281" y1="45556" x2="13387" y2="28426"/>
                        <a14:foregroundMark x1="13387" y1="28426" x2="17277" y2="6944"/>
                        <a14:foregroundMark x1="17277" y1="6944" x2="19565" y2="2222"/>
                        <a14:foregroundMark x1="74600" y1="833" x2="81350" y2="8426"/>
                        <a14:foregroundMark x1="81350" y1="8426" x2="89474" y2="27870"/>
                        <a14:foregroundMark x1="89474" y1="27870" x2="83066" y2="43704"/>
                        <a14:foregroundMark x1="83066" y1="43704" x2="68078" y2="53056"/>
                        <a14:foregroundMark x1="68078" y1="53056" x2="60984" y2="55185"/>
                        <a14:foregroundMark x1="20137" y1="833" x2="12357" y2="18148"/>
                        <a14:foregroundMark x1="12357" y1="18148" x2="11785" y2="37500"/>
                        <a14:foregroundMark x1="11785" y1="37500" x2="18650" y2="52130"/>
                        <a14:foregroundMark x1="18650" y1="52130" x2="32838" y2="60000"/>
                        <a14:foregroundMark x1="32838" y1="60000" x2="43135" y2="59537"/>
                        <a14:foregroundMark x1="75858" y1="2037" x2="85011" y2="22222"/>
                        <a14:foregroundMark x1="85011" y1="22222" x2="81350" y2="43519"/>
                        <a14:foregroundMark x1="81350" y1="43519" x2="71167" y2="55648"/>
                        <a14:foregroundMark x1="71167" y1="55648" x2="53776" y2="64259"/>
                        <a14:foregroundMark x1="45881" y1="76389" x2="39245" y2="82130"/>
                        <a14:foregroundMark x1="39245" y1="82130" x2="53776" y2="82778"/>
                        <a14:foregroundMark x1="53776" y1="82778" x2="62357" y2="81852"/>
                        <a14:foregroundMark x1="62357" y1="81852" x2="63387" y2="81111"/>
                        <a14:foregroundMark x1="45080" y1="81574" x2="55492" y2="83981"/>
                      </a14:backgroundRemoval>
                    </a14:imgEffect>
                  </a14:imgLayer>
                </a14:imgProps>
              </a:ext>
              <a:ext uri="{28A0092B-C50C-407E-A947-70E740481C1C}">
                <a14:useLocalDpi xmlns:a14="http://schemas.microsoft.com/office/drawing/2010/main" val="0"/>
              </a:ext>
            </a:extLst>
          </a:blip>
          <a:srcRect b="7334"/>
          <a:stretch/>
        </p:blipFill>
        <p:spPr>
          <a:xfrm>
            <a:off x="-1952657" y="-1427967"/>
            <a:ext cx="10003108" cy="8926256"/>
          </a:xfrm>
          <a:prstGeom prst="rect">
            <a:avLst/>
          </a:prstGeom>
        </p:spPr>
      </p:pic>
      <p:pic>
        <p:nvPicPr>
          <p:cNvPr id="6" name="Picture 5" descr="Diagram&#10;&#10;Description automatically generated with low confidence">
            <a:extLst>
              <a:ext uri="{FF2B5EF4-FFF2-40B4-BE49-F238E27FC236}">
                <a16:creationId xmlns:a16="http://schemas.microsoft.com/office/drawing/2014/main" id="{B93B8AAA-A1F9-40CD-8B1C-F9476645375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172" b="97929" l="1355" r="97440">
                        <a14:foregroundMark x1="6024" y1="44379" x2="6024" y2="44379"/>
                        <a14:foregroundMark x1="6476" y1="36391" x2="6476" y2="36391"/>
                        <a14:foregroundMark x1="3916" y1="62722" x2="3916" y2="62722"/>
                        <a14:foregroundMark x1="96837" y1="32544" x2="96837" y2="32544"/>
                        <a14:foregroundMark x1="2861" y1="64201" x2="2861" y2="64201"/>
                        <a14:foregroundMark x1="27259" y1="57101" x2="27259" y2="57101"/>
                        <a14:foregroundMark x1="6325" y1="70118" x2="6325" y2="70118"/>
                        <a14:foregroundMark x1="12651" y1="70414" x2="12651" y2="70414"/>
                        <a14:foregroundMark x1="8886" y1="39941" x2="8886" y2="39941"/>
                        <a14:foregroundMark x1="50301" y1="25740" x2="50301" y2="25740"/>
                        <a14:foregroundMark x1="49398" y1="29882" x2="49398" y2="29882"/>
                        <a14:foregroundMark x1="50452" y1="35503" x2="50452" y2="35503"/>
                        <a14:foregroundMark x1="51205" y1="32249" x2="51205" y2="32249"/>
                        <a14:foregroundMark x1="48946" y1="36982" x2="48946" y2="36982"/>
                        <a14:foregroundMark x1="48645" y1="33432" x2="48645" y2="33432"/>
                        <a14:foregroundMark x1="94578" y1="69231" x2="94578" y2="69231"/>
                        <a14:foregroundMark x1="95633" y1="86982" x2="95633" y2="86982"/>
                        <a14:foregroundMark x1="97440" y1="73964" x2="97440" y2="73964"/>
                        <a14:foregroundMark x1="85843" y1="88166" x2="85843" y2="88166"/>
                        <a14:foregroundMark x1="76355" y1="94970" x2="76355" y2="94970"/>
                        <a14:foregroundMark x1="29819" y1="97337" x2="29819" y2="97337"/>
                        <a14:foregroundMark x1="10090" y1="97929" x2="91717" y2="92604"/>
                        <a14:foregroundMark x1="93373" y1="64793" x2="93373" y2="64793"/>
                        <a14:foregroundMark x1="90813" y1="91124" x2="90813" y2="91124"/>
                        <a14:foregroundMark x1="89307" y1="83728" x2="89307" y2="83728"/>
                        <a14:foregroundMark x1="84337" y1="78402" x2="93825" y2="89349"/>
                        <a14:foregroundMark x1="55422" y1="79290" x2="63554" y2="73077"/>
                        <a14:foregroundMark x1="63554" y1="73077" x2="63554" y2="73077"/>
                        <a14:foregroundMark x1="96988" y1="60355" x2="92319" y2="70118"/>
                        <a14:foregroundMark x1="1355" y1="36982" x2="12500" y2="49408"/>
                        <a14:foregroundMark x1="12500" y1="49408" x2="23343" y2="73077"/>
                        <a14:foregroundMark x1="23343" y1="73077" x2="24096" y2="76331"/>
                        <a14:foregroundMark x1="25301" y1="57988" x2="26355" y2="63018"/>
                        <a14:foregroundMark x1="4518" y1="80178" x2="11596" y2="81953"/>
                      </a14:backgroundRemoval>
                    </a14:imgEffect>
                    <a14:imgEffect>
                      <a14:sharpenSoften amount="50000"/>
                    </a14:imgEffect>
                  </a14:imgLayer>
                </a14:imgProps>
              </a:ext>
              <a:ext uri="{28A0092B-C50C-407E-A947-70E740481C1C}">
                <a14:useLocalDpi xmlns:a14="http://schemas.microsoft.com/office/drawing/2010/main" val="0"/>
              </a:ext>
            </a:extLst>
          </a:blip>
          <a:stretch>
            <a:fillRect/>
          </a:stretch>
        </p:blipFill>
        <p:spPr>
          <a:xfrm>
            <a:off x="0" y="1434231"/>
            <a:ext cx="12192000" cy="5442559"/>
          </a:xfrm>
          <a:prstGeom prst="rect">
            <a:avLst/>
          </a:prstGeom>
        </p:spPr>
      </p:pic>
      <p:pic>
        <p:nvPicPr>
          <p:cNvPr id="16" name="Picture 209" descr="墨圈2">
            <a:extLst>
              <a:ext uri="{FF2B5EF4-FFF2-40B4-BE49-F238E27FC236}">
                <a16:creationId xmlns:a16="http://schemas.microsoft.com/office/drawing/2014/main" id="{DC1D1BB2-B9E4-4517-B447-9C8A35218916}"/>
              </a:ext>
            </a:extLst>
          </p:cNvPr>
          <p:cNvPicPr>
            <a:picLocks noChangeAspect="1" noChangeArrowheads="1"/>
          </p:cNvPicPr>
          <p:nvPr/>
        </p:nvPicPr>
        <p:blipFill>
          <a:blip r:embed="rId7"/>
          <a:srcRect/>
          <a:stretch>
            <a:fillRect/>
          </a:stretch>
        </p:blipFill>
        <p:spPr bwMode="auto">
          <a:xfrm>
            <a:off x="5544155" y="90701"/>
            <a:ext cx="5772797" cy="4994422"/>
          </a:xfrm>
          <a:prstGeom prst="rect">
            <a:avLst/>
          </a:prstGeom>
          <a:noFill/>
          <a:ln w="9525">
            <a:noFill/>
            <a:miter lim="800000"/>
            <a:headEnd/>
            <a:tailEnd/>
          </a:ln>
        </p:spPr>
      </p:pic>
      <p:pic>
        <p:nvPicPr>
          <p:cNvPr id="17" name="Picture 16" descr="A picture containing text&#10;&#10;Description automatically generated">
            <a:extLst>
              <a:ext uri="{FF2B5EF4-FFF2-40B4-BE49-F238E27FC236}">
                <a16:creationId xmlns:a16="http://schemas.microsoft.com/office/drawing/2014/main" id="{9B875023-2A9B-4DD2-BA00-1AA681DCECE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2768" b="90657" l="10000" r="90000">
                        <a14:foregroundMark x1="50000" y1="3114" x2="50000" y2="3114"/>
                        <a14:foregroundMark x1="61389" y1="90657" x2="61389" y2="90657"/>
                        <a14:foregroundMark x1="63333" y1="90311" x2="63333" y2="90311"/>
                      </a14:backgroundRemoval>
                    </a14:imgEffect>
                  </a14:imgLayer>
                </a14:imgProps>
              </a:ext>
              <a:ext uri="{28A0092B-C50C-407E-A947-70E740481C1C}">
                <a14:useLocalDpi xmlns:a14="http://schemas.microsoft.com/office/drawing/2010/main" val="0"/>
              </a:ext>
            </a:extLst>
          </a:blip>
          <a:stretch>
            <a:fillRect/>
          </a:stretch>
        </p:blipFill>
        <p:spPr>
          <a:xfrm>
            <a:off x="-380103" y="3056351"/>
            <a:ext cx="3429000" cy="2745413"/>
          </a:xfrm>
          <a:prstGeom prst="rect">
            <a:avLst/>
          </a:prstGeom>
        </p:spPr>
      </p:pic>
      <p:sp>
        <p:nvSpPr>
          <p:cNvPr id="4" name="标题 5"/>
          <p:cNvSpPr txBox="1">
            <a:spLocks/>
          </p:cNvSpPr>
          <p:nvPr/>
        </p:nvSpPr>
        <p:spPr>
          <a:xfrm>
            <a:off x="6727591" y="1813964"/>
            <a:ext cx="3696537" cy="12350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000" b="1" i="0" kern="1200" baseline="0">
                <a:solidFill>
                  <a:schemeClr val="tx2"/>
                </a:solidFill>
                <a:latin typeface="Arial Black" panose="020B0A04020102020204" pitchFamily="34" charset="0"/>
                <a:ea typeface="微软雅黑" panose="020B0503020204020204" pitchFamily="34"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4500" b="1" i="0" u="none" strike="noStrike" kern="1200" cap="none" spc="0" normalizeH="0" baseline="0" noProof="0" dirty="0" err="1">
                <a:ln>
                  <a:noFill/>
                </a:ln>
                <a:solidFill>
                  <a:schemeClr val="tx1"/>
                </a:solidFill>
                <a:effectLst/>
                <a:uLnTx/>
                <a:uFillTx/>
                <a:latin typeface="#9Slide05 SVNBulgary" pitchFamily="2" charset="0"/>
              </a:rPr>
              <a:t>Quy</a:t>
            </a:r>
            <a:r>
              <a:rPr kumimoji="0" lang="en-US" altLang="zh-CN" sz="4500" b="1" i="0" u="none" strike="noStrike" kern="1200" cap="none" spc="0" normalizeH="0" baseline="0" noProof="0" dirty="0">
                <a:ln>
                  <a:noFill/>
                </a:ln>
                <a:solidFill>
                  <a:schemeClr val="tx1"/>
                </a:solidFill>
                <a:effectLst/>
                <a:uLnTx/>
                <a:uFillTx/>
                <a:latin typeface="#9Slide05 SVNBulgary" pitchFamily="2" charset="0"/>
              </a:rPr>
              <a:t> </a:t>
            </a:r>
            <a:r>
              <a:rPr kumimoji="0" lang="en-US" altLang="zh-CN" sz="4500" b="1" i="0" u="none" strike="noStrike" kern="1200" cap="none" spc="0" normalizeH="0" baseline="0" noProof="0" dirty="0" err="1">
                <a:ln>
                  <a:noFill/>
                </a:ln>
                <a:solidFill>
                  <a:schemeClr val="tx1"/>
                </a:solidFill>
                <a:effectLst/>
                <a:uLnTx/>
                <a:uFillTx/>
                <a:latin typeface="#9Slide05 SVNBulgary" pitchFamily="2" charset="0"/>
              </a:rPr>
              <a:t>mô</a:t>
            </a:r>
            <a:r>
              <a:rPr kumimoji="0" lang="en-US" altLang="zh-CN" sz="4500" b="1" i="0" u="none" strike="noStrike" kern="1200" cap="none" spc="0" normalizeH="0" noProof="0" dirty="0">
                <a:ln>
                  <a:noFill/>
                </a:ln>
                <a:solidFill>
                  <a:schemeClr val="tx1"/>
                </a:solidFill>
                <a:effectLst/>
                <a:uLnTx/>
                <a:uFillTx/>
                <a:latin typeface="#9Slide05 SVNBulgary" pitchFamily="2" charset="0"/>
              </a:rPr>
              <a:t> </a:t>
            </a:r>
            <a:r>
              <a:rPr kumimoji="0" lang="en-US" altLang="zh-CN" sz="4500" b="1" i="0" u="none" strike="noStrike" kern="1200" cap="none" spc="0" normalizeH="0" noProof="0" dirty="0" err="1">
                <a:ln>
                  <a:noFill/>
                </a:ln>
                <a:solidFill>
                  <a:schemeClr val="tx1"/>
                </a:solidFill>
                <a:effectLst/>
                <a:uLnTx/>
                <a:uFillTx/>
                <a:latin typeface="#9Slide05 SVNBulgary" pitchFamily="2" charset="0"/>
              </a:rPr>
              <a:t>chùa</a:t>
            </a:r>
            <a:r>
              <a:rPr kumimoji="0" lang="en-US" altLang="zh-CN" sz="4500" b="1" i="0" u="none" strike="noStrike" kern="1200" cap="none" spc="0" normalizeH="0" noProof="0" dirty="0">
                <a:ln>
                  <a:noFill/>
                </a:ln>
                <a:solidFill>
                  <a:schemeClr val="tx1"/>
                </a:solidFill>
                <a:effectLst/>
                <a:uLnTx/>
                <a:uFillTx/>
                <a:latin typeface="#9Slide05 SVNBulgary" pitchFamily="2" charset="0"/>
              </a:rPr>
              <a:t>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4500" b="1" i="0" u="none" strike="noStrike" kern="1200" cap="none" spc="0" normalizeH="0" noProof="0" dirty="0" err="1">
                <a:ln>
                  <a:noFill/>
                </a:ln>
                <a:solidFill>
                  <a:schemeClr val="tx1"/>
                </a:solidFill>
                <a:effectLst/>
                <a:uLnTx/>
                <a:uFillTx/>
                <a:latin typeface="#9Slide05 SVNBulgary" pitchFamily="2" charset="0"/>
              </a:rPr>
              <a:t>thời</a:t>
            </a:r>
            <a:r>
              <a:rPr kumimoji="0" lang="en-US" altLang="zh-CN" sz="4500" b="1" i="0" u="none" strike="noStrike" kern="1200" cap="none" spc="0" normalizeH="0" noProof="0" dirty="0">
                <a:ln>
                  <a:noFill/>
                </a:ln>
                <a:solidFill>
                  <a:schemeClr val="tx1"/>
                </a:solidFill>
                <a:effectLst/>
                <a:uLnTx/>
                <a:uFillTx/>
                <a:latin typeface="#9Slide05 SVNBulgary" pitchFamily="2" charset="0"/>
              </a:rPr>
              <a:t> </a:t>
            </a:r>
            <a:r>
              <a:rPr kumimoji="0" lang="en-US" altLang="zh-CN" sz="4500" b="1" i="0" u="none" strike="noStrike" kern="1200" cap="none" spc="0" normalizeH="0" noProof="0" dirty="0" err="1">
                <a:ln>
                  <a:noFill/>
                </a:ln>
                <a:solidFill>
                  <a:schemeClr val="tx1"/>
                </a:solidFill>
                <a:effectLst/>
                <a:uLnTx/>
                <a:uFillTx/>
                <a:latin typeface="#9Slide05 SVNBulgary" pitchFamily="2" charset="0"/>
              </a:rPr>
              <a:t>Lý</a:t>
            </a:r>
            <a:endParaRPr kumimoji="0" lang="zh-CN" altLang="en-US" sz="4500" b="1" i="0" u="none" strike="noStrike" kern="1200" cap="none" spc="0" normalizeH="0" baseline="0" noProof="0" dirty="0">
              <a:ln>
                <a:noFill/>
              </a:ln>
              <a:solidFill>
                <a:schemeClr val="tx1"/>
              </a:solidFill>
              <a:effectLst/>
              <a:uLnTx/>
              <a:uFillTx/>
              <a:latin typeface="#9Slide05 SVNBulgary" pitchFamily="2" charset="0"/>
            </a:endParaRPr>
          </a:p>
        </p:txBody>
      </p:sp>
    </p:spTree>
    <p:extLst>
      <p:ext uri="{BB962C8B-B14F-4D97-AF65-F5344CB8AC3E}">
        <p14:creationId xmlns:p14="http://schemas.microsoft.com/office/powerpoint/2010/main" val="319594239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nodeType="clickEffect">
                                  <p:stCondLst>
                                    <p:cond delay="0"/>
                                  </p:stCondLst>
                                  <p:iterate type="lt">
                                    <p:tmPct val="10000"/>
                                  </p:iterate>
                                  <p:childTnLst>
                                    <p:set>
                                      <p:cBhvr>
                                        <p:cTn id="11" dur="1" fill="hold">
                                          <p:stCondLst>
                                            <p:cond delay="0"/>
                                          </p:stCondLst>
                                        </p:cTn>
                                        <p:tgtEl>
                                          <p:spTgt spid="4">
                                            <p:txEl>
                                              <p:pRg st="0" end="0"/>
                                            </p:txEl>
                                          </p:spTgt>
                                        </p:tgtEl>
                                        <p:attrNameLst>
                                          <p:attrName>style.visibility</p:attrName>
                                        </p:attrNameLst>
                                      </p:cBhvr>
                                      <p:to>
                                        <p:strVal val="visible"/>
                                      </p:to>
                                    </p:set>
                                    <p:anim by="(-#ppt_w*2)" calcmode="lin" valueType="num">
                                      <p:cBhvr rctx="PPT">
                                        <p:cTn id="12" dur="500" autoRev="1" fill="hold">
                                          <p:stCondLst>
                                            <p:cond delay="0"/>
                                          </p:stCondLst>
                                        </p:cTn>
                                        <p:tgtEl>
                                          <p:spTgt spid="4">
                                            <p:txEl>
                                              <p:pRg st="0" end="0"/>
                                            </p:txEl>
                                          </p:spTgt>
                                        </p:tgtEl>
                                        <p:attrNameLst>
                                          <p:attrName>ppt_w</p:attrName>
                                        </p:attrNameLst>
                                      </p:cBhvr>
                                    </p:anim>
                                    <p:anim by="(#ppt_w*0.50)" calcmode="lin" valueType="num">
                                      <p:cBhvr>
                                        <p:cTn id="13" dur="500" decel="50000" autoRev="1" fill="hold">
                                          <p:stCondLst>
                                            <p:cond delay="0"/>
                                          </p:stCondLst>
                                        </p:cTn>
                                        <p:tgtEl>
                                          <p:spTgt spid="4">
                                            <p:txEl>
                                              <p:pRg st="0" end="0"/>
                                            </p:txEl>
                                          </p:spTgt>
                                        </p:tgtEl>
                                        <p:attrNameLst>
                                          <p:attrName>ppt_x</p:attrName>
                                        </p:attrNameLst>
                                      </p:cBhvr>
                                    </p:anim>
                                    <p:anim from="(-#ppt_h/2)" to="(#ppt_y)" calcmode="lin" valueType="num">
                                      <p:cBhvr>
                                        <p:cTn id="14" dur="1000" fill="hold">
                                          <p:stCondLst>
                                            <p:cond delay="0"/>
                                          </p:stCondLst>
                                        </p:cTn>
                                        <p:tgtEl>
                                          <p:spTgt spid="4">
                                            <p:txEl>
                                              <p:pRg st="0" end="0"/>
                                            </p:txEl>
                                          </p:spTgt>
                                        </p:tgtEl>
                                        <p:attrNameLst>
                                          <p:attrName>ppt_y</p:attrName>
                                        </p:attrNameLst>
                                      </p:cBhvr>
                                    </p:anim>
                                    <p:animRot by="21600000">
                                      <p:cBhvr>
                                        <p:cTn id="15" dur="1000" fill="hold">
                                          <p:stCondLst>
                                            <p:cond delay="0"/>
                                          </p:stCondLst>
                                        </p:cTn>
                                        <p:tgtEl>
                                          <p:spTgt spid="4">
                                            <p:txEl>
                                              <p:pRg st="0" end="0"/>
                                            </p:txEl>
                                          </p:spTgt>
                                        </p:tgtEl>
                                        <p:attrNameLst>
                                          <p:attrName>r</p:attrName>
                                        </p:attrNameLst>
                                      </p:cBhvr>
                                    </p:animRot>
                                  </p:childTnLst>
                                </p:cTn>
                              </p:par>
                              <p:par>
                                <p:cTn id="16" presetID="56" presetClass="entr" presetSubtype="0" fill="hold" nodeType="withEffect">
                                  <p:stCondLst>
                                    <p:cond delay="0"/>
                                  </p:stCondLst>
                                  <p:iterate type="lt">
                                    <p:tmPct val="10000"/>
                                  </p:iterate>
                                  <p:childTnLst>
                                    <p:set>
                                      <p:cBhvr>
                                        <p:cTn id="17" dur="1" fill="hold">
                                          <p:stCondLst>
                                            <p:cond delay="0"/>
                                          </p:stCondLst>
                                        </p:cTn>
                                        <p:tgtEl>
                                          <p:spTgt spid="4">
                                            <p:txEl>
                                              <p:pRg st="1" end="1"/>
                                            </p:txEl>
                                          </p:spTgt>
                                        </p:tgtEl>
                                        <p:attrNameLst>
                                          <p:attrName>style.visibility</p:attrName>
                                        </p:attrNameLst>
                                      </p:cBhvr>
                                      <p:to>
                                        <p:strVal val="visible"/>
                                      </p:to>
                                    </p:set>
                                    <p:anim by="(-#ppt_w*2)" calcmode="lin" valueType="num">
                                      <p:cBhvr rctx="PPT">
                                        <p:cTn id="18" dur="500" autoRev="1" fill="hold">
                                          <p:stCondLst>
                                            <p:cond delay="0"/>
                                          </p:stCondLst>
                                        </p:cTn>
                                        <p:tgtEl>
                                          <p:spTgt spid="4">
                                            <p:txEl>
                                              <p:pRg st="1" end="1"/>
                                            </p:txEl>
                                          </p:spTgt>
                                        </p:tgtEl>
                                        <p:attrNameLst>
                                          <p:attrName>ppt_w</p:attrName>
                                        </p:attrNameLst>
                                      </p:cBhvr>
                                    </p:anim>
                                    <p:anim by="(#ppt_w*0.50)" calcmode="lin" valueType="num">
                                      <p:cBhvr>
                                        <p:cTn id="19" dur="500" decel="50000" autoRev="1" fill="hold">
                                          <p:stCondLst>
                                            <p:cond delay="0"/>
                                          </p:stCondLst>
                                        </p:cTn>
                                        <p:tgtEl>
                                          <p:spTgt spid="4">
                                            <p:txEl>
                                              <p:pRg st="1" end="1"/>
                                            </p:txEl>
                                          </p:spTgt>
                                        </p:tgtEl>
                                        <p:attrNameLst>
                                          <p:attrName>ppt_x</p:attrName>
                                        </p:attrNameLst>
                                      </p:cBhvr>
                                    </p:anim>
                                    <p:anim from="(-#ppt_h/2)" to="(#ppt_y)" calcmode="lin" valueType="num">
                                      <p:cBhvr>
                                        <p:cTn id="20" dur="1000" fill="hold">
                                          <p:stCondLst>
                                            <p:cond delay="0"/>
                                          </p:stCondLst>
                                        </p:cTn>
                                        <p:tgtEl>
                                          <p:spTgt spid="4">
                                            <p:txEl>
                                              <p:pRg st="1" end="1"/>
                                            </p:txEl>
                                          </p:spTgt>
                                        </p:tgtEl>
                                        <p:attrNameLst>
                                          <p:attrName>ppt_y</p:attrName>
                                        </p:attrNameLst>
                                      </p:cBhvr>
                                    </p:anim>
                                    <p:animRot by="21600000">
                                      <p:cBhvr>
                                        <p:cTn id="21" dur="1000" fill="hold">
                                          <p:stCondLst>
                                            <p:cond delay="0"/>
                                          </p:stCondLst>
                                        </p:cTn>
                                        <p:tgtEl>
                                          <p:spTgt spid="4">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ext&#10;&#10;Description automatically generated">
            <a:extLst>
              <a:ext uri="{FF2B5EF4-FFF2-40B4-BE49-F238E27FC236}">
                <a16:creationId xmlns:a16="http://schemas.microsoft.com/office/drawing/2014/main" id="{2C1B441F-DC66-41C1-AAF9-9E51CADBDA9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68" b="90657" l="10000" r="90000">
                        <a14:foregroundMark x1="50000" y1="3114" x2="50000" y2="3114"/>
                        <a14:foregroundMark x1="61389" y1="90657" x2="61389" y2="90657"/>
                        <a14:foregroundMark x1="63333" y1="90311" x2="63333" y2="90311"/>
                      </a14:backgroundRemoval>
                    </a14:imgEffect>
                  </a14:imgLayer>
                </a14:imgProps>
              </a:ext>
              <a:ext uri="{28A0092B-C50C-407E-A947-70E740481C1C}">
                <a14:useLocalDpi xmlns:a14="http://schemas.microsoft.com/office/drawing/2010/main" val="0"/>
              </a:ext>
            </a:extLst>
          </a:blip>
          <a:stretch>
            <a:fillRect/>
          </a:stretch>
        </p:blipFill>
        <p:spPr>
          <a:xfrm>
            <a:off x="905227" y="1621863"/>
            <a:ext cx="6065542" cy="4856348"/>
          </a:xfrm>
          <a:prstGeom prst="rect">
            <a:avLst/>
          </a:prstGeom>
        </p:spPr>
      </p:pic>
      <p:pic>
        <p:nvPicPr>
          <p:cNvPr id="4" name="Picture 3" descr="Diagram, engineering drawing, map&#10;&#10;Description automatically generated">
            <a:extLst>
              <a:ext uri="{FF2B5EF4-FFF2-40B4-BE49-F238E27FC236}">
                <a16:creationId xmlns:a16="http://schemas.microsoft.com/office/drawing/2014/main" id="{F30E1C77-D60D-4E73-A987-8FC5653C766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5503" b="93787" l="8875" r="90938">
                        <a14:foregroundMark x1="11875" y1="73077" x2="45250" y2="62663"/>
                        <a14:foregroundMark x1="58000" y1="49112" x2="66250" y2="60592"/>
                        <a14:foregroundMark x1="66250" y1="60592" x2="90938" y2="78166"/>
                        <a14:foregroundMark x1="87688" y1="69941" x2="91625" y2="77160"/>
                        <a14:foregroundMark x1="91625" y1="77160" x2="93125" y2="86213"/>
                        <a14:foregroundMark x1="93125" y1="86213" x2="84375" y2="87633"/>
                        <a14:foregroundMark x1="84375" y1="87633" x2="71063" y2="78994"/>
                        <a14:foregroundMark x1="71063" y1="78994" x2="41563" y2="78639"/>
                        <a14:foregroundMark x1="41563" y1="78639" x2="23250" y2="85030"/>
                        <a14:foregroundMark x1="23250" y1="85030" x2="12313" y2="84734"/>
                        <a14:foregroundMark x1="12313" y1="84734" x2="8875" y2="76272"/>
                        <a14:foregroundMark x1="8875" y1="76272" x2="21875" y2="67633"/>
                        <a14:foregroundMark x1="21875" y1="67633" x2="24313" y2="49408"/>
                        <a14:foregroundMark x1="24313" y1="49408" x2="25188" y2="48935"/>
                        <a14:foregroundMark x1="24813" y1="44734" x2="42063" y2="61124"/>
                        <a14:foregroundMark x1="42063" y1="61124" x2="70563" y2="69408"/>
                        <a14:foregroundMark x1="70563" y1="69408" x2="88750" y2="80296"/>
                        <a14:foregroundMark x1="88750" y1="80296" x2="92813" y2="88047"/>
                        <a14:foregroundMark x1="92813" y1="88047" x2="29750" y2="85680"/>
                        <a14:foregroundMark x1="29750" y1="85680" x2="15000" y2="87988"/>
                        <a14:foregroundMark x1="15000" y1="87988" x2="10500" y2="91893"/>
                        <a14:foregroundMark x1="89438" y1="50769" x2="90500" y2="81479"/>
                        <a14:foregroundMark x1="90500" y1="81479" x2="83750" y2="93787"/>
                        <a14:foregroundMark x1="83750" y1="93787" x2="34875" y2="88521"/>
                        <a14:foregroundMark x1="34875" y1="88521" x2="20313" y2="90414"/>
                        <a14:foregroundMark x1="20313" y1="90414" x2="11688" y2="89290"/>
                      </a14:backgroundRemoval>
                    </a14:imgEffect>
                  </a14:imgLayer>
                </a14:imgProps>
              </a:ext>
              <a:ext uri="{28A0092B-C50C-407E-A947-70E740481C1C}">
                <a14:useLocalDpi xmlns:a14="http://schemas.microsoft.com/office/drawing/2010/main" val="0"/>
              </a:ext>
            </a:extLst>
          </a:blip>
          <a:srcRect t="18120" b="9132"/>
          <a:stretch/>
        </p:blipFill>
        <p:spPr>
          <a:xfrm>
            <a:off x="5060111" y="-663880"/>
            <a:ext cx="7591177" cy="7097887"/>
          </a:xfrm>
          <a:prstGeom prst="rect">
            <a:avLst/>
          </a:prstGeom>
        </p:spPr>
      </p:pic>
      <p:pic>
        <p:nvPicPr>
          <p:cNvPr id="40" name="Picture 73" descr="荷花">
            <a:extLst>
              <a:ext uri="{FF2B5EF4-FFF2-40B4-BE49-F238E27FC236}">
                <a16:creationId xmlns:a16="http://schemas.microsoft.com/office/drawing/2014/main" id="{9E0760C4-DB41-452D-BA48-EC48AB33AA04}"/>
              </a:ext>
            </a:extLst>
          </p:cNvPr>
          <p:cNvPicPr>
            <a:picLocks noChangeAspect="1" noChangeArrowheads="1"/>
          </p:cNvPicPr>
          <p:nvPr/>
        </p:nvPicPr>
        <p:blipFill>
          <a:blip r:embed="rId7"/>
          <a:srcRect/>
          <a:stretch>
            <a:fillRect/>
          </a:stretch>
        </p:blipFill>
        <p:spPr bwMode="auto">
          <a:xfrm flipH="1">
            <a:off x="-193787" y="2757230"/>
            <a:ext cx="4241817" cy="4100770"/>
          </a:xfrm>
          <a:prstGeom prst="rect">
            <a:avLst/>
          </a:prstGeom>
          <a:noFill/>
          <a:ln w="9525">
            <a:noFill/>
            <a:miter lim="800000"/>
            <a:headEnd/>
            <a:tailEnd/>
          </a:ln>
        </p:spPr>
      </p:pic>
      <p:pic>
        <p:nvPicPr>
          <p:cNvPr id="44" name="Picture 47" descr="ddd">
            <a:extLst>
              <a:ext uri="{FF2B5EF4-FFF2-40B4-BE49-F238E27FC236}">
                <a16:creationId xmlns:a16="http://schemas.microsoft.com/office/drawing/2014/main" id="{EBE9EA21-50DF-4334-8266-EFA5DE9B5B03}"/>
              </a:ext>
            </a:extLst>
          </p:cNvPr>
          <p:cNvPicPr>
            <a:picLocks noChangeAspect="1" noChangeArrowheads="1"/>
          </p:cNvPicPr>
          <p:nvPr/>
        </p:nvPicPr>
        <p:blipFill>
          <a:blip r:embed="rId8"/>
          <a:srcRect/>
          <a:stretch>
            <a:fillRect/>
          </a:stretch>
        </p:blipFill>
        <p:spPr bwMode="auto">
          <a:xfrm>
            <a:off x="2285236" y="5342843"/>
            <a:ext cx="3874215" cy="1671649"/>
          </a:xfrm>
          <a:prstGeom prst="rect">
            <a:avLst/>
          </a:prstGeom>
          <a:noFill/>
          <a:ln w="9525">
            <a:noFill/>
            <a:miter lim="800000"/>
            <a:headEnd/>
            <a:tailEnd/>
          </a:ln>
        </p:spPr>
      </p:pic>
      <p:pic>
        <p:nvPicPr>
          <p:cNvPr id="31" name="Picture 47" descr="ddd"/>
          <p:cNvPicPr>
            <a:picLocks noChangeAspect="1" noChangeArrowheads="1"/>
          </p:cNvPicPr>
          <p:nvPr/>
        </p:nvPicPr>
        <p:blipFill>
          <a:blip r:embed="rId8"/>
          <a:srcRect/>
          <a:stretch>
            <a:fillRect/>
          </a:stretch>
        </p:blipFill>
        <p:spPr bwMode="auto">
          <a:xfrm>
            <a:off x="6495201" y="5381824"/>
            <a:ext cx="3874215" cy="1671649"/>
          </a:xfrm>
          <a:prstGeom prst="rect">
            <a:avLst/>
          </a:prstGeom>
          <a:noFill/>
          <a:ln w="9525">
            <a:noFill/>
            <a:miter lim="800000"/>
            <a:headEnd/>
            <a:tailEnd/>
          </a:ln>
        </p:spPr>
      </p:pic>
      <p:pic>
        <p:nvPicPr>
          <p:cNvPr id="32" name="Picture 48" descr="ddf"/>
          <p:cNvPicPr>
            <a:picLocks noChangeAspect="1" noChangeArrowheads="1"/>
          </p:cNvPicPr>
          <p:nvPr/>
        </p:nvPicPr>
        <p:blipFill>
          <a:blip r:embed="rId9"/>
          <a:srcRect/>
          <a:stretch>
            <a:fillRect/>
          </a:stretch>
        </p:blipFill>
        <p:spPr bwMode="auto">
          <a:xfrm>
            <a:off x="9449792" y="5443550"/>
            <a:ext cx="2742208" cy="1280699"/>
          </a:xfrm>
          <a:prstGeom prst="rect">
            <a:avLst/>
          </a:prstGeom>
          <a:noFill/>
          <a:ln w="9525">
            <a:noFill/>
            <a:miter lim="800000"/>
            <a:headEnd/>
            <a:tailEnd/>
          </a:ln>
        </p:spPr>
      </p:pic>
      <p:pic>
        <p:nvPicPr>
          <p:cNvPr id="33" name="Picture 49" descr="ddf"/>
          <p:cNvPicPr>
            <a:picLocks noChangeAspect="1" noChangeArrowheads="1"/>
          </p:cNvPicPr>
          <p:nvPr/>
        </p:nvPicPr>
        <p:blipFill>
          <a:blip r:embed="rId9"/>
          <a:srcRect/>
          <a:stretch>
            <a:fillRect/>
          </a:stretch>
        </p:blipFill>
        <p:spPr bwMode="auto">
          <a:xfrm>
            <a:off x="5399388" y="5791068"/>
            <a:ext cx="1828139" cy="853159"/>
          </a:xfrm>
          <a:prstGeom prst="rect">
            <a:avLst/>
          </a:prstGeom>
          <a:noFill/>
          <a:ln w="9525">
            <a:noFill/>
            <a:miter lim="800000"/>
            <a:headEnd/>
            <a:tailEnd/>
          </a:ln>
        </p:spPr>
      </p:pic>
      <p:sp>
        <p:nvSpPr>
          <p:cNvPr id="11" name="标题 5">
            <a:extLst>
              <a:ext uri="{FF2B5EF4-FFF2-40B4-BE49-F238E27FC236}">
                <a16:creationId xmlns:a16="http://schemas.microsoft.com/office/drawing/2014/main" id="{F71006F0-0C49-4B5F-AFA2-DCF31F8FE21F}"/>
              </a:ext>
            </a:extLst>
          </p:cNvPr>
          <p:cNvSpPr txBox="1">
            <a:spLocks/>
          </p:cNvSpPr>
          <p:nvPr/>
        </p:nvSpPr>
        <p:spPr>
          <a:xfrm>
            <a:off x="243178" y="-301856"/>
            <a:ext cx="6727591" cy="187951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000" b="1" i="0" kern="1200" baseline="0">
                <a:solidFill>
                  <a:schemeClr val="tx2"/>
                </a:solidFill>
                <a:latin typeface="Arial Black" panose="020B0A04020102020204" pitchFamily="34" charset="0"/>
                <a:ea typeface="微软雅黑" panose="020B0503020204020204" pitchFamily="34"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Chùa</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thời</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Lý</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được</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xây</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dựng</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với</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quy</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mô</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kumimoji="0" lang="en-US" altLang="zh-CN" sz="3500" b="1" i="0" u="none" strike="noStrike" kern="1200" cap="none" spc="0" normalizeH="0" baseline="0" noProof="0" dirty="0" err="1">
                <a:ln>
                  <a:noFill/>
                </a:ln>
                <a:solidFill>
                  <a:schemeClr val="accent5">
                    <a:lumMod val="50000"/>
                  </a:schemeClr>
                </a:solidFill>
                <a:effectLst/>
                <a:uLnTx/>
                <a:uFillTx/>
                <a:latin typeface="#9Slide05 SVNBulgary" pitchFamily="2" charset="0"/>
              </a:rPr>
              <a:t>lớn</a:t>
            </a:r>
            <a:r>
              <a:rPr kumimoji="0" lang="en-US" altLang="zh-CN" sz="3500" b="1" i="0" u="none" strike="noStrike" kern="1200" cap="none" spc="0" normalizeH="0" baseline="0" noProof="0" dirty="0">
                <a:ln>
                  <a:noFill/>
                </a:ln>
                <a:solidFill>
                  <a:schemeClr val="accent5">
                    <a:lumMod val="50000"/>
                  </a:schemeClr>
                </a:solidFill>
                <a:effectLst/>
                <a:uLnTx/>
                <a:uFillTx/>
                <a:latin typeface="#9Slide05 SVNBulgary" pitchFamily="2" charset="0"/>
              </a:rPr>
              <a:t>. </a:t>
            </a:r>
            <a:r>
              <a:rPr lang="en-US" altLang="zh-CN" sz="3500" dirty="0" err="1">
                <a:solidFill>
                  <a:schemeClr val="accent5">
                    <a:lumMod val="50000"/>
                  </a:schemeClr>
                </a:solidFill>
                <a:latin typeface="#9Slide05 SVNBulgary" pitchFamily="2" charset="0"/>
              </a:rPr>
              <a:t>Nhiều</a:t>
            </a:r>
            <a:r>
              <a:rPr lang="en-US" altLang="zh-CN" sz="3500" dirty="0">
                <a:solidFill>
                  <a:schemeClr val="accent5">
                    <a:lumMod val="50000"/>
                  </a:schemeClr>
                </a:solidFill>
                <a:latin typeface="#9Slide05 SVNBulgary" pitchFamily="2" charset="0"/>
              </a:rPr>
              <a:t> </a:t>
            </a:r>
            <a:r>
              <a:rPr lang="en-US" altLang="zh-CN" sz="3500" dirty="0" err="1">
                <a:solidFill>
                  <a:schemeClr val="accent5">
                    <a:lumMod val="50000"/>
                  </a:schemeClr>
                </a:solidFill>
                <a:latin typeface="#9Slide05 SVNBulgary" pitchFamily="2" charset="0"/>
              </a:rPr>
              <a:t>ngôi</a:t>
            </a:r>
            <a:r>
              <a:rPr lang="en-US" altLang="zh-CN" sz="3500" dirty="0">
                <a:solidFill>
                  <a:schemeClr val="accent5">
                    <a:lumMod val="50000"/>
                  </a:schemeClr>
                </a:solidFill>
                <a:latin typeface="#9Slide05 SVNBulgary" pitchFamily="2" charset="0"/>
              </a:rPr>
              <a:t> </a:t>
            </a:r>
            <a:r>
              <a:rPr lang="en-US" altLang="zh-CN" sz="3500" dirty="0" err="1">
                <a:solidFill>
                  <a:schemeClr val="accent5">
                    <a:lumMod val="50000"/>
                  </a:schemeClr>
                </a:solidFill>
                <a:latin typeface="#9Slide05 SVNBulgary" pitchFamily="2" charset="0"/>
              </a:rPr>
              <a:t>chùa</a:t>
            </a:r>
            <a:r>
              <a:rPr lang="en-US" altLang="zh-CN" sz="3500" dirty="0">
                <a:solidFill>
                  <a:schemeClr val="accent5">
                    <a:lumMod val="50000"/>
                  </a:schemeClr>
                </a:solidFill>
                <a:latin typeface="#9Slide05 SVNBulgary" pitchFamily="2" charset="0"/>
              </a:rPr>
              <a:t> </a:t>
            </a:r>
            <a:r>
              <a:rPr lang="en-US" altLang="zh-CN" sz="3500" dirty="0" err="1">
                <a:solidFill>
                  <a:schemeClr val="accent5">
                    <a:lumMod val="50000"/>
                  </a:schemeClr>
                </a:solidFill>
                <a:latin typeface="#9Slide05 SVNBulgary" pitchFamily="2" charset="0"/>
              </a:rPr>
              <a:t>có</a:t>
            </a:r>
            <a:r>
              <a:rPr lang="en-US" altLang="zh-CN" sz="3500" dirty="0">
                <a:solidFill>
                  <a:schemeClr val="accent5">
                    <a:lumMod val="50000"/>
                  </a:schemeClr>
                </a:solidFill>
                <a:latin typeface="#9Slide05 SVNBulgary" pitchFamily="2" charset="0"/>
              </a:rPr>
              <a:t> </a:t>
            </a:r>
            <a:r>
              <a:rPr lang="en-US" altLang="zh-CN" sz="3500" dirty="0" err="1">
                <a:solidFill>
                  <a:schemeClr val="accent5">
                    <a:lumMod val="50000"/>
                  </a:schemeClr>
                </a:solidFill>
                <a:latin typeface="#9Slide05 SVNBulgary" pitchFamily="2" charset="0"/>
              </a:rPr>
              <a:t>kiến</a:t>
            </a:r>
            <a:r>
              <a:rPr lang="en-US" altLang="zh-CN" sz="3500" dirty="0">
                <a:solidFill>
                  <a:schemeClr val="accent5">
                    <a:lumMod val="50000"/>
                  </a:schemeClr>
                </a:solidFill>
                <a:latin typeface="#9Slide05 SVNBulgary" pitchFamily="2" charset="0"/>
              </a:rPr>
              <a:t> </a:t>
            </a:r>
            <a:r>
              <a:rPr lang="en-US" altLang="zh-CN" sz="3500" dirty="0" err="1">
                <a:solidFill>
                  <a:schemeClr val="accent5">
                    <a:lumMod val="50000"/>
                  </a:schemeClr>
                </a:solidFill>
                <a:latin typeface="#9Slide05 SVNBulgary" pitchFamily="2" charset="0"/>
              </a:rPr>
              <a:t>trúc</a:t>
            </a:r>
            <a:r>
              <a:rPr lang="en-US" altLang="zh-CN" sz="3500" dirty="0">
                <a:solidFill>
                  <a:schemeClr val="accent5">
                    <a:lumMod val="50000"/>
                  </a:schemeClr>
                </a:solidFill>
                <a:latin typeface="#9Slide05 SVNBulgary" pitchFamily="2" charset="0"/>
              </a:rPr>
              <a:t> </a:t>
            </a:r>
            <a:r>
              <a:rPr lang="en-US" altLang="zh-CN" sz="3500" dirty="0" err="1">
                <a:solidFill>
                  <a:schemeClr val="accent5">
                    <a:lumMod val="50000"/>
                  </a:schemeClr>
                </a:solidFill>
                <a:latin typeface="#9Slide05 SVNBulgary" pitchFamily="2" charset="0"/>
              </a:rPr>
              <a:t>độc</a:t>
            </a:r>
            <a:r>
              <a:rPr lang="en-US" altLang="zh-CN" sz="3500" dirty="0">
                <a:solidFill>
                  <a:schemeClr val="accent5">
                    <a:lumMod val="50000"/>
                  </a:schemeClr>
                </a:solidFill>
                <a:latin typeface="#9Slide05 SVNBulgary" pitchFamily="2" charset="0"/>
              </a:rPr>
              <a:t> </a:t>
            </a:r>
            <a:r>
              <a:rPr lang="en-US" altLang="zh-CN" sz="3500" dirty="0" err="1">
                <a:solidFill>
                  <a:schemeClr val="accent5">
                    <a:lumMod val="50000"/>
                  </a:schemeClr>
                </a:solidFill>
                <a:latin typeface="#9Slide05 SVNBulgary" pitchFamily="2" charset="0"/>
              </a:rPr>
              <a:t>đáo</a:t>
            </a:r>
            <a:endParaRPr kumimoji="0" lang="zh-CN" altLang="en-US" sz="3500" b="1" i="0" u="none" strike="noStrike" kern="1200" cap="none" spc="0" normalizeH="0" baseline="0" noProof="0" dirty="0">
              <a:ln>
                <a:noFill/>
              </a:ln>
              <a:solidFill>
                <a:schemeClr val="accent5">
                  <a:lumMod val="50000"/>
                </a:schemeClr>
              </a:solidFill>
              <a:effectLst/>
              <a:uLnTx/>
              <a:uFillTx/>
              <a:latin typeface="#9Slide05 SVNBulgary" pitchFamily="2" charset="0"/>
            </a:endParaRPr>
          </a:p>
        </p:txBody>
      </p:sp>
    </p:spTree>
    <p:extLst>
      <p:ext uri="{BB962C8B-B14F-4D97-AF65-F5344CB8AC3E}">
        <p14:creationId xmlns:p14="http://schemas.microsoft.com/office/powerpoint/2010/main" val="817026591"/>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1000"/>
                                        <p:tgtEl>
                                          <p:spTgt spid="40"/>
                                        </p:tgtEl>
                                      </p:cBhvr>
                                    </p:animEffect>
                                    <p:anim calcmode="lin" valueType="num">
                                      <p:cBhvr>
                                        <p:cTn id="24" dur="1000" fill="hold"/>
                                        <p:tgtEl>
                                          <p:spTgt spid="40"/>
                                        </p:tgtEl>
                                        <p:attrNameLst>
                                          <p:attrName>ppt_x</p:attrName>
                                        </p:attrNameLst>
                                      </p:cBhvr>
                                      <p:tavLst>
                                        <p:tav tm="0">
                                          <p:val>
                                            <p:strVal val="#ppt_x"/>
                                          </p:val>
                                        </p:tav>
                                        <p:tav tm="100000">
                                          <p:val>
                                            <p:strVal val="#ppt_x"/>
                                          </p:val>
                                        </p:tav>
                                      </p:tavLst>
                                    </p:anim>
                                    <p:anim calcmode="lin" valueType="num">
                                      <p:cBhvr>
                                        <p:cTn id="25"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1000"/>
                                        <p:tgtEl>
                                          <p:spTgt spid="44"/>
                                        </p:tgtEl>
                                      </p:cBhvr>
                                    </p:animEffect>
                                    <p:anim calcmode="lin" valueType="num">
                                      <p:cBhvr>
                                        <p:cTn id="31" dur="1000" fill="hold"/>
                                        <p:tgtEl>
                                          <p:spTgt spid="44"/>
                                        </p:tgtEl>
                                        <p:attrNameLst>
                                          <p:attrName>ppt_x</p:attrName>
                                        </p:attrNameLst>
                                      </p:cBhvr>
                                      <p:tavLst>
                                        <p:tav tm="0">
                                          <p:val>
                                            <p:strVal val="#ppt_x"/>
                                          </p:val>
                                        </p:tav>
                                        <p:tav tm="100000">
                                          <p:val>
                                            <p:strVal val="#ppt_x"/>
                                          </p:val>
                                        </p:tav>
                                      </p:tavLst>
                                    </p:anim>
                                    <p:anim calcmode="lin" valueType="num">
                                      <p:cBhvr>
                                        <p:cTn id="32"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tree&#10;&#10;Description automatically generated">
            <a:extLst>
              <a:ext uri="{FF2B5EF4-FFF2-40B4-BE49-F238E27FC236}">
                <a16:creationId xmlns:a16="http://schemas.microsoft.com/office/drawing/2014/main" id="{ADD61918-D7F6-4948-9BA0-C23805DE957A}"/>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2556" t="4903" r="5598" b="4493"/>
          <a:stretch/>
        </p:blipFill>
        <p:spPr>
          <a:xfrm>
            <a:off x="-214294" y="-130520"/>
            <a:ext cx="12406294" cy="6688899"/>
          </a:xfrm>
          <a:prstGeom prst="rect">
            <a:avLst/>
          </a:prstGeom>
          <a:ln>
            <a:noFill/>
          </a:ln>
          <a:effectLst>
            <a:softEdge rad="112500"/>
          </a:effectLst>
        </p:spPr>
      </p:pic>
      <p:pic>
        <p:nvPicPr>
          <p:cNvPr id="31" name="图片 68">
            <a:extLst>
              <a:ext uri="{FF2B5EF4-FFF2-40B4-BE49-F238E27FC236}">
                <a16:creationId xmlns:a16="http://schemas.microsoft.com/office/drawing/2014/main" id="{76232B8D-7C2C-4C31-B55E-A71B41FE4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348" y="5291395"/>
            <a:ext cx="13612680"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47" descr="ddd">
            <a:extLst>
              <a:ext uri="{FF2B5EF4-FFF2-40B4-BE49-F238E27FC236}">
                <a16:creationId xmlns:a16="http://schemas.microsoft.com/office/drawing/2014/main" id="{A7C31328-7102-41CA-8F37-D86BDE2E9022}"/>
              </a:ext>
            </a:extLst>
          </p:cNvPr>
          <p:cNvPicPr>
            <a:picLocks noChangeAspect="1" noChangeArrowheads="1"/>
          </p:cNvPicPr>
          <p:nvPr/>
        </p:nvPicPr>
        <p:blipFill>
          <a:blip r:embed="rId6"/>
          <a:srcRect/>
          <a:stretch>
            <a:fillRect/>
          </a:stretch>
        </p:blipFill>
        <p:spPr bwMode="auto">
          <a:xfrm>
            <a:off x="4698136" y="6039811"/>
            <a:ext cx="3874215" cy="1671649"/>
          </a:xfrm>
          <a:prstGeom prst="rect">
            <a:avLst/>
          </a:prstGeom>
          <a:noFill/>
          <a:ln w="9525">
            <a:noFill/>
            <a:miter lim="800000"/>
            <a:headEnd/>
            <a:tailEnd/>
          </a:ln>
        </p:spPr>
      </p:pic>
      <p:pic>
        <p:nvPicPr>
          <p:cNvPr id="33" name="Picture 47" descr="ddd">
            <a:extLst>
              <a:ext uri="{FF2B5EF4-FFF2-40B4-BE49-F238E27FC236}">
                <a16:creationId xmlns:a16="http://schemas.microsoft.com/office/drawing/2014/main" id="{09C451E7-6DC2-44D7-A4D5-E1E3AA2589C7}"/>
              </a:ext>
            </a:extLst>
          </p:cNvPr>
          <p:cNvPicPr>
            <a:picLocks noChangeAspect="1" noChangeArrowheads="1"/>
          </p:cNvPicPr>
          <p:nvPr/>
        </p:nvPicPr>
        <p:blipFill>
          <a:blip r:embed="rId6"/>
          <a:srcRect/>
          <a:stretch>
            <a:fillRect/>
          </a:stretch>
        </p:blipFill>
        <p:spPr bwMode="auto">
          <a:xfrm>
            <a:off x="8419111" y="5941420"/>
            <a:ext cx="3874215" cy="1671649"/>
          </a:xfrm>
          <a:prstGeom prst="rect">
            <a:avLst/>
          </a:prstGeom>
          <a:noFill/>
          <a:ln w="9525">
            <a:noFill/>
            <a:miter lim="800000"/>
            <a:headEnd/>
            <a:tailEnd/>
          </a:ln>
        </p:spPr>
      </p:pic>
      <p:pic>
        <p:nvPicPr>
          <p:cNvPr id="34" name="Picture 48" descr="ddf">
            <a:extLst>
              <a:ext uri="{FF2B5EF4-FFF2-40B4-BE49-F238E27FC236}">
                <a16:creationId xmlns:a16="http://schemas.microsoft.com/office/drawing/2014/main" id="{7B634742-9143-471A-882B-777584E96944}"/>
              </a:ext>
            </a:extLst>
          </p:cNvPr>
          <p:cNvPicPr>
            <a:picLocks noChangeAspect="1" noChangeArrowheads="1"/>
          </p:cNvPicPr>
          <p:nvPr/>
        </p:nvPicPr>
        <p:blipFill>
          <a:blip r:embed="rId7"/>
          <a:srcRect/>
          <a:stretch>
            <a:fillRect/>
          </a:stretch>
        </p:blipFill>
        <p:spPr bwMode="auto">
          <a:xfrm>
            <a:off x="7264398" y="5391969"/>
            <a:ext cx="2742208" cy="1280699"/>
          </a:xfrm>
          <a:prstGeom prst="rect">
            <a:avLst/>
          </a:prstGeom>
          <a:noFill/>
          <a:ln w="9525">
            <a:noFill/>
            <a:miter lim="800000"/>
            <a:headEnd/>
            <a:tailEnd/>
          </a:ln>
        </p:spPr>
      </p:pic>
      <p:pic>
        <p:nvPicPr>
          <p:cNvPr id="35" name="Picture 49" descr="ddf">
            <a:extLst>
              <a:ext uri="{FF2B5EF4-FFF2-40B4-BE49-F238E27FC236}">
                <a16:creationId xmlns:a16="http://schemas.microsoft.com/office/drawing/2014/main" id="{63558802-2D9A-47CA-9547-5FCE87298423}"/>
              </a:ext>
            </a:extLst>
          </p:cNvPr>
          <p:cNvPicPr>
            <a:picLocks noChangeAspect="1" noChangeArrowheads="1"/>
          </p:cNvPicPr>
          <p:nvPr/>
        </p:nvPicPr>
        <p:blipFill>
          <a:blip r:embed="rId7"/>
          <a:srcRect/>
          <a:stretch>
            <a:fillRect/>
          </a:stretch>
        </p:blipFill>
        <p:spPr bwMode="auto">
          <a:xfrm>
            <a:off x="7349033" y="6382526"/>
            <a:ext cx="1828139" cy="853159"/>
          </a:xfrm>
          <a:prstGeom prst="rect">
            <a:avLst/>
          </a:prstGeom>
          <a:noFill/>
          <a:ln w="9525">
            <a:noFill/>
            <a:miter lim="800000"/>
            <a:headEnd/>
            <a:tailEnd/>
          </a:ln>
        </p:spPr>
      </p:pic>
      <p:pic>
        <p:nvPicPr>
          <p:cNvPr id="14" name="Picture 13" descr="A close-up of a piece of paper&#10;&#10;Description automatically generated with low confidence">
            <a:extLst>
              <a:ext uri="{FF2B5EF4-FFF2-40B4-BE49-F238E27FC236}">
                <a16:creationId xmlns:a16="http://schemas.microsoft.com/office/drawing/2014/main" id="{BDBD9EFF-185E-41CB-9912-DC9FD853993A}"/>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4479" b="94315" l="5556" r="94000">
                        <a14:foregroundMark x1="33111" y1="4565" x2="33111" y2="4565"/>
                        <a14:foregroundMark x1="61111" y1="6718" x2="11444" y2="7149"/>
                        <a14:foregroundMark x1="11444" y1="7149" x2="11444" y2="7149"/>
                        <a14:foregroundMark x1="85222" y1="6029" x2="94222" y2="10336"/>
                        <a14:foregroundMark x1="94222" y1="10336" x2="93000" y2="7838"/>
                        <a14:foregroundMark x1="7000" y1="5512" x2="7000" y2="5512"/>
                        <a14:foregroundMark x1="78556" y1="86736" x2="78556" y2="86736"/>
                        <a14:foregroundMark x1="79111" y1="87339" x2="63222" y2="92248"/>
                        <a14:foregroundMark x1="63222" y1="92248" x2="16556" y2="91387"/>
                        <a14:foregroundMark x1="16556" y1="91387" x2="8111" y2="87511"/>
                        <a14:foregroundMark x1="8111" y1="87511" x2="7667" y2="86908"/>
                        <a14:foregroundMark x1="94111" y1="94401" x2="94111" y2="94401"/>
                        <a14:foregroundMark x1="5556" y1="92420" x2="5556" y2="92420"/>
                        <a14:foregroundMark x1="7000" y1="86047" x2="7000" y2="86047"/>
                      </a14:backgroundRemoval>
                    </a14:imgEffect>
                  </a14:imgLayer>
                </a14:imgProps>
              </a:ext>
              <a:ext uri="{28A0092B-C50C-407E-A947-70E740481C1C}">
                <a14:useLocalDpi xmlns:a14="http://schemas.microsoft.com/office/drawing/2010/main" val="0"/>
              </a:ext>
            </a:extLst>
          </a:blip>
          <a:stretch>
            <a:fillRect/>
          </a:stretch>
        </p:blipFill>
        <p:spPr>
          <a:xfrm rot="5400000">
            <a:off x="5093040" y="-1298824"/>
            <a:ext cx="1423449" cy="4075907"/>
          </a:xfrm>
          <a:prstGeom prst="rect">
            <a:avLst/>
          </a:prstGeom>
        </p:spPr>
      </p:pic>
      <p:sp>
        <p:nvSpPr>
          <p:cNvPr id="36" name="标题 5">
            <a:extLst>
              <a:ext uri="{FF2B5EF4-FFF2-40B4-BE49-F238E27FC236}">
                <a16:creationId xmlns:a16="http://schemas.microsoft.com/office/drawing/2014/main" id="{C61873F0-6DEC-47F5-9237-EAEFC9A98E68}"/>
              </a:ext>
            </a:extLst>
          </p:cNvPr>
          <p:cNvSpPr txBox="1">
            <a:spLocks/>
          </p:cNvSpPr>
          <p:nvPr/>
        </p:nvSpPr>
        <p:spPr>
          <a:xfrm>
            <a:off x="2219081" y="185332"/>
            <a:ext cx="7171368" cy="110759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000" b="1" i="0" kern="1200" baseline="0">
                <a:solidFill>
                  <a:schemeClr val="tx2"/>
                </a:solidFill>
                <a:latin typeface="Arial Black" panose="020B0A04020102020204" pitchFamily="34" charset="0"/>
                <a:ea typeface="微软雅黑" panose="020B0503020204020204" pitchFamily="34" charset="-122"/>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zh-CN" sz="3000" b="1" i="0" u="none" strike="noStrike" kern="1200" cap="none" spc="0" normalizeH="0" baseline="0" noProof="0" dirty="0" err="1">
                <a:ln>
                  <a:noFill/>
                </a:ln>
                <a:solidFill>
                  <a:schemeClr val="tx1"/>
                </a:solidFill>
                <a:effectLst/>
                <a:uLnTx/>
                <a:uFillTx/>
                <a:latin typeface="UTM ThuPhap Thien An" panose="02040603050506020204" pitchFamily="18" charset="0"/>
              </a:rPr>
              <a:t>ChùaMột</a:t>
            </a:r>
            <a:r>
              <a:rPr kumimoji="0" lang="en-US" altLang="zh-CN" sz="3000" b="1" i="0" u="none" strike="noStrike" kern="1200" cap="none" spc="0" normalizeH="0" baseline="0" noProof="0" dirty="0">
                <a:ln>
                  <a:noFill/>
                </a:ln>
                <a:solidFill>
                  <a:schemeClr val="tx1"/>
                </a:solidFill>
                <a:effectLst/>
                <a:uLnTx/>
                <a:uFillTx/>
                <a:latin typeface="UTM ThuPhap Thien An" panose="02040603050506020204" pitchFamily="18" charset="0"/>
              </a:rPr>
              <a:t> </a:t>
            </a:r>
            <a:r>
              <a:rPr kumimoji="0" lang="en-US" altLang="zh-CN" sz="3000" b="1" i="0" u="none" strike="noStrike" kern="1200" cap="none" spc="0" normalizeH="0" baseline="0" noProof="0" dirty="0" err="1">
                <a:ln>
                  <a:noFill/>
                </a:ln>
                <a:solidFill>
                  <a:schemeClr val="tx1"/>
                </a:solidFill>
                <a:effectLst/>
                <a:uLnTx/>
                <a:uFillTx/>
                <a:latin typeface="UTM ThuPhap Thien An" panose="02040603050506020204" pitchFamily="18" charset="0"/>
              </a:rPr>
              <a:t>Cột</a:t>
            </a:r>
            <a:endParaRPr kumimoji="0" lang="en-US" altLang="zh-CN" sz="3000" b="1" i="0" u="none" strike="noStrike" kern="1200" cap="none" spc="0" normalizeH="0" baseline="0" noProof="0" dirty="0">
              <a:ln>
                <a:noFill/>
              </a:ln>
              <a:solidFill>
                <a:schemeClr val="tx1"/>
              </a:solidFill>
              <a:effectLst/>
              <a:uLnTx/>
              <a:uFillTx/>
              <a:latin typeface="UTM ThuPhap Thien An" panose="02040603050506020204" pitchFamily="18"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altLang="zh-CN" sz="3000" dirty="0" err="1">
                <a:solidFill>
                  <a:schemeClr val="accent5">
                    <a:lumMod val="50000"/>
                  </a:schemeClr>
                </a:solidFill>
                <a:latin typeface="#9Slide05 SVNBulgary" pitchFamily="2" charset="0"/>
              </a:rPr>
              <a:t>Hà</a:t>
            </a:r>
            <a:r>
              <a:rPr lang="en-US" altLang="zh-CN" sz="3000" dirty="0">
                <a:solidFill>
                  <a:schemeClr val="accent5">
                    <a:lumMod val="50000"/>
                  </a:schemeClr>
                </a:solidFill>
                <a:latin typeface="#9Slide05 SVNBulgary" pitchFamily="2" charset="0"/>
              </a:rPr>
              <a:t> </a:t>
            </a:r>
            <a:r>
              <a:rPr lang="en-US" altLang="zh-CN" sz="3000" dirty="0" err="1">
                <a:solidFill>
                  <a:schemeClr val="accent5">
                    <a:lumMod val="50000"/>
                  </a:schemeClr>
                </a:solidFill>
                <a:latin typeface="#9Slide05 SVNBulgary" pitchFamily="2" charset="0"/>
              </a:rPr>
              <a:t>Nội</a:t>
            </a:r>
            <a:endParaRPr lang="en-US" altLang="zh-CN" sz="3000" dirty="0">
              <a:solidFill>
                <a:schemeClr val="accent5">
                  <a:lumMod val="50000"/>
                </a:schemeClr>
              </a:solidFill>
              <a:latin typeface="#9Slide05 SVNBulgary" pitchFamily="2" charset="0"/>
            </a:endParaRPr>
          </a:p>
        </p:txBody>
      </p:sp>
      <p:grpSp>
        <p:nvGrpSpPr>
          <p:cNvPr id="3" name="Group 2">
            <a:extLst>
              <a:ext uri="{FF2B5EF4-FFF2-40B4-BE49-F238E27FC236}">
                <a16:creationId xmlns:a16="http://schemas.microsoft.com/office/drawing/2014/main" id="{DD605CB7-D1D3-4F2E-B0A0-07EF2BA353AA}"/>
              </a:ext>
            </a:extLst>
          </p:cNvPr>
          <p:cNvGrpSpPr/>
          <p:nvPr/>
        </p:nvGrpSpPr>
        <p:grpSpPr>
          <a:xfrm>
            <a:off x="11154" y="4027793"/>
            <a:ext cx="7831565" cy="2372312"/>
            <a:chOff x="-151254" y="4371673"/>
            <a:chExt cx="7831565" cy="2372312"/>
          </a:xfrm>
        </p:grpSpPr>
        <p:pic>
          <p:nvPicPr>
            <p:cNvPr id="10" name="Picture 4" descr="048">
              <a:extLst>
                <a:ext uri="{FF2B5EF4-FFF2-40B4-BE49-F238E27FC236}">
                  <a16:creationId xmlns:a16="http://schemas.microsoft.com/office/drawing/2014/main" id="{963AEC73-9E3E-4F9E-9A81-108CB913100A}"/>
                </a:ext>
              </a:extLst>
            </p:cNvPr>
            <p:cNvPicPr>
              <a:picLocks noChangeAspect="1" noChangeArrowheads="1"/>
            </p:cNvPicPr>
            <p:nvPr/>
          </p:nvPicPr>
          <p:blipFill>
            <a:blip r:embed="rId10"/>
            <a:srcRect/>
            <a:stretch>
              <a:fillRect/>
            </a:stretch>
          </p:blipFill>
          <p:spPr bwMode="auto">
            <a:xfrm>
              <a:off x="57093" y="4393171"/>
              <a:ext cx="7623218" cy="2329320"/>
            </a:xfrm>
            <a:prstGeom prst="rect">
              <a:avLst/>
            </a:prstGeom>
            <a:noFill/>
            <a:ln w="9525">
              <a:noFill/>
              <a:miter lim="800000"/>
              <a:headEnd/>
              <a:tailEnd/>
            </a:ln>
          </p:spPr>
        </p:pic>
        <p:pic>
          <p:nvPicPr>
            <p:cNvPr id="15" name="Picture 5" descr="034">
              <a:extLst>
                <a:ext uri="{FF2B5EF4-FFF2-40B4-BE49-F238E27FC236}">
                  <a16:creationId xmlns:a16="http://schemas.microsoft.com/office/drawing/2014/main" id="{A23F71D5-3375-4EEE-9A5D-5170B8D22A8F}"/>
                </a:ext>
              </a:extLst>
            </p:cNvPr>
            <p:cNvPicPr>
              <a:picLocks noChangeAspect="1" noChangeArrowheads="1"/>
            </p:cNvPicPr>
            <p:nvPr/>
          </p:nvPicPr>
          <p:blipFill>
            <a:blip r:embed="rId11"/>
            <a:srcRect/>
            <a:stretch>
              <a:fillRect/>
            </a:stretch>
          </p:blipFill>
          <p:spPr bwMode="auto">
            <a:xfrm>
              <a:off x="-151254" y="4371673"/>
              <a:ext cx="644205" cy="2372312"/>
            </a:xfrm>
            <a:prstGeom prst="rect">
              <a:avLst/>
            </a:prstGeom>
            <a:noFill/>
            <a:ln w="9525">
              <a:noFill/>
              <a:miter lim="800000"/>
              <a:headEnd/>
              <a:tailEnd/>
            </a:ln>
          </p:spPr>
        </p:pic>
      </p:grpSp>
      <p:sp>
        <p:nvSpPr>
          <p:cNvPr id="13" name="TextBox 12">
            <a:extLst>
              <a:ext uri="{FF2B5EF4-FFF2-40B4-BE49-F238E27FC236}">
                <a16:creationId xmlns:a16="http://schemas.microsoft.com/office/drawing/2014/main" id="{B64FE469-14C1-4494-B635-CCC3D63C1AAE}"/>
              </a:ext>
            </a:extLst>
          </p:cNvPr>
          <p:cNvSpPr txBox="1"/>
          <p:nvPr/>
        </p:nvSpPr>
        <p:spPr>
          <a:xfrm>
            <a:off x="559953" y="4555547"/>
            <a:ext cx="6413717" cy="1323439"/>
          </a:xfrm>
          <a:prstGeom prst="rect">
            <a:avLst/>
          </a:prstGeom>
          <a:noFill/>
        </p:spPr>
        <p:txBody>
          <a:bodyPr wrap="square">
            <a:spAutoFit/>
          </a:bodyPr>
          <a:lstStyle/>
          <a:p>
            <a:pPr algn="just"/>
            <a:r>
              <a:rPr lang="vi-VN" sz="2000" b="1" i="0" dirty="0">
                <a:solidFill>
                  <a:srgbClr val="262626"/>
                </a:solidFill>
                <a:effectLst/>
                <a:latin typeface="#9Slide03 AmpleSoft Bold" panose="02000000000000000000" pitchFamily="2" charset="0"/>
              </a:rPr>
              <a:t>Chùa </a:t>
            </a:r>
            <a:r>
              <a:rPr lang="en-US" sz="2000" b="1" dirty="0" err="1">
                <a:solidFill>
                  <a:srgbClr val="262626"/>
                </a:solidFill>
                <a:latin typeface="#9Slide03 AmpleSoft Bold" panose="02000000000000000000" pitchFamily="2" charset="0"/>
              </a:rPr>
              <a:t>được</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xây</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dựng</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trên</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một</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cột</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đá</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lớn</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dựng</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giữa</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hồ</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tượng</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trưng</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cho</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bông</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sen</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nở</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trên</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mặt</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nước</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Trình</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độ</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điêu</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khắc</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tinh</a:t>
            </a:r>
            <a:r>
              <a:rPr lang="en-US" sz="2000" b="1" dirty="0">
                <a:solidFill>
                  <a:srgbClr val="262626"/>
                </a:solidFill>
                <a:latin typeface="#9Slide03 AmpleSoft Bold" panose="02000000000000000000" pitchFamily="2" charset="0"/>
              </a:rPr>
              <a:t> vi, </a:t>
            </a:r>
            <a:r>
              <a:rPr lang="en-US" sz="2000" b="1" dirty="0" err="1">
                <a:solidFill>
                  <a:srgbClr val="262626"/>
                </a:solidFill>
                <a:latin typeface="#9Slide03 AmpleSoft Bold" panose="02000000000000000000" pitchFamily="2" charset="0"/>
              </a:rPr>
              <a:t>thanh</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thoát</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được</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thể</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hiện</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trên</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các</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tượng</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Phật</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trong</a:t>
            </a:r>
            <a:r>
              <a:rPr lang="en-US" sz="2000" b="1" dirty="0">
                <a:solidFill>
                  <a:srgbClr val="262626"/>
                </a:solidFill>
                <a:latin typeface="#9Slide03 AmpleSoft Bold" panose="02000000000000000000" pitchFamily="2" charset="0"/>
              </a:rPr>
              <a:t> </a:t>
            </a:r>
            <a:r>
              <a:rPr lang="en-US" sz="2000" b="1" dirty="0" err="1">
                <a:solidFill>
                  <a:srgbClr val="262626"/>
                </a:solidFill>
                <a:latin typeface="#9Slide03 AmpleSoft Bold" panose="02000000000000000000" pitchFamily="2" charset="0"/>
              </a:rPr>
              <a:t>chùa</a:t>
            </a:r>
            <a:r>
              <a:rPr lang="en-US" sz="2000" b="1" dirty="0">
                <a:solidFill>
                  <a:srgbClr val="262626"/>
                </a:solidFill>
                <a:latin typeface="#9Slide03 AmpleSoft Bold" panose="02000000000000000000" pitchFamily="2" charset="0"/>
              </a:rPr>
              <a:t>.</a:t>
            </a:r>
            <a:endParaRPr lang="en-US" sz="2000" dirty="0">
              <a:latin typeface="#9Slide03 AmpleSoft Bold" panose="02000000000000000000" pitchFamily="2" charset="0"/>
            </a:endParaRPr>
          </a:p>
        </p:txBody>
      </p:sp>
      <p:sp>
        <p:nvSpPr>
          <p:cNvPr id="12" name="TextBox 11">
            <a:extLst>
              <a:ext uri="{FF2B5EF4-FFF2-40B4-BE49-F238E27FC236}">
                <a16:creationId xmlns:a16="http://schemas.microsoft.com/office/drawing/2014/main" id="{E4AB1D2A-0AC0-4DB8-A64A-D511EA9E6B6B}"/>
              </a:ext>
            </a:extLst>
          </p:cNvPr>
          <p:cNvSpPr txBox="1"/>
          <p:nvPr/>
        </p:nvSpPr>
        <p:spPr>
          <a:xfrm>
            <a:off x="647720" y="4513288"/>
            <a:ext cx="6413717" cy="1477328"/>
          </a:xfrm>
          <a:prstGeom prst="rect">
            <a:avLst/>
          </a:prstGeom>
          <a:noFill/>
        </p:spPr>
        <p:txBody>
          <a:bodyPr wrap="square">
            <a:spAutoFit/>
          </a:bodyPr>
          <a:lstStyle/>
          <a:p>
            <a:pPr algn="just"/>
            <a:r>
              <a:rPr lang="vi-VN" b="1" i="0" dirty="0">
                <a:solidFill>
                  <a:srgbClr val="262626"/>
                </a:solidFill>
                <a:effectLst/>
                <a:latin typeface="#9Slide03 AmpleSoft Bold" panose="02000000000000000000" pitchFamily="2" charset="0"/>
              </a:rPr>
              <a:t>Chùa còn có các tên gọi khác là Diên Hựu Tự hoặc Liên Hoa Đài. Không chỉ được đánh giá là ngôi chùa có kiến trúc nghệ thuật độc nhất ở Việt Nam cũng như châu Á, chùa Một Cột còn là điểm đến tâm linh, biểu tượng văn hóa ngàn năm </a:t>
            </a:r>
            <a:r>
              <a:rPr lang="en-US" b="1" i="0" dirty="0" err="1">
                <a:solidFill>
                  <a:srgbClr val="262626"/>
                </a:solidFill>
                <a:effectLst/>
                <a:latin typeface="#9Slide03 AmpleSoft Bold" panose="02000000000000000000" pitchFamily="2" charset="0"/>
              </a:rPr>
              <a:t>xây</a:t>
            </a:r>
            <a:r>
              <a:rPr lang="en-US" b="1" i="0" dirty="0">
                <a:solidFill>
                  <a:srgbClr val="262626"/>
                </a:solidFill>
                <a:effectLst/>
                <a:latin typeface="#9Slide03 AmpleSoft Bold" panose="02000000000000000000" pitchFamily="2" charset="0"/>
              </a:rPr>
              <a:t> </a:t>
            </a:r>
            <a:r>
              <a:rPr lang="en-US" b="1" i="0" dirty="0" err="1">
                <a:solidFill>
                  <a:srgbClr val="262626"/>
                </a:solidFill>
                <a:effectLst/>
                <a:latin typeface="#9Slide03 AmpleSoft Bold" panose="02000000000000000000" pitchFamily="2" charset="0"/>
              </a:rPr>
              <a:t>dựng</a:t>
            </a:r>
            <a:r>
              <a:rPr lang="en-US" b="1" i="0" dirty="0">
                <a:solidFill>
                  <a:srgbClr val="262626"/>
                </a:solidFill>
                <a:effectLst/>
                <a:latin typeface="#9Slide03 AmpleSoft Bold" panose="02000000000000000000" pitchFamily="2" charset="0"/>
              </a:rPr>
              <a:t> </a:t>
            </a:r>
            <a:r>
              <a:rPr lang="en-US" b="1" i="0" dirty="0" err="1">
                <a:solidFill>
                  <a:srgbClr val="262626"/>
                </a:solidFill>
                <a:effectLst/>
                <a:latin typeface="#9Slide03 AmpleSoft Bold" panose="02000000000000000000" pitchFamily="2" charset="0"/>
              </a:rPr>
              <a:t>từ</a:t>
            </a:r>
            <a:r>
              <a:rPr lang="en-US" b="1" i="0" dirty="0">
                <a:solidFill>
                  <a:srgbClr val="262626"/>
                </a:solidFill>
                <a:effectLst/>
                <a:latin typeface="#9Slide03 AmpleSoft Bold" panose="02000000000000000000" pitchFamily="2" charset="0"/>
              </a:rPr>
              <a:t> </a:t>
            </a:r>
            <a:r>
              <a:rPr lang="en-US" b="1" i="0" dirty="0" err="1">
                <a:solidFill>
                  <a:srgbClr val="262626"/>
                </a:solidFill>
                <a:effectLst/>
                <a:latin typeface="#9Slide03 AmpleSoft Bold" panose="02000000000000000000" pitchFamily="2" charset="0"/>
              </a:rPr>
              <a:t>thời</a:t>
            </a:r>
            <a:r>
              <a:rPr lang="en-US" b="1" i="0" dirty="0">
                <a:solidFill>
                  <a:srgbClr val="262626"/>
                </a:solidFill>
                <a:effectLst/>
                <a:latin typeface="#9Slide03 AmpleSoft Bold" panose="02000000000000000000" pitchFamily="2" charset="0"/>
              </a:rPr>
              <a:t> </a:t>
            </a:r>
            <a:r>
              <a:rPr lang="en-US" b="1" i="0" dirty="0" err="1">
                <a:solidFill>
                  <a:srgbClr val="262626"/>
                </a:solidFill>
                <a:effectLst/>
                <a:latin typeface="#9Slide03 AmpleSoft Bold" panose="02000000000000000000" pitchFamily="2" charset="0"/>
              </a:rPr>
              <a:t>Lý</a:t>
            </a:r>
            <a:r>
              <a:rPr lang="vi-VN" b="1" i="0" dirty="0">
                <a:solidFill>
                  <a:srgbClr val="262626"/>
                </a:solidFill>
                <a:effectLst/>
                <a:latin typeface="#9Slide03 AmpleSoft Bold" panose="02000000000000000000" pitchFamily="2" charset="0"/>
              </a:rPr>
              <a:t>.</a:t>
            </a:r>
            <a:endParaRPr lang="en-US" dirty="0">
              <a:latin typeface="#9Slide03 AmpleSoft Bold" panose="02000000000000000000" pitchFamily="2" charset="0"/>
            </a:endParaRPr>
          </a:p>
        </p:txBody>
      </p:sp>
    </p:spTree>
    <p:extLst>
      <p:ext uri="{BB962C8B-B14F-4D97-AF65-F5344CB8AC3E}">
        <p14:creationId xmlns:p14="http://schemas.microsoft.com/office/powerpoint/2010/main" val="11719414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nodeType="clickEffect">
                                  <p:stCondLst>
                                    <p:cond delay="0"/>
                                  </p:stCondLst>
                                  <p:iterate type="lt">
                                    <p:tmPct val="10000"/>
                                  </p:iterate>
                                  <p:childTnLst>
                                    <p:set>
                                      <p:cBhvr>
                                        <p:cTn id="13" dur="1" fill="hold">
                                          <p:stCondLst>
                                            <p:cond delay="0"/>
                                          </p:stCondLst>
                                        </p:cTn>
                                        <p:tgtEl>
                                          <p:spTgt spid="36">
                                            <p:txEl>
                                              <p:pRg st="0" end="0"/>
                                            </p:txEl>
                                          </p:spTgt>
                                        </p:tgtEl>
                                        <p:attrNameLst>
                                          <p:attrName>style.visibility</p:attrName>
                                        </p:attrNameLst>
                                      </p:cBhvr>
                                      <p:to>
                                        <p:strVal val="visible"/>
                                      </p:to>
                                    </p:set>
                                    <p:anim by="(-#ppt_w*2)" calcmode="lin" valueType="num">
                                      <p:cBhvr rctx="PPT">
                                        <p:cTn id="14" dur="500" autoRev="1" fill="hold">
                                          <p:stCondLst>
                                            <p:cond delay="0"/>
                                          </p:stCondLst>
                                        </p:cTn>
                                        <p:tgtEl>
                                          <p:spTgt spid="36">
                                            <p:txEl>
                                              <p:pRg st="0" end="0"/>
                                            </p:txEl>
                                          </p:spTgt>
                                        </p:tgtEl>
                                        <p:attrNameLst>
                                          <p:attrName>ppt_w</p:attrName>
                                        </p:attrNameLst>
                                      </p:cBhvr>
                                    </p:anim>
                                    <p:anim by="(#ppt_w*0.50)" calcmode="lin" valueType="num">
                                      <p:cBhvr>
                                        <p:cTn id="15" dur="500" decel="50000" autoRev="1" fill="hold">
                                          <p:stCondLst>
                                            <p:cond delay="0"/>
                                          </p:stCondLst>
                                        </p:cTn>
                                        <p:tgtEl>
                                          <p:spTgt spid="36">
                                            <p:txEl>
                                              <p:pRg st="0" end="0"/>
                                            </p:txEl>
                                          </p:spTgt>
                                        </p:tgtEl>
                                        <p:attrNameLst>
                                          <p:attrName>ppt_x</p:attrName>
                                        </p:attrNameLst>
                                      </p:cBhvr>
                                    </p:anim>
                                    <p:anim from="(-#ppt_h/2)" to="(#ppt_y)" calcmode="lin" valueType="num">
                                      <p:cBhvr>
                                        <p:cTn id="16" dur="1000" fill="hold">
                                          <p:stCondLst>
                                            <p:cond delay="0"/>
                                          </p:stCondLst>
                                        </p:cTn>
                                        <p:tgtEl>
                                          <p:spTgt spid="36">
                                            <p:txEl>
                                              <p:pRg st="0" end="0"/>
                                            </p:txEl>
                                          </p:spTgt>
                                        </p:tgtEl>
                                        <p:attrNameLst>
                                          <p:attrName>ppt_y</p:attrName>
                                        </p:attrNameLst>
                                      </p:cBhvr>
                                    </p:anim>
                                    <p:animRot by="21600000">
                                      <p:cBhvr>
                                        <p:cTn id="17" dur="1000" fill="hold">
                                          <p:stCondLst>
                                            <p:cond delay="0"/>
                                          </p:stCondLst>
                                        </p:cTn>
                                        <p:tgtEl>
                                          <p:spTgt spid="36">
                                            <p:txEl>
                                              <p:pRg st="0" end="0"/>
                                            </p:txEl>
                                          </p:spTgt>
                                        </p:tgtEl>
                                        <p:attrNameLst>
                                          <p:attrName>r</p:attrName>
                                        </p:attrNameLst>
                                      </p:cBhvr>
                                    </p:animRot>
                                  </p:childTnLst>
                                </p:cTn>
                              </p:par>
                              <p:par>
                                <p:cTn id="18" presetID="56" presetClass="entr" presetSubtype="0" fill="hold" nodeType="withEffect">
                                  <p:stCondLst>
                                    <p:cond delay="0"/>
                                  </p:stCondLst>
                                  <p:iterate type="lt">
                                    <p:tmPct val="10000"/>
                                  </p:iterate>
                                  <p:childTnLst>
                                    <p:set>
                                      <p:cBhvr>
                                        <p:cTn id="19" dur="1" fill="hold">
                                          <p:stCondLst>
                                            <p:cond delay="0"/>
                                          </p:stCondLst>
                                        </p:cTn>
                                        <p:tgtEl>
                                          <p:spTgt spid="36">
                                            <p:txEl>
                                              <p:pRg st="1" end="1"/>
                                            </p:txEl>
                                          </p:spTgt>
                                        </p:tgtEl>
                                        <p:attrNameLst>
                                          <p:attrName>style.visibility</p:attrName>
                                        </p:attrNameLst>
                                      </p:cBhvr>
                                      <p:to>
                                        <p:strVal val="visible"/>
                                      </p:to>
                                    </p:set>
                                    <p:anim by="(-#ppt_w*2)" calcmode="lin" valueType="num">
                                      <p:cBhvr rctx="PPT">
                                        <p:cTn id="20" dur="500" autoRev="1" fill="hold">
                                          <p:stCondLst>
                                            <p:cond delay="0"/>
                                          </p:stCondLst>
                                        </p:cTn>
                                        <p:tgtEl>
                                          <p:spTgt spid="36">
                                            <p:txEl>
                                              <p:pRg st="1" end="1"/>
                                            </p:txEl>
                                          </p:spTgt>
                                        </p:tgtEl>
                                        <p:attrNameLst>
                                          <p:attrName>ppt_w</p:attrName>
                                        </p:attrNameLst>
                                      </p:cBhvr>
                                    </p:anim>
                                    <p:anim by="(#ppt_w*0.50)" calcmode="lin" valueType="num">
                                      <p:cBhvr>
                                        <p:cTn id="21" dur="500" decel="50000" autoRev="1" fill="hold">
                                          <p:stCondLst>
                                            <p:cond delay="0"/>
                                          </p:stCondLst>
                                        </p:cTn>
                                        <p:tgtEl>
                                          <p:spTgt spid="36">
                                            <p:txEl>
                                              <p:pRg st="1" end="1"/>
                                            </p:txEl>
                                          </p:spTgt>
                                        </p:tgtEl>
                                        <p:attrNameLst>
                                          <p:attrName>ppt_x</p:attrName>
                                        </p:attrNameLst>
                                      </p:cBhvr>
                                    </p:anim>
                                    <p:anim from="(-#ppt_h/2)" to="(#ppt_y)" calcmode="lin" valueType="num">
                                      <p:cBhvr>
                                        <p:cTn id="22" dur="1000" fill="hold">
                                          <p:stCondLst>
                                            <p:cond delay="0"/>
                                          </p:stCondLst>
                                        </p:cTn>
                                        <p:tgtEl>
                                          <p:spTgt spid="36">
                                            <p:txEl>
                                              <p:pRg st="1" end="1"/>
                                            </p:txEl>
                                          </p:spTgt>
                                        </p:tgtEl>
                                        <p:attrNameLst>
                                          <p:attrName>ppt_y</p:attrName>
                                        </p:attrNameLst>
                                      </p:cBhvr>
                                    </p:anim>
                                    <p:animRot by="21600000">
                                      <p:cBhvr>
                                        <p:cTn id="23" dur="1000" fill="hold">
                                          <p:stCondLst>
                                            <p:cond delay="0"/>
                                          </p:stCondLst>
                                        </p:cTn>
                                        <p:tgtEl>
                                          <p:spTgt spid="36">
                                            <p:txEl>
                                              <p:pRg st="1" end="1"/>
                                            </p:txEl>
                                          </p:spTgt>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1000" fill="hold"/>
                                        <p:tgtEl>
                                          <p:spTgt spid="3"/>
                                        </p:tgtEl>
                                        <p:attrNameLst>
                                          <p:attrName>ppt_w</p:attrName>
                                        </p:attrNameLst>
                                      </p:cBhvr>
                                      <p:tavLst>
                                        <p:tav tm="0">
                                          <p:val>
                                            <p:strVal val="#ppt_w*0.70"/>
                                          </p:val>
                                        </p:tav>
                                        <p:tav tm="100000">
                                          <p:val>
                                            <p:strVal val="#ppt_w"/>
                                          </p:val>
                                        </p:tav>
                                      </p:tavLst>
                                    </p:anim>
                                    <p:anim calcmode="lin" valueType="num">
                                      <p:cBhvr>
                                        <p:cTn id="29" dur="1000" fill="hold"/>
                                        <p:tgtEl>
                                          <p:spTgt spid="3"/>
                                        </p:tgtEl>
                                        <p:attrNameLst>
                                          <p:attrName>ppt_h</p:attrName>
                                        </p:attrNameLst>
                                      </p:cBhvr>
                                      <p:tavLst>
                                        <p:tav tm="0">
                                          <p:val>
                                            <p:strVal val="#ppt_h"/>
                                          </p:val>
                                        </p:tav>
                                        <p:tav tm="100000">
                                          <p:val>
                                            <p:strVal val="#ppt_h"/>
                                          </p:val>
                                        </p:tav>
                                      </p:tavLst>
                                    </p:anim>
                                    <p:animEffect transition="in" filter="fade">
                                      <p:cBhvr>
                                        <p:cTn id="30" dur="10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animEffect transition="in" filter="circle(in)">
                                      <p:cBhvr>
                                        <p:cTn id="35" dur="2000"/>
                                        <p:tgtEl>
                                          <p:spTgt spid="1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xit" presetSubtype="32" fill="hold" grpId="0" nodeType="clickEffect">
                                  <p:stCondLst>
                                    <p:cond delay="0"/>
                                  </p:stCondLst>
                                  <p:childTnLst>
                                    <p:anim calcmode="lin" valueType="num">
                                      <p:cBhvr>
                                        <p:cTn id="39" dur="500"/>
                                        <p:tgtEl>
                                          <p:spTgt spid="13">
                                            <p:txEl>
                                              <p:pRg st="0" end="0"/>
                                            </p:txEl>
                                          </p:spTgt>
                                        </p:tgtEl>
                                        <p:attrNameLst>
                                          <p:attrName>ppt_w</p:attrName>
                                        </p:attrNameLst>
                                      </p:cBhvr>
                                      <p:tavLst>
                                        <p:tav tm="0">
                                          <p:val>
                                            <p:strVal val="ppt_w"/>
                                          </p:val>
                                        </p:tav>
                                        <p:tav tm="100000">
                                          <p:val>
                                            <p:fltVal val="0"/>
                                          </p:val>
                                        </p:tav>
                                      </p:tavLst>
                                    </p:anim>
                                    <p:anim calcmode="lin" valueType="num">
                                      <p:cBhvr>
                                        <p:cTn id="40" dur="500"/>
                                        <p:tgtEl>
                                          <p:spTgt spid="13">
                                            <p:txEl>
                                              <p:pRg st="0" end="0"/>
                                            </p:txEl>
                                          </p:spTgt>
                                        </p:tgtEl>
                                        <p:attrNameLst>
                                          <p:attrName>ppt_h</p:attrName>
                                        </p:attrNameLst>
                                      </p:cBhvr>
                                      <p:tavLst>
                                        <p:tav tm="0">
                                          <p:val>
                                            <p:strVal val="ppt_h"/>
                                          </p:val>
                                        </p:tav>
                                        <p:tav tm="100000">
                                          <p:val>
                                            <p:fltVal val="0"/>
                                          </p:val>
                                        </p:tav>
                                      </p:tavLst>
                                    </p:anim>
                                    <p:animEffect transition="out" filter="fade">
                                      <p:cBhvr>
                                        <p:cTn id="41" dur="500"/>
                                        <p:tgtEl>
                                          <p:spTgt spid="13">
                                            <p:txEl>
                                              <p:pRg st="0" end="0"/>
                                            </p:txEl>
                                          </p:spTgt>
                                        </p:tgtEl>
                                      </p:cBhvr>
                                    </p:animEffect>
                                    <p:set>
                                      <p:cBhvr>
                                        <p:cTn id="42" dur="1" fill="hold">
                                          <p:stCondLst>
                                            <p:cond delay="499"/>
                                          </p:stCondLst>
                                        </p:cTn>
                                        <p:tgtEl>
                                          <p:spTgt spid="13">
                                            <p:txEl>
                                              <p:pRg st="0" end="0"/>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randombar(horizontal)">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id="{E580A413-3078-468C-AED5-04CA0DA4BE2E}"/>
              </a:ext>
            </a:extLst>
          </p:cNvPr>
          <p:cNvSpPr txBox="1"/>
          <p:nvPr/>
        </p:nvSpPr>
        <p:spPr>
          <a:xfrm>
            <a:off x="7432487" y="2466146"/>
            <a:ext cx="553998" cy="1998285"/>
          </a:xfrm>
          <a:prstGeom prst="rect">
            <a:avLst/>
          </a:prstGeom>
          <a:noFill/>
        </p:spPr>
        <p:txBody>
          <a:bodyPr vert="eaVert" wrap="square" rtlCol="0">
            <a:spAutoFit/>
          </a:bodyPr>
          <a:lstStyle>
            <a:defPPr>
              <a:defRPr lang="zh-CN"/>
            </a:defPPr>
            <a:lvl1pPr>
              <a:lnSpc>
                <a:spcPct val="200000"/>
              </a:lnSpc>
              <a:defRPr sz="1200" u="sng">
                <a:solidFill>
                  <a:schemeClr val="bg1">
                    <a:lumMod val="50000"/>
                  </a:schemeClr>
                </a:solidFill>
                <a:latin typeface="方正硬笔楷书繁体" panose="03000509000000000000" pitchFamily="65" charset="-122"/>
                <a:ea typeface="方正硬笔楷书繁体" panose="03000509000000000000" pitchFamily="65" charset="-122"/>
              </a:defRPr>
            </a:lvl1pPr>
          </a:lstStyle>
          <a:p>
            <a:r>
              <a:rPr lang="en-US" altLang="zh-CN" dirty="0" err="1"/>
              <a:t>Sự</a:t>
            </a:r>
            <a:r>
              <a:rPr lang="en-US" altLang="zh-CN" dirty="0"/>
              <a:t> ra </a:t>
            </a:r>
            <a:r>
              <a:rPr lang="en-US" altLang="zh-CN" dirty="0" err="1"/>
              <a:t>đời</a:t>
            </a:r>
            <a:r>
              <a:rPr lang="en-US" altLang="zh-CN" dirty="0"/>
              <a:t> </a:t>
            </a:r>
            <a:r>
              <a:rPr lang="en-US" altLang="zh-CN" dirty="0" err="1"/>
              <a:t>của</a:t>
            </a:r>
            <a:endParaRPr lang="zh-CN" altLang="en-US" dirty="0"/>
          </a:p>
        </p:txBody>
      </p:sp>
      <p:pic>
        <p:nvPicPr>
          <p:cNvPr id="5" name="Picture 4" descr="A picture containing text&#10;&#10;Description automatically generated">
            <a:extLst>
              <a:ext uri="{FF2B5EF4-FFF2-40B4-BE49-F238E27FC236}">
                <a16:creationId xmlns:a16="http://schemas.microsoft.com/office/drawing/2014/main" id="{EABD777C-1483-488A-A345-9EDA89B68218}"/>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2411957" y="1513530"/>
            <a:ext cx="8319990" cy="3954450"/>
          </a:xfrm>
          <a:prstGeom prst="rect">
            <a:avLst/>
          </a:prstGeom>
        </p:spPr>
      </p:pic>
      <p:pic>
        <p:nvPicPr>
          <p:cNvPr id="6" name="Picture 5" descr="A person holding an object&#10;&#10;Description automatically generated with medium confidence">
            <a:extLst>
              <a:ext uri="{FF2B5EF4-FFF2-40B4-BE49-F238E27FC236}">
                <a16:creationId xmlns:a16="http://schemas.microsoft.com/office/drawing/2014/main" id="{1B7C0D55-301A-4AE3-A029-53D40D84BE6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587" b="99683" l="1000" r="99167">
                        <a14:foregroundMark x1="73558" y1="16038" x2="82948" y2="13706"/>
                        <a14:foregroundMark x1="98096" y1="55282" x2="98284" y2="55807"/>
                        <a14:foregroundMark x1="63993" y1="25621" x2="63627" y2="26413"/>
                        <a14:foregroundMark x1="81022" y1="3386" x2="85833" y2="16825"/>
                        <a14:foregroundMark x1="85833" y1="16825" x2="86048" y2="17152"/>
                        <a14:foregroundMark x1="81142" y1="2981" x2="85992" y2="17208"/>
                        <a14:foregroundMark x1="93833" y1="98095" x2="93833" y2="98095"/>
                        <a14:foregroundMark x1="93500" y1="97778" x2="93500" y2="97778"/>
                        <a14:foregroundMark x1="80644" y1="2930" x2="82333" y2="2222"/>
                        <a14:foregroundMark x1="74000" y1="5714" x2="74189" y2="5635"/>
                        <a14:foregroundMark x1="82333" y1="2222" x2="82333" y2="2222"/>
                        <a14:backgroundMark x1="34167" y1="61270" x2="34667" y2="98413"/>
                        <a14:backgroundMark x1="40500" y1="39683" x2="43333" y2="96190"/>
                        <a14:backgroundMark x1="43333" y1="96190" x2="43667" y2="98095"/>
                        <a14:backgroundMark x1="12833" y1="60317" x2="9000" y2="84127"/>
                        <a14:backgroundMark x1="9000" y1="84127" x2="9000" y2="84127"/>
                        <a14:backgroundMark x1="6333" y1="75556" x2="6333" y2="75556"/>
                        <a14:backgroundMark x1="3167" y1="70476" x2="29667" y2="60952"/>
                        <a14:backgroundMark x1="29667" y1="60952" x2="31500" y2="66032"/>
                        <a14:backgroundMark x1="4167" y1="61270" x2="10167" y2="59365"/>
                        <a14:backgroundMark x1="2833" y1="64444" x2="0" y2="90794"/>
                        <a14:backgroundMark x1="0" y1="90794" x2="0" y2="90794"/>
                        <a14:backgroundMark x1="4167" y1="73968" x2="1000" y2="97143"/>
                        <a14:backgroundMark x1="1000" y1="97143" x2="2167" y2="76508"/>
                        <a14:backgroundMark x1="46833" y1="97460" x2="46333" y2="99048"/>
                        <a14:backgroundMark x1="88000" y1="952" x2="95333" y2="25397"/>
                        <a14:backgroundMark x1="95333" y1="25397" x2="95833" y2="36508"/>
                        <a14:backgroundMark x1="95833" y1="36508" x2="99000" y2="42857"/>
                        <a14:backgroundMark x1="89704" y1="25259" x2="90833" y2="31111"/>
                        <a14:backgroundMark x1="90833" y1="31111" x2="89833" y2="45079"/>
                        <a14:backgroundMark x1="89833" y1="45079" x2="97167" y2="56825"/>
                        <a14:backgroundMark x1="97167" y1="56825" x2="99500" y2="65397"/>
                        <a14:backgroundMark x1="71333" y1="4444" x2="73396" y2="4037"/>
                        <a14:backgroundMark x1="67833" y1="13016" x2="68500" y2="33016"/>
                        <a14:backgroundMark x1="68500" y1="33016" x2="59333" y2="64444"/>
                        <a14:backgroundMark x1="59333" y1="64444" x2="57167" y2="50159"/>
                        <a14:backgroundMark x1="57167" y1="50159" x2="51333" y2="37143"/>
                        <a14:backgroundMark x1="45667" y1="37460" x2="54833" y2="44444"/>
                        <a14:backgroundMark x1="54833" y1="44444" x2="60667" y2="33968"/>
                        <a14:backgroundMark x1="60667" y1="33968" x2="65167" y2="31746"/>
                        <a14:backgroundMark x1="72833" y1="18413" x2="68333" y2="9206"/>
                        <a14:backgroundMark x1="68333" y1="9206" x2="70000" y2="22540"/>
                        <a14:backgroundMark x1="63333" y1="28254" x2="57667" y2="33016"/>
                        <a14:backgroundMark x1="73333" y1="3810" x2="73470" y2="3775"/>
                        <a14:backgroundMark x1="71833" y1="3175" x2="74965" y2="2429"/>
                        <a14:backgroundMark x1="87000" y1="16190" x2="89833" y2="25397"/>
                        <a14:backgroundMark x1="70833" y1="5714" x2="74000" y2="3492"/>
                        <a14:backgroundMark x1="75000" y1="2857" x2="81500" y2="0"/>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flipH="1">
            <a:off x="1460053" y="886120"/>
            <a:ext cx="6777871" cy="4671980"/>
          </a:xfrm>
          <a:prstGeom prst="rect">
            <a:avLst/>
          </a:prstGeom>
        </p:spPr>
      </p:pic>
      <p:sp>
        <p:nvSpPr>
          <p:cNvPr id="7" name="Rectangle 9">
            <a:extLst>
              <a:ext uri="{FF2B5EF4-FFF2-40B4-BE49-F238E27FC236}">
                <a16:creationId xmlns:a16="http://schemas.microsoft.com/office/drawing/2014/main" id="{773BB506-721F-4173-BA22-3ADDF01DE91E}"/>
              </a:ext>
            </a:extLst>
          </p:cNvPr>
          <p:cNvSpPr>
            <a:spLocks noChangeArrowheads="1"/>
          </p:cNvSpPr>
          <p:nvPr/>
        </p:nvSpPr>
        <p:spPr bwMode="auto">
          <a:xfrm>
            <a:off x="4133027" y="1670599"/>
            <a:ext cx="6598920" cy="481842"/>
          </a:xfrm>
          <a:prstGeom prst="rect">
            <a:avLst/>
          </a:prstGeom>
          <a:noFill/>
          <a:ln w="9525">
            <a:noFill/>
            <a:miter lim="800000"/>
            <a:headEnd/>
            <a:tailEnd/>
          </a:ln>
        </p:spPr>
        <p:txBody>
          <a:bodyPr anchor="ctr"/>
          <a:lstStyle/>
          <a:p>
            <a:pPr algn="ctr" eaLnBrk="1" hangingPunct="1"/>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Tại</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sao</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vua</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Lý</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Thái</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Tổ</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chọn</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Đại</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La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làm</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Kinh</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 </a:t>
            </a:r>
            <a:r>
              <a:rPr lang="en-US" sz="5500" b="1" dirty="0" err="1">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đô</a:t>
            </a:r>
            <a:r>
              <a:rPr lang="en-US" sz="5500" b="1" dirty="0">
                <a:solidFill>
                  <a:schemeClr val="accent5">
                    <a:lumMod val="50000"/>
                  </a:schemeClr>
                </a:solidFill>
                <a:effectLst>
                  <a:glow rad="228600">
                    <a:schemeClr val="accent4">
                      <a:satMod val="175000"/>
                      <a:alpha val="40000"/>
                    </a:schemeClr>
                  </a:glow>
                </a:effectLst>
                <a:latin typeface="#9Slide05 SVNBulgary" pitchFamily="2" charset="0"/>
                <a:cs typeface="Times New Roman" pitchFamily="18" charset="0"/>
              </a:rPr>
              <a:t>?</a:t>
            </a:r>
          </a:p>
          <a:p>
            <a:pPr algn="ctr" eaLnBrk="1" hangingPunct="1"/>
            <a:endParaRPr lang="en-US" sz="5500" b="1" dirty="0">
              <a:solidFill>
                <a:srgbClr val="FF0000"/>
              </a:solidFill>
              <a:effectLst>
                <a:glow rad="228600">
                  <a:schemeClr val="accent4">
                    <a:satMod val="175000"/>
                    <a:alpha val="40000"/>
                  </a:schemeClr>
                </a:glow>
              </a:effectLst>
              <a:latin typeface="#9Slide05 SVNBulgary" pitchFamily="2" charset="0"/>
              <a:cs typeface="Times New Roman" pitchFamily="18" charset="0"/>
            </a:endParaRPr>
          </a:p>
        </p:txBody>
      </p:sp>
      <p:pic>
        <p:nvPicPr>
          <p:cNvPr id="9" name="图片 17">
            <a:extLst>
              <a:ext uri="{FF2B5EF4-FFF2-40B4-BE49-F238E27FC236}">
                <a16:creationId xmlns:a16="http://schemas.microsoft.com/office/drawing/2014/main" id="{4E1EB3A1-FCF3-4978-B93C-ECA2F31EFF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31478" y="3868535"/>
            <a:ext cx="3052373" cy="263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B678B27D-07AB-458B-B2FF-7C4968CE6EFB}"/>
              </a:ext>
            </a:extLst>
          </p:cNvPr>
          <p:cNvSpPr txBox="1"/>
          <p:nvPr/>
        </p:nvSpPr>
        <p:spPr>
          <a:xfrm>
            <a:off x="9173525" y="4658424"/>
            <a:ext cx="1967948" cy="1323439"/>
          </a:xfrm>
          <a:prstGeom prst="rect">
            <a:avLst/>
          </a:prstGeom>
          <a:noFill/>
        </p:spPr>
        <p:txBody>
          <a:bodyPr wrap="square" rtlCol="0">
            <a:spAutoFit/>
          </a:bodyPr>
          <a:lstStyle/>
          <a:p>
            <a:pPr algn="ctr"/>
            <a:r>
              <a:rPr lang="en-US" sz="4000" b="1" dirty="0">
                <a:solidFill>
                  <a:schemeClr val="bg1"/>
                </a:solidFill>
                <a:latin typeface="UTM Ong Do Gia" panose="02040603050506020204" pitchFamily="18" charset="0"/>
              </a:rPr>
              <a:t>LỊCH SỬ LỚP 4</a:t>
            </a:r>
          </a:p>
        </p:txBody>
      </p:sp>
    </p:spTree>
    <p:extLst>
      <p:ext uri="{BB962C8B-B14F-4D97-AF65-F5344CB8AC3E}">
        <p14:creationId xmlns:p14="http://schemas.microsoft.com/office/powerpoint/2010/main" val="3873708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500"/>
                            </p:stCondLst>
                            <p:childTnLst>
                              <p:par>
                                <p:cTn id="13" presetID="16" presetClass="entr" presetSubtype="2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1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4"/>
                                        </p:tgtEl>
                                        <p:attrNameLst>
                                          <p:attrName>ppt_y</p:attrName>
                                        </p:attrNameLst>
                                      </p:cBhvr>
                                      <p:tavLst>
                                        <p:tav tm="0">
                                          <p:val>
                                            <p:strVal val="#ppt_y"/>
                                          </p:val>
                                        </p:tav>
                                        <p:tav tm="100000">
                                          <p:val>
                                            <p:strVal val="#ppt_y"/>
                                          </p:val>
                                        </p:tav>
                                      </p:tavLst>
                                    </p:anim>
                                    <p:anim calcmode="lin" valueType="num">
                                      <p:cBhvr>
                                        <p:cTn id="25"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4"/>
                                        </p:tgtEl>
                                      </p:cBhvr>
                                    </p:animEffect>
                                  </p:childTnLst>
                                </p:cTn>
                              </p:par>
                            </p:childTnLst>
                          </p:cTn>
                        </p:par>
                        <p:par>
                          <p:cTn id="28" fill="hold">
                            <p:stCondLst>
                              <p:cond delay="2450"/>
                            </p:stCondLst>
                            <p:childTnLst>
                              <p:par>
                                <p:cTn id="29" presetID="6" presetClass="entr" presetSubtype="16"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ircle(in)">
                                      <p:cBhvr>
                                        <p:cTn id="3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picture containing tree, outdoor, sky, building&#10;&#10;Description automatically generated">
            <a:extLst>
              <a:ext uri="{FF2B5EF4-FFF2-40B4-BE49-F238E27FC236}">
                <a16:creationId xmlns:a16="http://schemas.microsoft.com/office/drawing/2014/main" id="{3B432EC6-18C9-437B-A64D-10055D3592A5}"/>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32108" y="0"/>
            <a:ext cx="12224108" cy="6858000"/>
          </a:xfrm>
          <a:prstGeom prst="rect">
            <a:avLst/>
          </a:prstGeom>
          <a:ln>
            <a:noFill/>
          </a:ln>
          <a:effectLst>
            <a:softEdge rad="112500"/>
          </a:effectLst>
        </p:spPr>
      </p:pic>
      <p:pic>
        <p:nvPicPr>
          <p:cNvPr id="31" name="图片 68">
            <a:extLst>
              <a:ext uri="{FF2B5EF4-FFF2-40B4-BE49-F238E27FC236}">
                <a16:creationId xmlns:a16="http://schemas.microsoft.com/office/drawing/2014/main" id="{76232B8D-7C2C-4C31-B55E-A71B41FE4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340" y="5634872"/>
            <a:ext cx="13612680"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49" descr="ddf">
            <a:extLst>
              <a:ext uri="{FF2B5EF4-FFF2-40B4-BE49-F238E27FC236}">
                <a16:creationId xmlns:a16="http://schemas.microsoft.com/office/drawing/2014/main" id="{63558802-2D9A-47CA-9547-5FCE87298423}"/>
              </a:ext>
            </a:extLst>
          </p:cNvPr>
          <p:cNvPicPr>
            <a:picLocks noChangeAspect="1" noChangeArrowheads="1"/>
          </p:cNvPicPr>
          <p:nvPr/>
        </p:nvPicPr>
        <p:blipFill>
          <a:blip r:embed="rId6"/>
          <a:srcRect/>
          <a:stretch>
            <a:fillRect/>
          </a:stretch>
        </p:blipFill>
        <p:spPr bwMode="auto">
          <a:xfrm>
            <a:off x="5269089" y="5337292"/>
            <a:ext cx="1828139" cy="853159"/>
          </a:xfrm>
          <a:prstGeom prst="rect">
            <a:avLst/>
          </a:prstGeom>
          <a:noFill/>
          <a:ln w="9525">
            <a:noFill/>
            <a:miter lim="800000"/>
            <a:headEnd/>
            <a:tailEnd/>
          </a:ln>
        </p:spPr>
      </p:pic>
      <p:pic>
        <p:nvPicPr>
          <p:cNvPr id="14" name="Picture 13" descr="A close-up of a piece of paper&#10;&#10;Description automatically generated with low confidence">
            <a:extLst>
              <a:ext uri="{FF2B5EF4-FFF2-40B4-BE49-F238E27FC236}">
                <a16:creationId xmlns:a16="http://schemas.microsoft.com/office/drawing/2014/main" id="{BDBD9EFF-185E-41CB-9912-DC9FD853993A}"/>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4479" b="94315" l="5556" r="94000">
                        <a14:foregroundMark x1="33111" y1="4565" x2="33111" y2="4565"/>
                        <a14:foregroundMark x1="61111" y1="6718" x2="11444" y2="7149"/>
                        <a14:foregroundMark x1="11444" y1="7149" x2="11444" y2="7149"/>
                        <a14:foregroundMark x1="85222" y1="6029" x2="94222" y2="10336"/>
                        <a14:foregroundMark x1="94222" y1="10336" x2="93000" y2="7838"/>
                        <a14:foregroundMark x1="7000" y1="5512" x2="7000" y2="5512"/>
                        <a14:foregroundMark x1="78556" y1="86736" x2="78556" y2="86736"/>
                        <a14:foregroundMark x1="79111" y1="87339" x2="63222" y2="92248"/>
                        <a14:foregroundMark x1="63222" y1="92248" x2="16556" y2="91387"/>
                        <a14:foregroundMark x1="16556" y1="91387" x2="8111" y2="87511"/>
                        <a14:foregroundMark x1="8111" y1="87511" x2="7667" y2="86908"/>
                        <a14:foregroundMark x1="94111" y1="94401" x2="94111" y2="94401"/>
                        <a14:foregroundMark x1="5556" y1="92420" x2="5556" y2="92420"/>
                        <a14:foregroundMark x1="7000" y1="86047" x2="7000" y2="86047"/>
                      </a14:backgroundRemoval>
                    </a14:imgEffect>
                  </a14:imgLayer>
                </a14:imgProps>
              </a:ext>
              <a:ext uri="{28A0092B-C50C-407E-A947-70E740481C1C}">
                <a14:useLocalDpi xmlns:a14="http://schemas.microsoft.com/office/drawing/2010/main" val="0"/>
              </a:ext>
            </a:extLst>
          </a:blip>
          <a:stretch>
            <a:fillRect/>
          </a:stretch>
        </p:blipFill>
        <p:spPr>
          <a:xfrm>
            <a:off x="9224208" y="146307"/>
            <a:ext cx="3000420" cy="4111878"/>
          </a:xfrm>
          <a:prstGeom prst="rect">
            <a:avLst/>
          </a:prstGeom>
        </p:spPr>
      </p:pic>
      <p:sp>
        <p:nvSpPr>
          <p:cNvPr id="36" name="标题 5">
            <a:extLst>
              <a:ext uri="{FF2B5EF4-FFF2-40B4-BE49-F238E27FC236}">
                <a16:creationId xmlns:a16="http://schemas.microsoft.com/office/drawing/2014/main" id="{C61873F0-6DEC-47F5-9237-EAEFC9A98E68}"/>
              </a:ext>
            </a:extLst>
          </p:cNvPr>
          <p:cNvSpPr txBox="1">
            <a:spLocks/>
          </p:cNvSpPr>
          <p:nvPr/>
        </p:nvSpPr>
        <p:spPr>
          <a:xfrm>
            <a:off x="9532915" y="790135"/>
            <a:ext cx="2383005" cy="26467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000" b="1" i="0" kern="1200" baseline="0">
                <a:solidFill>
                  <a:schemeClr val="tx2"/>
                </a:solidFill>
                <a:latin typeface="Arial Black" panose="020B0A04020102020204" pitchFamily="34" charset="0"/>
                <a:ea typeface="微软雅黑" panose="020B0503020204020204" pitchFamily="34" charset="-122"/>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zh-CN" sz="4500" b="1" i="0" u="none" strike="noStrike" kern="1200" cap="none" spc="0" normalizeH="0" baseline="0" noProof="0" dirty="0" err="1">
                <a:ln>
                  <a:noFill/>
                </a:ln>
                <a:solidFill>
                  <a:schemeClr val="tx1"/>
                </a:solidFill>
                <a:effectLst/>
                <a:uLnTx/>
                <a:uFillTx/>
                <a:latin typeface="UTM ThuPhap Thien An" panose="02040603050506020204" pitchFamily="18" charset="0"/>
              </a:rPr>
              <a:t>Chùa</a:t>
            </a:r>
            <a:endParaRPr kumimoji="0" lang="en-US" altLang="zh-CN" sz="4500" b="1" i="0" u="none" strike="noStrike" kern="1200" cap="none" spc="0" normalizeH="0" baseline="0" noProof="0" dirty="0">
              <a:ln>
                <a:noFill/>
              </a:ln>
              <a:solidFill>
                <a:schemeClr val="tx1"/>
              </a:solidFill>
              <a:effectLst/>
              <a:uLnTx/>
              <a:uFillTx/>
              <a:latin typeface="UTM ThuPhap Thien An" panose="02040603050506020204" pitchFamily="18" charset="0"/>
            </a:endParaRP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zh-CN" sz="4500" b="1" i="0" u="none" strike="noStrike" kern="1200" cap="none" spc="0" normalizeH="0" baseline="0" noProof="0" dirty="0">
                <a:ln>
                  <a:noFill/>
                </a:ln>
                <a:solidFill>
                  <a:schemeClr val="tx1"/>
                </a:solidFill>
                <a:effectLst/>
                <a:uLnTx/>
                <a:uFillTx/>
                <a:latin typeface="UTM ThuPhap Thien An" panose="02040603050506020204" pitchFamily="18" charset="0"/>
              </a:rPr>
              <a:t> </a:t>
            </a:r>
            <a:r>
              <a:rPr kumimoji="0" lang="en-US" altLang="zh-CN" sz="4500" b="1" i="0" u="none" strike="noStrike" kern="1200" cap="none" spc="0" normalizeH="0" baseline="0" noProof="0" dirty="0" err="1">
                <a:ln>
                  <a:noFill/>
                </a:ln>
                <a:solidFill>
                  <a:schemeClr val="tx1"/>
                </a:solidFill>
                <a:effectLst/>
                <a:uLnTx/>
                <a:uFillTx/>
                <a:latin typeface="UTM ThuPhap Thien An" panose="02040603050506020204" pitchFamily="18" charset="0"/>
              </a:rPr>
              <a:t>Keo</a:t>
            </a:r>
            <a:endParaRPr kumimoji="0" lang="en-US" altLang="zh-CN" b="1" i="0" u="none" strike="noStrike" kern="1200" cap="none" spc="0" normalizeH="0" baseline="0" noProof="0" dirty="0">
              <a:ln>
                <a:noFill/>
              </a:ln>
              <a:solidFill>
                <a:schemeClr val="tx1"/>
              </a:solidFill>
              <a:effectLst/>
              <a:uLnTx/>
              <a:uFillTx/>
              <a:latin typeface="UTM ThuPhap Thien An" panose="02040603050506020204" pitchFamily="18"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altLang="zh-CN" dirty="0" err="1">
                <a:solidFill>
                  <a:schemeClr val="accent5">
                    <a:lumMod val="50000"/>
                  </a:schemeClr>
                </a:solidFill>
                <a:latin typeface="#9Slide05 SVNBulgary" pitchFamily="2" charset="0"/>
              </a:rPr>
              <a:t>Thái</a:t>
            </a:r>
            <a:r>
              <a:rPr lang="en-US" altLang="zh-CN" dirty="0">
                <a:solidFill>
                  <a:schemeClr val="accent5">
                    <a:lumMod val="50000"/>
                  </a:schemeClr>
                </a:solidFill>
                <a:latin typeface="#9Slide05 SVNBulgary" pitchFamily="2" charset="0"/>
              </a:rPr>
              <a:t> </a:t>
            </a:r>
            <a:r>
              <a:rPr lang="en-US" altLang="zh-CN" dirty="0" err="1">
                <a:solidFill>
                  <a:schemeClr val="accent5">
                    <a:lumMod val="50000"/>
                  </a:schemeClr>
                </a:solidFill>
                <a:latin typeface="#9Slide05 SVNBulgary" pitchFamily="2" charset="0"/>
              </a:rPr>
              <a:t>Bình</a:t>
            </a:r>
            <a:endParaRPr lang="en-US" altLang="zh-CN" dirty="0">
              <a:solidFill>
                <a:schemeClr val="accent5">
                  <a:lumMod val="50000"/>
                </a:schemeClr>
              </a:solidFill>
              <a:latin typeface="#9Slide05 SVNBulgary" pitchFamily="2" charset="0"/>
            </a:endParaRPr>
          </a:p>
        </p:txBody>
      </p:sp>
      <p:pic>
        <p:nvPicPr>
          <p:cNvPr id="32" name="Picture 47" descr="ddd">
            <a:extLst>
              <a:ext uri="{FF2B5EF4-FFF2-40B4-BE49-F238E27FC236}">
                <a16:creationId xmlns:a16="http://schemas.microsoft.com/office/drawing/2014/main" id="{A7C31328-7102-41CA-8F37-D86BDE2E9022}"/>
              </a:ext>
            </a:extLst>
          </p:cNvPr>
          <p:cNvPicPr>
            <a:picLocks noChangeAspect="1" noChangeArrowheads="1"/>
          </p:cNvPicPr>
          <p:nvPr/>
        </p:nvPicPr>
        <p:blipFill>
          <a:blip r:embed="rId9"/>
          <a:srcRect/>
          <a:stretch>
            <a:fillRect/>
          </a:stretch>
        </p:blipFill>
        <p:spPr bwMode="auto">
          <a:xfrm>
            <a:off x="2470400" y="5763872"/>
            <a:ext cx="3874215" cy="1671649"/>
          </a:xfrm>
          <a:prstGeom prst="rect">
            <a:avLst/>
          </a:prstGeom>
          <a:noFill/>
          <a:ln w="9525">
            <a:noFill/>
            <a:miter lim="800000"/>
            <a:headEnd/>
            <a:tailEnd/>
          </a:ln>
        </p:spPr>
      </p:pic>
      <p:pic>
        <p:nvPicPr>
          <p:cNvPr id="34" name="Picture 48" descr="ddf">
            <a:extLst>
              <a:ext uri="{FF2B5EF4-FFF2-40B4-BE49-F238E27FC236}">
                <a16:creationId xmlns:a16="http://schemas.microsoft.com/office/drawing/2014/main" id="{7B634742-9143-471A-882B-777584E96944}"/>
              </a:ext>
            </a:extLst>
          </p:cNvPr>
          <p:cNvPicPr>
            <a:picLocks noChangeAspect="1" noChangeArrowheads="1"/>
          </p:cNvPicPr>
          <p:nvPr/>
        </p:nvPicPr>
        <p:blipFill>
          <a:blip r:embed="rId6"/>
          <a:srcRect/>
          <a:stretch>
            <a:fillRect/>
          </a:stretch>
        </p:blipFill>
        <p:spPr bwMode="auto">
          <a:xfrm>
            <a:off x="6344615" y="5258100"/>
            <a:ext cx="2742208" cy="1280699"/>
          </a:xfrm>
          <a:prstGeom prst="rect">
            <a:avLst/>
          </a:prstGeom>
          <a:noFill/>
          <a:ln w="9525">
            <a:noFill/>
            <a:miter lim="800000"/>
            <a:headEnd/>
            <a:tailEnd/>
          </a:ln>
        </p:spPr>
      </p:pic>
      <p:pic>
        <p:nvPicPr>
          <p:cNvPr id="33" name="Picture 47" descr="ddd">
            <a:extLst>
              <a:ext uri="{FF2B5EF4-FFF2-40B4-BE49-F238E27FC236}">
                <a16:creationId xmlns:a16="http://schemas.microsoft.com/office/drawing/2014/main" id="{09C451E7-6DC2-44D7-A4D5-E1E3AA2589C7}"/>
              </a:ext>
            </a:extLst>
          </p:cNvPr>
          <p:cNvPicPr>
            <a:picLocks noChangeAspect="1" noChangeArrowheads="1"/>
          </p:cNvPicPr>
          <p:nvPr/>
        </p:nvPicPr>
        <p:blipFill>
          <a:blip r:embed="rId9"/>
          <a:srcRect/>
          <a:stretch>
            <a:fillRect/>
          </a:stretch>
        </p:blipFill>
        <p:spPr bwMode="auto">
          <a:xfrm>
            <a:off x="8350413" y="5563123"/>
            <a:ext cx="3874215" cy="1671649"/>
          </a:xfrm>
          <a:prstGeom prst="rect">
            <a:avLst/>
          </a:prstGeom>
          <a:noFill/>
          <a:ln w="9525">
            <a:noFill/>
            <a:miter lim="800000"/>
            <a:headEnd/>
            <a:tailEnd/>
          </a:ln>
        </p:spPr>
      </p:pic>
    </p:spTree>
    <p:extLst>
      <p:ext uri="{BB962C8B-B14F-4D97-AF65-F5344CB8AC3E}">
        <p14:creationId xmlns:p14="http://schemas.microsoft.com/office/powerpoint/2010/main" val="10479382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6" presetClass="entr" presetSubtype="0" fill="hold" nodeType="clickEffect">
                                  <p:stCondLst>
                                    <p:cond delay="0"/>
                                  </p:stCondLst>
                                  <p:iterate type="lt">
                                    <p:tmPct val="10000"/>
                                  </p:iterate>
                                  <p:childTnLst>
                                    <p:set>
                                      <p:cBhvr>
                                        <p:cTn id="28" dur="1" fill="hold">
                                          <p:stCondLst>
                                            <p:cond delay="0"/>
                                          </p:stCondLst>
                                        </p:cTn>
                                        <p:tgtEl>
                                          <p:spTgt spid="36">
                                            <p:txEl>
                                              <p:pRg st="0" end="0"/>
                                            </p:txEl>
                                          </p:spTgt>
                                        </p:tgtEl>
                                        <p:attrNameLst>
                                          <p:attrName>style.visibility</p:attrName>
                                        </p:attrNameLst>
                                      </p:cBhvr>
                                      <p:to>
                                        <p:strVal val="visible"/>
                                      </p:to>
                                    </p:set>
                                    <p:anim by="(-#ppt_w*2)" calcmode="lin" valueType="num">
                                      <p:cBhvr rctx="PPT">
                                        <p:cTn id="29" dur="500" autoRev="1" fill="hold">
                                          <p:stCondLst>
                                            <p:cond delay="0"/>
                                          </p:stCondLst>
                                        </p:cTn>
                                        <p:tgtEl>
                                          <p:spTgt spid="36">
                                            <p:txEl>
                                              <p:pRg st="0" end="0"/>
                                            </p:txEl>
                                          </p:spTgt>
                                        </p:tgtEl>
                                        <p:attrNameLst>
                                          <p:attrName>ppt_w</p:attrName>
                                        </p:attrNameLst>
                                      </p:cBhvr>
                                    </p:anim>
                                    <p:anim by="(#ppt_w*0.50)" calcmode="lin" valueType="num">
                                      <p:cBhvr>
                                        <p:cTn id="30" dur="500" decel="50000" autoRev="1" fill="hold">
                                          <p:stCondLst>
                                            <p:cond delay="0"/>
                                          </p:stCondLst>
                                        </p:cTn>
                                        <p:tgtEl>
                                          <p:spTgt spid="36">
                                            <p:txEl>
                                              <p:pRg st="0" end="0"/>
                                            </p:txEl>
                                          </p:spTgt>
                                        </p:tgtEl>
                                        <p:attrNameLst>
                                          <p:attrName>ppt_x</p:attrName>
                                        </p:attrNameLst>
                                      </p:cBhvr>
                                    </p:anim>
                                    <p:anim from="(-#ppt_h/2)" to="(#ppt_y)" calcmode="lin" valueType="num">
                                      <p:cBhvr>
                                        <p:cTn id="31" dur="1000" fill="hold">
                                          <p:stCondLst>
                                            <p:cond delay="0"/>
                                          </p:stCondLst>
                                        </p:cTn>
                                        <p:tgtEl>
                                          <p:spTgt spid="36">
                                            <p:txEl>
                                              <p:pRg st="0" end="0"/>
                                            </p:txEl>
                                          </p:spTgt>
                                        </p:tgtEl>
                                        <p:attrNameLst>
                                          <p:attrName>ppt_y</p:attrName>
                                        </p:attrNameLst>
                                      </p:cBhvr>
                                    </p:anim>
                                    <p:animRot by="21600000">
                                      <p:cBhvr>
                                        <p:cTn id="32" dur="1000" fill="hold">
                                          <p:stCondLst>
                                            <p:cond delay="0"/>
                                          </p:stCondLst>
                                        </p:cTn>
                                        <p:tgtEl>
                                          <p:spTgt spid="36">
                                            <p:txEl>
                                              <p:pRg st="0" end="0"/>
                                            </p:txEl>
                                          </p:spTgt>
                                        </p:tgtEl>
                                        <p:attrNameLst>
                                          <p:attrName>r</p:attrName>
                                        </p:attrNameLst>
                                      </p:cBhvr>
                                    </p:animRot>
                                  </p:childTnLst>
                                </p:cTn>
                              </p:par>
                              <p:par>
                                <p:cTn id="33" presetID="56" presetClass="entr" presetSubtype="0" fill="hold" nodeType="withEffect">
                                  <p:stCondLst>
                                    <p:cond delay="0"/>
                                  </p:stCondLst>
                                  <p:iterate type="lt">
                                    <p:tmPct val="10000"/>
                                  </p:iterate>
                                  <p:childTnLst>
                                    <p:set>
                                      <p:cBhvr>
                                        <p:cTn id="34" dur="1" fill="hold">
                                          <p:stCondLst>
                                            <p:cond delay="0"/>
                                          </p:stCondLst>
                                        </p:cTn>
                                        <p:tgtEl>
                                          <p:spTgt spid="36">
                                            <p:txEl>
                                              <p:pRg st="1" end="1"/>
                                            </p:txEl>
                                          </p:spTgt>
                                        </p:tgtEl>
                                        <p:attrNameLst>
                                          <p:attrName>style.visibility</p:attrName>
                                        </p:attrNameLst>
                                      </p:cBhvr>
                                      <p:to>
                                        <p:strVal val="visible"/>
                                      </p:to>
                                    </p:set>
                                    <p:anim by="(-#ppt_w*2)" calcmode="lin" valueType="num">
                                      <p:cBhvr rctx="PPT">
                                        <p:cTn id="35" dur="500" autoRev="1" fill="hold">
                                          <p:stCondLst>
                                            <p:cond delay="0"/>
                                          </p:stCondLst>
                                        </p:cTn>
                                        <p:tgtEl>
                                          <p:spTgt spid="36">
                                            <p:txEl>
                                              <p:pRg st="1" end="1"/>
                                            </p:txEl>
                                          </p:spTgt>
                                        </p:tgtEl>
                                        <p:attrNameLst>
                                          <p:attrName>ppt_w</p:attrName>
                                        </p:attrNameLst>
                                      </p:cBhvr>
                                    </p:anim>
                                    <p:anim by="(#ppt_w*0.50)" calcmode="lin" valueType="num">
                                      <p:cBhvr>
                                        <p:cTn id="36" dur="500" decel="50000" autoRev="1" fill="hold">
                                          <p:stCondLst>
                                            <p:cond delay="0"/>
                                          </p:stCondLst>
                                        </p:cTn>
                                        <p:tgtEl>
                                          <p:spTgt spid="36">
                                            <p:txEl>
                                              <p:pRg st="1" end="1"/>
                                            </p:txEl>
                                          </p:spTgt>
                                        </p:tgtEl>
                                        <p:attrNameLst>
                                          <p:attrName>ppt_x</p:attrName>
                                        </p:attrNameLst>
                                      </p:cBhvr>
                                    </p:anim>
                                    <p:anim from="(-#ppt_h/2)" to="(#ppt_y)" calcmode="lin" valueType="num">
                                      <p:cBhvr>
                                        <p:cTn id="37" dur="1000" fill="hold">
                                          <p:stCondLst>
                                            <p:cond delay="0"/>
                                          </p:stCondLst>
                                        </p:cTn>
                                        <p:tgtEl>
                                          <p:spTgt spid="36">
                                            <p:txEl>
                                              <p:pRg st="1" end="1"/>
                                            </p:txEl>
                                          </p:spTgt>
                                        </p:tgtEl>
                                        <p:attrNameLst>
                                          <p:attrName>ppt_y</p:attrName>
                                        </p:attrNameLst>
                                      </p:cBhvr>
                                    </p:anim>
                                    <p:animRot by="21600000">
                                      <p:cBhvr>
                                        <p:cTn id="38" dur="1000" fill="hold">
                                          <p:stCondLst>
                                            <p:cond delay="0"/>
                                          </p:stCondLst>
                                        </p:cTn>
                                        <p:tgtEl>
                                          <p:spTgt spid="36">
                                            <p:txEl>
                                              <p:pRg st="1" end="1"/>
                                            </p:txEl>
                                          </p:spTgt>
                                        </p:tgtEl>
                                        <p:attrNameLst>
                                          <p:attrName>r</p:attrName>
                                        </p:attrNameLst>
                                      </p:cBhvr>
                                    </p:animRot>
                                  </p:childTnLst>
                                </p:cTn>
                              </p:par>
                              <p:par>
                                <p:cTn id="39" presetID="56" presetClass="entr" presetSubtype="0" fill="hold" nodeType="withEffect">
                                  <p:stCondLst>
                                    <p:cond delay="0"/>
                                  </p:stCondLst>
                                  <p:iterate type="lt">
                                    <p:tmPct val="10000"/>
                                  </p:iterate>
                                  <p:childTnLst>
                                    <p:set>
                                      <p:cBhvr>
                                        <p:cTn id="40" dur="1" fill="hold">
                                          <p:stCondLst>
                                            <p:cond delay="0"/>
                                          </p:stCondLst>
                                        </p:cTn>
                                        <p:tgtEl>
                                          <p:spTgt spid="36">
                                            <p:txEl>
                                              <p:pRg st="2" end="2"/>
                                            </p:txEl>
                                          </p:spTgt>
                                        </p:tgtEl>
                                        <p:attrNameLst>
                                          <p:attrName>style.visibility</p:attrName>
                                        </p:attrNameLst>
                                      </p:cBhvr>
                                      <p:to>
                                        <p:strVal val="visible"/>
                                      </p:to>
                                    </p:set>
                                    <p:anim by="(-#ppt_w*2)" calcmode="lin" valueType="num">
                                      <p:cBhvr rctx="PPT">
                                        <p:cTn id="41" dur="500" autoRev="1" fill="hold">
                                          <p:stCondLst>
                                            <p:cond delay="0"/>
                                          </p:stCondLst>
                                        </p:cTn>
                                        <p:tgtEl>
                                          <p:spTgt spid="36">
                                            <p:txEl>
                                              <p:pRg st="2" end="2"/>
                                            </p:txEl>
                                          </p:spTgt>
                                        </p:tgtEl>
                                        <p:attrNameLst>
                                          <p:attrName>ppt_w</p:attrName>
                                        </p:attrNameLst>
                                      </p:cBhvr>
                                    </p:anim>
                                    <p:anim by="(#ppt_w*0.50)" calcmode="lin" valueType="num">
                                      <p:cBhvr>
                                        <p:cTn id="42" dur="500" decel="50000" autoRev="1" fill="hold">
                                          <p:stCondLst>
                                            <p:cond delay="0"/>
                                          </p:stCondLst>
                                        </p:cTn>
                                        <p:tgtEl>
                                          <p:spTgt spid="36">
                                            <p:txEl>
                                              <p:pRg st="2" end="2"/>
                                            </p:txEl>
                                          </p:spTgt>
                                        </p:tgtEl>
                                        <p:attrNameLst>
                                          <p:attrName>ppt_x</p:attrName>
                                        </p:attrNameLst>
                                      </p:cBhvr>
                                    </p:anim>
                                    <p:anim from="(-#ppt_h/2)" to="(#ppt_y)" calcmode="lin" valueType="num">
                                      <p:cBhvr>
                                        <p:cTn id="43" dur="1000" fill="hold">
                                          <p:stCondLst>
                                            <p:cond delay="0"/>
                                          </p:stCondLst>
                                        </p:cTn>
                                        <p:tgtEl>
                                          <p:spTgt spid="36">
                                            <p:txEl>
                                              <p:pRg st="2" end="2"/>
                                            </p:txEl>
                                          </p:spTgt>
                                        </p:tgtEl>
                                        <p:attrNameLst>
                                          <p:attrName>ppt_y</p:attrName>
                                        </p:attrNameLst>
                                      </p:cBhvr>
                                    </p:anim>
                                    <p:animRot by="21600000">
                                      <p:cBhvr>
                                        <p:cTn id="44" dur="1000" fill="hold">
                                          <p:stCondLst>
                                            <p:cond delay="0"/>
                                          </p:stCondLst>
                                        </p:cTn>
                                        <p:tgtEl>
                                          <p:spTgt spid="36">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uilding with red doors&#10;&#10;Description automatically generated with medium confidence">
            <a:extLst>
              <a:ext uri="{FF2B5EF4-FFF2-40B4-BE49-F238E27FC236}">
                <a16:creationId xmlns:a16="http://schemas.microsoft.com/office/drawing/2014/main" id="{683C7A27-8875-4577-A6F6-C034169292D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30455"/>
            <a:ext cx="12291147" cy="6865869"/>
          </a:xfrm>
          <a:prstGeom prst="rect">
            <a:avLst/>
          </a:prstGeom>
          <a:ln>
            <a:noFill/>
          </a:ln>
          <a:effectLst>
            <a:softEdge rad="112500"/>
          </a:effectLst>
        </p:spPr>
      </p:pic>
      <p:pic>
        <p:nvPicPr>
          <p:cNvPr id="31" name="图片 68">
            <a:extLst>
              <a:ext uri="{FF2B5EF4-FFF2-40B4-BE49-F238E27FC236}">
                <a16:creationId xmlns:a16="http://schemas.microsoft.com/office/drawing/2014/main" id="{76232B8D-7C2C-4C31-B55E-A71B41FE4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085" y="6095377"/>
            <a:ext cx="13612680"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close-up of a piece of paper&#10;&#10;Description automatically generated with low confidence">
            <a:extLst>
              <a:ext uri="{FF2B5EF4-FFF2-40B4-BE49-F238E27FC236}">
                <a16:creationId xmlns:a16="http://schemas.microsoft.com/office/drawing/2014/main" id="{BDBD9EFF-185E-41CB-9912-DC9FD853993A}"/>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4479" b="94315" l="5556" r="94000">
                        <a14:foregroundMark x1="33111" y1="4565" x2="33111" y2="4565"/>
                        <a14:foregroundMark x1="61111" y1="6718" x2="11444" y2="7149"/>
                        <a14:foregroundMark x1="11444" y1="7149" x2="11444" y2="7149"/>
                        <a14:foregroundMark x1="85222" y1="6029" x2="94222" y2="10336"/>
                        <a14:foregroundMark x1="94222" y1="10336" x2="93000" y2="7838"/>
                        <a14:foregroundMark x1="7000" y1="5512" x2="7000" y2="5512"/>
                        <a14:foregroundMark x1="78556" y1="86736" x2="78556" y2="86736"/>
                        <a14:foregroundMark x1="79111" y1="87339" x2="63222" y2="92248"/>
                        <a14:foregroundMark x1="63222" y1="92248" x2="16556" y2="91387"/>
                        <a14:foregroundMark x1="16556" y1="91387" x2="8111" y2="87511"/>
                        <a14:foregroundMark x1="8111" y1="87511" x2="7667" y2="86908"/>
                        <a14:foregroundMark x1="94111" y1="94401" x2="94111" y2="94401"/>
                        <a14:foregroundMark x1="5556" y1="92420" x2="5556" y2="92420"/>
                        <a14:foregroundMark x1="7000" y1="86047" x2="7000" y2="86047"/>
                      </a14:backgroundRemoval>
                    </a14:imgEffect>
                  </a14:imgLayer>
                </a14:imgProps>
              </a:ext>
              <a:ext uri="{28A0092B-C50C-407E-A947-70E740481C1C}">
                <a14:useLocalDpi xmlns:a14="http://schemas.microsoft.com/office/drawing/2010/main" val="0"/>
              </a:ext>
            </a:extLst>
          </a:blip>
          <a:stretch>
            <a:fillRect/>
          </a:stretch>
        </p:blipFill>
        <p:spPr>
          <a:xfrm>
            <a:off x="35490" y="-169245"/>
            <a:ext cx="2691713" cy="5320179"/>
          </a:xfrm>
          <a:prstGeom prst="rect">
            <a:avLst/>
          </a:prstGeom>
        </p:spPr>
      </p:pic>
      <p:sp>
        <p:nvSpPr>
          <p:cNvPr id="36" name="标题 5">
            <a:extLst>
              <a:ext uri="{FF2B5EF4-FFF2-40B4-BE49-F238E27FC236}">
                <a16:creationId xmlns:a16="http://schemas.microsoft.com/office/drawing/2014/main" id="{C61873F0-6DEC-47F5-9237-EAEFC9A98E68}"/>
              </a:ext>
            </a:extLst>
          </p:cNvPr>
          <p:cNvSpPr txBox="1">
            <a:spLocks/>
          </p:cNvSpPr>
          <p:nvPr/>
        </p:nvSpPr>
        <p:spPr>
          <a:xfrm>
            <a:off x="189843" y="1671471"/>
            <a:ext cx="2383005" cy="26467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000" b="1" i="0" kern="1200" baseline="0">
                <a:solidFill>
                  <a:schemeClr val="tx2"/>
                </a:solidFill>
                <a:latin typeface="Arial Black" panose="020B0A04020102020204" pitchFamily="34" charset="0"/>
                <a:ea typeface="微软雅黑" panose="020B0503020204020204" pitchFamily="34" charset="-122"/>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zh-CN" sz="4500" b="1" i="0" u="none" strike="noStrike" kern="1200" cap="none" spc="0" normalizeH="0" baseline="0" noProof="0" dirty="0" err="1">
                <a:ln>
                  <a:noFill/>
                </a:ln>
                <a:solidFill>
                  <a:schemeClr val="tx1"/>
                </a:solidFill>
                <a:effectLst/>
                <a:uLnTx/>
                <a:uFillTx/>
                <a:latin typeface="UTM ThuPhap Thien An" panose="02040603050506020204" pitchFamily="18" charset="0"/>
              </a:rPr>
              <a:t>Chùa</a:t>
            </a:r>
            <a:r>
              <a:rPr kumimoji="0" lang="en-US" altLang="zh-CN" sz="4500" b="1" i="0" u="none" strike="noStrike" kern="1200" cap="none" spc="0" normalizeH="0" baseline="0" noProof="0" dirty="0">
                <a:ln>
                  <a:noFill/>
                </a:ln>
                <a:solidFill>
                  <a:schemeClr val="tx1"/>
                </a:solidFill>
                <a:effectLst/>
                <a:uLnTx/>
                <a:uFillTx/>
                <a:latin typeface="UTM ThuPhap Thien An" panose="02040603050506020204" pitchFamily="18" charset="0"/>
              </a:rPr>
              <a:t> </a:t>
            </a:r>
            <a:r>
              <a:rPr lang="en-US" altLang="zh-CN" sz="4500" dirty="0" err="1">
                <a:solidFill>
                  <a:schemeClr val="tx1"/>
                </a:solidFill>
                <a:latin typeface="UTM ThuPhap Thien An" panose="02040603050506020204" pitchFamily="18" charset="0"/>
              </a:rPr>
              <a:t>Giạm</a:t>
            </a:r>
            <a:endParaRPr lang="en-US" altLang="zh-CN" sz="4500" dirty="0">
              <a:solidFill>
                <a:schemeClr val="tx1"/>
              </a:solidFill>
              <a:latin typeface="UTM ThuPhap Thien An" panose="02040603050506020204" pitchFamily="18" charset="0"/>
            </a:endParaRPr>
          </a:p>
          <a:p>
            <a:pPr marL="0" marR="0" lvl="0" indent="0" algn="ctr" defTabSz="914400" rtl="0" eaLnBrk="1" fontAlgn="auto" latinLnBrk="0" hangingPunct="1">
              <a:lnSpc>
                <a:spcPct val="150000"/>
              </a:lnSpc>
              <a:spcBef>
                <a:spcPct val="0"/>
              </a:spcBef>
              <a:spcAft>
                <a:spcPts val="0"/>
              </a:spcAft>
              <a:buClrTx/>
              <a:buSzTx/>
              <a:buFontTx/>
              <a:buNone/>
              <a:tabLst/>
              <a:defRPr/>
            </a:pPr>
            <a:r>
              <a:rPr lang="en-US" altLang="zh-CN" dirty="0">
                <a:solidFill>
                  <a:schemeClr val="accent5">
                    <a:lumMod val="50000"/>
                  </a:schemeClr>
                </a:solidFill>
                <a:latin typeface="#9Slide05 SVNBulgary" pitchFamily="2" charset="0"/>
              </a:rPr>
              <a:t>(</a:t>
            </a:r>
            <a:r>
              <a:rPr lang="en-US" altLang="zh-CN" dirty="0" err="1">
                <a:solidFill>
                  <a:schemeClr val="accent5">
                    <a:lumMod val="50000"/>
                  </a:schemeClr>
                </a:solidFill>
                <a:latin typeface="#9Slide05 SVNBulgary" pitchFamily="2" charset="0"/>
              </a:rPr>
              <a:t>Dạm</a:t>
            </a:r>
            <a:r>
              <a:rPr lang="en-US" altLang="zh-CN" dirty="0">
                <a:solidFill>
                  <a:schemeClr val="accent5">
                    <a:lumMod val="50000"/>
                  </a:schemeClr>
                </a:solidFill>
                <a:latin typeface="#9Slide05 SVNBulgary" pitchFamily="2" charset="0"/>
              </a:rPr>
              <a:t>)</a:t>
            </a:r>
          </a:p>
          <a:p>
            <a:pPr marL="0" marR="0" lvl="0" indent="0" algn="ctr" defTabSz="914400" rtl="0" eaLnBrk="1" fontAlgn="auto" latinLnBrk="0" hangingPunct="1">
              <a:lnSpc>
                <a:spcPct val="150000"/>
              </a:lnSpc>
              <a:spcBef>
                <a:spcPct val="0"/>
              </a:spcBef>
              <a:spcAft>
                <a:spcPts val="0"/>
              </a:spcAft>
              <a:buClrTx/>
              <a:buSzTx/>
              <a:buFontTx/>
              <a:buNone/>
              <a:tabLst/>
              <a:defRPr/>
            </a:pPr>
            <a:r>
              <a:rPr lang="en-US" altLang="zh-CN" dirty="0" err="1">
                <a:solidFill>
                  <a:schemeClr val="accent5">
                    <a:lumMod val="50000"/>
                  </a:schemeClr>
                </a:solidFill>
                <a:latin typeface="#9Slide05 SVNBulgary" pitchFamily="2" charset="0"/>
              </a:rPr>
              <a:t>Bắc</a:t>
            </a:r>
            <a:r>
              <a:rPr lang="en-US" altLang="zh-CN" dirty="0">
                <a:solidFill>
                  <a:schemeClr val="accent5">
                    <a:lumMod val="50000"/>
                  </a:schemeClr>
                </a:solidFill>
                <a:latin typeface="#9Slide05 SVNBulgary" pitchFamily="2" charset="0"/>
              </a:rPr>
              <a:t> </a:t>
            </a:r>
            <a:r>
              <a:rPr lang="en-US" altLang="zh-CN" dirty="0" err="1">
                <a:solidFill>
                  <a:schemeClr val="accent5">
                    <a:lumMod val="50000"/>
                  </a:schemeClr>
                </a:solidFill>
                <a:latin typeface="#9Slide05 SVNBulgary" pitchFamily="2" charset="0"/>
              </a:rPr>
              <a:t>Ninh</a:t>
            </a:r>
            <a:endParaRPr lang="en-US" altLang="zh-CN" dirty="0">
              <a:solidFill>
                <a:schemeClr val="accent5">
                  <a:lumMod val="50000"/>
                </a:schemeClr>
              </a:solidFill>
              <a:latin typeface="#9Slide05 SVNBulgary" pitchFamily="2" charset="0"/>
            </a:endParaRPr>
          </a:p>
        </p:txBody>
      </p:sp>
      <p:pic>
        <p:nvPicPr>
          <p:cNvPr id="32" name="Picture 47" descr="ddd">
            <a:extLst>
              <a:ext uri="{FF2B5EF4-FFF2-40B4-BE49-F238E27FC236}">
                <a16:creationId xmlns:a16="http://schemas.microsoft.com/office/drawing/2014/main" id="{A7C31328-7102-41CA-8F37-D86BDE2E9022}"/>
              </a:ext>
            </a:extLst>
          </p:cNvPr>
          <p:cNvPicPr>
            <a:picLocks noChangeAspect="1" noChangeArrowheads="1"/>
          </p:cNvPicPr>
          <p:nvPr/>
        </p:nvPicPr>
        <p:blipFill>
          <a:blip r:embed="rId8"/>
          <a:srcRect/>
          <a:stretch>
            <a:fillRect/>
          </a:stretch>
        </p:blipFill>
        <p:spPr bwMode="auto">
          <a:xfrm>
            <a:off x="8019286" y="6229580"/>
            <a:ext cx="3874215" cy="1671649"/>
          </a:xfrm>
          <a:prstGeom prst="rect">
            <a:avLst/>
          </a:prstGeom>
          <a:noFill/>
          <a:ln w="9525">
            <a:noFill/>
            <a:miter lim="800000"/>
            <a:headEnd/>
            <a:tailEnd/>
          </a:ln>
        </p:spPr>
      </p:pic>
      <p:pic>
        <p:nvPicPr>
          <p:cNvPr id="33" name="Picture 47" descr="ddd">
            <a:extLst>
              <a:ext uri="{FF2B5EF4-FFF2-40B4-BE49-F238E27FC236}">
                <a16:creationId xmlns:a16="http://schemas.microsoft.com/office/drawing/2014/main" id="{09C451E7-6DC2-44D7-A4D5-E1E3AA2589C7}"/>
              </a:ext>
            </a:extLst>
          </p:cNvPr>
          <p:cNvPicPr>
            <a:picLocks noChangeAspect="1" noChangeArrowheads="1"/>
          </p:cNvPicPr>
          <p:nvPr/>
        </p:nvPicPr>
        <p:blipFill>
          <a:blip r:embed="rId8"/>
          <a:srcRect/>
          <a:stretch>
            <a:fillRect/>
          </a:stretch>
        </p:blipFill>
        <p:spPr bwMode="auto">
          <a:xfrm>
            <a:off x="5201771" y="5988425"/>
            <a:ext cx="3874215" cy="1671649"/>
          </a:xfrm>
          <a:prstGeom prst="rect">
            <a:avLst/>
          </a:prstGeom>
          <a:noFill/>
          <a:ln w="9525">
            <a:noFill/>
            <a:miter lim="800000"/>
            <a:headEnd/>
            <a:tailEnd/>
          </a:ln>
        </p:spPr>
      </p:pic>
      <p:pic>
        <p:nvPicPr>
          <p:cNvPr id="34" name="Picture 48" descr="ddf">
            <a:extLst>
              <a:ext uri="{FF2B5EF4-FFF2-40B4-BE49-F238E27FC236}">
                <a16:creationId xmlns:a16="http://schemas.microsoft.com/office/drawing/2014/main" id="{7B634742-9143-471A-882B-777584E96944}"/>
              </a:ext>
            </a:extLst>
          </p:cNvPr>
          <p:cNvPicPr>
            <a:picLocks noChangeAspect="1" noChangeArrowheads="1"/>
          </p:cNvPicPr>
          <p:nvPr/>
        </p:nvPicPr>
        <p:blipFill>
          <a:blip r:embed="rId9"/>
          <a:srcRect/>
          <a:stretch>
            <a:fillRect/>
          </a:stretch>
        </p:blipFill>
        <p:spPr bwMode="auto">
          <a:xfrm>
            <a:off x="6851034" y="5316944"/>
            <a:ext cx="2742208" cy="1280699"/>
          </a:xfrm>
          <a:prstGeom prst="rect">
            <a:avLst/>
          </a:prstGeom>
          <a:noFill/>
          <a:ln w="9525">
            <a:noFill/>
            <a:miter lim="800000"/>
            <a:headEnd/>
            <a:tailEnd/>
          </a:ln>
        </p:spPr>
      </p:pic>
      <p:pic>
        <p:nvPicPr>
          <p:cNvPr id="35" name="Picture 49" descr="ddf">
            <a:extLst>
              <a:ext uri="{FF2B5EF4-FFF2-40B4-BE49-F238E27FC236}">
                <a16:creationId xmlns:a16="http://schemas.microsoft.com/office/drawing/2014/main" id="{63558802-2D9A-47CA-9547-5FCE87298423}"/>
              </a:ext>
            </a:extLst>
          </p:cNvPr>
          <p:cNvPicPr>
            <a:picLocks noChangeAspect="1" noChangeArrowheads="1"/>
          </p:cNvPicPr>
          <p:nvPr/>
        </p:nvPicPr>
        <p:blipFill>
          <a:blip r:embed="rId9"/>
          <a:srcRect/>
          <a:stretch>
            <a:fillRect/>
          </a:stretch>
        </p:blipFill>
        <p:spPr bwMode="auto">
          <a:xfrm>
            <a:off x="4919963" y="5719074"/>
            <a:ext cx="1828139" cy="853159"/>
          </a:xfrm>
          <a:prstGeom prst="rect">
            <a:avLst/>
          </a:prstGeom>
          <a:noFill/>
          <a:ln w="9525">
            <a:noFill/>
            <a:miter lim="800000"/>
            <a:headEnd/>
            <a:tailEnd/>
          </a:ln>
        </p:spPr>
      </p:pic>
      <p:sp>
        <p:nvSpPr>
          <p:cNvPr id="15" name="Freeform 124">
            <a:extLst>
              <a:ext uri="{FF2B5EF4-FFF2-40B4-BE49-F238E27FC236}">
                <a16:creationId xmlns:a16="http://schemas.microsoft.com/office/drawing/2014/main" id="{C1842D5B-636E-4713-8D82-9FBB9D3B827B}"/>
              </a:ext>
            </a:extLst>
          </p:cNvPr>
          <p:cNvSpPr>
            <a:spLocks noEditPoints="1" noChangeArrowheads="1"/>
          </p:cNvSpPr>
          <p:nvPr/>
        </p:nvSpPr>
        <p:spPr bwMode="auto">
          <a:xfrm rot="153730">
            <a:off x="2751682" y="427398"/>
            <a:ext cx="8774394" cy="1291524"/>
          </a:xfrm>
          <a:custGeom>
            <a:avLst/>
            <a:gdLst>
              <a:gd name="T0" fmla="*/ 2147483646 w 848"/>
              <a:gd name="T1" fmla="*/ 184246147 h 407"/>
              <a:gd name="T2" fmla="*/ 2147483646 w 848"/>
              <a:gd name="T3" fmla="*/ 299398717 h 407"/>
              <a:gd name="T4" fmla="*/ 2147483646 w 848"/>
              <a:gd name="T5" fmla="*/ 368492294 h 407"/>
              <a:gd name="T6" fmla="*/ 2147483646 w 848"/>
              <a:gd name="T7" fmla="*/ 322429909 h 407"/>
              <a:gd name="T8" fmla="*/ 2147483646 w 848"/>
              <a:gd name="T9" fmla="*/ 449099771 h 407"/>
              <a:gd name="T10" fmla="*/ 2147483646 w 848"/>
              <a:gd name="T11" fmla="*/ 564252341 h 407"/>
              <a:gd name="T12" fmla="*/ 2147483646 w 848"/>
              <a:gd name="T13" fmla="*/ 633345919 h 407"/>
              <a:gd name="T14" fmla="*/ 2147483646 w 848"/>
              <a:gd name="T15" fmla="*/ 0 h 407"/>
              <a:gd name="T16" fmla="*/ 2147483646 w 848"/>
              <a:gd name="T17" fmla="*/ 1070928397 h 407"/>
              <a:gd name="T18" fmla="*/ 2147483646 w 848"/>
              <a:gd name="T19" fmla="*/ 725467295 h 407"/>
              <a:gd name="T20" fmla="*/ 2147483646 w 848"/>
              <a:gd name="T21" fmla="*/ 368492294 h 407"/>
              <a:gd name="T22" fmla="*/ 2147483646 w 848"/>
              <a:gd name="T23" fmla="*/ 368492294 h 407"/>
              <a:gd name="T24" fmla="*/ 2147483646 w 848"/>
              <a:gd name="T25" fmla="*/ 495158763 h 407"/>
              <a:gd name="T26" fmla="*/ 2147483646 w 848"/>
              <a:gd name="T27" fmla="*/ 564252341 h 407"/>
              <a:gd name="T28" fmla="*/ 2147483646 w 848"/>
              <a:gd name="T29" fmla="*/ 587283533 h 407"/>
              <a:gd name="T30" fmla="*/ 2147483646 w 848"/>
              <a:gd name="T31" fmla="*/ 656373718 h 407"/>
              <a:gd name="T32" fmla="*/ 2147483646 w 848"/>
              <a:gd name="T33" fmla="*/ 863651057 h 407"/>
              <a:gd name="T34" fmla="*/ 2147483646 w 848"/>
              <a:gd name="T35" fmla="*/ 1070928397 h 407"/>
              <a:gd name="T36" fmla="*/ 2147483646 w 848"/>
              <a:gd name="T37" fmla="*/ 1520024775 h 407"/>
              <a:gd name="T38" fmla="*/ 2147483646 w 848"/>
              <a:gd name="T39" fmla="*/ 1923062162 h 407"/>
              <a:gd name="T40" fmla="*/ 198601110 w 848"/>
              <a:gd name="T41" fmla="*/ 2147483646 h 407"/>
              <a:gd name="T42" fmla="*/ 2147483646 w 848"/>
              <a:gd name="T43" fmla="*/ 2147483646 h 407"/>
              <a:gd name="T44" fmla="*/ 2147483646 w 848"/>
              <a:gd name="T45" fmla="*/ 2147483646 h 407"/>
              <a:gd name="T46" fmla="*/ 2147483646 w 848"/>
              <a:gd name="T47" fmla="*/ 2147483646 h 407"/>
              <a:gd name="T48" fmla="*/ 2147483646 w 848"/>
              <a:gd name="T49" fmla="*/ 2147483646 h 407"/>
              <a:gd name="T50" fmla="*/ 2147483646 w 848"/>
              <a:gd name="T51" fmla="*/ 2147483646 h 407"/>
              <a:gd name="T52" fmla="*/ 2147483646 w 848"/>
              <a:gd name="T53" fmla="*/ 2147483646 h 407"/>
              <a:gd name="T54" fmla="*/ 2147483646 w 848"/>
              <a:gd name="T55" fmla="*/ 2147483646 h 407"/>
              <a:gd name="T56" fmla="*/ 2147483646 w 848"/>
              <a:gd name="T57" fmla="*/ 2147483646 h 407"/>
              <a:gd name="T58" fmla="*/ 2147483646 w 848"/>
              <a:gd name="T59" fmla="*/ 2147483646 h 407"/>
              <a:gd name="T60" fmla="*/ 2147483646 w 848"/>
              <a:gd name="T61" fmla="*/ 2147483646 h 407"/>
              <a:gd name="T62" fmla="*/ 2147483646 w 848"/>
              <a:gd name="T63" fmla="*/ 2147483646 h 407"/>
              <a:gd name="T64" fmla="*/ 2147483646 w 848"/>
              <a:gd name="T65" fmla="*/ 2147483646 h 407"/>
              <a:gd name="T66" fmla="*/ 2147483646 w 848"/>
              <a:gd name="T67" fmla="*/ 2147483646 h 407"/>
              <a:gd name="T68" fmla="*/ 2147483646 w 848"/>
              <a:gd name="T69" fmla="*/ 2147483646 h 407"/>
              <a:gd name="T70" fmla="*/ 2147483646 w 848"/>
              <a:gd name="T71" fmla="*/ 2147483646 h 407"/>
              <a:gd name="T72" fmla="*/ 2147483646 w 848"/>
              <a:gd name="T73" fmla="*/ 2147483646 h 407"/>
              <a:gd name="T74" fmla="*/ 2147483646 w 848"/>
              <a:gd name="T75" fmla="*/ 2147483646 h 407"/>
              <a:gd name="T76" fmla="*/ 2147483646 w 848"/>
              <a:gd name="T77" fmla="*/ 2147483646 h 407"/>
              <a:gd name="T78" fmla="*/ 2147483646 w 848"/>
              <a:gd name="T79" fmla="*/ 2147483646 h 407"/>
              <a:gd name="T80" fmla="*/ 2147483646 w 848"/>
              <a:gd name="T81" fmla="*/ 1496996976 h 407"/>
              <a:gd name="T82" fmla="*/ 2147483646 w 848"/>
              <a:gd name="T83" fmla="*/ 2061249317 h 407"/>
              <a:gd name="T84" fmla="*/ 2147483646 w 848"/>
              <a:gd name="T85" fmla="*/ 2147483646 h 407"/>
              <a:gd name="T86" fmla="*/ 2147483646 w 848"/>
              <a:gd name="T87" fmla="*/ 863651057 h 407"/>
              <a:gd name="T88" fmla="*/ 2147483646 w 848"/>
              <a:gd name="T89" fmla="*/ 2147483646 h 407"/>
              <a:gd name="T90" fmla="*/ 2147483646 w 848"/>
              <a:gd name="T91" fmla="*/ 518189956 h 407"/>
              <a:gd name="T92" fmla="*/ 2147483646 w 848"/>
              <a:gd name="T93" fmla="*/ 2147483646 h 407"/>
              <a:gd name="T94" fmla="*/ 2147483646 w 848"/>
              <a:gd name="T95" fmla="*/ 2147483646 h 407"/>
              <a:gd name="T96" fmla="*/ 2147483646 w 848"/>
              <a:gd name="T97" fmla="*/ 2147483646 h 407"/>
              <a:gd name="T98" fmla="*/ 2147483646 w 848"/>
              <a:gd name="T99" fmla="*/ 2147483646 h 407"/>
              <a:gd name="T100" fmla="*/ 2147483646 w 848"/>
              <a:gd name="T101" fmla="*/ 2147483646 h 407"/>
              <a:gd name="T102" fmla="*/ 2147483646 w 848"/>
              <a:gd name="T103" fmla="*/ 2147483646 h 407"/>
              <a:gd name="T104" fmla="*/ 2147483646 w 848"/>
              <a:gd name="T105" fmla="*/ 2147483646 h 407"/>
              <a:gd name="T106" fmla="*/ 2147483646 w 848"/>
              <a:gd name="T107" fmla="*/ 2147483646 h 407"/>
              <a:gd name="T108" fmla="*/ 2147483646 w 848"/>
              <a:gd name="T109" fmla="*/ 2147483646 h 407"/>
              <a:gd name="T110" fmla="*/ 2147483646 w 848"/>
              <a:gd name="T111" fmla="*/ 2147483646 h 407"/>
              <a:gd name="T112" fmla="*/ 2147483646 w 848"/>
              <a:gd name="T113" fmla="*/ 2147483646 h 407"/>
              <a:gd name="T114" fmla="*/ 2147483646 w 848"/>
              <a:gd name="T115" fmla="*/ 2147483646 h 407"/>
              <a:gd name="T116" fmla="*/ 2147483646 w 848"/>
              <a:gd name="T117" fmla="*/ 2147483646 h 407"/>
              <a:gd name="T118" fmla="*/ 2147483646 w 848"/>
              <a:gd name="T119" fmla="*/ 2147483646 h 4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48" h="407">
                <a:moveTo>
                  <a:pt x="248" y="51"/>
                </a:moveTo>
                <a:cubicBezTo>
                  <a:pt x="248" y="43"/>
                  <a:pt x="248" y="43"/>
                  <a:pt x="248" y="43"/>
                </a:cubicBezTo>
                <a:cubicBezTo>
                  <a:pt x="246" y="43"/>
                  <a:pt x="246" y="43"/>
                  <a:pt x="246" y="43"/>
                </a:cubicBezTo>
                <a:cubicBezTo>
                  <a:pt x="240" y="43"/>
                  <a:pt x="233" y="42"/>
                  <a:pt x="236" y="49"/>
                </a:cubicBezTo>
                <a:cubicBezTo>
                  <a:pt x="234" y="49"/>
                  <a:pt x="234" y="49"/>
                  <a:pt x="234" y="49"/>
                </a:cubicBezTo>
                <a:cubicBezTo>
                  <a:pt x="235" y="54"/>
                  <a:pt x="244" y="50"/>
                  <a:pt x="248" y="51"/>
                </a:cubicBezTo>
                <a:close/>
                <a:moveTo>
                  <a:pt x="379" y="20"/>
                </a:moveTo>
                <a:cubicBezTo>
                  <a:pt x="379" y="14"/>
                  <a:pt x="379" y="14"/>
                  <a:pt x="379" y="14"/>
                </a:cubicBezTo>
                <a:cubicBezTo>
                  <a:pt x="371" y="14"/>
                  <a:pt x="371" y="14"/>
                  <a:pt x="371" y="14"/>
                </a:cubicBezTo>
                <a:cubicBezTo>
                  <a:pt x="372" y="18"/>
                  <a:pt x="371" y="20"/>
                  <a:pt x="367" y="20"/>
                </a:cubicBezTo>
                <a:cubicBezTo>
                  <a:pt x="369" y="13"/>
                  <a:pt x="361" y="17"/>
                  <a:pt x="358" y="16"/>
                </a:cubicBezTo>
                <a:cubicBezTo>
                  <a:pt x="352" y="16"/>
                  <a:pt x="352" y="16"/>
                  <a:pt x="352" y="16"/>
                </a:cubicBezTo>
                <a:cubicBezTo>
                  <a:pt x="346" y="16"/>
                  <a:pt x="337" y="13"/>
                  <a:pt x="340" y="22"/>
                </a:cubicBezTo>
                <a:cubicBezTo>
                  <a:pt x="320" y="22"/>
                  <a:pt x="320" y="22"/>
                  <a:pt x="320" y="22"/>
                </a:cubicBezTo>
                <a:cubicBezTo>
                  <a:pt x="323" y="32"/>
                  <a:pt x="309" y="28"/>
                  <a:pt x="310" y="22"/>
                </a:cubicBezTo>
                <a:cubicBezTo>
                  <a:pt x="303" y="22"/>
                  <a:pt x="303" y="22"/>
                  <a:pt x="303" y="22"/>
                </a:cubicBezTo>
                <a:cubicBezTo>
                  <a:pt x="303" y="24"/>
                  <a:pt x="304" y="26"/>
                  <a:pt x="305" y="28"/>
                </a:cubicBezTo>
                <a:cubicBezTo>
                  <a:pt x="303" y="28"/>
                  <a:pt x="303" y="30"/>
                  <a:pt x="303" y="32"/>
                </a:cubicBezTo>
                <a:cubicBezTo>
                  <a:pt x="299" y="32"/>
                  <a:pt x="299" y="32"/>
                  <a:pt x="299" y="32"/>
                </a:cubicBezTo>
                <a:cubicBezTo>
                  <a:pt x="299" y="29"/>
                  <a:pt x="298" y="28"/>
                  <a:pt x="297" y="28"/>
                </a:cubicBezTo>
                <a:cubicBezTo>
                  <a:pt x="287" y="28"/>
                  <a:pt x="287" y="28"/>
                  <a:pt x="287" y="28"/>
                </a:cubicBezTo>
                <a:cubicBezTo>
                  <a:pt x="287" y="26"/>
                  <a:pt x="287" y="26"/>
                  <a:pt x="287" y="26"/>
                </a:cubicBezTo>
                <a:cubicBezTo>
                  <a:pt x="285" y="26"/>
                  <a:pt x="285" y="26"/>
                  <a:pt x="285" y="26"/>
                </a:cubicBezTo>
                <a:cubicBezTo>
                  <a:pt x="285" y="32"/>
                  <a:pt x="285" y="32"/>
                  <a:pt x="285" y="32"/>
                </a:cubicBezTo>
                <a:cubicBezTo>
                  <a:pt x="287" y="34"/>
                  <a:pt x="292" y="32"/>
                  <a:pt x="291" y="38"/>
                </a:cubicBezTo>
                <a:cubicBezTo>
                  <a:pt x="293" y="38"/>
                  <a:pt x="293" y="38"/>
                  <a:pt x="293" y="38"/>
                </a:cubicBezTo>
                <a:cubicBezTo>
                  <a:pt x="293" y="36"/>
                  <a:pt x="293" y="34"/>
                  <a:pt x="295" y="34"/>
                </a:cubicBezTo>
                <a:cubicBezTo>
                  <a:pt x="298" y="34"/>
                  <a:pt x="297" y="38"/>
                  <a:pt x="299" y="39"/>
                </a:cubicBezTo>
                <a:cubicBezTo>
                  <a:pt x="310" y="39"/>
                  <a:pt x="310" y="39"/>
                  <a:pt x="310" y="39"/>
                </a:cubicBezTo>
                <a:cubicBezTo>
                  <a:pt x="313" y="39"/>
                  <a:pt x="316" y="40"/>
                  <a:pt x="316" y="38"/>
                </a:cubicBezTo>
                <a:cubicBezTo>
                  <a:pt x="338" y="38"/>
                  <a:pt x="338" y="38"/>
                  <a:pt x="338" y="38"/>
                </a:cubicBezTo>
                <a:cubicBezTo>
                  <a:pt x="338" y="35"/>
                  <a:pt x="339" y="33"/>
                  <a:pt x="340" y="32"/>
                </a:cubicBezTo>
                <a:cubicBezTo>
                  <a:pt x="350" y="32"/>
                  <a:pt x="350" y="32"/>
                  <a:pt x="350" y="32"/>
                </a:cubicBezTo>
                <a:cubicBezTo>
                  <a:pt x="358" y="27"/>
                  <a:pt x="344" y="29"/>
                  <a:pt x="344" y="26"/>
                </a:cubicBezTo>
                <a:cubicBezTo>
                  <a:pt x="373" y="26"/>
                  <a:pt x="373" y="26"/>
                  <a:pt x="373" y="26"/>
                </a:cubicBezTo>
                <a:cubicBezTo>
                  <a:pt x="372" y="20"/>
                  <a:pt x="377" y="22"/>
                  <a:pt x="379" y="20"/>
                </a:cubicBezTo>
                <a:close/>
                <a:moveTo>
                  <a:pt x="817" y="246"/>
                </a:moveTo>
                <a:cubicBezTo>
                  <a:pt x="813" y="246"/>
                  <a:pt x="813" y="246"/>
                  <a:pt x="813" y="246"/>
                </a:cubicBezTo>
                <a:cubicBezTo>
                  <a:pt x="808" y="245"/>
                  <a:pt x="806" y="247"/>
                  <a:pt x="808" y="252"/>
                </a:cubicBezTo>
                <a:cubicBezTo>
                  <a:pt x="813" y="252"/>
                  <a:pt x="813" y="252"/>
                  <a:pt x="813" y="252"/>
                </a:cubicBezTo>
                <a:cubicBezTo>
                  <a:pt x="812" y="247"/>
                  <a:pt x="817" y="249"/>
                  <a:pt x="817" y="246"/>
                </a:cubicBezTo>
                <a:close/>
                <a:moveTo>
                  <a:pt x="403" y="32"/>
                </a:moveTo>
                <a:cubicBezTo>
                  <a:pt x="410" y="29"/>
                  <a:pt x="420" y="40"/>
                  <a:pt x="419" y="28"/>
                </a:cubicBezTo>
                <a:cubicBezTo>
                  <a:pt x="391" y="28"/>
                  <a:pt x="391" y="28"/>
                  <a:pt x="391" y="28"/>
                </a:cubicBezTo>
                <a:cubicBezTo>
                  <a:pt x="398" y="24"/>
                  <a:pt x="394" y="20"/>
                  <a:pt x="385" y="22"/>
                </a:cubicBezTo>
                <a:cubicBezTo>
                  <a:pt x="385" y="20"/>
                  <a:pt x="385" y="20"/>
                  <a:pt x="385" y="20"/>
                </a:cubicBezTo>
                <a:cubicBezTo>
                  <a:pt x="384" y="21"/>
                  <a:pt x="382" y="22"/>
                  <a:pt x="379" y="22"/>
                </a:cubicBezTo>
                <a:cubicBezTo>
                  <a:pt x="379" y="34"/>
                  <a:pt x="379" y="34"/>
                  <a:pt x="379" y="34"/>
                </a:cubicBezTo>
                <a:cubicBezTo>
                  <a:pt x="376" y="34"/>
                  <a:pt x="374" y="34"/>
                  <a:pt x="373" y="32"/>
                </a:cubicBezTo>
                <a:cubicBezTo>
                  <a:pt x="371" y="32"/>
                  <a:pt x="371" y="34"/>
                  <a:pt x="367" y="34"/>
                </a:cubicBezTo>
                <a:cubicBezTo>
                  <a:pt x="367" y="39"/>
                  <a:pt x="367" y="39"/>
                  <a:pt x="367" y="39"/>
                </a:cubicBezTo>
                <a:cubicBezTo>
                  <a:pt x="377" y="39"/>
                  <a:pt x="377" y="39"/>
                  <a:pt x="377" y="39"/>
                </a:cubicBezTo>
                <a:cubicBezTo>
                  <a:pt x="378" y="37"/>
                  <a:pt x="382" y="38"/>
                  <a:pt x="385" y="38"/>
                </a:cubicBezTo>
                <a:cubicBezTo>
                  <a:pt x="391" y="38"/>
                  <a:pt x="391" y="38"/>
                  <a:pt x="391" y="38"/>
                </a:cubicBezTo>
                <a:cubicBezTo>
                  <a:pt x="394" y="37"/>
                  <a:pt x="395" y="38"/>
                  <a:pt x="397" y="39"/>
                </a:cubicBezTo>
                <a:cubicBezTo>
                  <a:pt x="396" y="34"/>
                  <a:pt x="396" y="30"/>
                  <a:pt x="403" y="32"/>
                </a:cubicBezTo>
                <a:close/>
                <a:moveTo>
                  <a:pt x="285" y="49"/>
                </a:moveTo>
                <a:cubicBezTo>
                  <a:pt x="290" y="53"/>
                  <a:pt x="296" y="48"/>
                  <a:pt x="303" y="51"/>
                </a:cubicBezTo>
                <a:cubicBezTo>
                  <a:pt x="303" y="49"/>
                  <a:pt x="303" y="49"/>
                  <a:pt x="303" y="49"/>
                </a:cubicBezTo>
                <a:cubicBezTo>
                  <a:pt x="316" y="49"/>
                  <a:pt x="316" y="49"/>
                  <a:pt x="316" y="49"/>
                </a:cubicBezTo>
                <a:cubicBezTo>
                  <a:pt x="321" y="50"/>
                  <a:pt x="323" y="49"/>
                  <a:pt x="322" y="43"/>
                </a:cubicBezTo>
                <a:cubicBezTo>
                  <a:pt x="316" y="42"/>
                  <a:pt x="315" y="45"/>
                  <a:pt x="310" y="45"/>
                </a:cubicBezTo>
                <a:cubicBezTo>
                  <a:pt x="308" y="43"/>
                  <a:pt x="304" y="43"/>
                  <a:pt x="299" y="43"/>
                </a:cubicBezTo>
                <a:cubicBezTo>
                  <a:pt x="287" y="43"/>
                  <a:pt x="287" y="43"/>
                  <a:pt x="287" y="43"/>
                </a:cubicBezTo>
                <a:cubicBezTo>
                  <a:pt x="287" y="45"/>
                  <a:pt x="287" y="45"/>
                  <a:pt x="287" y="45"/>
                </a:cubicBezTo>
                <a:cubicBezTo>
                  <a:pt x="287" y="48"/>
                  <a:pt x="286" y="49"/>
                  <a:pt x="285" y="49"/>
                </a:cubicBezTo>
                <a:close/>
                <a:moveTo>
                  <a:pt x="303" y="16"/>
                </a:moveTo>
                <a:cubicBezTo>
                  <a:pt x="322" y="16"/>
                  <a:pt x="322" y="16"/>
                  <a:pt x="322" y="16"/>
                </a:cubicBezTo>
                <a:cubicBezTo>
                  <a:pt x="331" y="12"/>
                  <a:pt x="323" y="9"/>
                  <a:pt x="314" y="10"/>
                </a:cubicBezTo>
                <a:cubicBezTo>
                  <a:pt x="317" y="19"/>
                  <a:pt x="303" y="10"/>
                  <a:pt x="303" y="16"/>
                </a:cubicBezTo>
                <a:close/>
                <a:moveTo>
                  <a:pt x="242" y="67"/>
                </a:moveTo>
                <a:cubicBezTo>
                  <a:pt x="242" y="61"/>
                  <a:pt x="242" y="61"/>
                  <a:pt x="242" y="61"/>
                </a:cubicBezTo>
                <a:cubicBezTo>
                  <a:pt x="248" y="61"/>
                  <a:pt x="248" y="61"/>
                  <a:pt x="248" y="61"/>
                </a:cubicBezTo>
                <a:cubicBezTo>
                  <a:pt x="251" y="61"/>
                  <a:pt x="252" y="59"/>
                  <a:pt x="252" y="55"/>
                </a:cubicBezTo>
                <a:cubicBezTo>
                  <a:pt x="247" y="56"/>
                  <a:pt x="237" y="53"/>
                  <a:pt x="236" y="57"/>
                </a:cubicBezTo>
                <a:cubicBezTo>
                  <a:pt x="230" y="57"/>
                  <a:pt x="230" y="57"/>
                  <a:pt x="230" y="57"/>
                </a:cubicBezTo>
                <a:cubicBezTo>
                  <a:pt x="222" y="61"/>
                  <a:pt x="221" y="44"/>
                  <a:pt x="218" y="55"/>
                </a:cubicBezTo>
                <a:cubicBezTo>
                  <a:pt x="218" y="58"/>
                  <a:pt x="216" y="58"/>
                  <a:pt x="216" y="61"/>
                </a:cubicBezTo>
                <a:cubicBezTo>
                  <a:pt x="212" y="62"/>
                  <a:pt x="210" y="61"/>
                  <a:pt x="210" y="57"/>
                </a:cubicBezTo>
                <a:cubicBezTo>
                  <a:pt x="204" y="56"/>
                  <a:pt x="206" y="64"/>
                  <a:pt x="204" y="67"/>
                </a:cubicBezTo>
                <a:cubicBezTo>
                  <a:pt x="212" y="67"/>
                  <a:pt x="212" y="67"/>
                  <a:pt x="212" y="67"/>
                </a:cubicBezTo>
                <a:cubicBezTo>
                  <a:pt x="217" y="67"/>
                  <a:pt x="218" y="70"/>
                  <a:pt x="224" y="69"/>
                </a:cubicBezTo>
                <a:cubicBezTo>
                  <a:pt x="224" y="61"/>
                  <a:pt x="224" y="61"/>
                  <a:pt x="224" y="61"/>
                </a:cubicBezTo>
                <a:cubicBezTo>
                  <a:pt x="227" y="61"/>
                  <a:pt x="228" y="62"/>
                  <a:pt x="230" y="63"/>
                </a:cubicBezTo>
                <a:cubicBezTo>
                  <a:pt x="228" y="70"/>
                  <a:pt x="238" y="66"/>
                  <a:pt x="242" y="67"/>
                </a:cubicBezTo>
                <a:close/>
                <a:moveTo>
                  <a:pt x="299" y="8"/>
                </a:moveTo>
                <a:cubicBezTo>
                  <a:pt x="320" y="8"/>
                  <a:pt x="320" y="8"/>
                  <a:pt x="320" y="8"/>
                </a:cubicBezTo>
                <a:cubicBezTo>
                  <a:pt x="320" y="0"/>
                  <a:pt x="320" y="0"/>
                  <a:pt x="320" y="0"/>
                </a:cubicBezTo>
                <a:cubicBezTo>
                  <a:pt x="293" y="0"/>
                  <a:pt x="293" y="0"/>
                  <a:pt x="293" y="0"/>
                </a:cubicBezTo>
                <a:cubicBezTo>
                  <a:pt x="292" y="5"/>
                  <a:pt x="297" y="5"/>
                  <a:pt x="299" y="8"/>
                </a:cubicBezTo>
                <a:close/>
                <a:moveTo>
                  <a:pt x="841" y="120"/>
                </a:moveTo>
                <a:cubicBezTo>
                  <a:pt x="842" y="114"/>
                  <a:pt x="839" y="111"/>
                  <a:pt x="833" y="112"/>
                </a:cubicBezTo>
                <a:cubicBezTo>
                  <a:pt x="835" y="106"/>
                  <a:pt x="829" y="109"/>
                  <a:pt x="825" y="108"/>
                </a:cubicBezTo>
                <a:cubicBezTo>
                  <a:pt x="823" y="106"/>
                  <a:pt x="825" y="101"/>
                  <a:pt x="819" y="102"/>
                </a:cubicBezTo>
                <a:cubicBezTo>
                  <a:pt x="819" y="100"/>
                  <a:pt x="814" y="101"/>
                  <a:pt x="812" y="100"/>
                </a:cubicBezTo>
                <a:cubicBezTo>
                  <a:pt x="794" y="100"/>
                  <a:pt x="794" y="100"/>
                  <a:pt x="794" y="100"/>
                </a:cubicBezTo>
                <a:cubicBezTo>
                  <a:pt x="794" y="96"/>
                  <a:pt x="794" y="96"/>
                  <a:pt x="794" y="96"/>
                </a:cubicBezTo>
                <a:cubicBezTo>
                  <a:pt x="749" y="96"/>
                  <a:pt x="749" y="96"/>
                  <a:pt x="749" y="96"/>
                </a:cubicBezTo>
                <a:cubicBezTo>
                  <a:pt x="749" y="93"/>
                  <a:pt x="749" y="93"/>
                  <a:pt x="749" y="93"/>
                </a:cubicBezTo>
                <a:cubicBezTo>
                  <a:pt x="747" y="91"/>
                  <a:pt x="744" y="90"/>
                  <a:pt x="741" y="91"/>
                </a:cubicBezTo>
                <a:cubicBezTo>
                  <a:pt x="737" y="91"/>
                  <a:pt x="737" y="91"/>
                  <a:pt x="737" y="91"/>
                </a:cubicBezTo>
                <a:cubicBezTo>
                  <a:pt x="737" y="85"/>
                  <a:pt x="737" y="85"/>
                  <a:pt x="737" y="85"/>
                </a:cubicBezTo>
                <a:cubicBezTo>
                  <a:pt x="743" y="85"/>
                  <a:pt x="743" y="85"/>
                  <a:pt x="743" y="85"/>
                </a:cubicBezTo>
                <a:cubicBezTo>
                  <a:pt x="741" y="81"/>
                  <a:pt x="743" y="74"/>
                  <a:pt x="737" y="75"/>
                </a:cubicBezTo>
                <a:cubicBezTo>
                  <a:pt x="737" y="72"/>
                  <a:pt x="737" y="68"/>
                  <a:pt x="741" y="69"/>
                </a:cubicBezTo>
                <a:cubicBezTo>
                  <a:pt x="743" y="68"/>
                  <a:pt x="745" y="66"/>
                  <a:pt x="749" y="67"/>
                </a:cubicBezTo>
                <a:cubicBezTo>
                  <a:pt x="749" y="69"/>
                  <a:pt x="750" y="69"/>
                  <a:pt x="753" y="69"/>
                </a:cubicBezTo>
                <a:cubicBezTo>
                  <a:pt x="766" y="69"/>
                  <a:pt x="766" y="69"/>
                  <a:pt x="766" y="69"/>
                </a:cubicBezTo>
                <a:cubicBezTo>
                  <a:pt x="772" y="71"/>
                  <a:pt x="771" y="66"/>
                  <a:pt x="776" y="67"/>
                </a:cubicBezTo>
                <a:cubicBezTo>
                  <a:pt x="779" y="67"/>
                  <a:pt x="783" y="67"/>
                  <a:pt x="782" y="63"/>
                </a:cubicBezTo>
                <a:cubicBezTo>
                  <a:pt x="770" y="63"/>
                  <a:pt x="770" y="63"/>
                  <a:pt x="770" y="63"/>
                </a:cubicBezTo>
                <a:cubicBezTo>
                  <a:pt x="770" y="60"/>
                  <a:pt x="765" y="62"/>
                  <a:pt x="766" y="57"/>
                </a:cubicBezTo>
                <a:cubicBezTo>
                  <a:pt x="772" y="57"/>
                  <a:pt x="772" y="57"/>
                  <a:pt x="772" y="57"/>
                </a:cubicBezTo>
                <a:cubicBezTo>
                  <a:pt x="776" y="56"/>
                  <a:pt x="784" y="60"/>
                  <a:pt x="782" y="53"/>
                </a:cubicBezTo>
                <a:cubicBezTo>
                  <a:pt x="782" y="50"/>
                  <a:pt x="777" y="52"/>
                  <a:pt x="776" y="49"/>
                </a:cubicBezTo>
                <a:cubicBezTo>
                  <a:pt x="779" y="49"/>
                  <a:pt x="783" y="50"/>
                  <a:pt x="782" y="45"/>
                </a:cubicBezTo>
                <a:cubicBezTo>
                  <a:pt x="777" y="47"/>
                  <a:pt x="777" y="43"/>
                  <a:pt x="772" y="43"/>
                </a:cubicBezTo>
                <a:cubicBezTo>
                  <a:pt x="731" y="43"/>
                  <a:pt x="731" y="43"/>
                  <a:pt x="731" y="43"/>
                </a:cubicBezTo>
                <a:cubicBezTo>
                  <a:pt x="731" y="38"/>
                  <a:pt x="731" y="38"/>
                  <a:pt x="731" y="38"/>
                </a:cubicBezTo>
                <a:cubicBezTo>
                  <a:pt x="732" y="33"/>
                  <a:pt x="728" y="34"/>
                  <a:pt x="725" y="34"/>
                </a:cubicBezTo>
                <a:cubicBezTo>
                  <a:pt x="723" y="33"/>
                  <a:pt x="719" y="23"/>
                  <a:pt x="719" y="32"/>
                </a:cubicBezTo>
                <a:cubicBezTo>
                  <a:pt x="712" y="35"/>
                  <a:pt x="717" y="38"/>
                  <a:pt x="719" y="43"/>
                </a:cubicBezTo>
                <a:cubicBezTo>
                  <a:pt x="712" y="43"/>
                  <a:pt x="708" y="44"/>
                  <a:pt x="703" y="45"/>
                </a:cubicBezTo>
                <a:cubicBezTo>
                  <a:pt x="702" y="45"/>
                  <a:pt x="702" y="45"/>
                  <a:pt x="702" y="45"/>
                </a:cubicBezTo>
                <a:cubicBezTo>
                  <a:pt x="701" y="43"/>
                  <a:pt x="698" y="44"/>
                  <a:pt x="696" y="43"/>
                </a:cubicBezTo>
                <a:cubicBezTo>
                  <a:pt x="686" y="43"/>
                  <a:pt x="686" y="43"/>
                  <a:pt x="686" y="43"/>
                </a:cubicBezTo>
                <a:cubicBezTo>
                  <a:pt x="686" y="40"/>
                  <a:pt x="684" y="40"/>
                  <a:pt x="684" y="38"/>
                </a:cubicBezTo>
                <a:cubicBezTo>
                  <a:pt x="685" y="37"/>
                  <a:pt x="686" y="36"/>
                  <a:pt x="686" y="34"/>
                </a:cubicBezTo>
                <a:cubicBezTo>
                  <a:pt x="684" y="33"/>
                  <a:pt x="683" y="32"/>
                  <a:pt x="680" y="32"/>
                </a:cubicBezTo>
                <a:cubicBezTo>
                  <a:pt x="680" y="35"/>
                  <a:pt x="675" y="33"/>
                  <a:pt x="672" y="34"/>
                </a:cubicBezTo>
                <a:cubicBezTo>
                  <a:pt x="660" y="34"/>
                  <a:pt x="660" y="34"/>
                  <a:pt x="660" y="34"/>
                </a:cubicBezTo>
                <a:cubicBezTo>
                  <a:pt x="660" y="31"/>
                  <a:pt x="657" y="32"/>
                  <a:pt x="654" y="32"/>
                </a:cubicBezTo>
                <a:cubicBezTo>
                  <a:pt x="645" y="32"/>
                  <a:pt x="645" y="32"/>
                  <a:pt x="645" y="32"/>
                </a:cubicBezTo>
                <a:cubicBezTo>
                  <a:pt x="645" y="39"/>
                  <a:pt x="645" y="39"/>
                  <a:pt x="645" y="39"/>
                </a:cubicBezTo>
                <a:cubicBezTo>
                  <a:pt x="641" y="46"/>
                  <a:pt x="651" y="41"/>
                  <a:pt x="650" y="45"/>
                </a:cubicBezTo>
                <a:cubicBezTo>
                  <a:pt x="650" y="49"/>
                  <a:pt x="650" y="49"/>
                  <a:pt x="650" y="49"/>
                </a:cubicBezTo>
                <a:cubicBezTo>
                  <a:pt x="574" y="49"/>
                  <a:pt x="574" y="49"/>
                  <a:pt x="574" y="49"/>
                </a:cubicBezTo>
                <a:cubicBezTo>
                  <a:pt x="577" y="42"/>
                  <a:pt x="567" y="48"/>
                  <a:pt x="568" y="43"/>
                </a:cubicBezTo>
                <a:cubicBezTo>
                  <a:pt x="564" y="43"/>
                  <a:pt x="564" y="43"/>
                  <a:pt x="564" y="43"/>
                </a:cubicBezTo>
                <a:cubicBezTo>
                  <a:pt x="567" y="52"/>
                  <a:pt x="557" y="49"/>
                  <a:pt x="552" y="49"/>
                </a:cubicBezTo>
                <a:cubicBezTo>
                  <a:pt x="549" y="49"/>
                  <a:pt x="545" y="50"/>
                  <a:pt x="546" y="45"/>
                </a:cubicBezTo>
                <a:cubicBezTo>
                  <a:pt x="550" y="44"/>
                  <a:pt x="558" y="48"/>
                  <a:pt x="558" y="43"/>
                </a:cubicBezTo>
                <a:cubicBezTo>
                  <a:pt x="507" y="43"/>
                  <a:pt x="507" y="43"/>
                  <a:pt x="507" y="43"/>
                </a:cubicBezTo>
                <a:cubicBezTo>
                  <a:pt x="507" y="49"/>
                  <a:pt x="507" y="49"/>
                  <a:pt x="507" y="49"/>
                </a:cubicBezTo>
                <a:cubicBezTo>
                  <a:pt x="519" y="49"/>
                  <a:pt x="519" y="49"/>
                  <a:pt x="519" y="49"/>
                </a:cubicBezTo>
                <a:cubicBezTo>
                  <a:pt x="519" y="52"/>
                  <a:pt x="524" y="51"/>
                  <a:pt x="523" y="55"/>
                </a:cubicBezTo>
                <a:cubicBezTo>
                  <a:pt x="516" y="54"/>
                  <a:pt x="506" y="47"/>
                  <a:pt x="501" y="51"/>
                </a:cubicBezTo>
                <a:cubicBezTo>
                  <a:pt x="499" y="51"/>
                  <a:pt x="499" y="51"/>
                  <a:pt x="499" y="51"/>
                </a:cubicBezTo>
                <a:cubicBezTo>
                  <a:pt x="499" y="45"/>
                  <a:pt x="499" y="45"/>
                  <a:pt x="499" y="45"/>
                </a:cubicBezTo>
                <a:cubicBezTo>
                  <a:pt x="492" y="43"/>
                  <a:pt x="495" y="51"/>
                  <a:pt x="489" y="49"/>
                </a:cubicBezTo>
                <a:cubicBezTo>
                  <a:pt x="489" y="51"/>
                  <a:pt x="489" y="51"/>
                  <a:pt x="489" y="51"/>
                </a:cubicBezTo>
                <a:cubicBezTo>
                  <a:pt x="483" y="51"/>
                  <a:pt x="483" y="51"/>
                  <a:pt x="483" y="51"/>
                </a:cubicBezTo>
                <a:cubicBezTo>
                  <a:pt x="476" y="49"/>
                  <a:pt x="479" y="58"/>
                  <a:pt x="472" y="55"/>
                </a:cubicBezTo>
                <a:cubicBezTo>
                  <a:pt x="471" y="53"/>
                  <a:pt x="472" y="50"/>
                  <a:pt x="470" y="49"/>
                </a:cubicBezTo>
                <a:cubicBezTo>
                  <a:pt x="460" y="52"/>
                  <a:pt x="461" y="44"/>
                  <a:pt x="454" y="45"/>
                </a:cubicBezTo>
                <a:cubicBezTo>
                  <a:pt x="450" y="44"/>
                  <a:pt x="449" y="40"/>
                  <a:pt x="444" y="39"/>
                </a:cubicBezTo>
                <a:cubicBezTo>
                  <a:pt x="444" y="42"/>
                  <a:pt x="443" y="44"/>
                  <a:pt x="442" y="45"/>
                </a:cubicBezTo>
                <a:cubicBezTo>
                  <a:pt x="450" y="45"/>
                  <a:pt x="450" y="45"/>
                  <a:pt x="450" y="45"/>
                </a:cubicBezTo>
                <a:cubicBezTo>
                  <a:pt x="450" y="48"/>
                  <a:pt x="449" y="50"/>
                  <a:pt x="448" y="51"/>
                </a:cubicBezTo>
                <a:cubicBezTo>
                  <a:pt x="443" y="53"/>
                  <a:pt x="430" y="47"/>
                  <a:pt x="430" y="55"/>
                </a:cubicBezTo>
                <a:cubicBezTo>
                  <a:pt x="424" y="55"/>
                  <a:pt x="424" y="55"/>
                  <a:pt x="424" y="55"/>
                </a:cubicBezTo>
                <a:cubicBezTo>
                  <a:pt x="424" y="57"/>
                  <a:pt x="423" y="57"/>
                  <a:pt x="421" y="57"/>
                </a:cubicBezTo>
                <a:cubicBezTo>
                  <a:pt x="422" y="52"/>
                  <a:pt x="420" y="50"/>
                  <a:pt x="415" y="51"/>
                </a:cubicBezTo>
                <a:cubicBezTo>
                  <a:pt x="417" y="58"/>
                  <a:pt x="403" y="56"/>
                  <a:pt x="403" y="53"/>
                </a:cubicBezTo>
                <a:cubicBezTo>
                  <a:pt x="403" y="51"/>
                  <a:pt x="403" y="51"/>
                  <a:pt x="403" y="51"/>
                </a:cubicBezTo>
                <a:cubicBezTo>
                  <a:pt x="401" y="51"/>
                  <a:pt x="401" y="51"/>
                  <a:pt x="401" y="51"/>
                </a:cubicBezTo>
                <a:cubicBezTo>
                  <a:pt x="401" y="55"/>
                  <a:pt x="399" y="56"/>
                  <a:pt x="395" y="55"/>
                </a:cubicBezTo>
                <a:cubicBezTo>
                  <a:pt x="383" y="55"/>
                  <a:pt x="383" y="55"/>
                  <a:pt x="383" y="55"/>
                </a:cubicBezTo>
                <a:cubicBezTo>
                  <a:pt x="370" y="55"/>
                  <a:pt x="383" y="50"/>
                  <a:pt x="383" y="45"/>
                </a:cubicBezTo>
                <a:cubicBezTo>
                  <a:pt x="379" y="45"/>
                  <a:pt x="379" y="45"/>
                  <a:pt x="379" y="45"/>
                </a:cubicBezTo>
                <a:cubicBezTo>
                  <a:pt x="377" y="47"/>
                  <a:pt x="377" y="50"/>
                  <a:pt x="373" y="49"/>
                </a:cubicBezTo>
                <a:cubicBezTo>
                  <a:pt x="360" y="46"/>
                  <a:pt x="362" y="61"/>
                  <a:pt x="352" y="55"/>
                </a:cubicBezTo>
                <a:cubicBezTo>
                  <a:pt x="346" y="55"/>
                  <a:pt x="346" y="55"/>
                  <a:pt x="346" y="55"/>
                </a:cubicBezTo>
                <a:cubicBezTo>
                  <a:pt x="342" y="56"/>
                  <a:pt x="333" y="53"/>
                  <a:pt x="332" y="57"/>
                </a:cubicBezTo>
                <a:cubicBezTo>
                  <a:pt x="293" y="57"/>
                  <a:pt x="293" y="57"/>
                  <a:pt x="293" y="57"/>
                </a:cubicBezTo>
                <a:cubicBezTo>
                  <a:pt x="285" y="55"/>
                  <a:pt x="283" y="55"/>
                  <a:pt x="275" y="57"/>
                </a:cubicBezTo>
                <a:cubicBezTo>
                  <a:pt x="271" y="57"/>
                  <a:pt x="271" y="57"/>
                  <a:pt x="271" y="57"/>
                </a:cubicBezTo>
                <a:cubicBezTo>
                  <a:pt x="268" y="57"/>
                  <a:pt x="264" y="57"/>
                  <a:pt x="265" y="61"/>
                </a:cubicBezTo>
                <a:cubicBezTo>
                  <a:pt x="297" y="61"/>
                  <a:pt x="297" y="61"/>
                  <a:pt x="297" y="61"/>
                </a:cubicBezTo>
                <a:cubicBezTo>
                  <a:pt x="298" y="61"/>
                  <a:pt x="299" y="61"/>
                  <a:pt x="299" y="63"/>
                </a:cubicBezTo>
                <a:cubicBezTo>
                  <a:pt x="291" y="63"/>
                  <a:pt x="291" y="70"/>
                  <a:pt x="281" y="67"/>
                </a:cubicBezTo>
                <a:cubicBezTo>
                  <a:pt x="257" y="67"/>
                  <a:pt x="257" y="67"/>
                  <a:pt x="257" y="67"/>
                </a:cubicBezTo>
                <a:cubicBezTo>
                  <a:pt x="251" y="69"/>
                  <a:pt x="249" y="66"/>
                  <a:pt x="242" y="69"/>
                </a:cubicBezTo>
                <a:cubicBezTo>
                  <a:pt x="238" y="69"/>
                  <a:pt x="232" y="67"/>
                  <a:pt x="234" y="73"/>
                </a:cubicBezTo>
                <a:cubicBezTo>
                  <a:pt x="228" y="71"/>
                  <a:pt x="229" y="76"/>
                  <a:pt x="224" y="75"/>
                </a:cubicBezTo>
                <a:cubicBezTo>
                  <a:pt x="218" y="76"/>
                  <a:pt x="217" y="73"/>
                  <a:pt x="212" y="73"/>
                </a:cubicBezTo>
                <a:cubicBezTo>
                  <a:pt x="209" y="78"/>
                  <a:pt x="202" y="68"/>
                  <a:pt x="199" y="75"/>
                </a:cubicBezTo>
                <a:cubicBezTo>
                  <a:pt x="187" y="75"/>
                  <a:pt x="187" y="75"/>
                  <a:pt x="187" y="75"/>
                </a:cubicBezTo>
                <a:cubicBezTo>
                  <a:pt x="189" y="81"/>
                  <a:pt x="182" y="78"/>
                  <a:pt x="179" y="79"/>
                </a:cubicBezTo>
                <a:cubicBezTo>
                  <a:pt x="142" y="79"/>
                  <a:pt x="142" y="79"/>
                  <a:pt x="142" y="79"/>
                </a:cubicBezTo>
                <a:cubicBezTo>
                  <a:pt x="142" y="81"/>
                  <a:pt x="142" y="81"/>
                  <a:pt x="142" y="81"/>
                </a:cubicBezTo>
                <a:cubicBezTo>
                  <a:pt x="106" y="81"/>
                  <a:pt x="106" y="81"/>
                  <a:pt x="106" y="81"/>
                </a:cubicBezTo>
                <a:cubicBezTo>
                  <a:pt x="106" y="79"/>
                  <a:pt x="106" y="79"/>
                  <a:pt x="106" y="79"/>
                </a:cubicBezTo>
                <a:cubicBezTo>
                  <a:pt x="100" y="79"/>
                  <a:pt x="100" y="79"/>
                  <a:pt x="100" y="79"/>
                </a:cubicBezTo>
                <a:cubicBezTo>
                  <a:pt x="99" y="81"/>
                  <a:pt x="96" y="81"/>
                  <a:pt x="96" y="85"/>
                </a:cubicBezTo>
                <a:cubicBezTo>
                  <a:pt x="96" y="89"/>
                  <a:pt x="97" y="91"/>
                  <a:pt x="100" y="91"/>
                </a:cubicBezTo>
                <a:cubicBezTo>
                  <a:pt x="102" y="91"/>
                  <a:pt x="102" y="91"/>
                  <a:pt x="102" y="91"/>
                </a:cubicBezTo>
                <a:cubicBezTo>
                  <a:pt x="102" y="93"/>
                  <a:pt x="102" y="93"/>
                  <a:pt x="102" y="93"/>
                </a:cubicBezTo>
                <a:cubicBezTo>
                  <a:pt x="100" y="93"/>
                  <a:pt x="101" y="95"/>
                  <a:pt x="100" y="96"/>
                </a:cubicBezTo>
                <a:cubicBezTo>
                  <a:pt x="97" y="97"/>
                  <a:pt x="97" y="95"/>
                  <a:pt x="96" y="93"/>
                </a:cubicBezTo>
                <a:cubicBezTo>
                  <a:pt x="91" y="97"/>
                  <a:pt x="98" y="102"/>
                  <a:pt x="94" y="106"/>
                </a:cubicBezTo>
                <a:cubicBezTo>
                  <a:pt x="90" y="105"/>
                  <a:pt x="91" y="109"/>
                  <a:pt x="90" y="112"/>
                </a:cubicBezTo>
                <a:cubicBezTo>
                  <a:pt x="90" y="114"/>
                  <a:pt x="90" y="114"/>
                  <a:pt x="90" y="114"/>
                </a:cubicBezTo>
                <a:cubicBezTo>
                  <a:pt x="91" y="117"/>
                  <a:pt x="91" y="119"/>
                  <a:pt x="94" y="118"/>
                </a:cubicBezTo>
                <a:cubicBezTo>
                  <a:pt x="94" y="124"/>
                  <a:pt x="94" y="124"/>
                  <a:pt x="94" y="124"/>
                </a:cubicBezTo>
                <a:cubicBezTo>
                  <a:pt x="94" y="126"/>
                  <a:pt x="93" y="126"/>
                  <a:pt x="90" y="126"/>
                </a:cubicBezTo>
                <a:cubicBezTo>
                  <a:pt x="87" y="126"/>
                  <a:pt x="84" y="126"/>
                  <a:pt x="81" y="126"/>
                </a:cubicBezTo>
                <a:cubicBezTo>
                  <a:pt x="81" y="130"/>
                  <a:pt x="81" y="130"/>
                  <a:pt x="81" y="130"/>
                </a:cubicBezTo>
                <a:cubicBezTo>
                  <a:pt x="75" y="128"/>
                  <a:pt x="75" y="133"/>
                  <a:pt x="69" y="132"/>
                </a:cubicBezTo>
                <a:cubicBezTo>
                  <a:pt x="65" y="131"/>
                  <a:pt x="63" y="132"/>
                  <a:pt x="63" y="136"/>
                </a:cubicBezTo>
                <a:cubicBezTo>
                  <a:pt x="51" y="136"/>
                  <a:pt x="51" y="136"/>
                  <a:pt x="51" y="136"/>
                </a:cubicBezTo>
                <a:cubicBezTo>
                  <a:pt x="51" y="139"/>
                  <a:pt x="51" y="141"/>
                  <a:pt x="53" y="142"/>
                </a:cubicBezTo>
                <a:cubicBezTo>
                  <a:pt x="55" y="142"/>
                  <a:pt x="55" y="142"/>
                  <a:pt x="55" y="142"/>
                </a:cubicBezTo>
                <a:cubicBezTo>
                  <a:pt x="55" y="144"/>
                  <a:pt x="53" y="143"/>
                  <a:pt x="51" y="144"/>
                </a:cubicBezTo>
                <a:cubicBezTo>
                  <a:pt x="51" y="146"/>
                  <a:pt x="51" y="147"/>
                  <a:pt x="49" y="148"/>
                </a:cubicBezTo>
                <a:cubicBezTo>
                  <a:pt x="49" y="153"/>
                  <a:pt x="49" y="153"/>
                  <a:pt x="49" y="153"/>
                </a:cubicBezTo>
                <a:cubicBezTo>
                  <a:pt x="51" y="154"/>
                  <a:pt x="55" y="153"/>
                  <a:pt x="55" y="155"/>
                </a:cubicBezTo>
                <a:cubicBezTo>
                  <a:pt x="50" y="154"/>
                  <a:pt x="48" y="156"/>
                  <a:pt x="49" y="161"/>
                </a:cubicBezTo>
                <a:cubicBezTo>
                  <a:pt x="57" y="161"/>
                  <a:pt x="57" y="161"/>
                  <a:pt x="57" y="161"/>
                </a:cubicBezTo>
                <a:cubicBezTo>
                  <a:pt x="58" y="166"/>
                  <a:pt x="56" y="168"/>
                  <a:pt x="51" y="167"/>
                </a:cubicBezTo>
                <a:cubicBezTo>
                  <a:pt x="46" y="172"/>
                  <a:pt x="41" y="177"/>
                  <a:pt x="31" y="177"/>
                </a:cubicBezTo>
                <a:cubicBezTo>
                  <a:pt x="31" y="179"/>
                  <a:pt x="31" y="179"/>
                  <a:pt x="31" y="179"/>
                </a:cubicBezTo>
                <a:cubicBezTo>
                  <a:pt x="28" y="178"/>
                  <a:pt x="25" y="179"/>
                  <a:pt x="26" y="183"/>
                </a:cubicBezTo>
                <a:cubicBezTo>
                  <a:pt x="22" y="183"/>
                  <a:pt x="22" y="183"/>
                  <a:pt x="22" y="183"/>
                </a:cubicBezTo>
                <a:cubicBezTo>
                  <a:pt x="22" y="189"/>
                  <a:pt x="22" y="189"/>
                  <a:pt x="22" y="189"/>
                </a:cubicBezTo>
                <a:cubicBezTo>
                  <a:pt x="17" y="189"/>
                  <a:pt x="21" y="197"/>
                  <a:pt x="20" y="201"/>
                </a:cubicBezTo>
                <a:cubicBezTo>
                  <a:pt x="20" y="205"/>
                  <a:pt x="20" y="205"/>
                  <a:pt x="20" y="205"/>
                </a:cubicBezTo>
                <a:cubicBezTo>
                  <a:pt x="16" y="205"/>
                  <a:pt x="16" y="205"/>
                  <a:pt x="16" y="205"/>
                </a:cubicBezTo>
                <a:cubicBezTo>
                  <a:pt x="16" y="206"/>
                  <a:pt x="15" y="206"/>
                  <a:pt x="14" y="206"/>
                </a:cubicBezTo>
                <a:cubicBezTo>
                  <a:pt x="7" y="206"/>
                  <a:pt x="6" y="211"/>
                  <a:pt x="2" y="212"/>
                </a:cubicBezTo>
                <a:cubicBezTo>
                  <a:pt x="2" y="230"/>
                  <a:pt x="2" y="230"/>
                  <a:pt x="2" y="230"/>
                </a:cubicBezTo>
                <a:cubicBezTo>
                  <a:pt x="2" y="233"/>
                  <a:pt x="2" y="236"/>
                  <a:pt x="4" y="236"/>
                </a:cubicBezTo>
                <a:cubicBezTo>
                  <a:pt x="6" y="243"/>
                  <a:pt x="0" y="257"/>
                  <a:pt x="8" y="258"/>
                </a:cubicBezTo>
                <a:cubicBezTo>
                  <a:pt x="8" y="271"/>
                  <a:pt x="8" y="271"/>
                  <a:pt x="8" y="271"/>
                </a:cubicBezTo>
                <a:cubicBezTo>
                  <a:pt x="8" y="274"/>
                  <a:pt x="9" y="276"/>
                  <a:pt x="10" y="277"/>
                </a:cubicBezTo>
                <a:cubicBezTo>
                  <a:pt x="10" y="285"/>
                  <a:pt x="10" y="285"/>
                  <a:pt x="10" y="285"/>
                </a:cubicBezTo>
                <a:cubicBezTo>
                  <a:pt x="9" y="289"/>
                  <a:pt x="10" y="291"/>
                  <a:pt x="14" y="291"/>
                </a:cubicBezTo>
                <a:cubicBezTo>
                  <a:pt x="14" y="299"/>
                  <a:pt x="14" y="299"/>
                  <a:pt x="14" y="299"/>
                </a:cubicBezTo>
                <a:cubicBezTo>
                  <a:pt x="16" y="305"/>
                  <a:pt x="19" y="311"/>
                  <a:pt x="22" y="317"/>
                </a:cubicBezTo>
                <a:cubicBezTo>
                  <a:pt x="24" y="317"/>
                  <a:pt x="26" y="317"/>
                  <a:pt x="26" y="320"/>
                </a:cubicBezTo>
                <a:cubicBezTo>
                  <a:pt x="28" y="320"/>
                  <a:pt x="28" y="320"/>
                  <a:pt x="28" y="320"/>
                </a:cubicBezTo>
                <a:cubicBezTo>
                  <a:pt x="37" y="323"/>
                  <a:pt x="36" y="316"/>
                  <a:pt x="43" y="317"/>
                </a:cubicBezTo>
                <a:cubicBezTo>
                  <a:pt x="42" y="321"/>
                  <a:pt x="47" y="321"/>
                  <a:pt x="45" y="326"/>
                </a:cubicBezTo>
                <a:cubicBezTo>
                  <a:pt x="49" y="326"/>
                  <a:pt x="49" y="326"/>
                  <a:pt x="49" y="326"/>
                </a:cubicBezTo>
                <a:cubicBezTo>
                  <a:pt x="49" y="332"/>
                  <a:pt x="49" y="332"/>
                  <a:pt x="49" y="332"/>
                </a:cubicBezTo>
                <a:cubicBezTo>
                  <a:pt x="52" y="334"/>
                  <a:pt x="52" y="339"/>
                  <a:pt x="55" y="340"/>
                </a:cubicBezTo>
                <a:cubicBezTo>
                  <a:pt x="55" y="344"/>
                  <a:pt x="55" y="344"/>
                  <a:pt x="55" y="344"/>
                </a:cubicBezTo>
                <a:cubicBezTo>
                  <a:pt x="57" y="345"/>
                  <a:pt x="58" y="346"/>
                  <a:pt x="61" y="346"/>
                </a:cubicBezTo>
                <a:cubicBezTo>
                  <a:pt x="64" y="345"/>
                  <a:pt x="73" y="348"/>
                  <a:pt x="73" y="344"/>
                </a:cubicBezTo>
                <a:cubicBezTo>
                  <a:pt x="81" y="344"/>
                  <a:pt x="81" y="344"/>
                  <a:pt x="81" y="344"/>
                </a:cubicBezTo>
                <a:cubicBezTo>
                  <a:pt x="81" y="358"/>
                  <a:pt x="81" y="358"/>
                  <a:pt x="81" y="358"/>
                </a:cubicBezTo>
                <a:cubicBezTo>
                  <a:pt x="84" y="358"/>
                  <a:pt x="85" y="360"/>
                  <a:pt x="85" y="364"/>
                </a:cubicBezTo>
                <a:cubicBezTo>
                  <a:pt x="87" y="364"/>
                  <a:pt x="87" y="364"/>
                  <a:pt x="87" y="364"/>
                </a:cubicBezTo>
                <a:cubicBezTo>
                  <a:pt x="87" y="368"/>
                  <a:pt x="87" y="368"/>
                  <a:pt x="87" y="368"/>
                </a:cubicBezTo>
                <a:cubicBezTo>
                  <a:pt x="96" y="368"/>
                  <a:pt x="96" y="368"/>
                  <a:pt x="96" y="368"/>
                </a:cubicBezTo>
                <a:cubicBezTo>
                  <a:pt x="97" y="365"/>
                  <a:pt x="97" y="363"/>
                  <a:pt x="100" y="364"/>
                </a:cubicBezTo>
                <a:cubicBezTo>
                  <a:pt x="100" y="379"/>
                  <a:pt x="100" y="379"/>
                  <a:pt x="100" y="379"/>
                </a:cubicBezTo>
                <a:cubicBezTo>
                  <a:pt x="102" y="379"/>
                  <a:pt x="102" y="379"/>
                  <a:pt x="102" y="379"/>
                </a:cubicBezTo>
                <a:cubicBezTo>
                  <a:pt x="102" y="375"/>
                  <a:pt x="111" y="379"/>
                  <a:pt x="114" y="377"/>
                </a:cubicBezTo>
                <a:cubicBezTo>
                  <a:pt x="114" y="383"/>
                  <a:pt x="114" y="383"/>
                  <a:pt x="114" y="383"/>
                </a:cubicBezTo>
                <a:cubicBezTo>
                  <a:pt x="108" y="383"/>
                  <a:pt x="108" y="383"/>
                  <a:pt x="108" y="383"/>
                </a:cubicBezTo>
                <a:cubicBezTo>
                  <a:pt x="108" y="385"/>
                  <a:pt x="107" y="385"/>
                  <a:pt x="106" y="385"/>
                </a:cubicBezTo>
                <a:cubicBezTo>
                  <a:pt x="102" y="385"/>
                  <a:pt x="102" y="385"/>
                  <a:pt x="102" y="385"/>
                </a:cubicBezTo>
                <a:cubicBezTo>
                  <a:pt x="100" y="395"/>
                  <a:pt x="105" y="398"/>
                  <a:pt x="114" y="397"/>
                </a:cubicBezTo>
                <a:cubicBezTo>
                  <a:pt x="114" y="401"/>
                  <a:pt x="114" y="401"/>
                  <a:pt x="114" y="401"/>
                </a:cubicBezTo>
                <a:cubicBezTo>
                  <a:pt x="112" y="401"/>
                  <a:pt x="112" y="402"/>
                  <a:pt x="112" y="403"/>
                </a:cubicBezTo>
                <a:cubicBezTo>
                  <a:pt x="114" y="403"/>
                  <a:pt x="114" y="405"/>
                  <a:pt x="114" y="407"/>
                </a:cubicBezTo>
                <a:cubicBezTo>
                  <a:pt x="126" y="407"/>
                  <a:pt x="126" y="407"/>
                  <a:pt x="126" y="407"/>
                </a:cubicBezTo>
                <a:cubicBezTo>
                  <a:pt x="125" y="399"/>
                  <a:pt x="139" y="405"/>
                  <a:pt x="138" y="397"/>
                </a:cubicBezTo>
                <a:cubicBezTo>
                  <a:pt x="147" y="397"/>
                  <a:pt x="147" y="397"/>
                  <a:pt x="147" y="397"/>
                </a:cubicBezTo>
                <a:cubicBezTo>
                  <a:pt x="153" y="394"/>
                  <a:pt x="157" y="388"/>
                  <a:pt x="167" y="389"/>
                </a:cubicBezTo>
                <a:cubicBezTo>
                  <a:pt x="173" y="390"/>
                  <a:pt x="171" y="383"/>
                  <a:pt x="179" y="385"/>
                </a:cubicBezTo>
                <a:cubicBezTo>
                  <a:pt x="180" y="381"/>
                  <a:pt x="170" y="386"/>
                  <a:pt x="173" y="379"/>
                </a:cubicBezTo>
                <a:cubicBezTo>
                  <a:pt x="176" y="376"/>
                  <a:pt x="187" y="381"/>
                  <a:pt x="187" y="373"/>
                </a:cubicBezTo>
                <a:cubicBezTo>
                  <a:pt x="186" y="370"/>
                  <a:pt x="189" y="369"/>
                  <a:pt x="193" y="370"/>
                </a:cubicBezTo>
                <a:cubicBezTo>
                  <a:pt x="195" y="370"/>
                  <a:pt x="195" y="370"/>
                  <a:pt x="195" y="370"/>
                </a:cubicBezTo>
                <a:cubicBezTo>
                  <a:pt x="201" y="371"/>
                  <a:pt x="200" y="366"/>
                  <a:pt x="206" y="368"/>
                </a:cubicBezTo>
                <a:cubicBezTo>
                  <a:pt x="210" y="368"/>
                  <a:pt x="210" y="368"/>
                  <a:pt x="210" y="368"/>
                </a:cubicBezTo>
                <a:cubicBezTo>
                  <a:pt x="211" y="366"/>
                  <a:pt x="210" y="364"/>
                  <a:pt x="212" y="364"/>
                </a:cubicBezTo>
                <a:cubicBezTo>
                  <a:pt x="216" y="364"/>
                  <a:pt x="216" y="364"/>
                  <a:pt x="216" y="364"/>
                </a:cubicBezTo>
                <a:cubicBezTo>
                  <a:pt x="216" y="359"/>
                  <a:pt x="225" y="363"/>
                  <a:pt x="228" y="362"/>
                </a:cubicBezTo>
                <a:cubicBezTo>
                  <a:pt x="229" y="358"/>
                  <a:pt x="226" y="358"/>
                  <a:pt x="224" y="358"/>
                </a:cubicBezTo>
                <a:cubicBezTo>
                  <a:pt x="212" y="358"/>
                  <a:pt x="212" y="358"/>
                  <a:pt x="212" y="358"/>
                </a:cubicBezTo>
                <a:cubicBezTo>
                  <a:pt x="212" y="362"/>
                  <a:pt x="212" y="362"/>
                  <a:pt x="212" y="362"/>
                </a:cubicBezTo>
                <a:cubicBezTo>
                  <a:pt x="200" y="362"/>
                  <a:pt x="200" y="362"/>
                  <a:pt x="200" y="362"/>
                </a:cubicBezTo>
                <a:cubicBezTo>
                  <a:pt x="200" y="364"/>
                  <a:pt x="197" y="363"/>
                  <a:pt x="195" y="364"/>
                </a:cubicBezTo>
                <a:cubicBezTo>
                  <a:pt x="179" y="364"/>
                  <a:pt x="179" y="364"/>
                  <a:pt x="179" y="364"/>
                </a:cubicBezTo>
                <a:cubicBezTo>
                  <a:pt x="179" y="368"/>
                  <a:pt x="179" y="368"/>
                  <a:pt x="179" y="368"/>
                </a:cubicBezTo>
                <a:cubicBezTo>
                  <a:pt x="173" y="368"/>
                  <a:pt x="173" y="368"/>
                  <a:pt x="173" y="368"/>
                </a:cubicBezTo>
                <a:cubicBezTo>
                  <a:pt x="173" y="372"/>
                  <a:pt x="165" y="368"/>
                  <a:pt x="161" y="370"/>
                </a:cubicBezTo>
                <a:cubicBezTo>
                  <a:pt x="163" y="377"/>
                  <a:pt x="153" y="372"/>
                  <a:pt x="149" y="373"/>
                </a:cubicBezTo>
                <a:cubicBezTo>
                  <a:pt x="149" y="370"/>
                  <a:pt x="149" y="370"/>
                  <a:pt x="149" y="370"/>
                </a:cubicBezTo>
                <a:cubicBezTo>
                  <a:pt x="142" y="370"/>
                  <a:pt x="142" y="370"/>
                  <a:pt x="142" y="370"/>
                </a:cubicBezTo>
                <a:cubicBezTo>
                  <a:pt x="141" y="372"/>
                  <a:pt x="141" y="374"/>
                  <a:pt x="138" y="373"/>
                </a:cubicBezTo>
                <a:cubicBezTo>
                  <a:pt x="136" y="373"/>
                  <a:pt x="136" y="373"/>
                  <a:pt x="136" y="373"/>
                </a:cubicBezTo>
                <a:cubicBezTo>
                  <a:pt x="126" y="371"/>
                  <a:pt x="127" y="378"/>
                  <a:pt x="120" y="377"/>
                </a:cubicBezTo>
                <a:cubicBezTo>
                  <a:pt x="118" y="377"/>
                  <a:pt x="118" y="375"/>
                  <a:pt x="118" y="373"/>
                </a:cubicBezTo>
                <a:cubicBezTo>
                  <a:pt x="118" y="370"/>
                  <a:pt x="118" y="370"/>
                  <a:pt x="118" y="370"/>
                </a:cubicBezTo>
                <a:cubicBezTo>
                  <a:pt x="121" y="369"/>
                  <a:pt x="125" y="370"/>
                  <a:pt x="126" y="368"/>
                </a:cubicBezTo>
                <a:cubicBezTo>
                  <a:pt x="126" y="364"/>
                  <a:pt x="126" y="364"/>
                  <a:pt x="126" y="364"/>
                </a:cubicBezTo>
                <a:cubicBezTo>
                  <a:pt x="129" y="364"/>
                  <a:pt x="130" y="363"/>
                  <a:pt x="132" y="362"/>
                </a:cubicBezTo>
                <a:cubicBezTo>
                  <a:pt x="132" y="358"/>
                  <a:pt x="132" y="358"/>
                  <a:pt x="132" y="358"/>
                </a:cubicBezTo>
                <a:cubicBezTo>
                  <a:pt x="136" y="358"/>
                  <a:pt x="136" y="358"/>
                  <a:pt x="136" y="358"/>
                </a:cubicBezTo>
                <a:cubicBezTo>
                  <a:pt x="139" y="356"/>
                  <a:pt x="135" y="348"/>
                  <a:pt x="142" y="350"/>
                </a:cubicBezTo>
                <a:cubicBezTo>
                  <a:pt x="143" y="349"/>
                  <a:pt x="144" y="348"/>
                  <a:pt x="143" y="346"/>
                </a:cubicBezTo>
                <a:cubicBezTo>
                  <a:pt x="148" y="347"/>
                  <a:pt x="148" y="342"/>
                  <a:pt x="153" y="344"/>
                </a:cubicBezTo>
                <a:cubicBezTo>
                  <a:pt x="161" y="347"/>
                  <a:pt x="160" y="340"/>
                  <a:pt x="165" y="340"/>
                </a:cubicBezTo>
                <a:cubicBezTo>
                  <a:pt x="170" y="338"/>
                  <a:pt x="179" y="341"/>
                  <a:pt x="179" y="334"/>
                </a:cubicBezTo>
                <a:cubicBezTo>
                  <a:pt x="187" y="334"/>
                  <a:pt x="187" y="334"/>
                  <a:pt x="187" y="334"/>
                </a:cubicBezTo>
                <a:cubicBezTo>
                  <a:pt x="187" y="332"/>
                  <a:pt x="187" y="332"/>
                  <a:pt x="187" y="332"/>
                </a:cubicBezTo>
                <a:cubicBezTo>
                  <a:pt x="199" y="332"/>
                  <a:pt x="199" y="332"/>
                  <a:pt x="199" y="332"/>
                </a:cubicBezTo>
                <a:cubicBezTo>
                  <a:pt x="199" y="328"/>
                  <a:pt x="199" y="328"/>
                  <a:pt x="199" y="328"/>
                </a:cubicBezTo>
                <a:cubicBezTo>
                  <a:pt x="218" y="328"/>
                  <a:pt x="218" y="328"/>
                  <a:pt x="218" y="328"/>
                </a:cubicBezTo>
                <a:cubicBezTo>
                  <a:pt x="220" y="325"/>
                  <a:pt x="229" y="328"/>
                  <a:pt x="230" y="322"/>
                </a:cubicBezTo>
                <a:cubicBezTo>
                  <a:pt x="234" y="322"/>
                  <a:pt x="234" y="322"/>
                  <a:pt x="234" y="322"/>
                </a:cubicBezTo>
                <a:cubicBezTo>
                  <a:pt x="234" y="320"/>
                  <a:pt x="234" y="320"/>
                  <a:pt x="234" y="320"/>
                </a:cubicBezTo>
                <a:cubicBezTo>
                  <a:pt x="254" y="320"/>
                  <a:pt x="254" y="320"/>
                  <a:pt x="254" y="320"/>
                </a:cubicBezTo>
                <a:cubicBezTo>
                  <a:pt x="257" y="321"/>
                  <a:pt x="260" y="320"/>
                  <a:pt x="259" y="317"/>
                </a:cubicBezTo>
                <a:cubicBezTo>
                  <a:pt x="259" y="315"/>
                  <a:pt x="259" y="315"/>
                  <a:pt x="259" y="315"/>
                </a:cubicBezTo>
                <a:cubicBezTo>
                  <a:pt x="236" y="315"/>
                  <a:pt x="236" y="315"/>
                  <a:pt x="236" y="315"/>
                </a:cubicBezTo>
                <a:cubicBezTo>
                  <a:pt x="233" y="308"/>
                  <a:pt x="243" y="313"/>
                  <a:pt x="242" y="309"/>
                </a:cubicBezTo>
                <a:cubicBezTo>
                  <a:pt x="236" y="308"/>
                  <a:pt x="235" y="312"/>
                  <a:pt x="228" y="311"/>
                </a:cubicBezTo>
                <a:cubicBezTo>
                  <a:pt x="228" y="315"/>
                  <a:pt x="228" y="315"/>
                  <a:pt x="228" y="315"/>
                </a:cubicBezTo>
                <a:cubicBezTo>
                  <a:pt x="222" y="315"/>
                  <a:pt x="222" y="315"/>
                  <a:pt x="222" y="315"/>
                </a:cubicBezTo>
                <a:cubicBezTo>
                  <a:pt x="218" y="314"/>
                  <a:pt x="210" y="317"/>
                  <a:pt x="212" y="311"/>
                </a:cubicBezTo>
                <a:cubicBezTo>
                  <a:pt x="217" y="311"/>
                  <a:pt x="218" y="307"/>
                  <a:pt x="224" y="309"/>
                </a:cubicBezTo>
                <a:cubicBezTo>
                  <a:pt x="227" y="308"/>
                  <a:pt x="231" y="309"/>
                  <a:pt x="230" y="305"/>
                </a:cubicBezTo>
                <a:cubicBezTo>
                  <a:pt x="242" y="305"/>
                  <a:pt x="242" y="305"/>
                  <a:pt x="242" y="305"/>
                </a:cubicBezTo>
                <a:cubicBezTo>
                  <a:pt x="242" y="302"/>
                  <a:pt x="245" y="303"/>
                  <a:pt x="248" y="303"/>
                </a:cubicBezTo>
                <a:cubicBezTo>
                  <a:pt x="257" y="303"/>
                  <a:pt x="257" y="303"/>
                  <a:pt x="257" y="303"/>
                </a:cubicBezTo>
                <a:cubicBezTo>
                  <a:pt x="256" y="295"/>
                  <a:pt x="271" y="302"/>
                  <a:pt x="269" y="293"/>
                </a:cubicBezTo>
                <a:cubicBezTo>
                  <a:pt x="285" y="293"/>
                  <a:pt x="285" y="293"/>
                  <a:pt x="285" y="293"/>
                </a:cubicBezTo>
                <a:cubicBezTo>
                  <a:pt x="285" y="291"/>
                  <a:pt x="288" y="291"/>
                  <a:pt x="291" y="291"/>
                </a:cubicBezTo>
                <a:cubicBezTo>
                  <a:pt x="314" y="291"/>
                  <a:pt x="314" y="291"/>
                  <a:pt x="314" y="291"/>
                </a:cubicBezTo>
                <a:cubicBezTo>
                  <a:pt x="314" y="287"/>
                  <a:pt x="314" y="287"/>
                  <a:pt x="314" y="287"/>
                </a:cubicBezTo>
                <a:cubicBezTo>
                  <a:pt x="317" y="284"/>
                  <a:pt x="323" y="285"/>
                  <a:pt x="328" y="285"/>
                </a:cubicBezTo>
                <a:cubicBezTo>
                  <a:pt x="338" y="285"/>
                  <a:pt x="338" y="285"/>
                  <a:pt x="338" y="285"/>
                </a:cubicBezTo>
                <a:cubicBezTo>
                  <a:pt x="340" y="279"/>
                  <a:pt x="332" y="284"/>
                  <a:pt x="334" y="277"/>
                </a:cubicBezTo>
                <a:cubicBezTo>
                  <a:pt x="332" y="278"/>
                  <a:pt x="332" y="282"/>
                  <a:pt x="328" y="281"/>
                </a:cubicBezTo>
                <a:cubicBezTo>
                  <a:pt x="309" y="281"/>
                  <a:pt x="309" y="281"/>
                  <a:pt x="309" y="281"/>
                </a:cubicBezTo>
                <a:cubicBezTo>
                  <a:pt x="308" y="278"/>
                  <a:pt x="310" y="277"/>
                  <a:pt x="314" y="277"/>
                </a:cubicBezTo>
                <a:cubicBezTo>
                  <a:pt x="314" y="271"/>
                  <a:pt x="314" y="271"/>
                  <a:pt x="314" y="271"/>
                </a:cubicBezTo>
                <a:cubicBezTo>
                  <a:pt x="317" y="271"/>
                  <a:pt x="317" y="269"/>
                  <a:pt x="320" y="269"/>
                </a:cubicBezTo>
                <a:cubicBezTo>
                  <a:pt x="338" y="269"/>
                  <a:pt x="338" y="269"/>
                  <a:pt x="338" y="269"/>
                </a:cubicBezTo>
                <a:cubicBezTo>
                  <a:pt x="338" y="265"/>
                  <a:pt x="338" y="265"/>
                  <a:pt x="338" y="265"/>
                </a:cubicBezTo>
                <a:cubicBezTo>
                  <a:pt x="341" y="265"/>
                  <a:pt x="342" y="263"/>
                  <a:pt x="346" y="263"/>
                </a:cubicBezTo>
                <a:cubicBezTo>
                  <a:pt x="347" y="265"/>
                  <a:pt x="350" y="266"/>
                  <a:pt x="350" y="269"/>
                </a:cubicBezTo>
                <a:cubicBezTo>
                  <a:pt x="338" y="269"/>
                  <a:pt x="338" y="269"/>
                  <a:pt x="338" y="269"/>
                </a:cubicBezTo>
                <a:cubicBezTo>
                  <a:pt x="339" y="272"/>
                  <a:pt x="343" y="271"/>
                  <a:pt x="346" y="271"/>
                </a:cubicBezTo>
                <a:cubicBezTo>
                  <a:pt x="358" y="271"/>
                  <a:pt x="358" y="271"/>
                  <a:pt x="358" y="271"/>
                </a:cubicBezTo>
                <a:cubicBezTo>
                  <a:pt x="358" y="265"/>
                  <a:pt x="358" y="265"/>
                  <a:pt x="358" y="265"/>
                </a:cubicBezTo>
                <a:cubicBezTo>
                  <a:pt x="362" y="265"/>
                  <a:pt x="362" y="265"/>
                  <a:pt x="362" y="265"/>
                </a:cubicBezTo>
                <a:cubicBezTo>
                  <a:pt x="370" y="267"/>
                  <a:pt x="372" y="262"/>
                  <a:pt x="379" y="263"/>
                </a:cubicBezTo>
                <a:cubicBezTo>
                  <a:pt x="379" y="260"/>
                  <a:pt x="379" y="260"/>
                  <a:pt x="379" y="260"/>
                </a:cubicBezTo>
                <a:cubicBezTo>
                  <a:pt x="381" y="255"/>
                  <a:pt x="392" y="259"/>
                  <a:pt x="397" y="258"/>
                </a:cubicBezTo>
                <a:cubicBezTo>
                  <a:pt x="432" y="258"/>
                  <a:pt x="432" y="258"/>
                  <a:pt x="432" y="258"/>
                </a:cubicBezTo>
                <a:cubicBezTo>
                  <a:pt x="436" y="258"/>
                  <a:pt x="436" y="256"/>
                  <a:pt x="436" y="254"/>
                </a:cubicBezTo>
                <a:cubicBezTo>
                  <a:pt x="448" y="254"/>
                  <a:pt x="448" y="254"/>
                  <a:pt x="448" y="254"/>
                </a:cubicBezTo>
                <a:cubicBezTo>
                  <a:pt x="451" y="253"/>
                  <a:pt x="460" y="256"/>
                  <a:pt x="460" y="252"/>
                </a:cubicBezTo>
                <a:cubicBezTo>
                  <a:pt x="466" y="252"/>
                  <a:pt x="466" y="252"/>
                  <a:pt x="466" y="252"/>
                </a:cubicBezTo>
                <a:cubicBezTo>
                  <a:pt x="470" y="252"/>
                  <a:pt x="470" y="249"/>
                  <a:pt x="472" y="248"/>
                </a:cubicBezTo>
                <a:cubicBezTo>
                  <a:pt x="473" y="247"/>
                  <a:pt x="475" y="248"/>
                  <a:pt x="476" y="246"/>
                </a:cubicBezTo>
                <a:cubicBezTo>
                  <a:pt x="474" y="239"/>
                  <a:pt x="483" y="243"/>
                  <a:pt x="487" y="242"/>
                </a:cubicBezTo>
                <a:cubicBezTo>
                  <a:pt x="511" y="242"/>
                  <a:pt x="511" y="242"/>
                  <a:pt x="511" y="242"/>
                </a:cubicBezTo>
                <a:cubicBezTo>
                  <a:pt x="513" y="242"/>
                  <a:pt x="513" y="241"/>
                  <a:pt x="513" y="240"/>
                </a:cubicBezTo>
                <a:cubicBezTo>
                  <a:pt x="525" y="240"/>
                  <a:pt x="525" y="240"/>
                  <a:pt x="525" y="240"/>
                </a:cubicBezTo>
                <a:cubicBezTo>
                  <a:pt x="531" y="241"/>
                  <a:pt x="543" y="237"/>
                  <a:pt x="546" y="242"/>
                </a:cubicBezTo>
                <a:cubicBezTo>
                  <a:pt x="550" y="241"/>
                  <a:pt x="552" y="242"/>
                  <a:pt x="552" y="246"/>
                </a:cubicBezTo>
                <a:cubicBezTo>
                  <a:pt x="570" y="246"/>
                  <a:pt x="570" y="246"/>
                  <a:pt x="570" y="246"/>
                </a:cubicBezTo>
                <a:cubicBezTo>
                  <a:pt x="564" y="248"/>
                  <a:pt x="561" y="253"/>
                  <a:pt x="552" y="252"/>
                </a:cubicBezTo>
                <a:cubicBezTo>
                  <a:pt x="552" y="256"/>
                  <a:pt x="559" y="253"/>
                  <a:pt x="562" y="254"/>
                </a:cubicBezTo>
                <a:cubicBezTo>
                  <a:pt x="586" y="254"/>
                  <a:pt x="586" y="254"/>
                  <a:pt x="586" y="254"/>
                </a:cubicBezTo>
                <a:cubicBezTo>
                  <a:pt x="588" y="251"/>
                  <a:pt x="591" y="251"/>
                  <a:pt x="593" y="254"/>
                </a:cubicBezTo>
                <a:cubicBezTo>
                  <a:pt x="598" y="254"/>
                  <a:pt x="598" y="250"/>
                  <a:pt x="603" y="252"/>
                </a:cubicBezTo>
                <a:cubicBezTo>
                  <a:pt x="615" y="252"/>
                  <a:pt x="615" y="252"/>
                  <a:pt x="615" y="252"/>
                </a:cubicBezTo>
                <a:cubicBezTo>
                  <a:pt x="620" y="258"/>
                  <a:pt x="629" y="258"/>
                  <a:pt x="641" y="258"/>
                </a:cubicBezTo>
                <a:cubicBezTo>
                  <a:pt x="672" y="258"/>
                  <a:pt x="672" y="258"/>
                  <a:pt x="672" y="258"/>
                </a:cubicBezTo>
                <a:cubicBezTo>
                  <a:pt x="677" y="260"/>
                  <a:pt x="670" y="265"/>
                  <a:pt x="674" y="265"/>
                </a:cubicBezTo>
                <a:cubicBezTo>
                  <a:pt x="678" y="265"/>
                  <a:pt x="678" y="265"/>
                  <a:pt x="678" y="265"/>
                </a:cubicBezTo>
                <a:cubicBezTo>
                  <a:pt x="678" y="269"/>
                  <a:pt x="680" y="270"/>
                  <a:pt x="684" y="269"/>
                </a:cubicBezTo>
                <a:cubicBezTo>
                  <a:pt x="690" y="269"/>
                  <a:pt x="690" y="269"/>
                  <a:pt x="690" y="269"/>
                </a:cubicBezTo>
                <a:cubicBezTo>
                  <a:pt x="692" y="269"/>
                  <a:pt x="692" y="272"/>
                  <a:pt x="696" y="271"/>
                </a:cubicBezTo>
                <a:cubicBezTo>
                  <a:pt x="705" y="271"/>
                  <a:pt x="707" y="278"/>
                  <a:pt x="719" y="275"/>
                </a:cubicBezTo>
                <a:cubicBezTo>
                  <a:pt x="719" y="281"/>
                  <a:pt x="719" y="281"/>
                  <a:pt x="719" y="281"/>
                </a:cubicBezTo>
                <a:cubicBezTo>
                  <a:pt x="709" y="281"/>
                  <a:pt x="709" y="281"/>
                  <a:pt x="709" y="281"/>
                </a:cubicBezTo>
                <a:cubicBezTo>
                  <a:pt x="711" y="274"/>
                  <a:pt x="702" y="278"/>
                  <a:pt x="698" y="277"/>
                </a:cubicBezTo>
                <a:cubicBezTo>
                  <a:pt x="686" y="277"/>
                  <a:pt x="686" y="277"/>
                  <a:pt x="686" y="277"/>
                </a:cubicBezTo>
                <a:cubicBezTo>
                  <a:pt x="683" y="285"/>
                  <a:pt x="695" y="278"/>
                  <a:pt x="692" y="285"/>
                </a:cubicBezTo>
                <a:cubicBezTo>
                  <a:pt x="696" y="285"/>
                  <a:pt x="696" y="285"/>
                  <a:pt x="696" y="285"/>
                </a:cubicBezTo>
                <a:cubicBezTo>
                  <a:pt x="697" y="287"/>
                  <a:pt x="700" y="287"/>
                  <a:pt x="703" y="287"/>
                </a:cubicBezTo>
                <a:cubicBezTo>
                  <a:pt x="715" y="287"/>
                  <a:pt x="715" y="287"/>
                  <a:pt x="715" y="287"/>
                </a:cubicBezTo>
                <a:cubicBezTo>
                  <a:pt x="715" y="291"/>
                  <a:pt x="715" y="291"/>
                  <a:pt x="715" y="291"/>
                </a:cubicBezTo>
                <a:cubicBezTo>
                  <a:pt x="753" y="291"/>
                  <a:pt x="753" y="291"/>
                  <a:pt x="753" y="291"/>
                </a:cubicBezTo>
                <a:cubicBezTo>
                  <a:pt x="753" y="287"/>
                  <a:pt x="753" y="287"/>
                  <a:pt x="753" y="287"/>
                </a:cubicBezTo>
                <a:cubicBezTo>
                  <a:pt x="794" y="287"/>
                  <a:pt x="794" y="287"/>
                  <a:pt x="794" y="287"/>
                </a:cubicBezTo>
                <a:cubicBezTo>
                  <a:pt x="797" y="286"/>
                  <a:pt x="805" y="289"/>
                  <a:pt x="806" y="285"/>
                </a:cubicBezTo>
                <a:cubicBezTo>
                  <a:pt x="772" y="285"/>
                  <a:pt x="772" y="285"/>
                  <a:pt x="772" y="285"/>
                </a:cubicBezTo>
                <a:cubicBezTo>
                  <a:pt x="774" y="278"/>
                  <a:pt x="763" y="283"/>
                  <a:pt x="758" y="281"/>
                </a:cubicBezTo>
                <a:cubicBezTo>
                  <a:pt x="731" y="281"/>
                  <a:pt x="731" y="281"/>
                  <a:pt x="731" y="281"/>
                </a:cubicBezTo>
                <a:cubicBezTo>
                  <a:pt x="731" y="277"/>
                  <a:pt x="731" y="277"/>
                  <a:pt x="731" y="277"/>
                </a:cubicBezTo>
                <a:cubicBezTo>
                  <a:pt x="741" y="277"/>
                  <a:pt x="741" y="277"/>
                  <a:pt x="741" y="277"/>
                </a:cubicBezTo>
                <a:cubicBezTo>
                  <a:pt x="741" y="269"/>
                  <a:pt x="741" y="269"/>
                  <a:pt x="741" y="269"/>
                </a:cubicBezTo>
                <a:cubicBezTo>
                  <a:pt x="743" y="269"/>
                  <a:pt x="743" y="269"/>
                  <a:pt x="743" y="269"/>
                </a:cubicBezTo>
                <a:cubicBezTo>
                  <a:pt x="746" y="269"/>
                  <a:pt x="746" y="271"/>
                  <a:pt x="749" y="271"/>
                </a:cubicBezTo>
                <a:cubicBezTo>
                  <a:pt x="758" y="271"/>
                  <a:pt x="758" y="271"/>
                  <a:pt x="758" y="271"/>
                </a:cubicBezTo>
                <a:cubicBezTo>
                  <a:pt x="758" y="274"/>
                  <a:pt x="758" y="277"/>
                  <a:pt x="760" y="277"/>
                </a:cubicBezTo>
                <a:cubicBezTo>
                  <a:pt x="767" y="280"/>
                  <a:pt x="762" y="271"/>
                  <a:pt x="766" y="271"/>
                </a:cubicBezTo>
                <a:cubicBezTo>
                  <a:pt x="769" y="272"/>
                  <a:pt x="770" y="271"/>
                  <a:pt x="770" y="269"/>
                </a:cubicBezTo>
                <a:cubicBezTo>
                  <a:pt x="833" y="269"/>
                  <a:pt x="833" y="269"/>
                  <a:pt x="833" y="269"/>
                </a:cubicBezTo>
                <a:cubicBezTo>
                  <a:pt x="835" y="263"/>
                  <a:pt x="835" y="266"/>
                  <a:pt x="833" y="260"/>
                </a:cubicBezTo>
                <a:cubicBezTo>
                  <a:pt x="837" y="258"/>
                  <a:pt x="845" y="262"/>
                  <a:pt x="845" y="258"/>
                </a:cubicBezTo>
                <a:cubicBezTo>
                  <a:pt x="813" y="258"/>
                  <a:pt x="813" y="258"/>
                  <a:pt x="813" y="258"/>
                </a:cubicBezTo>
                <a:cubicBezTo>
                  <a:pt x="813" y="263"/>
                  <a:pt x="826" y="255"/>
                  <a:pt x="823" y="263"/>
                </a:cubicBezTo>
                <a:cubicBezTo>
                  <a:pt x="770" y="263"/>
                  <a:pt x="770" y="263"/>
                  <a:pt x="770" y="263"/>
                </a:cubicBezTo>
                <a:cubicBezTo>
                  <a:pt x="772" y="257"/>
                  <a:pt x="764" y="260"/>
                  <a:pt x="760" y="260"/>
                </a:cubicBezTo>
                <a:cubicBezTo>
                  <a:pt x="758" y="260"/>
                  <a:pt x="758" y="260"/>
                  <a:pt x="758" y="260"/>
                </a:cubicBezTo>
                <a:cubicBezTo>
                  <a:pt x="759" y="257"/>
                  <a:pt x="763" y="258"/>
                  <a:pt x="766" y="258"/>
                </a:cubicBezTo>
                <a:cubicBezTo>
                  <a:pt x="767" y="253"/>
                  <a:pt x="764" y="254"/>
                  <a:pt x="760" y="254"/>
                </a:cubicBezTo>
                <a:cubicBezTo>
                  <a:pt x="760" y="252"/>
                  <a:pt x="760" y="252"/>
                  <a:pt x="760" y="252"/>
                </a:cubicBezTo>
                <a:cubicBezTo>
                  <a:pt x="778" y="252"/>
                  <a:pt x="778" y="252"/>
                  <a:pt x="778" y="252"/>
                </a:cubicBezTo>
                <a:cubicBezTo>
                  <a:pt x="775" y="243"/>
                  <a:pt x="788" y="251"/>
                  <a:pt x="788" y="246"/>
                </a:cubicBezTo>
                <a:cubicBezTo>
                  <a:pt x="794" y="244"/>
                  <a:pt x="794" y="249"/>
                  <a:pt x="800" y="248"/>
                </a:cubicBezTo>
                <a:cubicBezTo>
                  <a:pt x="801" y="248"/>
                  <a:pt x="802" y="247"/>
                  <a:pt x="802" y="246"/>
                </a:cubicBezTo>
                <a:cubicBezTo>
                  <a:pt x="801" y="240"/>
                  <a:pt x="803" y="231"/>
                  <a:pt x="800" y="228"/>
                </a:cubicBezTo>
                <a:cubicBezTo>
                  <a:pt x="788" y="230"/>
                  <a:pt x="797" y="213"/>
                  <a:pt x="806" y="216"/>
                </a:cubicBezTo>
                <a:cubicBezTo>
                  <a:pt x="806" y="212"/>
                  <a:pt x="806" y="212"/>
                  <a:pt x="806" y="212"/>
                </a:cubicBezTo>
                <a:cubicBezTo>
                  <a:pt x="790" y="212"/>
                  <a:pt x="790" y="212"/>
                  <a:pt x="790" y="212"/>
                </a:cubicBezTo>
                <a:cubicBezTo>
                  <a:pt x="785" y="212"/>
                  <a:pt x="785" y="207"/>
                  <a:pt x="782" y="205"/>
                </a:cubicBezTo>
                <a:cubicBezTo>
                  <a:pt x="782" y="209"/>
                  <a:pt x="775" y="205"/>
                  <a:pt x="772" y="206"/>
                </a:cubicBezTo>
                <a:cubicBezTo>
                  <a:pt x="749" y="206"/>
                  <a:pt x="749" y="206"/>
                  <a:pt x="749" y="206"/>
                </a:cubicBezTo>
                <a:cubicBezTo>
                  <a:pt x="749" y="205"/>
                  <a:pt x="749" y="205"/>
                  <a:pt x="749" y="205"/>
                </a:cubicBezTo>
                <a:cubicBezTo>
                  <a:pt x="748" y="201"/>
                  <a:pt x="751" y="200"/>
                  <a:pt x="755" y="201"/>
                </a:cubicBezTo>
                <a:cubicBezTo>
                  <a:pt x="760" y="201"/>
                  <a:pt x="760" y="201"/>
                  <a:pt x="760" y="201"/>
                </a:cubicBezTo>
                <a:cubicBezTo>
                  <a:pt x="765" y="201"/>
                  <a:pt x="765" y="197"/>
                  <a:pt x="770" y="199"/>
                </a:cubicBezTo>
                <a:cubicBezTo>
                  <a:pt x="770" y="195"/>
                  <a:pt x="770" y="195"/>
                  <a:pt x="770" y="195"/>
                </a:cubicBezTo>
                <a:cubicBezTo>
                  <a:pt x="772" y="195"/>
                  <a:pt x="772" y="195"/>
                  <a:pt x="772" y="195"/>
                </a:cubicBezTo>
                <a:cubicBezTo>
                  <a:pt x="772" y="190"/>
                  <a:pt x="779" y="194"/>
                  <a:pt x="782" y="193"/>
                </a:cubicBezTo>
                <a:cubicBezTo>
                  <a:pt x="802" y="193"/>
                  <a:pt x="802" y="193"/>
                  <a:pt x="802" y="193"/>
                </a:cubicBezTo>
                <a:cubicBezTo>
                  <a:pt x="802" y="189"/>
                  <a:pt x="802" y="189"/>
                  <a:pt x="802" y="189"/>
                </a:cubicBezTo>
                <a:cubicBezTo>
                  <a:pt x="808" y="189"/>
                  <a:pt x="808" y="189"/>
                  <a:pt x="808" y="189"/>
                </a:cubicBezTo>
                <a:cubicBezTo>
                  <a:pt x="807" y="192"/>
                  <a:pt x="810" y="193"/>
                  <a:pt x="813" y="193"/>
                </a:cubicBezTo>
                <a:cubicBezTo>
                  <a:pt x="835" y="193"/>
                  <a:pt x="835" y="193"/>
                  <a:pt x="835" y="193"/>
                </a:cubicBezTo>
                <a:cubicBezTo>
                  <a:pt x="833" y="186"/>
                  <a:pt x="841" y="191"/>
                  <a:pt x="839" y="185"/>
                </a:cubicBezTo>
                <a:cubicBezTo>
                  <a:pt x="839" y="183"/>
                  <a:pt x="839" y="183"/>
                  <a:pt x="839" y="183"/>
                </a:cubicBezTo>
                <a:cubicBezTo>
                  <a:pt x="835" y="183"/>
                  <a:pt x="835" y="183"/>
                  <a:pt x="835" y="183"/>
                </a:cubicBezTo>
                <a:cubicBezTo>
                  <a:pt x="836" y="178"/>
                  <a:pt x="832" y="179"/>
                  <a:pt x="833" y="173"/>
                </a:cubicBezTo>
                <a:cubicBezTo>
                  <a:pt x="834" y="173"/>
                  <a:pt x="835" y="173"/>
                  <a:pt x="835" y="171"/>
                </a:cubicBezTo>
                <a:cubicBezTo>
                  <a:pt x="839" y="171"/>
                  <a:pt x="839" y="171"/>
                  <a:pt x="839" y="171"/>
                </a:cubicBezTo>
                <a:cubicBezTo>
                  <a:pt x="839" y="155"/>
                  <a:pt x="839" y="155"/>
                  <a:pt x="839" y="155"/>
                </a:cubicBezTo>
                <a:cubicBezTo>
                  <a:pt x="845" y="155"/>
                  <a:pt x="845" y="155"/>
                  <a:pt x="845" y="155"/>
                </a:cubicBezTo>
                <a:cubicBezTo>
                  <a:pt x="845" y="130"/>
                  <a:pt x="845" y="130"/>
                  <a:pt x="845" y="130"/>
                </a:cubicBezTo>
                <a:cubicBezTo>
                  <a:pt x="844" y="126"/>
                  <a:pt x="848" y="118"/>
                  <a:pt x="841" y="120"/>
                </a:cubicBezTo>
                <a:close/>
                <a:moveTo>
                  <a:pt x="63" y="179"/>
                </a:moveTo>
                <a:cubicBezTo>
                  <a:pt x="61" y="179"/>
                  <a:pt x="61" y="179"/>
                  <a:pt x="61" y="179"/>
                </a:cubicBezTo>
                <a:cubicBezTo>
                  <a:pt x="58" y="183"/>
                  <a:pt x="59" y="190"/>
                  <a:pt x="51" y="189"/>
                </a:cubicBezTo>
                <a:cubicBezTo>
                  <a:pt x="49" y="189"/>
                  <a:pt x="49" y="189"/>
                  <a:pt x="49" y="189"/>
                </a:cubicBezTo>
                <a:cubicBezTo>
                  <a:pt x="50" y="193"/>
                  <a:pt x="46" y="193"/>
                  <a:pt x="43" y="193"/>
                </a:cubicBezTo>
                <a:cubicBezTo>
                  <a:pt x="43" y="185"/>
                  <a:pt x="43" y="185"/>
                  <a:pt x="43" y="185"/>
                </a:cubicBezTo>
                <a:cubicBezTo>
                  <a:pt x="40" y="184"/>
                  <a:pt x="33" y="187"/>
                  <a:pt x="33" y="183"/>
                </a:cubicBezTo>
                <a:cubicBezTo>
                  <a:pt x="38" y="178"/>
                  <a:pt x="45" y="176"/>
                  <a:pt x="51" y="173"/>
                </a:cubicBezTo>
                <a:cubicBezTo>
                  <a:pt x="57" y="173"/>
                  <a:pt x="55" y="180"/>
                  <a:pt x="63" y="177"/>
                </a:cubicBezTo>
                <a:lnTo>
                  <a:pt x="63" y="179"/>
                </a:lnTo>
                <a:close/>
                <a:moveTo>
                  <a:pt x="165" y="379"/>
                </a:moveTo>
                <a:cubicBezTo>
                  <a:pt x="171" y="379"/>
                  <a:pt x="171" y="379"/>
                  <a:pt x="171" y="379"/>
                </a:cubicBezTo>
                <a:cubicBezTo>
                  <a:pt x="172" y="383"/>
                  <a:pt x="168" y="383"/>
                  <a:pt x="167" y="385"/>
                </a:cubicBezTo>
                <a:cubicBezTo>
                  <a:pt x="159" y="385"/>
                  <a:pt x="159" y="385"/>
                  <a:pt x="159" y="385"/>
                </a:cubicBezTo>
                <a:cubicBezTo>
                  <a:pt x="158" y="381"/>
                  <a:pt x="168" y="386"/>
                  <a:pt x="165" y="379"/>
                </a:cubicBezTo>
                <a:close/>
                <a:moveTo>
                  <a:pt x="254" y="81"/>
                </a:moveTo>
                <a:cubicBezTo>
                  <a:pt x="246" y="81"/>
                  <a:pt x="246" y="81"/>
                  <a:pt x="246" y="81"/>
                </a:cubicBezTo>
                <a:cubicBezTo>
                  <a:pt x="246" y="76"/>
                  <a:pt x="237" y="82"/>
                  <a:pt x="240" y="75"/>
                </a:cubicBezTo>
                <a:cubicBezTo>
                  <a:pt x="247" y="76"/>
                  <a:pt x="247" y="72"/>
                  <a:pt x="254" y="73"/>
                </a:cubicBezTo>
                <a:lnTo>
                  <a:pt x="254" y="81"/>
                </a:lnTo>
                <a:close/>
                <a:moveTo>
                  <a:pt x="305" y="275"/>
                </a:moveTo>
                <a:cubicBezTo>
                  <a:pt x="303" y="280"/>
                  <a:pt x="291" y="273"/>
                  <a:pt x="293" y="281"/>
                </a:cubicBezTo>
                <a:cubicBezTo>
                  <a:pt x="285" y="281"/>
                  <a:pt x="285" y="281"/>
                  <a:pt x="285" y="281"/>
                </a:cubicBezTo>
                <a:cubicBezTo>
                  <a:pt x="284" y="278"/>
                  <a:pt x="287" y="278"/>
                  <a:pt x="287" y="275"/>
                </a:cubicBezTo>
                <a:cubicBezTo>
                  <a:pt x="291" y="276"/>
                  <a:pt x="290" y="272"/>
                  <a:pt x="293" y="271"/>
                </a:cubicBezTo>
                <a:cubicBezTo>
                  <a:pt x="305" y="271"/>
                  <a:pt x="305" y="271"/>
                  <a:pt x="305" y="271"/>
                </a:cubicBezTo>
                <a:lnTo>
                  <a:pt x="305" y="275"/>
                </a:lnTo>
                <a:close/>
                <a:moveTo>
                  <a:pt x="305" y="75"/>
                </a:moveTo>
                <a:cubicBezTo>
                  <a:pt x="279" y="75"/>
                  <a:pt x="279" y="75"/>
                  <a:pt x="279" y="75"/>
                </a:cubicBezTo>
                <a:cubicBezTo>
                  <a:pt x="278" y="70"/>
                  <a:pt x="288" y="76"/>
                  <a:pt x="285" y="69"/>
                </a:cubicBezTo>
                <a:cubicBezTo>
                  <a:pt x="291" y="71"/>
                  <a:pt x="305" y="65"/>
                  <a:pt x="305" y="73"/>
                </a:cubicBezTo>
                <a:lnTo>
                  <a:pt x="305" y="75"/>
                </a:lnTo>
                <a:close/>
                <a:moveTo>
                  <a:pt x="344" y="67"/>
                </a:moveTo>
                <a:cubicBezTo>
                  <a:pt x="339" y="66"/>
                  <a:pt x="330" y="69"/>
                  <a:pt x="328" y="65"/>
                </a:cubicBezTo>
                <a:cubicBezTo>
                  <a:pt x="328" y="61"/>
                  <a:pt x="328" y="61"/>
                  <a:pt x="328" y="61"/>
                </a:cubicBezTo>
                <a:cubicBezTo>
                  <a:pt x="340" y="61"/>
                  <a:pt x="340" y="61"/>
                  <a:pt x="340" y="61"/>
                </a:cubicBezTo>
                <a:cubicBezTo>
                  <a:pt x="342" y="61"/>
                  <a:pt x="343" y="62"/>
                  <a:pt x="344" y="63"/>
                </a:cubicBezTo>
                <a:lnTo>
                  <a:pt x="344" y="67"/>
                </a:lnTo>
                <a:close/>
                <a:moveTo>
                  <a:pt x="419" y="252"/>
                </a:moveTo>
                <a:cubicBezTo>
                  <a:pt x="413" y="252"/>
                  <a:pt x="413" y="252"/>
                  <a:pt x="413" y="252"/>
                </a:cubicBezTo>
                <a:cubicBezTo>
                  <a:pt x="410" y="241"/>
                  <a:pt x="400" y="252"/>
                  <a:pt x="395" y="252"/>
                </a:cubicBezTo>
                <a:cubicBezTo>
                  <a:pt x="385" y="252"/>
                  <a:pt x="385" y="252"/>
                  <a:pt x="385" y="252"/>
                </a:cubicBezTo>
                <a:cubicBezTo>
                  <a:pt x="385" y="254"/>
                  <a:pt x="382" y="253"/>
                  <a:pt x="379" y="254"/>
                </a:cubicBezTo>
                <a:cubicBezTo>
                  <a:pt x="373" y="254"/>
                  <a:pt x="373" y="254"/>
                  <a:pt x="373" y="254"/>
                </a:cubicBezTo>
                <a:cubicBezTo>
                  <a:pt x="373" y="248"/>
                  <a:pt x="373" y="248"/>
                  <a:pt x="373" y="248"/>
                </a:cubicBezTo>
                <a:cubicBezTo>
                  <a:pt x="395" y="248"/>
                  <a:pt x="395" y="248"/>
                  <a:pt x="395" y="248"/>
                </a:cubicBezTo>
                <a:cubicBezTo>
                  <a:pt x="395" y="246"/>
                  <a:pt x="395" y="246"/>
                  <a:pt x="395" y="246"/>
                </a:cubicBezTo>
                <a:cubicBezTo>
                  <a:pt x="397" y="246"/>
                  <a:pt x="397" y="246"/>
                  <a:pt x="397" y="246"/>
                </a:cubicBezTo>
                <a:cubicBezTo>
                  <a:pt x="402" y="244"/>
                  <a:pt x="414" y="250"/>
                  <a:pt x="413" y="242"/>
                </a:cubicBezTo>
                <a:cubicBezTo>
                  <a:pt x="419" y="242"/>
                  <a:pt x="419" y="242"/>
                  <a:pt x="419" y="242"/>
                </a:cubicBezTo>
                <a:cubicBezTo>
                  <a:pt x="418" y="246"/>
                  <a:pt x="421" y="246"/>
                  <a:pt x="424" y="246"/>
                </a:cubicBezTo>
                <a:cubicBezTo>
                  <a:pt x="425" y="250"/>
                  <a:pt x="416" y="245"/>
                  <a:pt x="419" y="252"/>
                </a:cubicBezTo>
                <a:close/>
                <a:moveTo>
                  <a:pt x="531" y="45"/>
                </a:moveTo>
                <a:cubicBezTo>
                  <a:pt x="540" y="45"/>
                  <a:pt x="540" y="45"/>
                  <a:pt x="540" y="45"/>
                </a:cubicBezTo>
                <a:cubicBezTo>
                  <a:pt x="540" y="48"/>
                  <a:pt x="541" y="52"/>
                  <a:pt x="536" y="51"/>
                </a:cubicBezTo>
                <a:cubicBezTo>
                  <a:pt x="531" y="51"/>
                  <a:pt x="531" y="51"/>
                  <a:pt x="531" y="51"/>
                </a:cubicBezTo>
                <a:lnTo>
                  <a:pt x="531" y="45"/>
                </a:lnTo>
                <a:close/>
                <a:moveTo>
                  <a:pt x="444" y="224"/>
                </a:moveTo>
                <a:cubicBezTo>
                  <a:pt x="444" y="222"/>
                  <a:pt x="444" y="222"/>
                  <a:pt x="444" y="222"/>
                </a:cubicBezTo>
                <a:cubicBezTo>
                  <a:pt x="447" y="222"/>
                  <a:pt x="449" y="222"/>
                  <a:pt x="448" y="218"/>
                </a:cubicBezTo>
                <a:cubicBezTo>
                  <a:pt x="460" y="218"/>
                  <a:pt x="460" y="218"/>
                  <a:pt x="460" y="218"/>
                </a:cubicBezTo>
                <a:cubicBezTo>
                  <a:pt x="459" y="222"/>
                  <a:pt x="462" y="222"/>
                  <a:pt x="464" y="224"/>
                </a:cubicBezTo>
                <a:lnTo>
                  <a:pt x="444" y="224"/>
                </a:lnTo>
                <a:close/>
                <a:moveTo>
                  <a:pt x="466" y="240"/>
                </a:moveTo>
                <a:cubicBezTo>
                  <a:pt x="450" y="240"/>
                  <a:pt x="450" y="240"/>
                  <a:pt x="450" y="240"/>
                </a:cubicBezTo>
                <a:cubicBezTo>
                  <a:pt x="450" y="234"/>
                  <a:pt x="450" y="234"/>
                  <a:pt x="450" y="234"/>
                </a:cubicBezTo>
                <a:cubicBezTo>
                  <a:pt x="487" y="234"/>
                  <a:pt x="487" y="234"/>
                  <a:pt x="487" y="234"/>
                </a:cubicBezTo>
                <a:cubicBezTo>
                  <a:pt x="492" y="240"/>
                  <a:pt x="464" y="230"/>
                  <a:pt x="466" y="240"/>
                </a:cubicBezTo>
                <a:close/>
                <a:moveTo>
                  <a:pt x="501" y="236"/>
                </a:moveTo>
                <a:cubicBezTo>
                  <a:pt x="500" y="234"/>
                  <a:pt x="499" y="233"/>
                  <a:pt x="499" y="230"/>
                </a:cubicBezTo>
                <a:cubicBezTo>
                  <a:pt x="507" y="230"/>
                  <a:pt x="507" y="230"/>
                  <a:pt x="507" y="230"/>
                </a:cubicBezTo>
                <a:cubicBezTo>
                  <a:pt x="508" y="235"/>
                  <a:pt x="506" y="237"/>
                  <a:pt x="501" y="236"/>
                </a:cubicBezTo>
                <a:close/>
                <a:moveTo>
                  <a:pt x="564" y="210"/>
                </a:moveTo>
                <a:cubicBezTo>
                  <a:pt x="564" y="212"/>
                  <a:pt x="564" y="212"/>
                  <a:pt x="564" y="212"/>
                </a:cubicBezTo>
                <a:cubicBezTo>
                  <a:pt x="548" y="212"/>
                  <a:pt x="548" y="212"/>
                  <a:pt x="548" y="212"/>
                </a:cubicBezTo>
                <a:cubicBezTo>
                  <a:pt x="543" y="214"/>
                  <a:pt x="530" y="208"/>
                  <a:pt x="531" y="216"/>
                </a:cubicBezTo>
                <a:cubicBezTo>
                  <a:pt x="489" y="216"/>
                  <a:pt x="489" y="216"/>
                  <a:pt x="489" y="216"/>
                </a:cubicBezTo>
                <a:cubicBezTo>
                  <a:pt x="486" y="208"/>
                  <a:pt x="499" y="216"/>
                  <a:pt x="499" y="210"/>
                </a:cubicBezTo>
                <a:cubicBezTo>
                  <a:pt x="502" y="210"/>
                  <a:pt x="501" y="205"/>
                  <a:pt x="505" y="206"/>
                </a:cubicBezTo>
                <a:cubicBezTo>
                  <a:pt x="507" y="206"/>
                  <a:pt x="507" y="206"/>
                  <a:pt x="507" y="206"/>
                </a:cubicBezTo>
                <a:cubicBezTo>
                  <a:pt x="507" y="215"/>
                  <a:pt x="522" y="208"/>
                  <a:pt x="529" y="210"/>
                </a:cubicBezTo>
                <a:cubicBezTo>
                  <a:pt x="531" y="210"/>
                  <a:pt x="531" y="210"/>
                  <a:pt x="531" y="210"/>
                </a:cubicBezTo>
                <a:cubicBezTo>
                  <a:pt x="536" y="209"/>
                  <a:pt x="549" y="214"/>
                  <a:pt x="548" y="206"/>
                </a:cubicBezTo>
                <a:cubicBezTo>
                  <a:pt x="556" y="206"/>
                  <a:pt x="556" y="206"/>
                  <a:pt x="556" y="206"/>
                </a:cubicBezTo>
                <a:cubicBezTo>
                  <a:pt x="564" y="209"/>
                  <a:pt x="580" y="202"/>
                  <a:pt x="582" y="210"/>
                </a:cubicBezTo>
                <a:lnTo>
                  <a:pt x="564" y="210"/>
                </a:lnTo>
                <a:close/>
                <a:moveTo>
                  <a:pt x="597" y="248"/>
                </a:moveTo>
                <a:cubicBezTo>
                  <a:pt x="590" y="246"/>
                  <a:pt x="578" y="250"/>
                  <a:pt x="574" y="246"/>
                </a:cubicBezTo>
                <a:cubicBezTo>
                  <a:pt x="599" y="246"/>
                  <a:pt x="599" y="246"/>
                  <a:pt x="599" y="246"/>
                </a:cubicBezTo>
                <a:cubicBezTo>
                  <a:pt x="599" y="247"/>
                  <a:pt x="599" y="248"/>
                  <a:pt x="597" y="248"/>
                </a:cubicBezTo>
                <a:close/>
                <a:moveTo>
                  <a:pt x="648" y="252"/>
                </a:moveTo>
                <a:cubicBezTo>
                  <a:pt x="645" y="252"/>
                  <a:pt x="645" y="250"/>
                  <a:pt x="645" y="248"/>
                </a:cubicBezTo>
                <a:cubicBezTo>
                  <a:pt x="656" y="248"/>
                  <a:pt x="656" y="248"/>
                  <a:pt x="656" y="248"/>
                </a:cubicBezTo>
                <a:cubicBezTo>
                  <a:pt x="658" y="254"/>
                  <a:pt x="652" y="251"/>
                  <a:pt x="648" y="252"/>
                </a:cubicBezTo>
                <a:close/>
                <a:moveTo>
                  <a:pt x="660" y="224"/>
                </a:moveTo>
                <a:cubicBezTo>
                  <a:pt x="633" y="224"/>
                  <a:pt x="633" y="224"/>
                  <a:pt x="633" y="224"/>
                </a:cubicBezTo>
                <a:cubicBezTo>
                  <a:pt x="633" y="222"/>
                  <a:pt x="633" y="222"/>
                  <a:pt x="633" y="222"/>
                </a:cubicBezTo>
                <a:cubicBezTo>
                  <a:pt x="627" y="222"/>
                  <a:pt x="627" y="222"/>
                  <a:pt x="627" y="222"/>
                </a:cubicBezTo>
                <a:cubicBezTo>
                  <a:pt x="623" y="221"/>
                  <a:pt x="615" y="225"/>
                  <a:pt x="615" y="220"/>
                </a:cubicBezTo>
                <a:cubicBezTo>
                  <a:pt x="615" y="216"/>
                  <a:pt x="615" y="216"/>
                  <a:pt x="615" y="216"/>
                </a:cubicBezTo>
                <a:cubicBezTo>
                  <a:pt x="645" y="216"/>
                  <a:pt x="645" y="216"/>
                  <a:pt x="645" y="216"/>
                </a:cubicBezTo>
                <a:cubicBezTo>
                  <a:pt x="648" y="217"/>
                  <a:pt x="656" y="214"/>
                  <a:pt x="656" y="218"/>
                </a:cubicBezTo>
                <a:cubicBezTo>
                  <a:pt x="666" y="218"/>
                  <a:pt x="666" y="218"/>
                  <a:pt x="666" y="218"/>
                </a:cubicBezTo>
                <a:cubicBezTo>
                  <a:pt x="669" y="225"/>
                  <a:pt x="659" y="219"/>
                  <a:pt x="660" y="224"/>
                </a:cubicBezTo>
                <a:close/>
                <a:moveTo>
                  <a:pt x="719" y="230"/>
                </a:moveTo>
                <a:cubicBezTo>
                  <a:pt x="719" y="234"/>
                  <a:pt x="719" y="234"/>
                  <a:pt x="719" y="234"/>
                </a:cubicBezTo>
                <a:cubicBezTo>
                  <a:pt x="713" y="232"/>
                  <a:pt x="698" y="238"/>
                  <a:pt x="698" y="230"/>
                </a:cubicBezTo>
                <a:lnTo>
                  <a:pt x="719" y="230"/>
                </a:lnTo>
                <a:close/>
                <a:moveTo>
                  <a:pt x="686" y="224"/>
                </a:moveTo>
                <a:cubicBezTo>
                  <a:pt x="684" y="224"/>
                  <a:pt x="684" y="224"/>
                  <a:pt x="684" y="224"/>
                </a:cubicBezTo>
                <a:cubicBezTo>
                  <a:pt x="683" y="219"/>
                  <a:pt x="693" y="225"/>
                  <a:pt x="690" y="218"/>
                </a:cubicBezTo>
                <a:cubicBezTo>
                  <a:pt x="698" y="218"/>
                  <a:pt x="698" y="218"/>
                  <a:pt x="698" y="218"/>
                </a:cubicBezTo>
                <a:cubicBezTo>
                  <a:pt x="698" y="221"/>
                  <a:pt x="698" y="223"/>
                  <a:pt x="702" y="222"/>
                </a:cubicBezTo>
                <a:cubicBezTo>
                  <a:pt x="700" y="227"/>
                  <a:pt x="690" y="223"/>
                  <a:pt x="686" y="224"/>
                </a:cubicBezTo>
                <a:close/>
                <a:moveTo>
                  <a:pt x="737" y="271"/>
                </a:moveTo>
                <a:cubicBezTo>
                  <a:pt x="727" y="271"/>
                  <a:pt x="727" y="271"/>
                  <a:pt x="727" y="271"/>
                </a:cubicBezTo>
                <a:cubicBezTo>
                  <a:pt x="725" y="271"/>
                  <a:pt x="724" y="269"/>
                  <a:pt x="721" y="269"/>
                </a:cubicBezTo>
                <a:cubicBezTo>
                  <a:pt x="696" y="269"/>
                  <a:pt x="696" y="269"/>
                  <a:pt x="696" y="269"/>
                </a:cubicBezTo>
                <a:cubicBezTo>
                  <a:pt x="696" y="260"/>
                  <a:pt x="696" y="260"/>
                  <a:pt x="696" y="260"/>
                </a:cubicBezTo>
                <a:cubicBezTo>
                  <a:pt x="696" y="258"/>
                  <a:pt x="696" y="257"/>
                  <a:pt x="698" y="258"/>
                </a:cubicBezTo>
                <a:cubicBezTo>
                  <a:pt x="700" y="257"/>
                  <a:pt x="702" y="258"/>
                  <a:pt x="703" y="260"/>
                </a:cubicBezTo>
                <a:cubicBezTo>
                  <a:pt x="707" y="260"/>
                  <a:pt x="707" y="260"/>
                  <a:pt x="707" y="260"/>
                </a:cubicBezTo>
                <a:cubicBezTo>
                  <a:pt x="708" y="262"/>
                  <a:pt x="707" y="265"/>
                  <a:pt x="709" y="265"/>
                </a:cubicBezTo>
                <a:cubicBezTo>
                  <a:pt x="721" y="265"/>
                  <a:pt x="721" y="265"/>
                  <a:pt x="721" y="265"/>
                </a:cubicBezTo>
                <a:cubicBezTo>
                  <a:pt x="730" y="263"/>
                  <a:pt x="732" y="268"/>
                  <a:pt x="737" y="269"/>
                </a:cubicBezTo>
                <a:lnTo>
                  <a:pt x="737" y="271"/>
                </a:lnTo>
                <a:close/>
                <a:moveTo>
                  <a:pt x="743" y="228"/>
                </a:moveTo>
                <a:cubicBezTo>
                  <a:pt x="725" y="228"/>
                  <a:pt x="725" y="228"/>
                  <a:pt x="725" y="228"/>
                </a:cubicBezTo>
                <a:cubicBezTo>
                  <a:pt x="725" y="224"/>
                  <a:pt x="725" y="224"/>
                  <a:pt x="725" y="224"/>
                </a:cubicBezTo>
                <a:cubicBezTo>
                  <a:pt x="743" y="224"/>
                  <a:pt x="743" y="224"/>
                  <a:pt x="743" y="224"/>
                </a:cubicBezTo>
                <a:lnTo>
                  <a:pt x="743" y="228"/>
                </a:lnTo>
                <a:close/>
                <a:moveTo>
                  <a:pt x="383" y="277"/>
                </a:moveTo>
                <a:cubicBezTo>
                  <a:pt x="397" y="277"/>
                  <a:pt x="397" y="277"/>
                  <a:pt x="397" y="277"/>
                </a:cubicBezTo>
                <a:cubicBezTo>
                  <a:pt x="402" y="276"/>
                  <a:pt x="407" y="275"/>
                  <a:pt x="415" y="275"/>
                </a:cubicBezTo>
                <a:cubicBezTo>
                  <a:pt x="415" y="271"/>
                  <a:pt x="415" y="271"/>
                  <a:pt x="415" y="271"/>
                </a:cubicBezTo>
                <a:cubicBezTo>
                  <a:pt x="385" y="271"/>
                  <a:pt x="385" y="271"/>
                  <a:pt x="385" y="271"/>
                </a:cubicBezTo>
                <a:cubicBezTo>
                  <a:pt x="385" y="275"/>
                  <a:pt x="385" y="275"/>
                  <a:pt x="385" y="275"/>
                </a:cubicBezTo>
                <a:cubicBezTo>
                  <a:pt x="362" y="275"/>
                  <a:pt x="362" y="275"/>
                  <a:pt x="362" y="275"/>
                </a:cubicBezTo>
                <a:cubicBezTo>
                  <a:pt x="362" y="285"/>
                  <a:pt x="362" y="285"/>
                  <a:pt x="362" y="285"/>
                </a:cubicBezTo>
                <a:cubicBezTo>
                  <a:pt x="371" y="285"/>
                  <a:pt x="371" y="285"/>
                  <a:pt x="371" y="285"/>
                </a:cubicBezTo>
                <a:cubicBezTo>
                  <a:pt x="373" y="285"/>
                  <a:pt x="374" y="283"/>
                  <a:pt x="373" y="281"/>
                </a:cubicBezTo>
                <a:cubicBezTo>
                  <a:pt x="383" y="281"/>
                  <a:pt x="383" y="281"/>
                  <a:pt x="383" y="281"/>
                </a:cubicBezTo>
                <a:lnTo>
                  <a:pt x="383" y="277"/>
                </a:lnTo>
                <a:close/>
                <a:moveTo>
                  <a:pt x="731" y="293"/>
                </a:moveTo>
                <a:cubicBezTo>
                  <a:pt x="731" y="299"/>
                  <a:pt x="731" y="299"/>
                  <a:pt x="731" y="299"/>
                </a:cubicBezTo>
                <a:cubicBezTo>
                  <a:pt x="741" y="299"/>
                  <a:pt x="741" y="299"/>
                  <a:pt x="741" y="299"/>
                </a:cubicBezTo>
                <a:cubicBezTo>
                  <a:pt x="744" y="299"/>
                  <a:pt x="746" y="299"/>
                  <a:pt x="747" y="297"/>
                </a:cubicBezTo>
                <a:cubicBezTo>
                  <a:pt x="743" y="297"/>
                  <a:pt x="743" y="297"/>
                  <a:pt x="743" y="297"/>
                </a:cubicBezTo>
                <a:cubicBezTo>
                  <a:pt x="741" y="294"/>
                  <a:pt x="737" y="292"/>
                  <a:pt x="731" y="293"/>
                </a:cubicBezTo>
                <a:close/>
                <a:moveTo>
                  <a:pt x="493" y="265"/>
                </a:moveTo>
                <a:cubicBezTo>
                  <a:pt x="497" y="264"/>
                  <a:pt x="505" y="268"/>
                  <a:pt x="505" y="263"/>
                </a:cubicBezTo>
                <a:cubicBezTo>
                  <a:pt x="470" y="263"/>
                  <a:pt x="470" y="263"/>
                  <a:pt x="470" y="263"/>
                </a:cubicBezTo>
                <a:cubicBezTo>
                  <a:pt x="469" y="266"/>
                  <a:pt x="466" y="265"/>
                  <a:pt x="464" y="265"/>
                </a:cubicBezTo>
                <a:cubicBezTo>
                  <a:pt x="461" y="265"/>
                  <a:pt x="456" y="266"/>
                  <a:pt x="456" y="263"/>
                </a:cubicBezTo>
                <a:cubicBezTo>
                  <a:pt x="454" y="264"/>
                  <a:pt x="454" y="267"/>
                  <a:pt x="454" y="269"/>
                </a:cubicBezTo>
                <a:cubicBezTo>
                  <a:pt x="493" y="269"/>
                  <a:pt x="493" y="269"/>
                  <a:pt x="493" y="269"/>
                </a:cubicBezTo>
                <a:lnTo>
                  <a:pt x="493" y="265"/>
                </a:lnTo>
                <a:close/>
                <a:moveTo>
                  <a:pt x="448" y="322"/>
                </a:moveTo>
                <a:cubicBezTo>
                  <a:pt x="453" y="321"/>
                  <a:pt x="464" y="325"/>
                  <a:pt x="466" y="320"/>
                </a:cubicBezTo>
                <a:cubicBezTo>
                  <a:pt x="436" y="320"/>
                  <a:pt x="436" y="320"/>
                  <a:pt x="436" y="320"/>
                </a:cubicBezTo>
                <a:cubicBezTo>
                  <a:pt x="436" y="325"/>
                  <a:pt x="445" y="321"/>
                  <a:pt x="448" y="322"/>
                </a:cubicBezTo>
                <a:close/>
                <a:moveTo>
                  <a:pt x="346" y="281"/>
                </a:moveTo>
                <a:cubicBezTo>
                  <a:pt x="356" y="281"/>
                  <a:pt x="356" y="281"/>
                  <a:pt x="356" y="281"/>
                </a:cubicBezTo>
                <a:cubicBezTo>
                  <a:pt x="358" y="274"/>
                  <a:pt x="348" y="278"/>
                  <a:pt x="344" y="277"/>
                </a:cubicBezTo>
                <a:cubicBezTo>
                  <a:pt x="338" y="275"/>
                  <a:pt x="340" y="282"/>
                  <a:pt x="340" y="285"/>
                </a:cubicBezTo>
                <a:cubicBezTo>
                  <a:pt x="344" y="286"/>
                  <a:pt x="346" y="285"/>
                  <a:pt x="346" y="281"/>
                </a:cubicBezTo>
                <a:close/>
                <a:moveTo>
                  <a:pt x="314" y="350"/>
                </a:moveTo>
                <a:cubicBezTo>
                  <a:pt x="305" y="350"/>
                  <a:pt x="305" y="350"/>
                  <a:pt x="305" y="350"/>
                </a:cubicBezTo>
                <a:cubicBezTo>
                  <a:pt x="303" y="350"/>
                  <a:pt x="303" y="351"/>
                  <a:pt x="303" y="352"/>
                </a:cubicBezTo>
                <a:cubicBezTo>
                  <a:pt x="297" y="352"/>
                  <a:pt x="297" y="352"/>
                  <a:pt x="297" y="352"/>
                </a:cubicBezTo>
                <a:cubicBezTo>
                  <a:pt x="297" y="355"/>
                  <a:pt x="296" y="357"/>
                  <a:pt x="299" y="358"/>
                </a:cubicBezTo>
                <a:cubicBezTo>
                  <a:pt x="298" y="354"/>
                  <a:pt x="306" y="357"/>
                  <a:pt x="309" y="356"/>
                </a:cubicBezTo>
                <a:cubicBezTo>
                  <a:pt x="312" y="356"/>
                  <a:pt x="315" y="355"/>
                  <a:pt x="314" y="352"/>
                </a:cubicBezTo>
                <a:cubicBezTo>
                  <a:pt x="322" y="352"/>
                  <a:pt x="329" y="352"/>
                  <a:pt x="332" y="348"/>
                </a:cubicBezTo>
                <a:cubicBezTo>
                  <a:pt x="326" y="341"/>
                  <a:pt x="320" y="350"/>
                  <a:pt x="314" y="350"/>
                </a:cubicBezTo>
                <a:close/>
                <a:moveTo>
                  <a:pt x="305" y="303"/>
                </a:moveTo>
                <a:cubicBezTo>
                  <a:pt x="305" y="305"/>
                  <a:pt x="307" y="304"/>
                  <a:pt x="309" y="305"/>
                </a:cubicBezTo>
                <a:cubicBezTo>
                  <a:pt x="320" y="305"/>
                  <a:pt x="320" y="305"/>
                  <a:pt x="320" y="305"/>
                </a:cubicBezTo>
                <a:cubicBezTo>
                  <a:pt x="320" y="303"/>
                  <a:pt x="320" y="303"/>
                  <a:pt x="320" y="303"/>
                </a:cubicBezTo>
                <a:cubicBezTo>
                  <a:pt x="332" y="303"/>
                  <a:pt x="332" y="303"/>
                  <a:pt x="332" y="303"/>
                </a:cubicBezTo>
                <a:cubicBezTo>
                  <a:pt x="332" y="299"/>
                  <a:pt x="332" y="299"/>
                  <a:pt x="332" y="299"/>
                </a:cubicBezTo>
                <a:cubicBezTo>
                  <a:pt x="320" y="299"/>
                  <a:pt x="320" y="299"/>
                  <a:pt x="320" y="299"/>
                </a:cubicBezTo>
                <a:cubicBezTo>
                  <a:pt x="313" y="298"/>
                  <a:pt x="314" y="306"/>
                  <a:pt x="305" y="303"/>
                </a:cubicBezTo>
                <a:close/>
                <a:moveTo>
                  <a:pt x="529" y="246"/>
                </a:moveTo>
                <a:cubicBezTo>
                  <a:pt x="522" y="248"/>
                  <a:pt x="524" y="243"/>
                  <a:pt x="521" y="242"/>
                </a:cubicBezTo>
                <a:cubicBezTo>
                  <a:pt x="517" y="241"/>
                  <a:pt x="517" y="243"/>
                  <a:pt x="517" y="246"/>
                </a:cubicBezTo>
                <a:cubicBezTo>
                  <a:pt x="511" y="246"/>
                  <a:pt x="511" y="246"/>
                  <a:pt x="511" y="246"/>
                </a:cubicBezTo>
                <a:cubicBezTo>
                  <a:pt x="511" y="248"/>
                  <a:pt x="507" y="247"/>
                  <a:pt x="505" y="248"/>
                </a:cubicBezTo>
                <a:cubicBezTo>
                  <a:pt x="507" y="258"/>
                  <a:pt x="513" y="246"/>
                  <a:pt x="519" y="248"/>
                </a:cubicBezTo>
                <a:cubicBezTo>
                  <a:pt x="519" y="254"/>
                  <a:pt x="519" y="254"/>
                  <a:pt x="519" y="254"/>
                </a:cubicBezTo>
                <a:cubicBezTo>
                  <a:pt x="524" y="252"/>
                  <a:pt x="534" y="256"/>
                  <a:pt x="536" y="252"/>
                </a:cubicBezTo>
                <a:cubicBezTo>
                  <a:pt x="531" y="253"/>
                  <a:pt x="529" y="251"/>
                  <a:pt x="531" y="246"/>
                </a:cubicBezTo>
                <a:lnTo>
                  <a:pt x="529" y="246"/>
                </a:lnTo>
                <a:close/>
                <a:moveTo>
                  <a:pt x="648" y="263"/>
                </a:moveTo>
                <a:cubicBezTo>
                  <a:pt x="629" y="263"/>
                  <a:pt x="629" y="263"/>
                  <a:pt x="629" y="263"/>
                </a:cubicBezTo>
                <a:cubicBezTo>
                  <a:pt x="627" y="263"/>
                  <a:pt x="627" y="264"/>
                  <a:pt x="627" y="265"/>
                </a:cubicBezTo>
                <a:cubicBezTo>
                  <a:pt x="648" y="265"/>
                  <a:pt x="648" y="265"/>
                  <a:pt x="648" y="265"/>
                </a:cubicBezTo>
                <a:lnTo>
                  <a:pt x="648" y="263"/>
                </a:lnTo>
                <a:close/>
                <a:moveTo>
                  <a:pt x="621" y="265"/>
                </a:moveTo>
                <a:cubicBezTo>
                  <a:pt x="619" y="263"/>
                  <a:pt x="617" y="261"/>
                  <a:pt x="615" y="260"/>
                </a:cubicBezTo>
                <a:cubicBezTo>
                  <a:pt x="605" y="260"/>
                  <a:pt x="605" y="260"/>
                  <a:pt x="605" y="260"/>
                </a:cubicBezTo>
                <a:cubicBezTo>
                  <a:pt x="606" y="263"/>
                  <a:pt x="603" y="263"/>
                  <a:pt x="603" y="265"/>
                </a:cubicBezTo>
                <a:lnTo>
                  <a:pt x="621" y="265"/>
                </a:lnTo>
                <a:close/>
                <a:moveTo>
                  <a:pt x="574" y="265"/>
                </a:moveTo>
                <a:cubicBezTo>
                  <a:pt x="580" y="265"/>
                  <a:pt x="580" y="265"/>
                  <a:pt x="580" y="265"/>
                </a:cubicBezTo>
                <a:cubicBezTo>
                  <a:pt x="581" y="264"/>
                  <a:pt x="582" y="262"/>
                  <a:pt x="582" y="260"/>
                </a:cubicBezTo>
                <a:cubicBezTo>
                  <a:pt x="570" y="260"/>
                  <a:pt x="570" y="260"/>
                  <a:pt x="570" y="260"/>
                </a:cubicBezTo>
                <a:cubicBezTo>
                  <a:pt x="569" y="264"/>
                  <a:pt x="574" y="262"/>
                  <a:pt x="574" y="26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25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3" name="TextBox 12">
            <a:extLst>
              <a:ext uri="{FF2B5EF4-FFF2-40B4-BE49-F238E27FC236}">
                <a16:creationId xmlns:a16="http://schemas.microsoft.com/office/drawing/2014/main" id="{9C1377DA-CB3A-402A-90D0-7B23B9D3C5DD}"/>
              </a:ext>
            </a:extLst>
          </p:cNvPr>
          <p:cNvSpPr txBox="1"/>
          <p:nvPr/>
        </p:nvSpPr>
        <p:spPr>
          <a:xfrm>
            <a:off x="3183825" y="794156"/>
            <a:ext cx="8366733" cy="369332"/>
          </a:xfrm>
          <a:prstGeom prst="rect">
            <a:avLst/>
          </a:prstGeom>
          <a:noFill/>
        </p:spPr>
        <p:txBody>
          <a:bodyPr wrap="square">
            <a:spAutoFit/>
          </a:bodyPr>
          <a:lstStyle/>
          <a:p>
            <a:pPr algn="l"/>
            <a:r>
              <a:rPr lang="vi-VN" b="1" i="0" dirty="0">
                <a:solidFill>
                  <a:schemeClr val="bg1"/>
                </a:solidFill>
                <a:effectLst/>
                <a:latin typeface="#9Slide04 SFU Glytus Bold" panose="00000700000000000000" pitchFamily="2" charset="0"/>
              </a:rPr>
              <a:t>Chùa Dạm Bắc Ninh - Vết tích ngôi chùa cổ xưa nhất xứ Kinh Bắc</a:t>
            </a:r>
          </a:p>
        </p:txBody>
      </p:sp>
      <p:sp>
        <p:nvSpPr>
          <p:cNvPr id="16" name="标题 5">
            <a:hlinkClick r:id="rId10"/>
            <a:extLst>
              <a:ext uri="{FF2B5EF4-FFF2-40B4-BE49-F238E27FC236}">
                <a16:creationId xmlns:a16="http://schemas.microsoft.com/office/drawing/2014/main" id="{F9B98552-CF30-4307-A8BD-DDFC749D5115}"/>
              </a:ext>
            </a:extLst>
          </p:cNvPr>
          <p:cNvSpPr txBox="1">
            <a:spLocks/>
          </p:cNvSpPr>
          <p:nvPr/>
        </p:nvSpPr>
        <p:spPr>
          <a:xfrm>
            <a:off x="9696174" y="5600432"/>
            <a:ext cx="2240623" cy="1039519"/>
          </a:xfrm>
          <a:prstGeom prst="rect">
            <a:avLst/>
          </a:prstGeom>
          <a:solidFill>
            <a:schemeClr val="accent4">
              <a:lumMod val="20000"/>
              <a:lumOff val="80000"/>
            </a:schemeClr>
          </a:solidFill>
          <a:ln w="28575"/>
          <a:scene3d>
            <a:camera prst="orthographicFront"/>
            <a:lightRig rig="threePt" dir="t"/>
          </a:scene3d>
          <a:sp3d>
            <a:bevelT w="114300" prst="artDeco"/>
          </a:sp3d>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oAutofit/>
          </a:bodyPr>
          <a:lstStyle>
            <a:lvl1pPr algn="ctr" defTabSz="914400" rtl="0" eaLnBrk="1" latinLnBrk="0" hangingPunct="1">
              <a:lnSpc>
                <a:spcPct val="90000"/>
              </a:lnSpc>
              <a:spcBef>
                <a:spcPct val="0"/>
              </a:spcBef>
              <a:buNone/>
              <a:defRPr sz="4000" b="1" i="0" kern="1200" baseline="0">
                <a:solidFill>
                  <a:schemeClr val="tx2"/>
                </a:solidFill>
                <a:latin typeface="Arial Black" panose="020B0A04020102020204" pitchFamily="34" charset="0"/>
                <a:ea typeface="微软雅黑" panose="020B0503020204020204" pitchFamily="34"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3000" b="1" i="0" u="none" strike="noStrike" kern="1200" cap="none" spc="0" normalizeH="0" baseline="0" noProof="0" dirty="0" err="1">
                <a:ln>
                  <a:noFill/>
                </a:ln>
                <a:solidFill>
                  <a:schemeClr val="tx1"/>
                </a:solidFill>
                <a:effectLst/>
                <a:uLnTx/>
                <a:uFillTx/>
                <a:latin typeface="#9Slide05 SVNBulgary" pitchFamily="2" charset="0"/>
              </a:rPr>
              <a:t>Nhấn</a:t>
            </a:r>
            <a:r>
              <a:rPr kumimoji="0" lang="en-US" altLang="zh-CN" sz="3000" b="1" i="0" u="none" strike="noStrike" kern="1200" cap="none" spc="0" normalizeH="0" baseline="0" noProof="0" dirty="0">
                <a:ln>
                  <a:noFill/>
                </a:ln>
                <a:solidFill>
                  <a:schemeClr val="tx1"/>
                </a:solidFill>
                <a:effectLst/>
                <a:uLnTx/>
                <a:uFillTx/>
                <a:latin typeface="#9Slide05 SVNBulgary" pitchFamily="2" charset="0"/>
              </a:rPr>
              <a:t> </a:t>
            </a:r>
            <a:r>
              <a:rPr kumimoji="0" lang="en-US" altLang="zh-CN" sz="3000" b="1" i="0" u="none" strike="noStrike" kern="1200" cap="none" spc="0" normalizeH="0" baseline="0" noProof="0" dirty="0" err="1">
                <a:ln>
                  <a:noFill/>
                </a:ln>
                <a:solidFill>
                  <a:schemeClr val="tx1"/>
                </a:solidFill>
                <a:effectLst/>
                <a:uLnTx/>
                <a:uFillTx/>
                <a:latin typeface="#9Slide05 SVNBulgary" pitchFamily="2" charset="0"/>
              </a:rPr>
              <a:t>vào</a:t>
            </a:r>
            <a:r>
              <a:rPr kumimoji="0" lang="en-US" altLang="zh-CN" sz="3000" b="1" i="0" u="none" strike="noStrike" kern="1200" cap="none" spc="0" normalizeH="0" baseline="0" noProof="0" dirty="0">
                <a:ln>
                  <a:noFill/>
                </a:ln>
                <a:solidFill>
                  <a:schemeClr val="tx1"/>
                </a:solidFill>
                <a:effectLst/>
                <a:uLnTx/>
                <a:uFillTx/>
                <a:latin typeface="#9Slide05 SVNBulgary" pitchFamily="2" charset="0"/>
              </a:rPr>
              <a:t> </a:t>
            </a:r>
            <a:r>
              <a:rPr kumimoji="0" lang="en-US" altLang="zh-CN" sz="3000" b="1" i="0" u="none" strike="noStrike" kern="1200" cap="none" spc="0" normalizeH="0" baseline="0" noProof="0" dirty="0" err="1">
                <a:ln>
                  <a:noFill/>
                </a:ln>
                <a:solidFill>
                  <a:srgbClr val="FF0000"/>
                </a:solidFill>
                <a:effectLst/>
                <a:uLnTx/>
                <a:uFillTx/>
                <a:latin typeface="#9Slide05 SVNBulgary" pitchFamily="2" charset="0"/>
              </a:rPr>
              <a:t>đây</a:t>
            </a:r>
            <a:r>
              <a:rPr kumimoji="0" lang="en-US" altLang="zh-CN" sz="3000" b="1" i="0" u="none" strike="noStrike" kern="1200" cap="none" spc="0" normalizeH="0" baseline="0" noProof="0" dirty="0">
                <a:ln>
                  <a:noFill/>
                </a:ln>
                <a:solidFill>
                  <a:schemeClr val="tx1"/>
                </a:solidFill>
                <a:effectLst/>
                <a:uLnTx/>
                <a:uFillTx/>
                <a:latin typeface="#9Slide05 SVNBulgary" pitchFamily="2" charset="0"/>
              </a:rPr>
              <a:t> </a:t>
            </a:r>
            <a:r>
              <a:rPr kumimoji="0" lang="en-US" altLang="zh-CN" sz="3000" b="1" i="0" u="none" strike="noStrike" kern="1200" cap="none" spc="0" normalizeH="0" baseline="0" noProof="0" dirty="0" err="1">
                <a:ln>
                  <a:noFill/>
                </a:ln>
                <a:solidFill>
                  <a:schemeClr val="tx1"/>
                </a:solidFill>
                <a:effectLst/>
                <a:uLnTx/>
                <a:uFillTx/>
                <a:latin typeface="#9Slide05 SVNBulgary" pitchFamily="2" charset="0"/>
              </a:rPr>
              <a:t>để</a:t>
            </a:r>
            <a:r>
              <a:rPr kumimoji="0" lang="en-US" altLang="zh-CN" sz="3000" b="1" i="0" u="none" strike="noStrike" kern="1200" cap="none" spc="0" normalizeH="0" baseline="0" noProof="0" dirty="0">
                <a:ln>
                  <a:noFill/>
                </a:ln>
                <a:solidFill>
                  <a:schemeClr val="tx1"/>
                </a:solidFill>
                <a:effectLst/>
                <a:uLnTx/>
                <a:uFillTx/>
                <a:latin typeface="#9Slide05 SVNBulgary" pitchFamily="2" charset="0"/>
              </a:rPr>
              <a:t> </a:t>
            </a:r>
            <a:r>
              <a:rPr kumimoji="0" lang="en-US" altLang="zh-CN" sz="3000" b="1" i="0" u="none" strike="noStrike" kern="1200" cap="none" spc="0" normalizeH="0" baseline="0" noProof="0" dirty="0" err="1">
                <a:ln>
                  <a:noFill/>
                </a:ln>
                <a:solidFill>
                  <a:schemeClr val="tx1"/>
                </a:solidFill>
                <a:effectLst/>
                <a:uLnTx/>
                <a:uFillTx/>
                <a:latin typeface="#9Slide05 SVNBulgary" pitchFamily="2" charset="0"/>
              </a:rPr>
              <a:t>tìm</a:t>
            </a:r>
            <a:r>
              <a:rPr kumimoji="0" lang="en-US" altLang="zh-CN" sz="3000" b="1" i="0" u="none" strike="noStrike" kern="1200" cap="none" spc="0" normalizeH="0" baseline="0" noProof="0" dirty="0">
                <a:ln>
                  <a:noFill/>
                </a:ln>
                <a:solidFill>
                  <a:schemeClr val="tx1"/>
                </a:solidFill>
                <a:effectLst/>
                <a:uLnTx/>
                <a:uFillTx/>
                <a:latin typeface="#9Slide05 SVNBulgary" pitchFamily="2" charset="0"/>
              </a:rPr>
              <a:t> </a:t>
            </a:r>
            <a:r>
              <a:rPr kumimoji="0" lang="en-US" altLang="zh-CN" sz="3000" b="1" i="0" u="none" strike="noStrike" kern="1200" cap="none" spc="0" normalizeH="0" baseline="0" noProof="0" dirty="0" err="1">
                <a:ln>
                  <a:noFill/>
                </a:ln>
                <a:solidFill>
                  <a:schemeClr val="tx1"/>
                </a:solidFill>
                <a:effectLst/>
                <a:uLnTx/>
                <a:uFillTx/>
                <a:latin typeface="#9Slide05 SVNBulgary" pitchFamily="2" charset="0"/>
              </a:rPr>
              <a:t>hiểu</a:t>
            </a:r>
            <a:endParaRPr kumimoji="0" lang="zh-CN" altLang="en-US" sz="3000" b="1" i="0" u="none" strike="noStrike" kern="1200" cap="none" spc="0" normalizeH="0" baseline="0" noProof="0" dirty="0">
              <a:ln>
                <a:noFill/>
              </a:ln>
              <a:solidFill>
                <a:schemeClr val="tx1"/>
              </a:solidFill>
              <a:effectLst/>
              <a:uLnTx/>
              <a:uFillTx/>
              <a:latin typeface="#9Slide05 SVNBulgary" pitchFamily="2" charset="0"/>
            </a:endParaRPr>
          </a:p>
        </p:txBody>
      </p:sp>
    </p:spTree>
    <p:extLst>
      <p:ext uri="{BB962C8B-B14F-4D97-AF65-F5344CB8AC3E}">
        <p14:creationId xmlns:p14="http://schemas.microsoft.com/office/powerpoint/2010/main" val="170386034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6">
                                            <p:txEl>
                                              <p:pRg st="0" end="0"/>
                                            </p:txEl>
                                          </p:spTgt>
                                        </p:tgtEl>
                                        <p:attrNameLst>
                                          <p:attrName>style.visibility</p:attrName>
                                        </p:attrNameLst>
                                      </p:cBhvr>
                                      <p:to>
                                        <p:strVal val="visible"/>
                                      </p:to>
                                    </p:set>
                                    <p:animEffect transition="in" filter="fade">
                                      <p:cBhvr>
                                        <p:cTn id="34" dur="1000"/>
                                        <p:tgtEl>
                                          <p:spTgt spid="36">
                                            <p:txEl>
                                              <p:pRg st="0" end="0"/>
                                            </p:txEl>
                                          </p:spTgt>
                                        </p:tgtEl>
                                      </p:cBhvr>
                                    </p:animEffect>
                                    <p:anim calcmode="lin" valueType="num">
                                      <p:cBhvr>
                                        <p:cTn id="35"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36">
                                            <p:txEl>
                                              <p:pRg st="0" end="0"/>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6">
                                            <p:txEl>
                                              <p:pRg st="1" end="1"/>
                                            </p:txEl>
                                          </p:spTgt>
                                        </p:tgtEl>
                                        <p:attrNameLst>
                                          <p:attrName>style.visibility</p:attrName>
                                        </p:attrNameLst>
                                      </p:cBhvr>
                                      <p:to>
                                        <p:strVal val="visible"/>
                                      </p:to>
                                    </p:set>
                                    <p:animEffect transition="in" filter="fade">
                                      <p:cBhvr>
                                        <p:cTn id="39" dur="1000"/>
                                        <p:tgtEl>
                                          <p:spTgt spid="36">
                                            <p:txEl>
                                              <p:pRg st="1" end="1"/>
                                            </p:txEl>
                                          </p:spTgt>
                                        </p:tgtEl>
                                      </p:cBhvr>
                                    </p:animEffect>
                                    <p:anim calcmode="lin" valueType="num">
                                      <p:cBhvr>
                                        <p:cTn id="40" dur="1000" fill="hold"/>
                                        <p:tgtEl>
                                          <p:spTgt spid="36">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36">
                                            <p:txEl>
                                              <p:pRg st="1" end="1"/>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6">
                                            <p:txEl>
                                              <p:pRg st="2" end="2"/>
                                            </p:txEl>
                                          </p:spTgt>
                                        </p:tgtEl>
                                        <p:attrNameLst>
                                          <p:attrName>style.visibility</p:attrName>
                                        </p:attrNameLst>
                                      </p:cBhvr>
                                      <p:to>
                                        <p:strVal val="visible"/>
                                      </p:to>
                                    </p:set>
                                    <p:animEffect transition="in" filter="fade">
                                      <p:cBhvr>
                                        <p:cTn id="44" dur="1000"/>
                                        <p:tgtEl>
                                          <p:spTgt spid="36">
                                            <p:txEl>
                                              <p:pRg st="2" end="2"/>
                                            </p:txEl>
                                          </p:spTgt>
                                        </p:tgtEl>
                                      </p:cBhvr>
                                    </p:animEffect>
                                    <p:anim calcmode="lin" valueType="num">
                                      <p:cBhvr>
                                        <p:cTn id="45" dur="1000" fill="hold"/>
                                        <p:tgtEl>
                                          <p:spTgt spid="36">
                                            <p:txEl>
                                              <p:pRg st="2" end="2"/>
                                            </p:txEl>
                                          </p:spTgt>
                                        </p:tgtEl>
                                        <p:attrNameLst>
                                          <p:attrName>ppt_x</p:attrName>
                                        </p:attrNameLst>
                                      </p:cBhvr>
                                      <p:tavLst>
                                        <p:tav tm="0">
                                          <p:val>
                                            <p:strVal val="#ppt_x"/>
                                          </p:val>
                                        </p:tav>
                                        <p:tav tm="100000">
                                          <p:val>
                                            <p:strVal val="#ppt_x"/>
                                          </p:val>
                                        </p:tav>
                                      </p:tavLst>
                                    </p:anim>
                                    <p:anim calcmode="lin" valueType="num">
                                      <p:cBhvr>
                                        <p:cTn id="46" dur="1000" fill="hold"/>
                                        <p:tgtEl>
                                          <p:spTgt spid="3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1"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randombar(horizontal)">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56"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ree, outdoor&#10;&#10;Description automatically generated">
            <a:extLst>
              <a:ext uri="{FF2B5EF4-FFF2-40B4-BE49-F238E27FC236}">
                <a16:creationId xmlns:a16="http://schemas.microsoft.com/office/drawing/2014/main" id="{46158AF9-90E0-45AA-AD61-1B2894EE0ADF}"/>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7127" y="-85729"/>
            <a:ext cx="12306253" cy="7404050"/>
          </a:xfrm>
          <a:prstGeom prst="rect">
            <a:avLst/>
          </a:prstGeom>
          <a:ln>
            <a:noFill/>
          </a:ln>
          <a:effectLst>
            <a:softEdge rad="112500"/>
          </a:effectLst>
        </p:spPr>
      </p:pic>
      <p:pic>
        <p:nvPicPr>
          <p:cNvPr id="31" name="图片 68">
            <a:extLst>
              <a:ext uri="{FF2B5EF4-FFF2-40B4-BE49-F238E27FC236}">
                <a16:creationId xmlns:a16="http://schemas.microsoft.com/office/drawing/2014/main" id="{76232B8D-7C2C-4C31-B55E-A71B41FE4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744" y="5581810"/>
            <a:ext cx="13612680"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close-up of a piece of paper&#10;&#10;Description automatically generated with low confidence">
            <a:extLst>
              <a:ext uri="{FF2B5EF4-FFF2-40B4-BE49-F238E27FC236}">
                <a16:creationId xmlns:a16="http://schemas.microsoft.com/office/drawing/2014/main" id="{BDBD9EFF-185E-41CB-9912-DC9FD853993A}"/>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4479" b="94315" l="5556" r="94000">
                        <a14:foregroundMark x1="33111" y1="4565" x2="33111" y2="4565"/>
                        <a14:foregroundMark x1="61111" y1="6718" x2="11444" y2="7149"/>
                        <a14:foregroundMark x1="11444" y1="7149" x2="11444" y2="7149"/>
                        <a14:foregroundMark x1="85222" y1="6029" x2="94222" y2="10336"/>
                        <a14:foregroundMark x1="94222" y1="10336" x2="93000" y2="7838"/>
                        <a14:foregroundMark x1="7000" y1="5512" x2="7000" y2="5512"/>
                        <a14:foregroundMark x1="78556" y1="86736" x2="78556" y2="86736"/>
                        <a14:foregroundMark x1="79111" y1="87339" x2="63222" y2="92248"/>
                        <a14:foregroundMark x1="63222" y1="92248" x2="16556" y2="91387"/>
                        <a14:foregroundMark x1="16556" y1="91387" x2="8111" y2="87511"/>
                        <a14:foregroundMark x1="8111" y1="87511" x2="7667" y2="86908"/>
                        <a14:foregroundMark x1="94111" y1="94401" x2="94111" y2="94401"/>
                        <a14:foregroundMark x1="5556" y1="92420" x2="5556" y2="92420"/>
                        <a14:foregroundMark x1="7000" y1="86047" x2="7000" y2="86047"/>
                      </a14:backgroundRemoval>
                    </a14:imgEffect>
                  </a14:imgLayer>
                </a14:imgProps>
              </a:ext>
              <a:ext uri="{28A0092B-C50C-407E-A947-70E740481C1C}">
                <a14:useLocalDpi xmlns:a14="http://schemas.microsoft.com/office/drawing/2010/main" val="0"/>
              </a:ext>
            </a:extLst>
          </a:blip>
          <a:stretch>
            <a:fillRect/>
          </a:stretch>
        </p:blipFill>
        <p:spPr>
          <a:xfrm>
            <a:off x="35490" y="0"/>
            <a:ext cx="2691713" cy="5150934"/>
          </a:xfrm>
          <a:prstGeom prst="rect">
            <a:avLst/>
          </a:prstGeom>
        </p:spPr>
      </p:pic>
      <p:sp>
        <p:nvSpPr>
          <p:cNvPr id="36" name="标题 5">
            <a:extLst>
              <a:ext uri="{FF2B5EF4-FFF2-40B4-BE49-F238E27FC236}">
                <a16:creationId xmlns:a16="http://schemas.microsoft.com/office/drawing/2014/main" id="{C61873F0-6DEC-47F5-9237-EAEFC9A98E68}"/>
              </a:ext>
            </a:extLst>
          </p:cNvPr>
          <p:cNvSpPr txBox="1">
            <a:spLocks/>
          </p:cNvSpPr>
          <p:nvPr/>
        </p:nvSpPr>
        <p:spPr>
          <a:xfrm>
            <a:off x="189843" y="1763741"/>
            <a:ext cx="2383005" cy="26467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000" b="1" i="0" kern="1200" baseline="0">
                <a:solidFill>
                  <a:schemeClr val="tx2"/>
                </a:solidFill>
                <a:latin typeface="Arial Black" panose="020B0A04020102020204" pitchFamily="34" charset="0"/>
                <a:ea typeface="微软雅黑" panose="020B0503020204020204" pitchFamily="34" charset="-122"/>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zh-CN" sz="4500" b="1" i="0" u="none" strike="noStrike" kern="1200" cap="none" spc="0" normalizeH="0" baseline="0" noProof="0" dirty="0" err="1">
                <a:ln>
                  <a:noFill/>
                </a:ln>
                <a:solidFill>
                  <a:schemeClr val="tx1"/>
                </a:solidFill>
                <a:effectLst/>
                <a:uLnTx/>
                <a:uFillTx/>
                <a:latin typeface="UTM ThuPhap Thien An" panose="02040603050506020204" pitchFamily="18" charset="0"/>
              </a:rPr>
              <a:t>Chùa</a:t>
            </a:r>
            <a:r>
              <a:rPr kumimoji="0" lang="en-US" altLang="zh-CN" sz="4500" b="1" i="0" u="none" strike="noStrike" kern="1200" cap="none" spc="0" normalizeH="0" baseline="0" noProof="0" dirty="0">
                <a:ln>
                  <a:noFill/>
                </a:ln>
                <a:solidFill>
                  <a:schemeClr val="tx1"/>
                </a:solidFill>
                <a:effectLst/>
                <a:uLnTx/>
                <a:uFillTx/>
                <a:latin typeface="UTM ThuPhap Thien An" panose="02040603050506020204" pitchFamily="18" charset="0"/>
              </a:rPr>
              <a:t> </a:t>
            </a:r>
            <a:r>
              <a:rPr lang="en-US" altLang="zh-CN" sz="4500" dirty="0" err="1">
                <a:solidFill>
                  <a:schemeClr val="tx1"/>
                </a:solidFill>
                <a:latin typeface="UTM ThuPhap Thien An" panose="02040603050506020204" pitchFamily="18" charset="0"/>
              </a:rPr>
              <a:t>Phật</a:t>
            </a:r>
            <a:endParaRPr lang="en-US" altLang="zh-CN" sz="4500" dirty="0">
              <a:solidFill>
                <a:schemeClr val="tx1"/>
              </a:solidFill>
              <a:latin typeface="UTM ThuPhap Thien An" panose="02040603050506020204" pitchFamily="18" charset="0"/>
            </a:endParaRPr>
          </a:p>
          <a:p>
            <a:pPr marL="0" marR="0" lvl="0" indent="0" algn="ctr" defTabSz="914400" rtl="0" eaLnBrk="1" fontAlgn="auto" latinLnBrk="0" hangingPunct="1">
              <a:lnSpc>
                <a:spcPct val="150000"/>
              </a:lnSpc>
              <a:spcBef>
                <a:spcPct val="0"/>
              </a:spcBef>
              <a:spcAft>
                <a:spcPts val="0"/>
              </a:spcAft>
              <a:buClrTx/>
              <a:buSzTx/>
              <a:buFontTx/>
              <a:buNone/>
              <a:tabLst/>
              <a:defRPr/>
            </a:pPr>
            <a:r>
              <a:rPr lang="en-US" altLang="zh-CN" sz="4500" dirty="0" err="1">
                <a:solidFill>
                  <a:schemeClr val="tx1"/>
                </a:solidFill>
                <a:latin typeface="UTM ThuPhap Thien An" panose="02040603050506020204" pitchFamily="18" charset="0"/>
              </a:rPr>
              <a:t>Tích</a:t>
            </a:r>
            <a:endParaRPr lang="en-US" altLang="zh-CN" sz="4500" dirty="0">
              <a:solidFill>
                <a:schemeClr val="tx1"/>
              </a:solidFill>
              <a:latin typeface="UTM ThuPhap Thien An" panose="02040603050506020204" pitchFamily="18" charset="0"/>
            </a:endParaRPr>
          </a:p>
          <a:p>
            <a:pPr marL="0" marR="0" lvl="0" indent="0" algn="ctr" defTabSz="914400" rtl="0" eaLnBrk="1" fontAlgn="auto" latinLnBrk="0" hangingPunct="1">
              <a:lnSpc>
                <a:spcPct val="150000"/>
              </a:lnSpc>
              <a:spcBef>
                <a:spcPct val="0"/>
              </a:spcBef>
              <a:spcAft>
                <a:spcPts val="0"/>
              </a:spcAft>
              <a:buClrTx/>
              <a:buSzTx/>
              <a:buFontTx/>
              <a:buNone/>
              <a:tabLst/>
              <a:defRPr/>
            </a:pPr>
            <a:r>
              <a:rPr lang="en-US" altLang="zh-CN" dirty="0" err="1">
                <a:solidFill>
                  <a:schemeClr val="accent5">
                    <a:lumMod val="50000"/>
                  </a:schemeClr>
                </a:solidFill>
                <a:latin typeface="#9Slide05 SVNBulgary" pitchFamily="2" charset="0"/>
              </a:rPr>
              <a:t>Bắc</a:t>
            </a:r>
            <a:r>
              <a:rPr lang="en-US" altLang="zh-CN" dirty="0">
                <a:solidFill>
                  <a:schemeClr val="accent5">
                    <a:lumMod val="50000"/>
                  </a:schemeClr>
                </a:solidFill>
                <a:latin typeface="#9Slide05 SVNBulgary" pitchFamily="2" charset="0"/>
              </a:rPr>
              <a:t> </a:t>
            </a:r>
            <a:r>
              <a:rPr lang="en-US" altLang="zh-CN" dirty="0" err="1">
                <a:solidFill>
                  <a:schemeClr val="accent5">
                    <a:lumMod val="50000"/>
                  </a:schemeClr>
                </a:solidFill>
                <a:latin typeface="#9Slide05 SVNBulgary" pitchFamily="2" charset="0"/>
              </a:rPr>
              <a:t>Ninh</a:t>
            </a:r>
            <a:endParaRPr lang="en-US" altLang="zh-CN" dirty="0">
              <a:solidFill>
                <a:schemeClr val="accent5">
                  <a:lumMod val="50000"/>
                </a:schemeClr>
              </a:solidFill>
              <a:latin typeface="#9Slide05 SVNBulgary" pitchFamily="2" charset="0"/>
            </a:endParaRPr>
          </a:p>
        </p:txBody>
      </p:sp>
      <p:pic>
        <p:nvPicPr>
          <p:cNvPr id="6" name="Picture 5" descr="A statue of a person&#10;&#10;Description automatically generated with low confidence">
            <a:extLst>
              <a:ext uri="{FF2B5EF4-FFF2-40B4-BE49-F238E27FC236}">
                <a16:creationId xmlns:a16="http://schemas.microsoft.com/office/drawing/2014/main" id="{B2461B8B-573C-4A0B-900A-F5AD18D4059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3608" b="99662" l="8136" r="94407">
                        <a14:foregroundMark x1="48983" y1="3608" x2="48983" y2="3608"/>
                        <a14:foregroundMark x1="86102" y1="87148" x2="86102" y2="87148"/>
                        <a14:foregroundMark x1="86610" y1="91319" x2="60678" y2="96392"/>
                        <a14:foregroundMark x1="60678" y1="96392" x2="35593" y2="92785"/>
                        <a14:foregroundMark x1="35593" y1="92785" x2="23390" y2="86809"/>
                        <a14:foregroundMark x1="23390" y1="86809" x2="23390" y2="86584"/>
                        <a14:foregroundMark x1="23220" y1="98309" x2="69153" y2="99662"/>
                        <a14:foregroundMark x1="69153" y1="99662" x2="76780" y2="98985"/>
                        <a14:foregroundMark x1="94576" y1="81962" x2="94576" y2="81962"/>
                        <a14:foregroundMark x1="8136" y1="86246" x2="8136" y2="86246"/>
                      </a14:backgroundRemoval>
                    </a14:imgEffect>
                  </a14:imgLayer>
                </a14:imgProps>
              </a:ext>
              <a:ext uri="{28A0092B-C50C-407E-A947-70E740481C1C}">
                <a14:useLocalDpi xmlns:a14="http://schemas.microsoft.com/office/drawing/2010/main" val="0"/>
              </a:ext>
            </a:extLst>
          </a:blip>
          <a:stretch>
            <a:fillRect/>
          </a:stretch>
        </p:blipFill>
        <p:spPr>
          <a:xfrm>
            <a:off x="4201018" y="0"/>
            <a:ext cx="4561691" cy="6025019"/>
          </a:xfrm>
          <a:prstGeom prst="rect">
            <a:avLst/>
          </a:prstGeom>
        </p:spPr>
      </p:pic>
      <p:sp>
        <p:nvSpPr>
          <p:cNvPr id="17" name="TextBox 16">
            <a:extLst>
              <a:ext uri="{FF2B5EF4-FFF2-40B4-BE49-F238E27FC236}">
                <a16:creationId xmlns:a16="http://schemas.microsoft.com/office/drawing/2014/main" id="{C904F977-76D4-4D5F-A782-42F69B1156EE}"/>
              </a:ext>
            </a:extLst>
          </p:cNvPr>
          <p:cNvSpPr txBox="1"/>
          <p:nvPr/>
        </p:nvSpPr>
        <p:spPr>
          <a:xfrm>
            <a:off x="2473229" y="6072083"/>
            <a:ext cx="8366733" cy="707886"/>
          </a:xfrm>
          <a:prstGeom prst="rect">
            <a:avLst/>
          </a:prstGeom>
          <a:noFill/>
        </p:spPr>
        <p:txBody>
          <a:bodyPr wrap="square">
            <a:spAutoFit/>
          </a:bodyPr>
          <a:lstStyle/>
          <a:p>
            <a:pPr algn="ctr"/>
            <a:r>
              <a:rPr lang="en-US" sz="2000" b="1" i="0" dirty="0" err="1">
                <a:effectLst/>
                <a:latin typeface="#9Slide04 SFU Glytus Bold" panose="00000700000000000000" pitchFamily="2" charset="0"/>
              </a:rPr>
              <a:t>Tượng</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Phật</a:t>
            </a:r>
            <a:r>
              <a:rPr lang="en-US" sz="2000" b="1" i="0" dirty="0">
                <a:effectLst/>
                <a:latin typeface="#9Slide04 SFU Glytus Bold" panose="00000700000000000000" pitchFamily="2" charset="0"/>
              </a:rPr>
              <a:t> A Di </a:t>
            </a:r>
            <a:r>
              <a:rPr lang="en-US" sz="2000" b="1" i="0" dirty="0" err="1">
                <a:effectLst/>
                <a:latin typeface="#9Slide04 SFU Glytus Bold" panose="00000700000000000000" pitchFamily="2" charset="0"/>
              </a:rPr>
              <a:t>Đà</a:t>
            </a:r>
            <a:r>
              <a:rPr lang="en-US" sz="2000" b="1" dirty="0">
                <a:latin typeface="#9Slide04 SFU Glytus Bold" panose="00000700000000000000" pitchFamily="2" charset="0"/>
              </a:rPr>
              <a:t> </a:t>
            </a:r>
            <a:r>
              <a:rPr lang="en-US" sz="2000" b="1" i="0" dirty="0" err="1">
                <a:effectLst/>
                <a:latin typeface="#9Slide04 SFU Glytus Bold" panose="00000700000000000000" pitchFamily="2" charset="0"/>
              </a:rPr>
              <a:t>bảo</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vật</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Quốc</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gia</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đỉnh</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cao</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của</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nghệ</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thuật</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điêu</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khắc</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nghệ</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thuật</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tôn</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giáo</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thời</a:t>
            </a:r>
            <a:r>
              <a:rPr lang="en-US" sz="2000" b="1" i="0" dirty="0">
                <a:effectLst/>
                <a:latin typeface="#9Slide04 SFU Glytus Bold" panose="00000700000000000000" pitchFamily="2" charset="0"/>
              </a:rPr>
              <a:t> </a:t>
            </a:r>
            <a:r>
              <a:rPr lang="en-US" sz="2000" b="1" i="0" dirty="0" err="1">
                <a:effectLst/>
                <a:latin typeface="#9Slide04 SFU Glytus Bold" panose="00000700000000000000" pitchFamily="2" charset="0"/>
              </a:rPr>
              <a:t>Lý</a:t>
            </a:r>
            <a:endParaRPr lang="vi-VN" sz="2000" b="1" i="0" dirty="0">
              <a:effectLst/>
              <a:latin typeface="#9Slide04 SFU Glytus Bold" panose="00000700000000000000" pitchFamily="2" charset="0"/>
            </a:endParaRPr>
          </a:p>
        </p:txBody>
      </p:sp>
    </p:spTree>
    <p:extLst>
      <p:ext uri="{BB962C8B-B14F-4D97-AF65-F5344CB8AC3E}">
        <p14:creationId xmlns:p14="http://schemas.microsoft.com/office/powerpoint/2010/main" val="19324530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barn(inVertical)">
                                      <p:cBhvr>
                                        <p:cTn id="7" dur="500"/>
                                        <p:tgtEl>
                                          <p:spTgt spid="36">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6">
                                            <p:txEl>
                                              <p:pRg st="1" end="1"/>
                                            </p:txEl>
                                          </p:spTgt>
                                        </p:tgtEl>
                                        <p:attrNameLst>
                                          <p:attrName>style.visibility</p:attrName>
                                        </p:attrNameLst>
                                      </p:cBhvr>
                                      <p:to>
                                        <p:strVal val="visible"/>
                                      </p:to>
                                    </p:set>
                                    <p:animEffect transition="in" filter="barn(inVertical)">
                                      <p:cBhvr>
                                        <p:cTn id="10" dur="500"/>
                                        <p:tgtEl>
                                          <p:spTgt spid="36">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6">
                                            <p:txEl>
                                              <p:pRg st="2" end="2"/>
                                            </p:txEl>
                                          </p:spTgt>
                                        </p:tgtEl>
                                        <p:attrNameLst>
                                          <p:attrName>style.visibility</p:attrName>
                                        </p:attrNameLst>
                                      </p:cBhvr>
                                      <p:to>
                                        <p:strVal val="visible"/>
                                      </p:to>
                                    </p:set>
                                    <p:animEffect transition="in" filter="barn(inVertical)">
                                      <p:cBhvr>
                                        <p:cTn id="13" dur="500"/>
                                        <p:tgtEl>
                                          <p:spTgt spid="3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fade">
                                      <p:cBhvr>
                                        <p:cTn id="25" dur="1000"/>
                                        <p:tgtEl>
                                          <p:spTgt spid="17">
                                            <p:txEl>
                                              <p:pRg st="0" end="0"/>
                                            </p:txEl>
                                          </p:spTgt>
                                        </p:tgtEl>
                                      </p:cBhvr>
                                    </p:animEffect>
                                    <p:anim calcmode="lin" valueType="num">
                                      <p:cBhvr>
                                        <p:cTn id="26"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iagram&#10;&#10;Description automatically generated">
            <a:extLst>
              <a:ext uri="{FF2B5EF4-FFF2-40B4-BE49-F238E27FC236}">
                <a16:creationId xmlns:a16="http://schemas.microsoft.com/office/drawing/2014/main" id="{5BA22A6D-95C5-495A-B281-C060619420D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831" b="97627" l="1698" r="97284">
                        <a14:foregroundMark x1="90492" y1="33898" x2="90492" y2="33898"/>
                        <a14:foregroundMark x1="95076" y1="42712" x2="95586" y2="45085"/>
                        <a14:foregroundMark x1="5263" y1="61356" x2="5263" y2="61356"/>
                        <a14:foregroundMark x1="1698" y1="66102" x2="1698" y2="66102"/>
                        <a14:foregroundMark x1="2716" y1="87119" x2="78778" y2="98305"/>
                        <a14:foregroundMark x1="78778" y1="98305" x2="92699" y2="97966"/>
                        <a14:foregroundMark x1="92699" y1="97966" x2="92699" y2="97966"/>
                        <a14:foregroundMark x1="86418" y1="82712" x2="94058" y2="92542"/>
                        <a14:foregroundMark x1="94058" y1="92542" x2="97284" y2="81695"/>
                      </a14:backgroundRemoval>
                    </a14:imgEffect>
                    <a14:imgEffect>
                      <a14:colorTemperature colorTemp="53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68999" y="2295375"/>
            <a:ext cx="7232229" cy="5121126"/>
          </a:xfrm>
          <a:prstGeom prst="rect">
            <a:avLst/>
          </a:prstGeom>
        </p:spPr>
      </p:pic>
      <p:grpSp>
        <p:nvGrpSpPr>
          <p:cNvPr id="21" name="组合 1">
            <a:extLst>
              <a:ext uri="{FF2B5EF4-FFF2-40B4-BE49-F238E27FC236}">
                <a16:creationId xmlns:a16="http://schemas.microsoft.com/office/drawing/2014/main" id="{3D19D0BF-4D22-4B9B-80D6-658032862215}"/>
              </a:ext>
            </a:extLst>
          </p:cNvPr>
          <p:cNvGrpSpPr/>
          <p:nvPr/>
        </p:nvGrpSpPr>
        <p:grpSpPr>
          <a:xfrm>
            <a:off x="1569572" y="1284899"/>
            <a:ext cx="8856080" cy="4676694"/>
            <a:chOff x="1617874" y="1059582"/>
            <a:chExt cx="6888889" cy="3637865"/>
          </a:xfrm>
        </p:grpSpPr>
        <p:sp>
          <p:nvSpPr>
            <p:cNvPr id="22" name="Oval 27">
              <a:extLst>
                <a:ext uri="{FF2B5EF4-FFF2-40B4-BE49-F238E27FC236}">
                  <a16:creationId xmlns:a16="http://schemas.microsoft.com/office/drawing/2014/main" id="{1AD63C50-7BDB-4AE9-B8DD-767C12F28B14}"/>
                </a:ext>
              </a:extLst>
            </p:cNvPr>
            <p:cNvSpPr>
              <a:spLocks noChangeArrowheads="1"/>
            </p:cNvSpPr>
            <p:nvPr/>
          </p:nvSpPr>
          <p:spPr bwMode="auto">
            <a:xfrm>
              <a:off x="3377886" y="1762241"/>
              <a:ext cx="2304354" cy="2252230"/>
            </a:xfrm>
            <a:prstGeom prst="ellipse">
              <a:avLst/>
            </a:prstGeom>
            <a:noFill/>
            <a:ln w="19050" cap="rnd" algn="ctr">
              <a:solidFill>
                <a:schemeClr val="tx2"/>
              </a:solidFill>
              <a:prstDash val="sysDot"/>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black"/>
                </a:solidFill>
                <a:effectLst/>
                <a:uLnTx/>
                <a:uFillTx/>
                <a:latin typeface="Franklin Gothic Medium"/>
                <a:ea typeface="微软雅黑"/>
                <a:cs typeface="+mn-cs"/>
              </a:endParaRPr>
            </a:p>
          </p:txBody>
        </p:sp>
        <p:sp>
          <p:nvSpPr>
            <p:cNvPr id="23" name="Oval 32">
              <a:extLst>
                <a:ext uri="{FF2B5EF4-FFF2-40B4-BE49-F238E27FC236}">
                  <a16:creationId xmlns:a16="http://schemas.microsoft.com/office/drawing/2014/main" id="{B99B9CDF-F5CC-473D-B1BC-76198C71285D}"/>
                </a:ext>
              </a:extLst>
            </p:cNvPr>
            <p:cNvSpPr>
              <a:spLocks noChangeArrowheads="1"/>
            </p:cNvSpPr>
            <p:nvPr/>
          </p:nvSpPr>
          <p:spPr bwMode="auto">
            <a:xfrm>
              <a:off x="3809556" y="1059582"/>
              <a:ext cx="1437841" cy="1405317"/>
            </a:xfrm>
            <a:prstGeom prst="ellipse">
              <a:avLst/>
            </a:prstGeom>
            <a:solidFill>
              <a:srgbClr val="322F2D"/>
            </a:solidFill>
            <a:ln w="9525" algn="ctr">
              <a:noFill/>
              <a:round/>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1" i="0" u="none" strike="noStrike" kern="0" cap="none" spc="0" normalizeH="0" baseline="0" noProof="0" dirty="0">
                <a:ln>
                  <a:noFill/>
                </a:ln>
                <a:solidFill>
                  <a:srgbClr val="FFFFFF"/>
                </a:solidFill>
                <a:effectLst/>
                <a:uLnTx/>
                <a:uFillTx/>
                <a:latin typeface="方正隶变_GBK" panose="03000509000000000000" pitchFamily="65" charset="-122"/>
                <a:ea typeface="方正隶变_GBK" panose="03000509000000000000" pitchFamily="65" charset="-122"/>
                <a:cs typeface="+mn-cs"/>
              </a:endParaRPr>
            </a:p>
          </p:txBody>
        </p:sp>
        <p:sp>
          <p:nvSpPr>
            <p:cNvPr id="24" name="Oval 42">
              <a:extLst>
                <a:ext uri="{FF2B5EF4-FFF2-40B4-BE49-F238E27FC236}">
                  <a16:creationId xmlns:a16="http://schemas.microsoft.com/office/drawing/2014/main" id="{AED6DF1C-F190-44F2-934C-E4B99C075A5D}"/>
                </a:ext>
              </a:extLst>
            </p:cNvPr>
            <p:cNvSpPr>
              <a:spLocks noChangeArrowheads="1"/>
            </p:cNvSpPr>
            <p:nvPr/>
          </p:nvSpPr>
          <p:spPr bwMode="auto">
            <a:xfrm>
              <a:off x="5406099" y="3217194"/>
              <a:ext cx="301534" cy="265242"/>
            </a:xfrm>
            <a:prstGeom prst="ellipse">
              <a:avLst/>
            </a:prstGeom>
            <a:gradFill rotWithShape="1">
              <a:gsLst>
                <a:gs pos="0">
                  <a:srgbClr val="FFFFFF"/>
                </a:gs>
                <a:gs pos="100000">
                  <a:srgbClr val="67ABF5">
                    <a:alpha val="0"/>
                  </a:srgbClr>
                </a:gs>
              </a:gsLst>
              <a:path path="shape">
                <a:fillToRect l="50000" t="50000" r="50000" b="50000"/>
              </a:path>
            </a:gradFill>
            <a:ln w="9525">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black"/>
                </a:solidFill>
                <a:effectLst/>
                <a:uLnTx/>
                <a:uFillTx/>
                <a:latin typeface="Franklin Gothic Medium"/>
                <a:ea typeface="微软雅黑"/>
                <a:cs typeface="+mn-cs"/>
              </a:endParaRPr>
            </a:p>
          </p:txBody>
        </p:sp>
        <p:sp>
          <p:nvSpPr>
            <p:cNvPr id="25" name="Rectangle 49">
              <a:extLst>
                <a:ext uri="{FF2B5EF4-FFF2-40B4-BE49-F238E27FC236}">
                  <a16:creationId xmlns:a16="http://schemas.microsoft.com/office/drawing/2014/main" id="{042880B0-99C3-409A-8207-86AE42B738D1}"/>
                </a:ext>
              </a:extLst>
            </p:cNvPr>
            <p:cNvSpPr>
              <a:spLocks noChangeArrowheads="1"/>
            </p:cNvSpPr>
            <p:nvPr/>
          </p:nvSpPr>
          <p:spPr bwMode="auto">
            <a:xfrm>
              <a:off x="3324172" y="2572299"/>
              <a:ext cx="2429729" cy="646409"/>
            </a:xfrm>
            <a:prstGeom prst="rect">
              <a:avLst/>
            </a:prstGeom>
            <a:noFill/>
            <a:ln w="9525" algn="ctr">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dirty="0" err="1">
                  <a:ln>
                    <a:noFill/>
                  </a:ln>
                  <a:effectLst/>
                  <a:uLnTx/>
                  <a:uFillTx/>
                  <a:latin typeface="UVN Chim Bien Nang" panose="0209080305050A020404" pitchFamily="18" charset="0"/>
                  <a:ea typeface="TypeLand.com 康熙字典體 試用版" pitchFamily="50" charset="-120"/>
                </a:rPr>
                <a:t>Chùa</a:t>
              </a:r>
              <a:r>
                <a:rPr kumimoji="0" lang="en-US" altLang="zh-CN" sz="2400" b="1" i="0" u="none" strike="noStrike" kern="0" cap="none" spc="0" normalizeH="0" baseline="0" noProof="0" dirty="0">
                  <a:ln>
                    <a:noFill/>
                  </a:ln>
                  <a:effectLst/>
                  <a:uLnTx/>
                  <a:uFillTx/>
                  <a:latin typeface="UVN Chim Bien Nang" panose="0209080305050A020404" pitchFamily="18" charset="0"/>
                  <a:ea typeface="TypeLand.com 康熙字典體 試用版" pitchFamily="50" charset="-120"/>
                </a:rPr>
                <a:t> </a:t>
              </a:r>
              <a:r>
                <a:rPr kumimoji="0" lang="en-US" altLang="zh-CN" sz="2400" b="1" i="0" u="none" strike="noStrike" kern="0" cap="none" spc="0" normalizeH="0" baseline="0" noProof="0" dirty="0" err="1">
                  <a:ln>
                    <a:noFill/>
                  </a:ln>
                  <a:effectLst/>
                  <a:uLnTx/>
                  <a:uFillTx/>
                  <a:latin typeface="UVN Chim Bien Nang" panose="0209080305050A020404" pitchFamily="18" charset="0"/>
                  <a:ea typeface="TypeLand.com 康熙字典體 試用版" pitchFamily="50" charset="-120"/>
                </a:rPr>
                <a:t>thời</a:t>
              </a:r>
              <a:r>
                <a:rPr kumimoji="0" lang="en-US" altLang="zh-CN" sz="2400" b="1" i="0" u="none" strike="noStrike" kern="0" cap="none" spc="0" normalizeH="0" baseline="0" noProof="0" dirty="0">
                  <a:ln>
                    <a:noFill/>
                  </a:ln>
                  <a:effectLst/>
                  <a:uLnTx/>
                  <a:uFillTx/>
                  <a:latin typeface="UVN Chim Bien Nang" panose="0209080305050A020404" pitchFamily="18" charset="0"/>
                  <a:ea typeface="TypeLand.com 康熙字典體 試用版" pitchFamily="50" charset="-120"/>
                </a:rPr>
                <a:t> </a:t>
              </a:r>
              <a:r>
                <a:rPr kumimoji="0" lang="en-US" altLang="zh-CN" sz="2400" b="1" i="0" u="none" strike="noStrike" kern="0" cap="none" spc="0" normalizeH="0" baseline="0" noProof="0" dirty="0" err="1">
                  <a:ln>
                    <a:noFill/>
                  </a:ln>
                  <a:effectLst/>
                  <a:uLnTx/>
                  <a:uFillTx/>
                  <a:latin typeface="UVN Chim Bien Nang" panose="0209080305050A020404" pitchFamily="18" charset="0"/>
                  <a:ea typeface="TypeLand.com 康熙字典體 試用版" pitchFamily="50" charset="-120"/>
                </a:rPr>
                <a:t>Lý</a:t>
              </a:r>
              <a:endParaRPr kumimoji="0" lang="en-US" altLang="zh-CN" sz="2400" b="1" i="0" u="none" strike="noStrike" kern="0" cap="none" spc="0" normalizeH="0" baseline="0" noProof="0" dirty="0">
                <a:ln>
                  <a:noFill/>
                </a:ln>
                <a:effectLst/>
                <a:uLnTx/>
                <a:uFillTx/>
                <a:latin typeface="UVN Chim Bien Nang" panose="0209080305050A020404" pitchFamily="18" charset="0"/>
                <a:ea typeface="TypeLand.com 康熙字典體 試用版" pitchFamily="50"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dirty="0" err="1">
                  <a:ln>
                    <a:noFill/>
                  </a:ln>
                  <a:effectLst/>
                  <a:uLnTx/>
                  <a:uFillTx/>
                  <a:latin typeface="UVN Chim Bien Nang" panose="0209080305050A020404" pitchFamily="18" charset="0"/>
                  <a:ea typeface="TypeLand.com 康熙字典體 試用版" pitchFamily="50" charset="-120"/>
                </a:rPr>
                <a:t>Thăng</a:t>
              </a:r>
              <a:r>
                <a:rPr kumimoji="0" lang="en-US" altLang="zh-CN" sz="2400" b="1" i="0" u="none" strike="noStrike" kern="0" cap="none" spc="0" normalizeH="0" baseline="0" noProof="0" dirty="0">
                  <a:ln>
                    <a:noFill/>
                  </a:ln>
                  <a:effectLst/>
                  <a:uLnTx/>
                  <a:uFillTx/>
                  <a:latin typeface="UVN Chim Bien Nang" panose="0209080305050A020404" pitchFamily="18" charset="0"/>
                  <a:ea typeface="TypeLand.com 康熙字典體 試用版" pitchFamily="50" charset="-120"/>
                </a:rPr>
                <a:t> Long</a:t>
              </a:r>
              <a:endParaRPr kumimoji="0" lang="zh-CN" altLang="en-US" sz="2400" b="1" i="0" u="none" strike="noStrike" kern="0" cap="none" spc="0" normalizeH="0" baseline="0" noProof="0" dirty="0">
                <a:ln>
                  <a:noFill/>
                </a:ln>
                <a:effectLst/>
                <a:uLnTx/>
                <a:uFillTx/>
                <a:latin typeface="UVN Chim Bien Nang" panose="0209080305050A020404" pitchFamily="18" charset="0"/>
                <a:ea typeface="TypeLand.com 康熙字典體 試用版" pitchFamily="50" charset="-120"/>
              </a:endParaRPr>
            </a:p>
          </p:txBody>
        </p:sp>
        <p:sp>
          <p:nvSpPr>
            <p:cNvPr id="26" name="Oval 32">
              <a:extLst>
                <a:ext uri="{FF2B5EF4-FFF2-40B4-BE49-F238E27FC236}">
                  <a16:creationId xmlns:a16="http://schemas.microsoft.com/office/drawing/2014/main" id="{69127FCF-3A5A-4517-AE1E-2F1973A2926C}"/>
                </a:ext>
              </a:extLst>
            </p:cNvPr>
            <p:cNvSpPr>
              <a:spLocks noChangeArrowheads="1"/>
            </p:cNvSpPr>
            <p:nvPr/>
          </p:nvSpPr>
          <p:spPr bwMode="auto">
            <a:xfrm>
              <a:off x="2530403" y="3097759"/>
              <a:ext cx="1437841" cy="1405317"/>
            </a:xfrm>
            <a:prstGeom prst="ellipse">
              <a:avLst/>
            </a:prstGeom>
            <a:solidFill>
              <a:srgbClr val="322F2D"/>
            </a:solidFill>
            <a:ln w="9525" algn="ctr">
              <a:noFill/>
              <a:round/>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1" i="0" u="none" strike="noStrike" kern="0" cap="none" spc="0" normalizeH="0" baseline="0" noProof="0" dirty="0">
                <a:ln>
                  <a:noFill/>
                </a:ln>
                <a:solidFill>
                  <a:srgbClr val="FFFFFF"/>
                </a:solidFill>
                <a:effectLst/>
                <a:uLnTx/>
                <a:uFillTx/>
                <a:latin typeface="方正隶变_GBK" panose="03000509000000000000" pitchFamily="65" charset="-122"/>
                <a:ea typeface="方正隶变_GBK" panose="03000509000000000000" pitchFamily="65" charset="-122"/>
                <a:cs typeface="+mn-cs"/>
              </a:endParaRPr>
            </a:p>
          </p:txBody>
        </p:sp>
        <p:sp>
          <p:nvSpPr>
            <p:cNvPr id="27" name="Oval 32">
              <a:extLst>
                <a:ext uri="{FF2B5EF4-FFF2-40B4-BE49-F238E27FC236}">
                  <a16:creationId xmlns:a16="http://schemas.microsoft.com/office/drawing/2014/main" id="{CD564E73-3EE2-4DF7-8C56-C5A99AB4B99F}"/>
                </a:ext>
              </a:extLst>
            </p:cNvPr>
            <p:cNvSpPr>
              <a:spLocks noChangeArrowheads="1"/>
            </p:cNvSpPr>
            <p:nvPr/>
          </p:nvSpPr>
          <p:spPr bwMode="auto">
            <a:xfrm>
              <a:off x="5101395" y="3097759"/>
              <a:ext cx="1437841" cy="1405317"/>
            </a:xfrm>
            <a:prstGeom prst="ellipse">
              <a:avLst/>
            </a:prstGeom>
            <a:solidFill>
              <a:srgbClr val="322F2D"/>
            </a:solidFill>
            <a:ln w="9525" algn="ctr">
              <a:noFill/>
              <a:round/>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1" i="0" u="none" strike="noStrike" kern="0" cap="none" spc="0" normalizeH="0" baseline="0" noProof="0" dirty="0">
                <a:ln>
                  <a:noFill/>
                </a:ln>
                <a:solidFill>
                  <a:srgbClr val="FFFFFF"/>
                </a:solidFill>
                <a:effectLst/>
                <a:uLnTx/>
                <a:uFillTx/>
                <a:latin typeface="方正隶变_GBK" panose="03000509000000000000" pitchFamily="65" charset="-122"/>
                <a:ea typeface="方正隶变_GBK" panose="03000509000000000000" pitchFamily="65" charset="-122"/>
                <a:cs typeface="+mn-cs"/>
              </a:endParaRPr>
            </a:p>
          </p:txBody>
        </p:sp>
        <p:grpSp>
          <p:nvGrpSpPr>
            <p:cNvPr id="28" name="组合 9">
              <a:extLst>
                <a:ext uri="{FF2B5EF4-FFF2-40B4-BE49-F238E27FC236}">
                  <a16:creationId xmlns:a16="http://schemas.microsoft.com/office/drawing/2014/main" id="{4F74F911-5D2C-4AAA-85ED-CC032155B382}"/>
                </a:ext>
              </a:extLst>
            </p:cNvPr>
            <p:cNvGrpSpPr/>
            <p:nvPr/>
          </p:nvGrpSpPr>
          <p:grpSpPr>
            <a:xfrm>
              <a:off x="3878279" y="1310174"/>
              <a:ext cx="4484575" cy="909760"/>
              <a:chOff x="3878279" y="1310174"/>
              <a:chExt cx="4484575" cy="909760"/>
            </a:xfrm>
          </p:grpSpPr>
          <p:sp>
            <p:nvSpPr>
              <p:cNvPr id="37" name="文本框 3">
                <a:extLst>
                  <a:ext uri="{FF2B5EF4-FFF2-40B4-BE49-F238E27FC236}">
                    <a16:creationId xmlns:a16="http://schemas.microsoft.com/office/drawing/2014/main" id="{3808C617-BAB1-4B00-A588-DA1D498D594B}"/>
                  </a:ext>
                </a:extLst>
              </p:cNvPr>
              <p:cNvSpPr txBox="1"/>
              <p:nvPr/>
            </p:nvSpPr>
            <p:spPr>
              <a:xfrm>
                <a:off x="3878279" y="1310174"/>
                <a:ext cx="1406628" cy="9097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0" normalizeH="0" baseline="0" noProof="0" dirty="0" err="1">
                    <a:ln>
                      <a:noFill/>
                    </a:ln>
                    <a:solidFill>
                      <a:schemeClr val="bg1"/>
                    </a:solidFill>
                    <a:effectLst/>
                    <a:uLnTx/>
                    <a:uFillTx/>
                    <a:latin typeface="#9Slide05 SVNBulgary" pitchFamily="2" charset="0"/>
                    <a:ea typeface="方正隶变_GBK" panose="03000509000000000000" pitchFamily="65" charset="-122"/>
                  </a:rPr>
                  <a:t>Chùa</a:t>
                </a:r>
                <a:r>
                  <a:rPr kumimoji="0" lang="en-US" altLang="zh-CN" sz="3500" b="0" i="0" u="none" strike="noStrike" kern="1200" cap="none" spc="0" normalizeH="0" baseline="0" noProof="0" dirty="0">
                    <a:ln>
                      <a:noFill/>
                    </a:ln>
                    <a:solidFill>
                      <a:schemeClr val="bg1"/>
                    </a:solidFill>
                    <a:effectLst/>
                    <a:uLnTx/>
                    <a:uFillTx/>
                    <a:latin typeface="#9Slide05 SVNBulgary" pitchFamily="2" charset="0"/>
                    <a:ea typeface="方正隶变_GBK" panose="03000509000000000000" pitchFamily="65" charset="-122"/>
                  </a:rPr>
                  <a:t> </a:t>
                </a:r>
                <a:r>
                  <a:rPr kumimoji="0" lang="en-US" altLang="zh-CN" sz="3500" b="0" i="0" u="none" strike="noStrike" kern="1200" cap="none" spc="0" normalizeH="0" baseline="0" noProof="0" dirty="0" err="1">
                    <a:ln>
                      <a:noFill/>
                    </a:ln>
                    <a:solidFill>
                      <a:schemeClr val="bg1"/>
                    </a:solidFill>
                    <a:effectLst/>
                    <a:uLnTx/>
                    <a:uFillTx/>
                    <a:latin typeface="#9Slide05 SVNBulgary" pitchFamily="2" charset="0"/>
                    <a:ea typeface="方正隶变_GBK" panose="03000509000000000000" pitchFamily="65" charset="-122"/>
                  </a:rPr>
                  <a:t>Trấn</a:t>
                </a:r>
                <a:r>
                  <a:rPr kumimoji="0" lang="en-US" altLang="zh-CN" sz="3500" b="0" i="0" u="none" strike="noStrike" kern="1200" cap="none" spc="0" normalizeH="0" baseline="0" noProof="0" dirty="0">
                    <a:ln>
                      <a:noFill/>
                    </a:ln>
                    <a:solidFill>
                      <a:schemeClr val="bg1"/>
                    </a:solidFill>
                    <a:effectLst/>
                    <a:uLnTx/>
                    <a:uFillTx/>
                    <a:latin typeface="#9Slide05 SVNBulgary" pitchFamily="2" charset="0"/>
                    <a:ea typeface="方正隶变_GBK" panose="03000509000000000000" pitchFamily="65" charset="-122"/>
                  </a:rPr>
                  <a:t> </a:t>
                </a:r>
                <a:r>
                  <a:rPr kumimoji="0" lang="en-US" altLang="zh-CN" sz="3500" b="0" i="0" u="none" strike="noStrike" kern="1200" cap="none" spc="0" normalizeH="0" baseline="0" noProof="0" dirty="0" err="1">
                    <a:ln>
                      <a:noFill/>
                    </a:ln>
                    <a:solidFill>
                      <a:schemeClr val="bg1"/>
                    </a:solidFill>
                    <a:effectLst/>
                    <a:uLnTx/>
                    <a:uFillTx/>
                    <a:latin typeface="#9Slide05 SVNBulgary" pitchFamily="2" charset="0"/>
                    <a:ea typeface="方正隶变_GBK" panose="03000509000000000000" pitchFamily="65" charset="-122"/>
                  </a:rPr>
                  <a:t>Quốc</a:t>
                </a:r>
                <a:endParaRPr kumimoji="0" lang="zh-CN" altLang="en-US" sz="3500" b="0" i="0" u="none" strike="noStrike" kern="1200" cap="none" spc="0" normalizeH="0" baseline="0" noProof="0" dirty="0">
                  <a:ln>
                    <a:noFill/>
                  </a:ln>
                  <a:solidFill>
                    <a:schemeClr val="bg1"/>
                  </a:solidFill>
                  <a:effectLst/>
                  <a:uLnTx/>
                  <a:uFillTx/>
                  <a:latin typeface="#9Slide05 SVNBulgary" pitchFamily="2" charset="0"/>
                  <a:ea typeface="方正隶变_GBK" panose="03000509000000000000" pitchFamily="65" charset="-122"/>
                </a:endParaRPr>
              </a:p>
            </p:txBody>
          </p:sp>
          <p:cxnSp>
            <p:nvCxnSpPr>
              <p:cNvPr id="38" name="直接连接符 11">
                <a:extLst>
                  <a:ext uri="{FF2B5EF4-FFF2-40B4-BE49-F238E27FC236}">
                    <a16:creationId xmlns:a16="http://schemas.microsoft.com/office/drawing/2014/main" id="{49FF2F82-7538-4AF8-B9FF-76C60348DFCD}"/>
                  </a:ext>
                </a:extLst>
              </p:cNvPr>
              <p:cNvCxnSpPr/>
              <p:nvPr/>
            </p:nvCxnSpPr>
            <p:spPr>
              <a:xfrm>
                <a:off x="5366208" y="1762240"/>
                <a:ext cx="2996646" cy="0"/>
              </a:xfrm>
              <a:prstGeom prst="line">
                <a:avLst/>
              </a:prstGeom>
              <a:noFill/>
              <a:ln w="6350" cap="flat" cmpd="sng" algn="ctr">
                <a:solidFill>
                  <a:schemeClr val="tx1"/>
                </a:solidFill>
                <a:prstDash val="solid"/>
                <a:headEnd type="oval"/>
                <a:tailEnd type="oval"/>
              </a:ln>
              <a:effectLst/>
            </p:spPr>
          </p:cxnSp>
        </p:grpSp>
        <p:grpSp>
          <p:nvGrpSpPr>
            <p:cNvPr id="29" name="组合 12">
              <a:extLst>
                <a:ext uri="{FF2B5EF4-FFF2-40B4-BE49-F238E27FC236}">
                  <a16:creationId xmlns:a16="http://schemas.microsoft.com/office/drawing/2014/main" id="{B34F39F9-36B3-4086-9F7D-29F45C37C1AA}"/>
                </a:ext>
              </a:extLst>
            </p:cNvPr>
            <p:cNvGrpSpPr/>
            <p:nvPr/>
          </p:nvGrpSpPr>
          <p:grpSpPr>
            <a:xfrm>
              <a:off x="6407869" y="4192431"/>
              <a:ext cx="2098894" cy="505016"/>
              <a:chOff x="6407869" y="4192431"/>
              <a:chExt cx="2098894" cy="505016"/>
            </a:xfrm>
          </p:grpSpPr>
          <p:cxnSp>
            <p:nvCxnSpPr>
              <p:cNvPr id="34" name="直接连接符 13">
                <a:extLst>
                  <a:ext uri="{FF2B5EF4-FFF2-40B4-BE49-F238E27FC236}">
                    <a16:creationId xmlns:a16="http://schemas.microsoft.com/office/drawing/2014/main" id="{3417EB9A-0CA4-46FB-B164-37778B215951}"/>
                  </a:ext>
                </a:extLst>
              </p:cNvPr>
              <p:cNvCxnSpPr>
                <a:cxnSpLocks/>
              </p:cNvCxnSpPr>
              <p:nvPr/>
            </p:nvCxnSpPr>
            <p:spPr>
              <a:xfrm>
                <a:off x="6407869" y="4192431"/>
                <a:ext cx="398708" cy="492367"/>
              </a:xfrm>
              <a:prstGeom prst="line">
                <a:avLst/>
              </a:prstGeom>
              <a:noFill/>
              <a:ln w="6350" cap="flat" cmpd="sng" algn="ctr">
                <a:solidFill>
                  <a:schemeClr val="tx1"/>
                </a:solidFill>
                <a:prstDash val="solid"/>
                <a:headEnd type="oval"/>
                <a:tailEnd type="none"/>
              </a:ln>
              <a:effectLst/>
            </p:spPr>
          </p:cxnSp>
          <p:cxnSp>
            <p:nvCxnSpPr>
              <p:cNvPr id="36" name="直接连接符 15">
                <a:extLst>
                  <a:ext uri="{FF2B5EF4-FFF2-40B4-BE49-F238E27FC236}">
                    <a16:creationId xmlns:a16="http://schemas.microsoft.com/office/drawing/2014/main" id="{ED7B7B37-799A-4C10-A6F1-138C988DB6EE}"/>
                  </a:ext>
                </a:extLst>
              </p:cNvPr>
              <p:cNvCxnSpPr/>
              <p:nvPr/>
            </p:nvCxnSpPr>
            <p:spPr>
              <a:xfrm flipH="1">
                <a:off x="6806577" y="4697447"/>
                <a:ext cx="1700186" cy="0"/>
              </a:xfrm>
              <a:prstGeom prst="line">
                <a:avLst/>
              </a:prstGeom>
              <a:noFill/>
              <a:ln w="6350" cap="flat" cmpd="sng" algn="ctr">
                <a:solidFill>
                  <a:schemeClr val="tx1"/>
                </a:solidFill>
                <a:prstDash val="solid"/>
                <a:headEnd type="oval"/>
                <a:tailEnd type="none"/>
              </a:ln>
              <a:effectLst/>
            </p:spPr>
          </p:cxnSp>
        </p:grpSp>
        <p:grpSp>
          <p:nvGrpSpPr>
            <p:cNvPr id="30" name="组合 16">
              <a:extLst>
                <a:ext uri="{FF2B5EF4-FFF2-40B4-BE49-F238E27FC236}">
                  <a16:creationId xmlns:a16="http://schemas.microsoft.com/office/drawing/2014/main" id="{9F31D4C6-919A-4BFB-834A-EF2067EE876D}"/>
                </a:ext>
              </a:extLst>
            </p:cNvPr>
            <p:cNvGrpSpPr/>
            <p:nvPr/>
          </p:nvGrpSpPr>
          <p:grpSpPr>
            <a:xfrm>
              <a:off x="1617874" y="2732906"/>
              <a:ext cx="1752232" cy="400186"/>
              <a:chOff x="1617874" y="2732906"/>
              <a:chExt cx="1752232" cy="400186"/>
            </a:xfrm>
          </p:grpSpPr>
          <p:cxnSp>
            <p:nvCxnSpPr>
              <p:cNvPr id="31" name="直接连接符 17">
                <a:extLst>
                  <a:ext uri="{FF2B5EF4-FFF2-40B4-BE49-F238E27FC236}">
                    <a16:creationId xmlns:a16="http://schemas.microsoft.com/office/drawing/2014/main" id="{2A2C98FC-7139-4B97-9237-4FC217686882}"/>
                  </a:ext>
                </a:extLst>
              </p:cNvPr>
              <p:cNvCxnSpPr/>
              <p:nvPr/>
            </p:nvCxnSpPr>
            <p:spPr>
              <a:xfrm flipH="1" flipV="1">
                <a:off x="2673236" y="2888355"/>
                <a:ext cx="124869" cy="244737"/>
              </a:xfrm>
              <a:prstGeom prst="line">
                <a:avLst/>
              </a:prstGeom>
              <a:noFill/>
              <a:ln w="6350" cap="flat" cmpd="sng" algn="ctr">
                <a:solidFill>
                  <a:schemeClr val="bg2"/>
                </a:solidFill>
                <a:prstDash val="solid"/>
                <a:headEnd type="oval"/>
                <a:tailEnd type="none"/>
              </a:ln>
              <a:effectLst/>
            </p:spPr>
          </p:cxnSp>
          <p:cxnSp>
            <p:nvCxnSpPr>
              <p:cNvPr id="32" name="直接连接符 18">
                <a:extLst>
                  <a:ext uri="{FF2B5EF4-FFF2-40B4-BE49-F238E27FC236}">
                    <a16:creationId xmlns:a16="http://schemas.microsoft.com/office/drawing/2014/main" id="{EB0669DF-1506-44A5-A7A8-555B96E984D6}"/>
                  </a:ext>
                </a:extLst>
              </p:cNvPr>
              <p:cNvCxnSpPr/>
              <p:nvPr/>
            </p:nvCxnSpPr>
            <p:spPr>
              <a:xfrm>
                <a:off x="1617874" y="2732906"/>
                <a:ext cx="1752232" cy="0"/>
              </a:xfrm>
              <a:prstGeom prst="line">
                <a:avLst/>
              </a:prstGeom>
              <a:noFill/>
              <a:ln w="6350" cap="flat" cmpd="sng" algn="ctr">
                <a:solidFill>
                  <a:schemeClr val="tx1"/>
                </a:solidFill>
                <a:prstDash val="solid"/>
                <a:headEnd type="oval"/>
                <a:tailEnd type="none"/>
              </a:ln>
              <a:effectLst/>
            </p:spPr>
          </p:cxnSp>
        </p:grpSp>
      </p:grpSp>
      <p:pic>
        <p:nvPicPr>
          <p:cNvPr id="39" name="图片 21">
            <a:extLst>
              <a:ext uri="{FF2B5EF4-FFF2-40B4-BE49-F238E27FC236}">
                <a16:creationId xmlns:a16="http://schemas.microsoft.com/office/drawing/2014/main" id="{C0606DEB-7D24-428A-8664-19E5E8EF72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179" y="4755314"/>
            <a:ext cx="2372676" cy="1747068"/>
          </a:xfrm>
          <a:prstGeom prst="rect">
            <a:avLst/>
          </a:prstGeom>
        </p:spPr>
      </p:pic>
      <p:pic>
        <p:nvPicPr>
          <p:cNvPr id="18" name="Picture 17" descr="A body of water with trees and a tall tower in the background&#10;&#10;Description automatically generated with medium confidence">
            <a:extLst>
              <a:ext uri="{FF2B5EF4-FFF2-40B4-BE49-F238E27FC236}">
                <a16:creationId xmlns:a16="http://schemas.microsoft.com/office/drawing/2014/main" id="{018F240B-8618-45F6-85FE-6DAF6B3024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33097" y="92542"/>
            <a:ext cx="3544753" cy="2149250"/>
          </a:xfrm>
          <a:prstGeom prst="rect">
            <a:avLst/>
          </a:prstGeom>
          <a:ln>
            <a:noFill/>
          </a:ln>
          <a:effectLst>
            <a:softEdge rad="112500"/>
          </a:effectLst>
        </p:spPr>
      </p:pic>
      <p:sp>
        <p:nvSpPr>
          <p:cNvPr id="40" name="文本框 3">
            <a:extLst>
              <a:ext uri="{FF2B5EF4-FFF2-40B4-BE49-F238E27FC236}">
                <a16:creationId xmlns:a16="http://schemas.microsoft.com/office/drawing/2014/main" id="{A615D20A-7FA3-42D5-98CB-902904A148E6}"/>
              </a:ext>
            </a:extLst>
          </p:cNvPr>
          <p:cNvSpPr txBox="1"/>
          <p:nvPr/>
        </p:nvSpPr>
        <p:spPr>
          <a:xfrm>
            <a:off x="6155395" y="4215650"/>
            <a:ext cx="1808305"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0" normalizeH="0" baseline="0" noProof="0" dirty="0" err="1">
                <a:ln>
                  <a:noFill/>
                </a:ln>
                <a:solidFill>
                  <a:schemeClr val="bg1"/>
                </a:solidFill>
                <a:effectLst/>
                <a:uLnTx/>
                <a:uFillTx/>
                <a:latin typeface="#9Slide05 SVNBulgary" pitchFamily="2" charset="0"/>
                <a:ea typeface="方正隶变_GBK" panose="03000509000000000000" pitchFamily="65" charset="-122"/>
              </a:rPr>
              <a:t>Chùa</a:t>
            </a:r>
            <a:r>
              <a:rPr kumimoji="0" lang="en-US" altLang="zh-CN" sz="3500" b="0" i="0" u="none" strike="noStrike" kern="1200" cap="none" spc="0" normalizeH="0" baseline="0" noProof="0" dirty="0">
                <a:ln>
                  <a:noFill/>
                </a:ln>
                <a:solidFill>
                  <a:schemeClr val="bg1"/>
                </a:solidFill>
                <a:effectLst/>
                <a:uLnTx/>
                <a:uFillTx/>
                <a:latin typeface="#9Slide05 SVNBulgary" pitchFamily="2" charset="0"/>
                <a:ea typeface="方正隶变_GBK" panose="03000509000000000000" pitchFamily="65" charset="-122"/>
              </a:rPr>
              <a:t> </a:t>
            </a:r>
            <a:r>
              <a:rPr kumimoji="0" lang="en-US" altLang="zh-CN" sz="3500" b="0" i="0" u="none" strike="noStrike" kern="1200" cap="none" spc="0" normalizeH="0" baseline="0" noProof="0" dirty="0" err="1">
                <a:ln>
                  <a:noFill/>
                </a:ln>
                <a:solidFill>
                  <a:schemeClr val="bg1"/>
                </a:solidFill>
                <a:effectLst/>
                <a:uLnTx/>
                <a:uFillTx/>
                <a:latin typeface="#9Slide05 SVNBulgary" pitchFamily="2" charset="0"/>
                <a:ea typeface="方正隶变_GBK" panose="03000509000000000000" pitchFamily="65" charset="-122"/>
              </a:rPr>
              <a:t>Láng</a:t>
            </a:r>
            <a:endParaRPr kumimoji="0" lang="zh-CN" altLang="en-US" sz="3500" b="0" i="0" u="none" strike="noStrike" kern="1200" cap="none" spc="0" normalizeH="0" baseline="0" noProof="0" dirty="0">
              <a:ln>
                <a:noFill/>
              </a:ln>
              <a:solidFill>
                <a:schemeClr val="bg1"/>
              </a:solidFill>
              <a:effectLst/>
              <a:uLnTx/>
              <a:uFillTx/>
              <a:latin typeface="#9Slide05 SVNBulgary" pitchFamily="2" charset="0"/>
              <a:ea typeface="方正隶变_GBK" panose="03000509000000000000" pitchFamily="65" charset="-122"/>
            </a:endParaRPr>
          </a:p>
        </p:txBody>
      </p:sp>
      <p:sp>
        <p:nvSpPr>
          <p:cNvPr id="41" name="文本框 3">
            <a:extLst>
              <a:ext uri="{FF2B5EF4-FFF2-40B4-BE49-F238E27FC236}">
                <a16:creationId xmlns:a16="http://schemas.microsoft.com/office/drawing/2014/main" id="{591B3881-8015-4581-BFC9-657960838E1E}"/>
              </a:ext>
            </a:extLst>
          </p:cNvPr>
          <p:cNvSpPr txBox="1"/>
          <p:nvPr/>
        </p:nvSpPr>
        <p:spPr>
          <a:xfrm>
            <a:off x="2762745" y="4223631"/>
            <a:ext cx="1808305"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0" normalizeH="0" baseline="0" noProof="0" dirty="0" err="1">
                <a:ln>
                  <a:noFill/>
                </a:ln>
                <a:solidFill>
                  <a:schemeClr val="bg1"/>
                </a:solidFill>
                <a:effectLst/>
                <a:uLnTx/>
                <a:uFillTx/>
                <a:latin typeface="#9Slide05 SVNBulgary" pitchFamily="2" charset="0"/>
                <a:ea typeface="方正隶变_GBK" panose="03000509000000000000" pitchFamily="65" charset="-122"/>
              </a:rPr>
              <a:t>Chùa</a:t>
            </a:r>
            <a:endParaRPr kumimoji="0" lang="en-US" altLang="zh-CN" sz="3500" b="0" i="0" u="none" strike="noStrike" kern="1200" cap="none" spc="0" normalizeH="0" baseline="0" noProof="0" dirty="0">
              <a:ln>
                <a:noFill/>
              </a:ln>
              <a:solidFill>
                <a:schemeClr val="bg1"/>
              </a:solidFill>
              <a:effectLst/>
              <a:uLnTx/>
              <a:uFillTx/>
              <a:latin typeface="#9Slide05 SVNBulgary" pitchFamily="2" charset="0"/>
              <a:ea typeface="方正隶变_GBK" panose="03000509000000000000" pitchFamily="65"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0" normalizeH="0" baseline="0" noProof="0" dirty="0">
                <a:ln>
                  <a:noFill/>
                </a:ln>
                <a:solidFill>
                  <a:schemeClr val="bg1"/>
                </a:solidFill>
                <a:effectLst/>
                <a:uLnTx/>
                <a:uFillTx/>
                <a:latin typeface="#9Slide05 SVNBulgary" pitchFamily="2" charset="0"/>
                <a:ea typeface="方正隶变_GBK" panose="03000509000000000000" pitchFamily="65" charset="-122"/>
              </a:rPr>
              <a:t>Kim </a:t>
            </a:r>
            <a:r>
              <a:rPr kumimoji="0" lang="en-US" altLang="zh-CN" sz="3500" b="0" i="0" u="none" strike="noStrike" kern="1200" cap="none" spc="0" normalizeH="0" baseline="0" noProof="0" dirty="0" err="1">
                <a:ln>
                  <a:noFill/>
                </a:ln>
                <a:solidFill>
                  <a:schemeClr val="bg1"/>
                </a:solidFill>
                <a:effectLst/>
                <a:uLnTx/>
                <a:uFillTx/>
                <a:latin typeface="#9Slide05 SVNBulgary" pitchFamily="2" charset="0"/>
                <a:ea typeface="方正隶变_GBK" panose="03000509000000000000" pitchFamily="65" charset="-122"/>
              </a:rPr>
              <a:t>Liên</a:t>
            </a:r>
            <a:endParaRPr kumimoji="0" lang="zh-CN" altLang="en-US" sz="3500" b="0" i="0" u="none" strike="noStrike" kern="1200" cap="none" spc="0" normalizeH="0" baseline="0" noProof="0" dirty="0">
              <a:ln>
                <a:noFill/>
              </a:ln>
              <a:solidFill>
                <a:schemeClr val="bg1"/>
              </a:solidFill>
              <a:effectLst/>
              <a:uLnTx/>
              <a:uFillTx/>
              <a:latin typeface="#9Slide05 SVNBulgary" pitchFamily="2" charset="0"/>
              <a:ea typeface="方正隶变_GBK" panose="03000509000000000000" pitchFamily="65" charset="-122"/>
            </a:endParaRPr>
          </a:p>
        </p:txBody>
      </p:sp>
      <p:pic>
        <p:nvPicPr>
          <p:cNvPr id="44" name="Picture 43" descr="A picture containing outdoor, tree, building, place of worship&#10;&#10;Description automatically generated">
            <a:extLst>
              <a:ext uri="{FF2B5EF4-FFF2-40B4-BE49-F238E27FC236}">
                <a16:creationId xmlns:a16="http://schemas.microsoft.com/office/drawing/2014/main" id="{1023E615-9B0D-4331-8B90-6DBFF18435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867" y="225469"/>
            <a:ext cx="3976528" cy="3273874"/>
          </a:xfrm>
          <a:prstGeom prst="rect">
            <a:avLst/>
          </a:prstGeom>
          <a:ln>
            <a:noFill/>
          </a:ln>
          <a:effectLst>
            <a:softEdge rad="112500"/>
          </a:effectLst>
        </p:spPr>
      </p:pic>
      <p:pic>
        <p:nvPicPr>
          <p:cNvPr id="46" name="Picture 45" descr="A picture containing tree, outdoor, stone, area&#10;&#10;Description automatically generated">
            <a:extLst>
              <a:ext uri="{FF2B5EF4-FFF2-40B4-BE49-F238E27FC236}">
                <a16:creationId xmlns:a16="http://schemas.microsoft.com/office/drawing/2014/main" id="{A25787ED-7F38-432A-B032-AFB6E053F9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66211" y="2972224"/>
            <a:ext cx="3823278" cy="2989369"/>
          </a:xfrm>
          <a:prstGeom prst="rect">
            <a:avLst/>
          </a:prstGeom>
        </p:spPr>
      </p:pic>
    </p:spTree>
    <p:extLst>
      <p:ext uri="{BB962C8B-B14F-4D97-AF65-F5344CB8AC3E}">
        <p14:creationId xmlns:p14="http://schemas.microsoft.com/office/powerpoint/2010/main" val="3259497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barn(inVertical)">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0">
                                            <p:txEl>
                                              <p:pRg st="0" end="0"/>
                                            </p:txEl>
                                          </p:spTgt>
                                        </p:tgtEl>
                                        <p:attrNameLst>
                                          <p:attrName>style.visibility</p:attrName>
                                        </p:attrNameLst>
                                      </p:cBhvr>
                                      <p:to>
                                        <p:strVal val="visible"/>
                                      </p:to>
                                    </p:set>
                                    <p:animEffect transition="in" filter="barn(inVertical)">
                                      <p:cBhvr>
                                        <p:cTn id="22" dur="500"/>
                                        <p:tgtEl>
                                          <p:spTgt spid="4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1">
                                            <p:txEl>
                                              <p:pRg st="0" end="0"/>
                                            </p:txEl>
                                          </p:spTgt>
                                        </p:tgtEl>
                                        <p:attrNameLst>
                                          <p:attrName>style.visibility</p:attrName>
                                        </p:attrNameLst>
                                      </p:cBhvr>
                                      <p:to>
                                        <p:strVal val="visible"/>
                                      </p:to>
                                    </p:set>
                                    <p:animEffect transition="in" filter="barn(inVertical)">
                                      <p:cBhvr>
                                        <p:cTn id="27" dur="500"/>
                                        <p:tgtEl>
                                          <p:spTgt spid="41">
                                            <p:txEl>
                                              <p:pRg st="0" end="0"/>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41">
                                            <p:txEl>
                                              <p:pRg st="1" end="1"/>
                                            </p:txEl>
                                          </p:spTgt>
                                        </p:tgtEl>
                                        <p:attrNameLst>
                                          <p:attrName>style.visibility</p:attrName>
                                        </p:attrNameLst>
                                      </p:cBhvr>
                                      <p:to>
                                        <p:strVal val="visible"/>
                                      </p:to>
                                    </p:set>
                                    <p:animEffect transition="in" filter="barn(inVertical)">
                                      <p:cBhvr>
                                        <p:cTn id="30" dur="500"/>
                                        <p:tgtEl>
                                          <p:spTgt spid="41">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barn(inVertical)">
                                      <p:cBhvr>
                                        <p:cTn id="3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ap&#10;&#10;Description automatically generated">
            <a:extLst>
              <a:ext uri="{FF2B5EF4-FFF2-40B4-BE49-F238E27FC236}">
                <a16:creationId xmlns:a16="http://schemas.microsoft.com/office/drawing/2014/main" id="{226B3941-D9C5-464A-A516-6DE1715E11AC}"/>
              </a:ext>
            </a:extLst>
          </p:cNvPr>
          <p:cNvPicPr>
            <a:picLocks noChangeAspect="1"/>
          </p:cNvPicPr>
          <p:nvPr/>
        </p:nvPicPr>
        <p:blipFill>
          <a:blip r:embed="rId3">
            <a:duotone>
              <a:srgbClr val="A5A5A5">
                <a:shade val="45000"/>
                <a:satMod val="135000"/>
              </a:srgbClr>
              <a:prstClr val="white"/>
            </a:duotone>
            <a:extLst>
              <a:ext uri="{BEBA8EAE-BF5A-486C-A8C5-ECC9F3942E4B}">
                <a14:imgProps xmlns:a14="http://schemas.microsoft.com/office/drawing/2010/main">
                  <a14:imgLayer r:embed="rId4">
                    <a14:imgEffect>
                      <a14:backgroundRemoval t="1699" b="96845" l="1667" r="99167">
                        <a14:foregroundMark x1="1944" y1="11165" x2="21667" y2="24272"/>
                        <a14:foregroundMark x1="21667" y1="24272" x2="24444" y2="27670"/>
                        <a14:foregroundMark x1="60278" y1="29612" x2="79167" y2="36650"/>
                        <a14:foregroundMark x1="79167" y1="36650" x2="95278" y2="36165"/>
                        <a14:foregroundMark x1="65000" y1="51699" x2="64167" y2="60194"/>
                        <a14:foregroundMark x1="64167" y1="60194" x2="78333" y2="82039"/>
                        <a14:foregroundMark x1="78333" y1="82039" x2="90556" y2="72573"/>
                        <a14:foregroundMark x1="90556" y1="72573" x2="91389" y2="50485"/>
                        <a14:foregroundMark x1="91389" y1="50485" x2="80000" y2="83738"/>
                        <a14:foregroundMark x1="80000" y1="83738" x2="56389" y2="95146"/>
                        <a14:foregroundMark x1="56389" y1="95146" x2="24722" y2="96359"/>
                        <a14:foregroundMark x1="78056" y1="54612" x2="81389" y2="61650"/>
                        <a14:foregroundMark x1="81389" y1="61650" x2="83333" y2="51699"/>
                        <a14:foregroundMark x1="8611" y1="1942" x2="29444" y2="25971"/>
                        <a14:foregroundMark x1="29444" y1="25971" x2="30278" y2="26456"/>
                        <a14:foregroundMark x1="70278" y1="39320" x2="57222" y2="48058"/>
                        <a14:foregroundMark x1="57222" y1="48058" x2="63889" y2="55583"/>
                        <a14:foregroundMark x1="63889" y1="55583" x2="81389" y2="42718"/>
                        <a14:foregroundMark x1="81389" y1="42718" x2="90278" y2="44903"/>
                        <a14:foregroundMark x1="90278" y1="44903" x2="94444" y2="81311"/>
                        <a14:foregroundMark x1="94444" y1="81311" x2="91389" y2="90534"/>
                        <a14:foregroundMark x1="91389" y1="90534" x2="83611" y2="91748"/>
                        <a14:foregroundMark x1="6944" y1="17718" x2="5278" y2="24757"/>
                        <a14:foregroundMark x1="5278" y1="24757" x2="6944" y2="28398"/>
                        <a14:foregroundMark x1="52564" y1="22172" x2="63889" y2="27670"/>
                        <a14:foregroundMark x1="13889" y1="3398" x2="41844" y2="16968"/>
                        <a14:foregroundMark x1="63889" y1="27670" x2="99444" y2="31796"/>
                        <a14:foregroundMark x1="16944" y1="37621" x2="8889" y2="83981"/>
                        <a14:foregroundMark x1="8889" y1="83981" x2="10000" y2="94417"/>
                        <a14:foregroundMark x1="10000" y1="94417" x2="10833" y2="96117"/>
                        <a14:foregroundMark x1="22778" y1="42233" x2="17778" y2="61165"/>
                        <a14:foregroundMark x1="17778" y1="61165" x2="41944" y2="92718"/>
                        <a14:foregroundMark x1="41944" y1="92718" x2="52222" y2="83738"/>
                        <a14:foregroundMark x1="52222" y1="83738" x2="50556" y2="82767"/>
                        <a14:foregroundMark x1="8333" y1="31553" x2="8056" y2="97087"/>
                        <a14:foregroundMark x1="8056" y1="97087" x2="23611" y2="94417"/>
                        <a14:foregroundMark x1="23611" y1="94417" x2="44167" y2="70631"/>
                        <a14:foregroundMark x1="44167" y1="70631" x2="56667" y2="65534"/>
                        <a14:foregroundMark x1="31944" y1="58495" x2="33333" y2="74272"/>
                        <a14:foregroundMark x1="5833" y1="47087" x2="1667" y2="96359"/>
                        <a14:foregroundMark x1="4167" y1="1699" x2="4167" y2="5340"/>
                        <a14:backgroundMark x1="43056" y1="16019" x2="51389" y2="21845"/>
                        <a14:backgroundMark x1="51389" y1="21845" x2="53056" y2="21359"/>
                      </a14:backgroundRemoval>
                    </a14:imgEffect>
                  </a14:imgLayer>
                </a14:imgProps>
              </a:ext>
              <a:ext uri="{28A0092B-C50C-407E-A947-70E740481C1C}">
                <a14:useLocalDpi xmlns:a14="http://schemas.microsoft.com/office/drawing/2010/main" val="0"/>
              </a:ext>
            </a:extLst>
          </a:blip>
          <a:stretch>
            <a:fillRect/>
          </a:stretch>
        </p:blipFill>
        <p:spPr>
          <a:xfrm>
            <a:off x="-64034" y="115306"/>
            <a:ext cx="7352778" cy="6945682"/>
          </a:xfrm>
          <a:prstGeom prst="rect">
            <a:avLst/>
          </a:prstGeom>
          <a:ln>
            <a:noFill/>
          </a:ln>
          <a:effectLst>
            <a:softEdge rad="112500"/>
          </a:effectLst>
        </p:spPr>
      </p:pic>
      <p:sp>
        <p:nvSpPr>
          <p:cNvPr id="7" name="TextBox 6">
            <a:extLst>
              <a:ext uri="{FF2B5EF4-FFF2-40B4-BE49-F238E27FC236}">
                <a16:creationId xmlns:a16="http://schemas.microsoft.com/office/drawing/2014/main" id="{68720010-3D9B-4B01-8602-C10BDD9B302E}"/>
              </a:ext>
            </a:extLst>
          </p:cNvPr>
          <p:cNvSpPr txBox="1"/>
          <p:nvPr/>
        </p:nvSpPr>
        <p:spPr>
          <a:xfrm>
            <a:off x="7478037" y="177298"/>
            <a:ext cx="4334007" cy="5093702"/>
          </a:xfrm>
          <a:prstGeom prst="rect">
            <a:avLst/>
          </a:prstGeom>
          <a:noFill/>
        </p:spPr>
        <p:txBody>
          <a:bodyPr wrap="square">
            <a:spAutoFit/>
          </a:bodyPr>
          <a:lstStyle/>
          <a:p>
            <a:pPr algn="just"/>
            <a:r>
              <a:rPr lang="vi-VN" sz="2500" b="1" i="0" dirty="0">
                <a:solidFill>
                  <a:srgbClr val="000000"/>
                </a:solidFill>
                <a:effectLst/>
                <a:latin typeface="#9Slide04 Manuale SemiBold" panose="02040704050405060204" pitchFamily="18" charset="0"/>
              </a:rPr>
              <a:t>Xứ Kinh Bắc là một trong những trung tâm Phật giáo cổ xưa và lớn nhất ở Việt Nam. Trải qua nhiều thế kỷ, mỗi triều đại lại tu bổ hoặc xây mới một số công trình chùa chiền, đền tháp. Vương triều Lý - một vương triều hiển hách về võ công văn trị và rất sùng mộ đạo Phật, tôn đạo Phật là quốc giáo, đã để lại nhiều dấu tích lịch sử làm vẻ vang nền văn hóa dân tộc.</a:t>
            </a:r>
            <a:endParaRPr lang="en-US" sz="2500" dirty="0">
              <a:latin typeface="#9Slide04 Manuale SemiBold" panose="02040704050405060204" pitchFamily="18" charset="0"/>
            </a:endParaRPr>
          </a:p>
        </p:txBody>
      </p:sp>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1475" y="3908640"/>
            <a:ext cx="4828437" cy="3419006"/>
          </a:xfrm>
          <a:prstGeom prst="rect">
            <a:avLst/>
          </a:prstGeom>
        </p:spPr>
      </p:pic>
      <p:grpSp>
        <p:nvGrpSpPr>
          <p:cNvPr id="13" name="组合 13">
            <a:extLst>
              <a:ext uri="{FF2B5EF4-FFF2-40B4-BE49-F238E27FC236}">
                <a16:creationId xmlns:a16="http://schemas.microsoft.com/office/drawing/2014/main" id="{FF014337-10E0-451C-BAF2-C8A79C508C46}"/>
              </a:ext>
            </a:extLst>
          </p:cNvPr>
          <p:cNvGrpSpPr/>
          <p:nvPr/>
        </p:nvGrpSpPr>
        <p:grpSpPr>
          <a:xfrm>
            <a:off x="3281819" y="177298"/>
            <a:ext cx="4006925" cy="2528324"/>
            <a:chOff x="6095998" y="2009446"/>
            <a:chExt cx="5054992" cy="4325880"/>
          </a:xfrm>
        </p:grpSpPr>
        <p:pic>
          <p:nvPicPr>
            <p:cNvPr id="14" name="图片 11">
              <a:extLst>
                <a:ext uri="{FF2B5EF4-FFF2-40B4-BE49-F238E27FC236}">
                  <a16:creationId xmlns:a16="http://schemas.microsoft.com/office/drawing/2014/main" id="{9C1D384A-75E6-45D1-B2C0-038ECF5682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5998" y="2009446"/>
              <a:ext cx="4033912" cy="4325880"/>
            </a:xfrm>
            <a:prstGeom prst="rect">
              <a:avLst/>
            </a:prstGeom>
          </p:spPr>
        </p:pic>
        <p:pic>
          <p:nvPicPr>
            <p:cNvPr id="15" name="图片 12">
              <a:extLst>
                <a:ext uri="{FF2B5EF4-FFF2-40B4-BE49-F238E27FC236}">
                  <a16:creationId xmlns:a16="http://schemas.microsoft.com/office/drawing/2014/main" id="{2EC3546F-FE88-4B2D-A67F-16AAAADB90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42863" y="5629702"/>
              <a:ext cx="1142999" cy="560716"/>
            </a:xfrm>
            <a:prstGeom prst="rect">
              <a:avLst/>
            </a:prstGeom>
          </p:spPr>
        </p:pic>
        <p:pic>
          <p:nvPicPr>
            <p:cNvPr id="16" name="图片 10">
              <a:extLst>
                <a:ext uri="{FF2B5EF4-FFF2-40B4-BE49-F238E27FC236}">
                  <a16:creationId xmlns:a16="http://schemas.microsoft.com/office/drawing/2014/main" id="{4F967D4C-9E34-475C-93FA-0B4B562365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77733" y="4172386"/>
              <a:ext cx="1273257" cy="1457316"/>
            </a:xfrm>
            <a:prstGeom prst="rect">
              <a:avLst/>
            </a:prstGeom>
          </p:spPr>
        </p:pic>
      </p:grpSp>
      <p:pic>
        <p:nvPicPr>
          <p:cNvPr id="17" name="Picture 159" descr="毛笔">
            <a:extLst>
              <a:ext uri="{FF2B5EF4-FFF2-40B4-BE49-F238E27FC236}">
                <a16:creationId xmlns:a16="http://schemas.microsoft.com/office/drawing/2014/main" id="{13B02F1C-57DE-481A-9568-632762660439}"/>
              </a:ext>
            </a:extLst>
          </p:cNvPr>
          <p:cNvPicPr>
            <a:picLocks noChangeAspect="1" noChangeArrowheads="1"/>
          </p:cNvPicPr>
          <p:nvPr/>
        </p:nvPicPr>
        <p:blipFill>
          <a:blip r:embed="rId9"/>
          <a:srcRect/>
          <a:stretch>
            <a:fillRect/>
          </a:stretch>
        </p:blipFill>
        <p:spPr bwMode="auto">
          <a:xfrm>
            <a:off x="-230601" y="1900538"/>
            <a:ext cx="1337559" cy="4877415"/>
          </a:xfrm>
          <a:prstGeom prst="rect">
            <a:avLst/>
          </a:prstGeom>
          <a:noFill/>
          <a:ln w="9525">
            <a:noFill/>
            <a:miter lim="800000"/>
            <a:headEnd/>
            <a:tailEnd/>
          </a:ln>
        </p:spPr>
      </p:pic>
    </p:spTree>
    <p:extLst>
      <p:ext uri="{BB962C8B-B14F-4D97-AF65-F5344CB8AC3E}">
        <p14:creationId xmlns:p14="http://schemas.microsoft.com/office/powerpoint/2010/main" val="24655873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20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dissolv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2" descr="F:\360安全浏览器下载\水墨\1402\06.png">
            <a:extLst>
              <a:ext uri="{FF2B5EF4-FFF2-40B4-BE49-F238E27FC236}">
                <a16:creationId xmlns:a16="http://schemas.microsoft.com/office/drawing/2014/main" id="{74DEEFF4-0210-4930-AA64-CC4AF0AE3E1D}"/>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842486" y="14669"/>
            <a:ext cx="4223964" cy="323079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 picture containing logo&#10;&#10;Description automatically generated">
            <a:extLst>
              <a:ext uri="{FF2B5EF4-FFF2-40B4-BE49-F238E27FC236}">
                <a16:creationId xmlns:a16="http://schemas.microsoft.com/office/drawing/2014/main" id="{203BC6F5-A91C-4FF5-ACE6-8842A7B724A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553861" y="2291859"/>
            <a:ext cx="5059849" cy="5059849"/>
          </a:xfrm>
          <a:prstGeom prst="rect">
            <a:avLst/>
          </a:prstGeom>
        </p:spPr>
      </p:pic>
      <p:pic>
        <p:nvPicPr>
          <p:cNvPr id="30" name="图片 2">
            <a:extLst>
              <a:ext uri="{FF2B5EF4-FFF2-40B4-BE49-F238E27FC236}">
                <a16:creationId xmlns:a16="http://schemas.microsoft.com/office/drawing/2014/main" id="{2D0642D8-AFC0-4510-AA98-E4FCEDA388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42035" y="-460888"/>
            <a:ext cx="3971675" cy="2066512"/>
          </a:xfrm>
          <a:prstGeom prst="rect">
            <a:avLst/>
          </a:prstGeom>
        </p:spPr>
      </p:pic>
      <p:pic>
        <p:nvPicPr>
          <p:cNvPr id="31" name="Picture 13" descr="C:\Users\liujicai01\Desktop\png\素材CNN-sccnn_0000s_0005_w-副本-3.png">
            <a:extLst>
              <a:ext uri="{FF2B5EF4-FFF2-40B4-BE49-F238E27FC236}">
                <a16:creationId xmlns:a16="http://schemas.microsoft.com/office/drawing/2014/main" id="{503001D7-79B1-4036-ABD9-E61F6F2EE2C5}"/>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7253273" y="-2289027"/>
            <a:ext cx="436485" cy="22577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3" descr="C:\Users\liujicai01\Desktop\png\素材CNN-sccnn_0000s_0005_w-副本-3.png">
            <a:extLst>
              <a:ext uri="{FF2B5EF4-FFF2-40B4-BE49-F238E27FC236}">
                <a16:creationId xmlns:a16="http://schemas.microsoft.com/office/drawing/2014/main" id="{80889336-00B9-4A52-B909-C52773FD0FBF}"/>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8490000" y="-2063248"/>
            <a:ext cx="436485" cy="28274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3" descr="C:\Users\liujicai01\Desktop\png\素材CNN-sccnn_0000s_0005_w-副本-3.png">
            <a:extLst>
              <a:ext uri="{FF2B5EF4-FFF2-40B4-BE49-F238E27FC236}">
                <a16:creationId xmlns:a16="http://schemas.microsoft.com/office/drawing/2014/main" id="{9937E19D-5236-4263-AA07-BA541CCE4962}"/>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6005134" y="-2034764"/>
            <a:ext cx="436485" cy="28274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3" descr="C:\Users\liujicai01\Desktop\png\素材CNN-sccnn_0000s_0005_w-副本-3.png">
            <a:extLst>
              <a:ext uri="{FF2B5EF4-FFF2-40B4-BE49-F238E27FC236}">
                <a16:creationId xmlns:a16="http://schemas.microsoft.com/office/drawing/2014/main" id="{5098377F-49F3-421D-9B78-EA2A5BDD0618}"/>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9985140" y="-1884371"/>
            <a:ext cx="436485" cy="282749"/>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3" descr="C:\Users\liujicai01\Desktop\png\素材CNN-sccnn_0000s_0005_w-副本-3.png">
            <a:extLst>
              <a:ext uri="{FF2B5EF4-FFF2-40B4-BE49-F238E27FC236}">
                <a16:creationId xmlns:a16="http://schemas.microsoft.com/office/drawing/2014/main" id="{BBBC8FE5-8246-493E-9C97-DCDE0BDF7839}"/>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5263270" y="-2167117"/>
            <a:ext cx="436485" cy="28274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3" descr="C:\Users\liujicai01\Desktop\png\素材CNN-sccnn_0000s_0005_w-副本-3.png">
            <a:extLst>
              <a:ext uri="{FF2B5EF4-FFF2-40B4-BE49-F238E27FC236}">
                <a16:creationId xmlns:a16="http://schemas.microsoft.com/office/drawing/2014/main" id="{94D9BC23-4A71-4CEA-97F5-D6E00DE7439E}"/>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5045028" y="-1780501"/>
            <a:ext cx="436485" cy="28274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3" descr="C:\Users\liujicai01\Desktop\png\素材CNN-sccnn_0000s_0005_w-副本-3.png">
            <a:extLst>
              <a:ext uri="{FF2B5EF4-FFF2-40B4-BE49-F238E27FC236}">
                <a16:creationId xmlns:a16="http://schemas.microsoft.com/office/drawing/2014/main" id="{B3CB80C9-6296-4448-BB54-12A475CC229D}"/>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4137364" y="-1959379"/>
            <a:ext cx="436485" cy="28274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3" descr="C:\Users\liujicai01\Desktop\png\素材CNN-sccnn_0000s_0005_w-副本-3.png">
            <a:extLst>
              <a:ext uri="{FF2B5EF4-FFF2-40B4-BE49-F238E27FC236}">
                <a16:creationId xmlns:a16="http://schemas.microsoft.com/office/drawing/2014/main" id="{9CE1A36B-C6FE-4DA2-97C2-BE67BDE0E11F}"/>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6537269" y="-2063248"/>
            <a:ext cx="436485" cy="28274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3" descr="C:\Users\liujicai01\Desktop\png\素材CNN-sccnn_0000s_0005_w-副本-3.png">
            <a:extLst>
              <a:ext uri="{FF2B5EF4-FFF2-40B4-BE49-F238E27FC236}">
                <a16:creationId xmlns:a16="http://schemas.microsoft.com/office/drawing/2014/main" id="{25FF0B59-E7BD-4841-9499-9B3107B9C560}"/>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10684252" y="-1795428"/>
            <a:ext cx="436485" cy="282749"/>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4248A7BD-1184-4C59-A2B1-FE7E438C955C}"/>
              </a:ext>
            </a:extLst>
          </p:cNvPr>
          <p:cNvSpPr txBox="1"/>
          <p:nvPr/>
        </p:nvSpPr>
        <p:spPr>
          <a:xfrm>
            <a:off x="-1157580" y="1290153"/>
            <a:ext cx="6306854" cy="630942"/>
          </a:xfrm>
          <a:prstGeom prst="rect">
            <a:avLst/>
          </a:prstGeom>
          <a:noFill/>
        </p:spPr>
        <p:txBody>
          <a:bodyPr wrap="square">
            <a:spAutoFit/>
          </a:bodyPr>
          <a:lstStyle/>
          <a:p>
            <a:pPr algn="ctr" eaLnBrk="1" hangingPunct="1"/>
            <a:r>
              <a:rPr lang="en-US" sz="3500" b="1" dirty="0" err="1">
                <a:solidFill>
                  <a:schemeClr val="bg1"/>
                </a:solidFill>
                <a:effectLst>
                  <a:glow rad="63500">
                    <a:schemeClr val="accent1">
                      <a:satMod val="175000"/>
                      <a:alpha val="40000"/>
                    </a:schemeClr>
                  </a:glow>
                </a:effectLst>
                <a:latin typeface="UTM ThuPhap Thien An" panose="02040603050506020204" pitchFamily="18" charset="0"/>
                <a:cs typeface="Times New Roman" pitchFamily="18" charset="0"/>
              </a:rPr>
              <a:t>Ghi</a:t>
            </a:r>
            <a:r>
              <a:rPr lang="en-US" sz="3500" b="1" dirty="0">
                <a:solidFill>
                  <a:schemeClr val="bg1"/>
                </a:solidFill>
                <a:effectLst>
                  <a:glow rad="63500">
                    <a:schemeClr val="accent1">
                      <a:satMod val="175000"/>
                      <a:alpha val="40000"/>
                    </a:schemeClr>
                  </a:glow>
                </a:effectLst>
                <a:latin typeface="UTM ThuPhap Thien An" panose="02040603050506020204" pitchFamily="18" charset="0"/>
                <a:cs typeface="Times New Roman" pitchFamily="18" charset="0"/>
              </a:rPr>
              <a:t> </a:t>
            </a:r>
            <a:r>
              <a:rPr lang="en-US" sz="3500" b="1" dirty="0" err="1">
                <a:solidFill>
                  <a:schemeClr val="bg1"/>
                </a:solidFill>
                <a:effectLst>
                  <a:glow rad="63500">
                    <a:schemeClr val="accent1">
                      <a:satMod val="175000"/>
                      <a:alpha val="40000"/>
                    </a:schemeClr>
                  </a:glow>
                </a:effectLst>
                <a:latin typeface="UTM ThuPhap Thien An" panose="02040603050506020204" pitchFamily="18" charset="0"/>
                <a:cs typeface="Times New Roman" pitchFamily="18" charset="0"/>
              </a:rPr>
              <a:t>nhớ</a:t>
            </a:r>
            <a:endParaRPr lang="en-US" sz="3500" b="1" dirty="0">
              <a:solidFill>
                <a:schemeClr val="bg1"/>
              </a:solidFill>
              <a:effectLst>
                <a:glow rad="63500">
                  <a:schemeClr val="accent1">
                    <a:satMod val="175000"/>
                    <a:alpha val="40000"/>
                  </a:schemeClr>
                </a:glow>
              </a:effectLst>
              <a:latin typeface="UTM ThuPhap Thien An" panose="02040603050506020204" pitchFamily="18" charset="0"/>
              <a:cs typeface="Times New Roman" pitchFamily="18" charset="0"/>
            </a:endParaRPr>
          </a:p>
        </p:txBody>
      </p:sp>
      <p:sp>
        <p:nvSpPr>
          <p:cNvPr id="46" name="TextBox 45">
            <a:extLst>
              <a:ext uri="{FF2B5EF4-FFF2-40B4-BE49-F238E27FC236}">
                <a16:creationId xmlns:a16="http://schemas.microsoft.com/office/drawing/2014/main" id="{C9CC9D6A-98AB-40F9-8178-434091F84093}"/>
              </a:ext>
            </a:extLst>
          </p:cNvPr>
          <p:cNvSpPr txBox="1"/>
          <p:nvPr/>
        </p:nvSpPr>
        <p:spPr>
          <a:xfrm>
            <a:off x="657267" y="3068543"/>
            <a:ext cx="7508215" cy="1708160"/>
          </a:xfrm>
          <a:prstGeom prst="rect">
            <a:avLst/>
          </a:prstGeom>
          <a:noFill/>
        </p:spPr>
        <p:txBody>
          <a:bodyPr wrap="square">
            <a:spAutoFit/>
          </a:bodyPr>
          <a:lstStyle/>
          <a:p>
            <a:pPr algn="ctr"/>
            <a:r>
              <a:rPr lang="en-US" altLang="en-US" sz="3500" b="1" dirty="0" err="1">
                <a:solidFill>
                  <a:srgbClr val="008000"/>
                </a:solidFill>
                <a:latin typeface="UVN Bui Doi" panose="03060902040502090204" pitchFamily="66" charset="0"/>
                <a:cs typeface="Times New Roman" panose="02020603050405020304" pitchFamily="18" charset="0"/>
              </a:rPr>
              <a:t>Đến</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thời</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Lý</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đạo</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Phật</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rất</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phát</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triển</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Chùa</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là</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nơi</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tu</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hành</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của</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các</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nhà</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sư</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là</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nơi</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sinh</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hoạt</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văn</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hóa</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của</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cộng</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đồng</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và</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là</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công</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trình</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kiến</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trúc</a:t>
            </a:r>
            <a:r>
              <a:rPr lang="en-US" altLang="en-US" sz="3500" b="1" dirty="0">
                <a:solidFill>
                  <a:srgbClr val="008000"/>
                </a:solidFill>
                <a:latin typeface="UVN Bui Doi" panose="03060902040502090204" pitchFamily="66" charset="0"/>
                <a:cs typeface="Times New Roman" panose="02020603050405020304" pitchFamily="18" charset="0"/>
              </a:rPr>
              <a:t> </a:t>
            </a:r>
            <a:r>
              <a:rPr lang="en-US" altLang="en-US" sz="3500" b="1" dirty="0" err="1">
                <a:solidFill>
                  <a:srgbClr val="008000"/>
                </a:solidFill>
                <a:latin typeface="UVN Bui Doi" panose="03060902040502090204" pitchFamily="66" charset="0"/>
                <a:cs typeface="Times New Roman" panose="02020603050405020304" pitchFamily="18" charset="0"/>
              </a:rPr>
              <a:t>đẹp</a:t>
            </a:r>
            <a:r>
              <a:rPr lang="en-US" altLang="en-US" sz="3500" b="1" dirty="0">
                <a:solidFill>
                  <a:srgbClr val="008000"/>
                </a:solidFill>
                <a:latin typeface="UVN Bui Doi" panose="03060902040502090204" pitchFamily="66" charset="0"/>
                <a:cs typeface="Times New Roman" panose="02020603050405020304" pitchFamily="18" charset="0"/>
              </a:rPr>
              <a:t>.</a:t>
            </a:r>
            <a:endParaRPr lang="en-US" sz="3500" dirty="0">
              <a:latin typeface="UVN Bui Doi" panose="03060902040502090204" pitchFamily="66" charset="0"/>
            </a:endParaRPr>
          </a:p>
        </p:txBody>
      </p:sp>
      <p:pic>
        <p:nvPicPr>
          <p:cNvPr id="49" name="图片 1">
            <a:extLst>
              <a:ext uri="{FF2B5EF4-FFF2-40B4-BE49-F238E27FC236}">
                <a16:creationId xmlns:a16="http://schemas.microsoft.com/office/drawing/2014/main" id="{5A0711F4-B89F-4731-B24B-D8E56F8955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03309" y="232736"/>
            <a:ext cx="3659108" cy="2694304"/>
          </a:xfrm>
          <a:prstGeom prst="rect">
            <a:avLst/>
          </a:prstGeom>
        </p:spPr>
      </p:pic>
    </p:spTree>
    <p:extLst>
      <p:ext uri="{BB962C8B-B14F-4D97-AF65-F5344CB8AC3E}">
        <p14:creationId xmlns:p14="http://schemas.microsoft.com/office/powerpoint/2010/main" val="326944188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1100"/>
                                  </p:stCondLst>
                                  <p:childTnLst>
                                    <p:animMotion origin="layout" path="M 0.03919 0.07755 C 0.03385 0.08055 0.02617 0.08264 0.02109 0.08727 C 0.01953 0.08866 0.01862 0.09143 0.01706 0.09236 C 0.01471 0.09375 0.01237 0.09352 0.0099 0.09467 C 0.00716 0.0963 0.00156 0.1 0.00156 0.10046 C -0.00482 0.11134 -0.01289 0.11412 -0.02044 0.12222 C -0.02331 0.12523 -0.02878 0.13194 -0.02878 0.13217 C -0.02969 0.13426 -0.03034 0.13704 -0.03164 0.13912 C -0.03281 0.14143 -0.03477 0.1419 -0.03581 0.14421 C -0.03711 0.14699 -0.03737 0.15092 -0.03867 0.15393 C -0.04336 0.16574 -0.04948 0.17616 -0.05378 0.18866 C -0.05495 0.19167 -0.05573 0.19537 -0.05664 0.19838 C -0.05833 0.20347 -0.06211 0.21342 -0.06211 0.21342 C -0.06263 0.21667 -0.06289 0.22014 -0.06367 0.22315 C -0.06419 0.22592 -0.06575 0.22778 -0.06628 0.23079 C -0.06927 0.24352 -0.07044 0.25717 -0.07331 0.27037 C -0.07448 0.27523 -0.07526 0.28009 -0.07604 0.28518 C -0.07656 0.28727 -0.0776 0.29236 -0.0776 0.29282 C -0.07878 0.31505 -0.08034 0.33495 -0.08437 0.35648 C -0.08581 0.37755 -0.0875 0.39444 -0.08854 0.41574 C -0.0875 0.45949 -0.08958 0.51852 -0.08164 0.56134 C -0.08034 0.5787 -0.08021 0.59606 -0.07878 0.61319 C -0.07838 0.62014 -0.07604 0.6331 -0.07604 0.63333 C -0.07656 0.66042 -0.07253 0.72477 -0.08437 0.75648 C -0.08737 0.78241 -0.08333 0.75486 -0.08997 0.78125 C -0.09336 0.79514 -0.09518 0.81134 -0.09831 0.82569 C -0.10169 0.84167 -0.10391 0.86505 -0.11224 0.875 C -0.11575 0.89097 -0.11706 0.90926 -0.12187 0.9243 C -0.12799 0.94352 -0.1345 0.9618 -0.1401 0.98125 C -0.14466 0.99745 -0.14909 1.01759 -0.15807 1.02801 C -0.16289 1.04537 -0.16966 1.05532 -0.17604 1.07014 C -0.18828 1.09815 -0.17917 1.08611 -0.18867 1.09722 C -0.19271 1.10833 -0.19909 1.11366 -0.20391 1.1243 C -0.20508 1.12708 -0.20547 1.13125 -0.20664 1.13426 C -0.21198 1.14699 -0.22096 1.15579 -0.22747 1.16643 C -0.24648 1.19699 -0.26575 1.22893 -0.29128 1.24051 C -0.29284 1.2419 -0.29544 1.24537 -0.29544 1.2456 L -0.41914 1.22569 " pathEditMode="relative" rAng="0" ptsTypes="AAAAAAAAAAAAAAAAAAAAAAAAAAAAAAAAAAAAAA">
                                      <p:cBhvr>
                                        <p:cTn id="6" dur="2900" fill="hold"/>
                                        <p:tgtEl>
                                          <p:spTgt spid="31"/>
                                        </p:tgtEl>
                                        <p:attrNameLst>
                                          <p:attrName>ppt_x</p:attrName>
                                          <p:attrName>ppt_y</p:attrName>
                                        </p:attrNameLst>
                                      </p:cBhvr>
                                      <p:rCtr x="-22917" y="58403"/>
                                    </p:animMotion>
                                  </p:childTnLst>
                                </p:cTn>
                              </p:par>
                              <p:par>
                                <p:cTn id="7" presetID="45" presetClass="entr" presetSubtype="0" fill="hold" nodeType="withEffect">
                                  <p:stCondLst>
                                    <p:cond delay="1200"/>
                                  </p:stCondLst>
                                  <p:childTnLst>
                                    <p:set>
                                      <p:cBhvr>
                                        <p:cTn id="8" dur="1" fill="hold">
                                          <p:stCondLst>
                                            <p:cond delay="0"/>
                                          </p:stCondLst>
                                        </p:cTn>
                                        <p:tgtEl>
                                          <p:spTgt spid="31"/>
                                        </p:tgtEl>
                                        <p:attrNameLst>
                                          <p:attrName>style.visibility</p:attrName>
                                        </p:attrNameLst>
                                      </p:cBhvr>
                                      <p:to>
                                        <p:strVal val="visible"/>
                                      </p:to>
                                    </p:set>
                                    <p:animEffect transition="in" filter="fade">
                                      <p:cBhvr>
                                        <p:cTn id="9" dur="2800"/>
                                        <p:tgtEl>
                                          <p:spTgt spid="31"/>
                                        </p:tgtEl>
                                      </p:cBhvr>
                                    </p:animEffect>
                                    <p:anim calcmode="lin" valueType="num">
                                      <p:cBhvr>
                                        <p:cTn id="10" dur="2800" fill="hold"/>
                                        <p:tgtEl>
                                          <p:spTgt spid="31"/>
                                        </p:tgtEl>
                                        <p:attrNameLst>
                                          <p:attrName>ppt_w</p:attrName>
                                        </p:attrNameLst>
                                      </p:cBhvr>
                                      <p:tavLst>
                                        <p:tav tm="0" fmla="#ppt_w*sin(2.5*pi*$)">
                                          <p:val>
                                            <p:fltVal val="0"/>
                                          </p:val>
                                        </p:tav>
                                        <p:tav tm="100000">
                                          <p:val>
                                            <p:fltVal val="1"/>
                                          </p:val>
                                        </p:tav>
                                      </p:tavLst>
                                    </p:anim>
                                    <p:anim calcmode="lin" valueType="num">
                                      <p:cBhvr>
                                        <p:cTn id="11" dur="2800" fill="hold"/>
                                        <p:tgtEl>
                                          <p:spTgt spid="31"/>
                                        </p:tgtEl>
                                        <p:attrNameLst>
                                          <p:attrName>ppt_h</p:attrName>
                                        </p:attrNameLst>
                                      </p:cBhvr>
                                      <p:tavLst>
                                        <p:tav tm="0">
                                          <p:val>
                                            <p:strVal val="#ppt_h"/>
                                          </p:val>
                                        </p:tav>
                                        <p:tav tm="100000">
                                          <p:val>
                                            <p:strVal val="#ppt_h"/>
                                          </p:val>
                                        </p:tav>
                                      </p:tavLst>
                                    </p:anim>
                                  </p:childTnLst>
                                </p:cTn>
                              </p:par>
                              <p:par>
                                <p:cTn id="12" presetID="0" presetClass="path" presetSubtype="0" accel="50000" decel="50000" fill="hold" nodeType="withEffect">
                                  <p:stCondLst>
                                    <p:cond delay="2800"/>
                                  </p:stCondLst>
                                  <p:childTnLst>
                                    <p:animMotion origin="layout" path="M 0.01446 0.05578 C 0.00742 0.05185 0.003 0.05926 -0.00364 0.06319 C -0.00833 0.07152 -0.01445 0.07569 -0.02031 0.08055 C -0.02487 0.08449 -0.02552 0.08148 -0.03008 0.08819 C -0.03346 0.09351 -0.03593 0.10069 -0.03971 0.10509 C -0.04114 0.10625 -0.04258 0.10856 -0.04388 0.11018 C -0.04752 0.12013 -0.04583 0.12384 -0.05221 0.12754 C -0.05364 0.13912 -0.05534 0.14699 -0.05924 0.15717 C -0.06054 0.16689 -0.06159 0.17338 -0.06471 0.18171 C -0.06627 0.22801 -0.06979 0.28888 -0.04948 0.325 C -0.04739 0.33981 -0.04531 0.34259 -0.04388 0.35949 C -0.04427 0.3706 -0.04362 0.40347 -0.04948 0.41643 C -0.05052 0.41875 -0.05247 0.41944 -0.05364 0.42129 C -0.05521 0.42338 -0.05664 0.42592 -0.05781 0.42847 C -0.05937 0.43217 -0.06028 0.43703 -0.06198 0.44097 C -0.06497 0.44722 -0.06888 0.45185 -0.07174 0.45833 C -0.07812 0.47338 -0.08398 0.48888 -0.09258 0.5 C -0.1 0.52222 -0.10677 0.54051 -0.11614 0.55949 C -0.11771 0.56273 -0.11875 0.56643 -0.12031 0.56944 C -0.12383 0.57615 -0.13138 0.58912 -0.13138 0.58935 C -0.13476 0.60648 -0.13177 0.59467 -0.14531 0.61875 C -0.15377 0.63402 -0.15781 0.64444 -0.16888 0.65555 C -0.17083 0.66064 -0.17291 0.66736 -0.17591 0.6706 C -0.18021 0.67546 -0.18971 0.68287 -0.18971 0.68333 C -0.19231 0.69722 -0.18893 0.68541 -0.19531 0.69282 C -0.19687 0.69444 -0.19791 0.69814 -0.19948 0.7 C -0.20508 0.70833 -0.21211 0.71342 -0.21888 0.71759 C -0.22747 0.7324 -0.23646 0.74328 -0.24804 0.74722 C -0.25429 0.75833 -0.26159 0.76574 -0.27031 0.76944 C -0.28164 0.78449 -0.2944 0.79606 -0.30781 0.80393 C -0.3125 0.81643 -0.31914 0.82106 -0.32591 0.8287 C -0.33112 0.83449 -0.33633 0.84444 -0.33971 0.85347 C -0.34101 0.85648 -0.34127 0.86018 -0.34258 0.86319 C -0.34414 0.86689 -0.34635 0.86967 -0.34804 0.87314 C -0.34961 0.87615 -0.35091 0.87939 -0.35221 0.8831 C -0.35481 0.88912 -0.35781 0.90532 -0.35781 0.90555 C -0.3569 0.9368 -0.3582 0.96921 -0.34804 0.99652 C -0.34635 1.00833 -0.34388 1.01388 -0.33971 1.02384 C -0.33502 1.04838 -0.32656 1.06759 -0.31758 1.08796 C -0.31575 1.09166 -0.3151 1.09652 -0.31341 1.10023 C -0.31093 1.10578 -0.30508 1.11504 -0.30508 1.11527 C -0.30169 1.13263 -0.30638 1.11134 -0.29948 1.12986 C -0.29414 1.14421 -0.30325 1.13125 -0.29388 1.14236 C -0.29205 1.15208 -0.28841 1.15463 -0.28424 1.16203 C -0.28112 1.18426 -0.2733 1.18125 -0.26471 1.19421 C -0.25638 1.20671 -0.26263 1.20185 -0.25508 1.20648 C -0.24205 1.24097 -0.21093 1.24838 -0.18971 1.24838 " pathEditMode="relative" rAng="0" ptsTypes="AAAAAAAAAAAAAAAAAAAAAAAAAAAAAAAAAAAAAAAAAAAAAAA">
                                      <p:cBhvr>
                                        <p:cTn id="13" dur="2000" fill="hold"/>
                                        <p:tgtEl>
                                          <p:spTgt spid="32"/>
                                        </p:tgtEl>
                                        <p:attrNameLst>
                                          <p:attrName>ppt_x</p:attrName>
                                          <p:attrName>ppt_y</p:attrName>
                                        </p:attrNameLst>
                                      </p:cBhvr>
                                      <p:rCtr x="-18620" y="59583"/>
                                    </p:animMotion>
                                  </p:childTnLst>
                                </p:cTn>
                              </p:par>
                              <p:par>
                                <p:cTn id="14" presetID="45" presetClass="entr" presetSubtype="0" fill="hold" nodeType="withEffect">
                                  <p:stCondLst>
                                    <p:cond delay="280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2000"/>
                                        <p:tgtEl>
                                          <p:spTgt spid="32"/>
                                        </p:tgtEl>
                                      </p:cBhvr>
                                    </p:animEffect>
                                    <p:anim calcmode="lin" valueType="num">
                                      <p:cBhvr>
                                        <p:cTn id="17" dur="2000" fill="hold"/>
                                        <p:tgtEl>
                                          <p:spTgt spid="32"/>
                                        </p:tgtEl>
                                        <p:attrNameLst>
                                          <p:attrName>ppt_w</p:attrName>
                                        </p:attrNameLst>
                                      </p:cBhvr>
                                      <p:tavLst>
                                        <p:tav tm="0" fmla="#ppt_w*sin(2.5*pi*$)">
                                          <p:val>
                                            <p:fltVal val="0"/>
                                          </p:val>
                                        </p:tav>
                                        <p:tav tm="100000">
                                          <p:val>
                                            <p:fltVal val="1"/>
                                          </p:val>
                                        </p:tav>
                                      </p:tavLst>
                                    </p:anim>
                                    <p:anim calcmode="lin" valueType="num">
                                      <p:cBhvr>
                                        <p:cTn id="18" dur="2000" fill="hold"/>
                                        <p:tgtEl>
                                          <p:spTgt spid="32"/>
                                        </p:tgtEl>
                                        <p:attrNameLst>
                                          <p:attrName>ppt_h</p:attrName>
                                        </p:attrNameLst>
                                      </p:cBhvr>
                                      <p:tavLst>
                                        <p:tav tm="0">
                                          <p:val>
                                            <p:strVal val="#ppt_h"/>
                                          </p:val>
                                        </p:tav>
                                        <p:tav tm="100000">
                                          <p:val>
                                            <p:strVal val="#ppt_h"/>
                                          </p:val>
                                        </p:tav>
                                      </p:tavLst>
                                    </p:anim>
                                  </p:childTnLst>
                                </p:cTn>
                              </p:par>
                              <p:par>
                                <p:cTn id="19" presetID="0" presetClass="path" presetSubtype="0" accel="50000" decel="50000" fill="hold" nodeType="withEffect">
                                  <p:stCondLst>
                                    <p:cond delay="4200"/>
                                  </p:stCondLst>
                                  <p:childTnLst>
                                    <p:animMotion origin="layout" path="M 0.03632 0.02709 C 0.03385 0.05648 0.02747 0.06898 0.02239 0.09607 C 0.02148 0.10093 0.02148 0.10579 0.02096 0.11111 C 0.02018 0.1176 0.01823 0.12986 0.01823 0.13079 C 0.01927 0.1963 0.01549 0.27246 0.03906 0.32801 C 0.04166 0.3426 0.03854 0.32871 0.04466 0.3426 C 0.0526 0.36135 0.04622 0.35579 0.05573 0.36042 C 0.0595 0.37107 0.06289 0.37292 0.06823 0.37963 C 0.07304 0.38681 0.07708 0.39653 0.08216 0.40185 C 0.08333 0.40394 0.08489 0.40394 0.08632 0.40486 C 0.08815 0.40648 0.0901 0.40764 0.09179 0.40996 C 0.09804 0.4176 0.10247 0.42986 0.10989 0.43449 C 0.1151 0.44375 0.12096 0.45463 0.12799 0.45857 C 0.13138 0.46852 0.13476 0.47107 0.14049 0.47662 C 0.14362 0.48496 0.14843 0.49005 0.15299 0.4963 C 0.1556 0.49977 0.16132 0.50579 0.16132 0.50602 C 0.16354 0.51204 0.16718 0.51829 0.16823 0.5257 C 0.16992 0.53843 0.16862 0.53264 0.17239 0.54329 C 0.17981 0.59653 0.17929 0.65324 0.16549 0.70371 C 0.16393 0.71736 0.16315 0.72222 0.15846 0.7331 C 0.15507 0.75695 0.16002 0.72732 0.15299 0.75278 C 0.14987 0.76366 0.14856 0.7794 0.14466 0.78982 C 0.14362 0.7926 0.14153 0.79468 0.14049 0.79746 C 0.13138 0.8206 0.13919 0.80926 0.13073 0.81945 C 0.12382 0.84422 0.11146 0.86227 0.10156 0.88357 C 0.09635 0.89514 0.09323 0.9051 0.08489 0.91019 C 0.07708 0.92755 0.06992 0.94144 0.05989 0.95301 C 0.05716 0.95625 0.05429 0.95926 0.05156 0.96273 C 0.05013 0.96412 0.04739 0.9676 0.04739 0.9676 C 0.04231 0.98125 0.03554 0.98866 0.02799 0.99722 C 0.02356 1.00278 0.02044 1.01297 0.01679 1.01945 C 0.01419 1.03357 0.01731 1.02037 0.01132 1.03426 C 0.00664 1.04514 0.00521 1.05486 0.00013 1.06412 C -0.00326 1.08241 0.00143 1.05996 -0.00404 1.07894 C -0.00769 1.09167 -0.00899 1.10926 -0.01094 1.12315 C -0.01446 1.14792 -0.0099 1.12315 -0.01368 1.16019 C -0.01498 1.17246 -0.01836 1.18588 -0.02071 1.19746 C -0.02188 1.20394 -0.02175 1.21088 -0.02344 1.21736 C -0.0267 1.22894 -0.03034 1.2456 -0.03034 1.25903 " pathEditMode="relative" rAng="0" ptsTypes="AAAAAAAAAAAAAAAAAAAAAAAAAAAAAAAAAAAAAAA">
                                      <p:cBhvr>
                                        <p:cTn id="20" dur="2000" fill="hold"/>
                                        <p:tgtEl>
                                          <p:spTgt spid="33"/>
                                        </p:tgtEl>
                                        <p:attrNameLst>
                                          <p:attrName>ppt_x</p:attrName>
                                          <p:attrName>ppt_y</p:attrName>
                                        </p:attrNameLst>
                                      </p:cBhvr>
                                      <p:rCtr x="3698" y="61597"/>
                                    </p:animMotion>
                                  </p:childTnLst>
                                </p:cTn>
                              </p:par>
                              <p:par>
                                <p:cTn id="21" presetID="45" presetClass="entr" presetSubtype="0" fill="hold" nodeType="withEffect">
                                  <p:stCondLst>
                                    <p:cond delay="430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2000"/>
                                        <p:tgtEl>
                                          <p:spTgt spid="33"/>
                                        </p:tgtEl>
                                      </p:cBhvr>
                                    </p:animEffect>
                                    <p:anim calcmode="lin" valueType="num">
                                      <p:cBhvr>
                                        <p:cTn id="24" dur="2000" fill="hold"/>
                                        <p:tgtEl>
                                          <p:spTgt spid="33"/>
                                        </p:tgtEl>
                                        <p:attrNameLst>
                                          <p:attrName>ppt_w</p:attrName>
                                        </p:attrNameLst>
                                      </p:cBhvr>
                                      <p:tavLst>
                                        <p:tav tm="0" fmla="#ppt_w*sin(2.5*pi*$)">
                                          <p:val>
                                            <p:fltVal val="0"/>
                                          </p:val>
                                        </p:tav>
                                        <p:tav tm="100000">
                                          <p:val>
                                            <p:fltVal val="1"/>
                                          </p:val>
                                        </p:tav>
                                      </p:tavLst>
                                    </p:anim>
                                    <p:anim calcmode="lin" valueType="num">
                                      <p:cBhvr>
                                        <p:cTn id="25" dur="2000" fill="hold"/>
                                        <p:tgtEl>
                                          <p:spTgt spid="33"/>
                                        </p:tgtEl>
                                        <p:attrNameLst>
                                          <p:attrName>ppt_h</p:attrName>
                                        </p:attrNameLst>
                                      </p:cBhvr>
                                      <p:tavLst>
                                        <p:tav tm="0">
                                          <p:val>
                                            <p:strVal val="#ppt_h"/>
                                          </p:val>
                                        </p:tav>
                                        <p:tav tm="100000">
                                          <p:val>
                                            <p:strVal val="#ppt_h"/>
                                          </p:val>
                                        </p:tav>
                                      </p:tavLst>
                                    </p:anim>
                                  </p:childTnLst>
                                </p:cTn>
                              </p:par>
                              <p:par>
                                <p:cTn id="26" presetID="0" presetClass="path" presetSubtype="0" accel="50000" decel="50000" fill="hold" nodeType="withEffect">
                                  <p:stCondLst>
                                    <p:cond delay="5200"/>
                                  </p:stCondLst>
                                  <p:childTnLst>
                                    <p:animMotion origin="layout" path="M -0.0194 0.03982 C -0.0306 0.05301 -0.04128 0.07408 -0.05417 0.08172 C -0.05872 0.08982 -0.06458 0.09514 -0.07083 0.09908 C -0.07344 0.10371 -0.07669 0.10648 -0.07917 0.11135 C -0.0905 0.13426 -0.09271 0.16227 -0.09727 0.19051 C -0.10313 0.27477 -0.10378 0.36088 -0.0944 0.44468 C -0.09258 0.48889 -0.08802 0.53403 -0.07917 0.57547 C -0.07669 0.58773 -0.07396 0.6007 -0.0681 0.60764 C -0.0655 0.62662 -0.06211 0.63264 -0.05833 0.64977 C -0.05365 0.67037 -0.05091 0.69074 -0.0431 0.70903 C -0.04063 0.72686 -0.03451 0.7426 -0.0319 0.76088 C -0.02826 0.78681 -0.02396 0.81181 -0.0194 0.83704 C -0.01706 0.85186 -0.01628 0.86598 -0.0125 0.8794 C -0.00938 0.92408 0.00612 0.96505 0.01667 1.00533 C 0.02148 1.02385 0.03424 1.06204 0.0444 1.07431 C 0.05013 1.08982 0.04674 1.08912 0.05143 1.08912 L 0.06107 1.08426 " pathEditMode="relative" rAng="0" ptsTypes="AAAAAAAAAAAAAAAAA">
                                      <p:cBhvr>
                                        <p:cTn id="27" dur="2000" fill="hold"/>
                                        <p:tgtEl>
                                          <p:spTgt spid="34"/>
                                        </p:tgtEl>
                                        <p:attrNameLst>
                                          <p:attrName>ppt_x</p:attrName>
                                          <p:attrName>ppt_y</p:attrName>
                                        </p:attrNameLst>
                                      </p:cBhvr>
                                      <p:rCtr x="-91" y="52454"/>
                                    </p:animMotion>
                                  </p:childTnLst>
                                </p:cTn>
                              </p:par>
                              <p:par>
                                <p:cTn id="28" presetID="45" presetClass="entr" presetSubtype="0" fill="hold" nodeType="withEffect">
                                  <p:stCondLst>
                                    <p:cond delay="530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2000"/>
                                        <p:tgtEl>
                                          <p:spTgt spid="34"/>
                                        </p:tgtEl>
                                      </p:cBhvr>
                                    </p:animEffect>
                                    <p:anim calcmode="lin" valueType="num">
                                      <p:cBhvr>
                                        <p:cTn id="31" dur="2000" fill="hold"/>
                                        <p:tgtEl>
                                          <p:spTgt spid="34"/>
                                        </p:tgtEl>
                                        <p:attrNameLst>
                                          <p:attrName>ppt_w</p:attrName>
                                        </p:attrNameLst>
                                      </p:cBhvr>
                                      <p:tavLst>
                                        <p:tav tm="0" fmla="#ppt_w*sin(2.5*pi*$)">
                                          <p:val>
                                            <p:fltVal val="0"/>
                                          </p:val>
                                        </p:tav>
                                        <p:tav tm="100000">
                                          <p:val>
                                            <p:fltVal val="1"/>
                                          </p:val>
                                        </p:tav>
                                      </p:tavLst>
                                    </p:anim>
                                    <p:anim calcmode="lin" valueType="num">
                                      <p:cBhvr>
                                        <p:cTn id="32" dur="2000" fill="hold"/>
                                        <p:tgtEl>
                                          <p:spTgt spid="34"/>
                                        </p:tgtEl>
                                        <p:attrNameLst>
                                          <p:attrName>ppt_h</p:attrName>
                                        </p:attrNameLst>
                                      </p:cBhvr>
                                      <p:tavLst>
                                        <p:tav tm="0">
                                          <p:val>
                                            <p:strVal val="#ppt_h"/>
                                          </p:val>
                                        </p:tav>
                                        <p:tav tm="100000">
                                          <p:val>
                                            <p:strVal val="#ppt_h"/>
                                          </p:val>
                                        </p:tav>
                                      </p:tavLst>
                                    </p:anim>
                                  </p:childTnLst>
                                </p:cTn>
                              </p:par>
                              <p:par>
                                <p:cTn id="33" presetID="0" presetClass="path" presetSubtype="0" accel="50000" decel="50000" fill="hold" nodeType="withEffect">
                                  <p:stCondLst>
                                    <p:cond delay="2000"/>
                                  </p:stCondLst>
                                  <p:childTnLst>
                                    <p:animMotion origin="layout" path="M 0.01445 0.05579 C 0.00742 0.05185 0.00299 0.05926 -0.00365 0.06319 C -0.00833 0.07153 -0.01445 0.07569 -0.02031 0.08056 C -0.02487 0.08449 -0.02552 0.08171 -0.03008 0.08819 C -0.03346 0.09352 -0.03594 0.10069 -0.03971 0.10509 C -0.04115 0.10648 -0.04258 0.10856 -0.04388 0.11018 C -0.04753 0.12014 -0.04583 0.12384 -0.05221 0.12755 C -0.05365 0.13912 -0.05534 0.14699 -0.05925 0.15718 C -0.06055 0.1669 -0.06159 0.17338 -0.06471 0.18171 C -0.06628 0.22801 -0.06979 0.28889 -0.04948 0.325 C -0.0474 0.33981 -0.04531 0.34259 -0.04388 0.35949 C -0.04427 0.3706 -0.04362 0.40347 -0.04948 0.41643 C -0.05052 0.41875 -0.05247 0.41944 -0.05365 0.4213 C -0.05521 0.42338 -0.05664 0.42593 -0.05781 0.42847 C -0.05938 0.43218 -0.06029 0.43704 -0.06198 0.44097 C -0.06497 0.44722 -0.06888 0.45185 -0.07175 0.45833 C -0.07813 0.47338 -0.08399 0.48889 -0.09258 0.5 C -0.1 0.52222 -0.10677 0.54051 -0.11615 0.55949 C -0.11771 0.56273 -0.11875 0.56643 -0.12031 0.56944 C -0.12383 0.57616 -0.13138 0.58912 -0.13138 0.58935 C -0.13477 0.60648 -0.13177 0.59468 -0.14531 0.61875 C -0.15378 0.63403 -0.15781 0.64444 -0.16888 0.65556 C -0.17083 0.66065 -0.17292 0.66736 -0.17591 0.6706 C -0.18021 0.67546 -0.18971 0.68287 -0.18971 0.68333 C -0.19232 0.69722 -0.18893 0.68542 -0.19531 0.69282 C -0.19688 0.69444 -0.19792 0.69815 -0.19948 0.7 C -0.20508 0.70833 -0.21211 0.71343 -0.21888 0.71759 C -0.22747 0.73241 -0.23633 0.74329 -0.24792 0.74722 C -0.2543 0.75833 -0.26159 0.76574 -0.27031 0.76944 C -0.28164 0.78449 -0.2944 0.79606 -0.30781 0.80393 C -0.3125 0.81643 -0.31914 0.82106 -0.32591 0.8287 C -0.33112 0.83449 -0.33633 0.84444 -0.33971 0.85347 C -0.34102 0.85648 -0.34128 0.86018 -0.34258 0.86319 C -0.34414 0.8669 -0.34635 0.86968 -0.34805 0.87315 C -0.34961 0.87616 -0.35091 0.8794 -0.35221 0.8831 C -0.35482 0.88912 -0.35781 0.90532 -0.35781 0.90556 C -0.3569 0.93681 -0.3582 0.96921 -0.34805 0.99653 C -0.34635 1.00833 -0.34388 1.01389 -0.33971 1.02384 C -0.33503 1.04838 -0.32656 1.06759 -0.31758 1.08796 C -0.31576 1.09167 -0.3151 1.09653 -0.31341 1.10023 C -0.31094 1.10579 -0.30508 1.11505 -0.30508 1.11528 C -0.30169 1.13264 -0.30638 1.11134 -0.29948 1.12986 C -0.29414 1.14421 -0.30326 1.13125 -0.29388 1.14236 C -0.29206 1.15208 -0.28841 1.15463 -0.28425 1.16204 C -0.28112 1.18426 -0.27331 1.18125 -0.26471 1.19421 C -0.25638 1.20671 -0.26263 1.20185 -0.25508 1.20648 C -0.24206 1.24097 -0.21094 1.24838 -0.18971 1.24838 " pathEditMode="relative" rAng="0" ptsTypes="AAAAAAAAAAAAAAAAAAAAAAAAAAAAAAAAAAAAAAAAAAAAAAA">
                                      <p:cBhvr>
                                        <p:cTn id="34" dur="2000" fill="hold"/>
                                        <p:tgtEl>
                                          <p:spTgt spid="35"/>
                                        </p:tgtEl>
                                        <p:attrNameLst>
                                          <p:attrName>ppt_x</p:attrName>
                                          <p:attrName>ppt_y</p:attrName>
                                        </p:attrNameLst>
                                      </p:cBhvr>
                                      <p:rCtr x="-18620" y="59583"/>
                                    </p:animMotion>
                                  </p:childTnLst>
                                </p:cTn>
                              </p:par>
                              <p:par>
                                <p:cTn id="35" presetID="45" presetClass="entr" presetSubtype="0" fill="hold" nodeType="withEffect">
                                  <p:stCondLst>
                                    <p:cond delay="210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2000"/>
                                        <p:tgtEl>
                                          <p:spTgt spid="35"/>
                                        </p:tgtEl>
                                      </p:cBhvr>
                                    </p:animEffect>
                                    <p:anim calcmode="lin" valueType="num">
                                      <p:cBhvr>
                                        <p:cTn id="38" dur="2000" fill="hold"/>
                                        <p:tgtEl>
                                          <p:spTgt spid="35"/>
                                        </p:tgtEl>
                                        <p:attrNameLst>
                                          <p:attrName>ppt_w</p:attrName>
                                        </p:attrNameLst>
                                      </p:cBhvr>
                                      <p:tavLst>
                                        <p:tav tm="0" fmla="#ppt_w*sin(2.5*pi*$)">
                                          <p:val>
                                            <p:fltVal val="0"/>
                                          </p:val>
                                        </p:tav>
                                        <p:tav tm="100000">
                                          <p:val>
                                            <p:fltVal val="1"/>
                                          </p:val>
                                        </p:tav>
                                      </p:tavLst>
                                    </p:anim>
                                    <p:anim calcmode="lin" valueType="num">
                                      <p:cBhvr>
                                        <p:cTn id="39" dur="2000" fill="hold"/>
                                        <p:tgtEl>
                                          <p:spTgt spid="35"/>
                                        </p:tgtEl>
                                        <p:attrNameLst>
                                          <p:attrName>ppt_h</p:attrName>
                                        </p:attrNameLst>
                                      </p:cBhvr>
                                      <p:tavLst>
                                        <p:tav tm="0">
                                          <p:val>
                                            <p:strVal val="#ppt_h"/>
                                          </p:val>
                                        </p:tav>
                                        <p:tav tm="100000">
                                          <p:val>
                                            <p:strVal val="#ppt_h"/>
                                          </p:val>
                                        </p:tav>
                                      </p:tavLst>
                                    </p:anim>
                                  </p:childTnLst>
                                </p:cTn>
                              </p:par>
                              <p:par>
                                <p:cTn id="40" presetID="0" presetClass="path" presetSubtype="0" accel="50000" decel="50000" fill="hold" nodeType="withEffect">
                                  <p:stCondLst>
                                    <p:cond delay="6300"/>
                                  </p:stCondLst>
                                  <p:childTnLst>
                                    <p:animMotion origin="layout" path="M -0.0194 0.03982 C -0.0306 0.05301 -0.04128 0.07408 -0.05417 0.08171 C -0.05872 0.08982 -0.06458 0.09514 -0.07083 0.09908 C -0.07344 0.1037 -0.07669 0.10648 -0.07917 0.11134 C -0.09049 0.13426 -0.09271 0.16227 -0.09726 0.19051 C -0.10312 0.27477 -0.10378 0.36088 -0.0944 0.44468 C -0.09258 0.48889 -0.08802 0.53403 -0.07917 0.57546 C -0.07669 0.58773 -0.07396 0.6007 -0.0681 0.60764 C -0.06549 0.62662 -0.06211 0.63264 -0.05833 0.64977 C -0.05365 0.67037 -0.05091 0.69074 -0.0431 0.70903 C -0.04062 0.72685 -0.0345 0.74259 -0.0319 0.76088 C -0.02825 0.78681 -0.02396 0.81181 -0.0194 0.83704 C -0.01706 0.85185 -0.01628 0.86597 -0.0125 0.8794 C -0.00937 0.92408 0.00612 0.96505 0.01667 1.00533 C 0.02149 1.02384 0.03425 1.06204 0.0444 1.07431 C 0.05013 1.08982 0.04675 1.08912 0.05143 1.08912 L 0.06107 1.08426 " pathEditMode="relative" rAng="0" ptsTypes="AAAAAAAAAAAAAAAAA">
                                      <p:cBhvr>
                                        <p:cTn id="41" dur="2000" fill="hold"/>
                                        <p:tgtEl>
                                          <p:spTgt spid="36"/>
                                        </p:tgtEl>
                                        <p:attrNameLst>
                                          <p:attrName>ppt_x</p:attrName>
                                          <p:attrName>ppt_y</p:attrName>
                                        </p:attrNameLst>
                                      </p:cBhvr>
                                      <p:rCtr x="-91" y="52454"/>
                                    </p:animMotion>
                                  </p:childTnLst>
                                </p:cTn>
                              </p:par>
                              <p:par>
                                <p:cTn id="42" presetID="45" presetClass="entr" presetSubtype="0" fill="hold" nodeType="withEffect">
                                  <p:stCondLst>
                                    <p:cond delay="640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2000"/>
                                        <p:tgtEl>
                                          <p:spTgt spid="36"/>
                                        </p:tgtEl>
                                      </p:cBhvr>
                                    </p:animEffect>
                                    <p:anim calcmode="lin" valueType="num">
                                      <p:cBhvr>
                                        <p:cTn id="45" dur="2000" fill="hold"/>
                                        <p:tgtEl>
                                          <p:spTgt spid="36"/>
                                        </p:tgtEl>
                                        <p:attrNameLst>
                                          <p:attrName>ppt_w</p:attrName>
                                        </p:attrNameLst>
                                      </p:cBhvr>
                                      <p:tavLst>
                                        <p:tav tm="0" fmla="#ppt_w*sin(2.5*pi*$)">
                                          <p:val>
                                            <p:fltVal val="0"/>
                                          </p:val>
                                        </p:tav>
                                        <p:tav tm="100000">
                                          <p:val>
                                            <p:fltVal val="1"/>
                                          </p:val>
                                        </p:tav>
                                      </p:tavLst>
                                    </p:anim>
                                    <p:anim calcmode="lin" valueType="num">
                                      <p:cBhvr>
                                        <p:cTn id="46" dur="2000" fill="hold"/>
                                        <p:tgtEl>
                                          <p:spTgt spid="36"/>
                                        </p:tgtEl>
                                        <p:attrNameLst>
                                          <p:attrName>ppt_h</p:attrName>
                                        </p:attrNameLst>
                                      </p:cBhvr>
                                      <p:tavLst>
                                        <p:tav tm="0">
                                          <p:val>
                                            <p:strVal val="#ppt_h"/>
                                          </p:val>
                                        </p:tav>
                                        <p:tav tm="100000">
                                          <p:val>
                                            <p:strVal val="#ppt_h"/>
                                          </p:val>
                                        </p:tav>
                                      </p:tavLst>
                                    </p:anim>
                                  </p:childTnLst>
                                </p:cTn>
                              </p:par>
                              <p:par>
                                <p:cTn id="47" presetID="0" presetClass="path" presetSubtype="0" accel="50000" decel="50000" fill="hold" nodeType="withEffect">
                                  <p:stCondLst>
                                    <p:cond delay="2600"/>
                                  </p:stCondLst>
                                  <p:childTnLst>
                                    <p:animMotion origin="layout" path="M 0.01445 0.05579 C 0.00742 0.05186 0.003 0.05926 -0.00364 0.0632 C -0.00833 0.07153 -0.01445 0.0757 -0.02031 0.08056 C -0.02487 0.08449 -0.02552 0.08149 -0.03008 0.0882 C -0.03346 0.09352 -0.03594 0.1007 -0.03971 0.1051 C -0.04114 0.10625 -0.04258 0.10857 -0.04388 0.11019 C -0.04752 0.12014 -0.04583 0.12385 -0.05221 0.12755 C -0.05364 0.13912 -0.05534 0.14699 -0.05924 0.15718 C -0.06055 0.1669 -0.06159 0.17338 -0.06471 0.18172 C -0.06627 0.22801 -0.06979 0.28889 -0.04948 0.325 C -0.04739 0.33982 -0.04531 0.3426 -0.04388 0.35949 C -0.04427 0.37061 -0.04362 0.40348 -0.04948 0.41644 C -0.05052 0.41875 -0.05247 0.41945 -0.05364 0.4213 C -0.05521 0.42338 -0.05664 0.42593 -0.05781 0.42848 C -0.05937 0.43218 -0.06028 0.43704 -0.06198 0.44098 C -0.06497 0.44723 -0.06888 0.45186 -0.07174 0.45834 C -0.07812 0.47338 -0.08398 0.48889 -0.09258 0.5 C -0.1 0.52223 -0.10677 0.54051 -0.11614 0.55949 C -0.11771 0.56274 -0.11875 0.56644 -0.12031 0.56945 C -0.12383 0.57616 -0.13138 0.58912 -0.13138 0.58936 C -0.13476 0.60649 -0.13177 0.59468 -0.14531 0.61875 C -0.15377 0.63403 -0.15781 0.64445 -0.16875 0.65556 C -0.17083 0.66065 -0.17292 0.66736 -0.17591 0.67061 C -0.18021 0.67547 -0.18971 0.68287 -0.18971 0.68334 C -0.19232 0.69723 -0.18893 0.68542 -0.19531 0.69283 C -0.19687 0.69445 -0.19792 0.69815 -0.19935 0.7 C -0.20508 0.70834 -0.21211 0.71343 -0.21888 0.7176 C -0.22747 0.73241 -0.23633 0.74329 -0.24792 0.74723 C -0.2543 0.75834 -0.26159 0.76574 -0.27031 0.76945 C -0.28164 0.78449 -0.2944 0.79607 -0.30781 0.80394 C -0.3125 0.81644 -0.31914 0.82107 -0.32591 0.82871 C -0.33112 0.83449 -0.33633 0.84445 -0.33971 0.85348 C -0.34101 0.85649 -0.34127 0.86019 -0.34258 0.8632 C -0.34414 0.8669 -0.34635 0.86968 -0.34805 0.87315 C -0.34961 0.87616 -0.35091 0.8794 -0.35221 0.88311 C -0.35482 0.88912 -0.35781 0.90533 -0.35781 0.90556 C -0.3569 0.93681 -0.3582 0.96922 -0.34805 0.99653 C -0.34635 1.00834 -0.34388 1.01389 -0.33971 1.02385 C -0.33502 1.04838 -0.32656 1.0676 -0.31758 1.08797 C -0.31575 1.09167 -0.3151 1.09653 -0.31341 1.10024 C -0.31094 1.10579 -0.30508 1.11505 -0.30508 1.11528 C -0.30169 1.13264 -0.30638 1.11135 -0.29948 1.12986 C -0.29414 1.14422 -0.30325 1.13125 -0.29388 1.14236 C -0.29206 1.15209 -0.28841 1.15463 -0.28424 1.16204 C -0.28112 1.18426 -0.27331 1.18125 -0.26471 1.19422 C -0.25638 1.20672 -0.26263 1.20186 -0.25508 1.20649 C -0.24206 1.24098 -0.21094 1.24838 -0.18971 1.24838 " pathEditMode="relative" rAng="0" ptsTypes="AAAAAAAAAAAAAAAAAAAAAAAAAAAAAAAAAAAAAAAAAAAAAAA">
                                      <p:cBhvr>
                                        <p:cTn id="48" dur="2000" fill="hold"/>
                                        <p:tgtEl>
                                          <p:spTgt spid="37"/>
                                        </p:tgtEl>
                                        <p:attrNameLst>
                                          <p:attrName>ppt_x</p:attrName>
                                          <p:attrName>ppt_y</p:attrName>
                                        </p:attrNameLst>
                                      </p:cBhvr>
                                      <p:rCtr x="-18620" y="59583"/>
                                    </p:animMotion>
                                  </p:childTnLst>
                                </p:cTn>
                              </p:par>
                              <p:par>
                                <p:cTn id="49" presetID="45" presetClass="entr" presetSubtype="0" fill="hold" nodeType="withEffect">
                                  <p:stCondLst>
                                    <p:cond delay="270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2000"/>
                                        <p:tgtEl>
                                          <p:spTgt spid="37"/>
                                        </p:tgtEl>
                                      </p:cBhvr>
                                    </p:animEffect>
                                    <p:anim calcmode="lin" valueType="num">
                                      <p:cBhvr>
                                        <p:cTn id="52" dur="2000" fill="hold"/>
                                        <p:tgtEl>
                                          <p:spTgt spid="37"/>
                                        </p:tgtEl>
                                        <p:attrNameLst>
                                          <p:attrName>ppt_w</p:attrName>
                                        </p:attrNameLst>
                                      </p:cBhvr>
                                      <p:tavLst>
                                        <p:tav tm="0" fmla="#ppt_w*sin(2.5*pi*$)">
                                          <p:val>
                                            <p:fltVal val="0"/>
                                          </p:val>
                                        </p:tav>
                                        <p:tav tm="100000">
                                          <p:val>
                                            <p:fltVal val="1"/>
                                          </p:val>
                                        </p:tav>
                                      </p:tavLst>
                                    </p:anim>
                                    <p:anim calcmode="lin" valueType="num">
                                      <p:cBhvr>
                                        <p:cTn id="53" dur="2000" fill="hold"/>
                                        <p:tgtEl>
                                          <p:spTgt spid="37"/>
                                        </p:tgtEl>
                                        <p:attrNameLst>
                                          <p:attrName>ppt_h</p:attrName>
                                        </p:attrNameLst>
                                      </p:cBhvr>
                                      <p:tavLst>
                                        <p:tav tm="0">
                                          <p:val>
                                            <p:strVal val="#ppt_h"/>
                                          </p:val>
                                        </p:tav>
                                        <p:tav tm="100000">
                                          <p:val>
                                            <p:strVal val="#ppt_h"/>
                                          </p:val>
                                        </p:tav>
                                      </p:tavLst>
                                    </p:anim>
                                  </p:childTnLst>
                                </p:cTn>
                              </p:par>
                              <p:par>
                                <p:cTn id="54" presetID="0" presetClass="path" presetSubtype="0" accel="50000" decel="50000" fill="hold" nodeType="withEffect">
                                  <p:stCondLst>
                                    <p:cond delay="1100"/>
                                  </p:stCondLst>
                                  <p:childTnLst>
                                    <p:animMotion origin="layout" path="M 0.01966 0.06736 C 0.01263 0.06319 0.0082 0.0706 0.00156 0.07476 C -0.00313 0.0831 -0.00925 0.08726 -0.01511 0.09166 C -0.01966 0.09606 -0.02032 0.09305 -0.02487 0.09976 C -0.02826 0.10463 -0.03073 0.1118 -0.03451 0.11666 C -0.03594 0.11805 -0.03737 0.12013 -0.03868 0.12152 C -0.04232 0.13148 -0.04063 0.13518 -0.04701 0.13888 C -0.04844 0.15092 -0.05013 0.15833 -0.05404 0.16851 C -0.05534 0.17824 -0.05638 0.18495 -0.05951 0.19328 C -0.06107 0.23958 -0.06459 0.3 -0.04427 0.33634 C -0.04219 0.35115 -0.04011 0.35393 -0.03868 0.37106 C -0.03907 0.38217 -0.03841 0.41481 -0.04427 0.42777 C -0.04532 0.42986 -0.04727 0.43055 -0.04844 0.4324 C -0.05 0.43472 -0.05144 0.43726 -0.05261 0.44004 C -0.05417 0.44375 -0.05508 0.44884 -0.05677 0.45254 C -0.05977 0.45833 -0.06368 0.46319 -0.06654 0.46944 C -0.07292 0.48472 -0.07878 0.5 -0.08737 0.51157 C -0.0948 0.53356 -0.10157 0.55185 -0.11094 0.57106 C -0.1125 0.57407 -0.11355 0.57777 -0.11511 0.58078 C -0.11862 0.58773 -0.12618 0.60069 -0.12618 0.60092 C -0.12956 0.61782 -0.12657 0.60625 -0.14011 0.63032 C -0.14857 0.64537 -0.15261 0.65578 -0.16368 0.66713 C -0.16563 0.67222 -0.16771 0.6787 -0.17071 0.68217 C -0.175 0.68703 -0.18451 0.69444 -0.18451 0.69467 C -0.18711 0.70856 -0.18373 0.69699 -0.19011 0.70439 C -0.19167 0.70601 -0.19271 0.70949 -0.19427 0.7118 C -0.19987 0.7199 -0.2069 0.725 -0.21368 0.7287 C -0.22227 0.74421 -0.23125 0.75463 -0.24284 0.75856 C -0.24909 0.76967 -0.25638 0.77708 -0.26511 0.78055 C -0.27644 0.79606 -0.2892 0.8074 -0.30261 0.81527 C -0.3073 0.82754 -0.31394 0.83263 -0.32071 0.83981 C -0.32578 0.84583 -0.33112 0.85578 -0.33451 0.86481 C -0.33581 0.86759 -0.33607 0.87129 -0.33724 0.87476 C -0.33894 0.87847 -0.34115 0.88125 -0.34284 0.88449 C -0.3444 0.88773 -0.34571 0.89097 -0.34701 0.89444 C -0.34961 0.90092 -0.35261 0.91666 -0.35261 0.91689 C -0.3517 0.94814 -0.353 0.98055 -0.34284 1.00787 C -0.34115 1.01967 -0.33868 1.02523 -0.33451 1.03518 C -0.32982 1.05995 -0.32123 1.07893 -0.31237 1.0993 C -0.31055 1.10277 -0.3099 1.1081 -0.30821 1.1118 C -0.30573 1.11736 -0.29987 1.12662 -0.29987 1.12685 C -0.29649 1.14421 -0.30118 1.12291 -0.29427 1.14143 C -0.28894 1.15555 -0.29805 1.14259 -0.28868 1.1537 C -0.28685 1.16365 -0.28321 1.16597 -0.27904 1.17338 C -0.27591 1.19537 -0.2681 1.19259 -0.25951 1.20555 C -0.25118 1.21828 -0.25743 1.21319 -0.24987 1.21782 C -0.23685 1.25254 -0.20573 1.25995 -0.18451 1.25995 " pathEditMode="relative" rAng="0" ptsTypes="AAAAAAAAAAAAAAAAAAAAAAAAAAAAAAAAAAAAAAAAAAAAAAA">
                                      <p:cBhvr>
                                        <p:cTn id="55" dur="2000" fill="hold"/>
                                        <p:tgtEl>
                                          <p:spTgt spid="38"/>
                                        </p:tgtEl>
                                        <p:attrNameLst>
                                          <p:attrName>ppt_x</p:attrName>
                                          <p:attrName>ppt_y</p:attrName>
                                        </p:attrNameLst>
                                      </p:cBhvr>
                                      <p:rCtr x="-18620" y="59560"/>
                                    </p:animMotion>
                                  </p:childTnLst>
                                </p:cTn>
                              </p:par>
                              <p:par>
                                <p:cTn id="56" presetID="45" presetClass="entr" presetSubtype="0" fill="hold" nodeType="withEffect">
                                  <p:stCondLst>
                                    <p:cond delay="1100"/>
                                  </p:stCondLst>
                                  <p:childTnLst>
                                    <p:set>
                                      <p:cBhvr>
                                        <p:cTn id="57" dur="1" fill="hold">
                                          <p:stCondLst>
                                            <p:cond delay="0"/>
                                          </p:stCondLst>
                                        </p:cTn>
                                        <p:tgtEl>
                                          <p:spTgt spid="38"/>
                                        </p:tgtEl>
                                        <p:attrNameLst>
                                          <p:attrName>style.visibility</p:attrName>
                                        </p:attrNameLst>
                                      </p:cBhvr>
                                      <p:to>
                                        <p:strVal val="visible"/>
                                      </p:to>
                                    </p:set>
                                    <p:animEffect transition="in" filter="fade">
                                      <p:cBhvr>
                                        <p:cTn id="58" dur="2000"/>
                                        <p:tgtEl>
                                          <p:spTgt spid="38"/>
                                        </p:tgtEl>
                                      </p:cBhvr>
                                    </p:animEffect>
                                    <p:anim calcmode="lin" valueType="num">
                                      <p:cBhvr>
                                        <p:cTn id="59" dur="2000" fill="hold"/>
                                        <p:tgtEl>
                                          <p:spTgt spid="38"/>
                                        </p:tgtEl>
                                        <p:attrNameLst>
                                          <p:attrName>ppt_w</p:attrName>
                                        </p:attrNameLst>
                                      </p:cBhvr>
                                      <p:tavLst>
                                        <p:tav tm="0" fmla="#ppt_w*sin(2.5*pi*$)">
                                          <p:val>
                                            <p:fltVal val="0"/>
                                          </p:val>
                                        </p:tav>
                                        <p:tav tm="100000">
                                          <p:val>
                                            <p:fltVal val="1"/>
                                          </p:val>
                                        </p:tav>
                                      </p:tavLst>
                                    </p:anim>
                                    <p:anim calcmode="lin" valueType="num">
                                      <p:cBhvr>
                                        <p:cTn id="60" dur="2000" fill="hold"/>
                                        <p:tgtEl>
                                          <p:spTgt spid="38"/>
                                        </p:tgtEl>
                                        <p:attrNameLst>
                                          <p:attrName>ppt_h</p:attrName>
                                        </p:attrNameLst>
                                      </p:cBhvr>
                                      <p:tavLst>
                                        <p:tav tm="0">
                                          <p:val>
                                            <p:strVal val="#ppt_h"/>
                                          </p:val>
                                        </p:tav>
                                        <p:tav tm="100000">
                                          <p:val>
                                            <p:strVal val="#ppt_h"/>
                                          </p:val>
                                        </p:tav>
                                      </p:tavLst>
                                    </p:anim>
                                  </p:childTnLst>
                                </p:cTn>
                              </p:par>
                              <p:par>
                                <p:cTn id="61" presetID="0" presetClass="path" presetSubtype="0" accel="50000" decel="50000" fill="hold" nodeType="withEffect">
                                  <p:stCondLst>
                                    <p:cond delay="6200"/>
                                  </p:stCondLst>
                                  <p:childTnLst>
                                    <p:animMotion origin="layout" path="M 0.01445 0.05578 C 0.00742 0.05185 0.003 0.05926 -0.00365 0.06319 C -0.00833 0.07152 -0.01445 0.07569 -0.02031 0.08055 C -0.02487 0.08449 -0.02552 0.08148 -0.03008 0.08819 C -0.03346 0.09351 -0.03594 0.10069 -0.03971 0.10509 C -0.04115 0.10671 -0.04258 0.10856 -0.04388 0.11018 C -0.04753 0.12014 -0.04583 0.12384 -0.05221 0.12754 C -0.05365 0.13935 -0.05534 0.14699 -0.05924 0.15717 C -0.06055 0.16689 -0.06159 0.17338 -0.06471 0.18171 C -0.06628 0.22801 -0.06979 0.28889 -0.04948 0.325 C -0.0474 0.33981 -0.04531 0.34259 -0.04388 0.35949 C -0.04427 0.3706 -0.04362 0.40347 -0.04948 0.41643 C -0.05052 0.41875 -0.05247 0.41944 -0.05365 0.42129 C -0.05521 0.42338 -0.05664 0.42592 -0.05781 0.42847 C -0.05937 0.43217 -0.06029 0.43703 -0.06198 0.44097 C -0.06497 0.44722 -0.06888 0.45185 -0.07174 0.45833 C -0.07812 0.47338 -0.08398 0.48889 -0.09258 0.5 C -0.1 0.52222 -0.10677 0.54051 -0.11615 0.55949 C -0.11771 0.56273 -0.11875 0.56643 -0.12031 0.56944 C -0.12383 0.57615 -0.13138 0.58912 -0.13138 0.58935 C -0.13476 0.60648 -0.13177 0.59467 -0.14531 0.61875 C -0.15378 0.63402 -0.15781 0.64444 -0.16888 0.65555 C -0.17083 0.66064 -0.17292 0.66736 -0.17591 0.6706 C -0.18021 0.67546 -0.18971 0.68287 -0.18971 0.68333 C -0.19232 0.69722 -0.18893 0.68541 -0.19531 0.69282 C -0.19687 0.69444 -0.19792 0.69814 -0.19948 0.7 C -0.20508 0.70833 -0.21211 0.71342 -0.21888 0.71759 C -0.22747 0.7324 -0.23646 0.74328 -0.24805 0.74722 C -0.2543 0.75833 -0.26159 0.76574 -0.27031 0.76944 C -0.28164 0.78449 -0.2944 0.79606 -0.30781 0.80393 C -0.3125 0.81643 -0.31914 0.82106 -0.32591 0.8287 C -0.33112 0.83449 -0.33633 0.84444 -0.33971 0.85347 C -0.34101 0.85648 -0.34128 0.86018 -0.34258 0.86319 C -0.34414 0.86689 -0.34635 0.86967 -0.34805 0.87314 C -0.34961 0.87615 -0.35091 0.87939 -0.35221 0.8831 C -0.35482 0.88935 -0.35781 0.90532 -0.35781 0.90555 C -0.3569 0.9368 -0.3582 0.96921 -0.34805 0.99652 C -0.34635 1.00833 -0.34388 1.01389 -0.33971 1.02384 C -0.33503 1.04838 -0.32656 1.06759 -0.31758 1.08796 C -0.31575 1.09166 -0.3151 1.09652 -0.31341 1.10023 C -0.31094 1.10578 -0.30508 1.11504 -0.30508 1.11527 C -0.30169 1.13264 -0.30638 1.11134 -0.29948 1.12986 C -0.29414 1.14421 -0.30325 1.13125 -0.29388 1.14236 C -0.29206 1.15208 -0.28841 1.15463 -0.28424 1.16203 C -0.28112 1.18426 -0.27331 1.18125 -0.26471 1.19421 C -0.25638 1.20671 -0.26263 1.20185 -0.25508 1.20648 C -0.24206 1.24097 -0.21094 1.24838 -0.18971 1.24838 " pathEditMode="relative" rAng="0" ptsTypes="AAAAAAAAAAAAAAAAAAAAAAAAAAAAAAAAAAAAAAAAAAAAAAA">
                                      <p:cBhvr>
                                        <p:cTn id="62" dur="2000" fill="hold"/>
                                        <p:tgtEl>
                                          <p:spTgt spid="39"/>
                                        </p:tgtEl>
                                        <p:attrNameLst>
                                          <p:attrName>ppt_x</p:attrName>
                                          <p:attrName>ppt_y</p:attrName>
                                        </p:attrNameLst>
                                      </p:cBhvr>
                                      <p:rCtr x="-18620" y="59560"/>
                                    </p:animMotion>
                                  </p:childTnLst>
                                </p:cTn>
                              </p:par>
                              <p:par>
                                <p:cTn id="63" presetID="45" presetClass="entr" presetSubtype="0" fill="hold" nodeType="withEffect">
                                  <p:stCondLst>
                                    <p:cond delay="6200"/>
                                  </p:stCondLst>
                                  <p:childTnLst>
                                    <p:set>
                                      <p:cBhvr>
                                        <p:cTn id="64" dur="1" fill="hold">
                                          <p:stCondLst>
                                            <p:cond delay="0"/>
                                          </p:stCondLst>
                                        </p:cTn>
                                        <p:tgtEl>
                                          <p:spTgt spid="39"/>
                                        </p:tgtEl>
                                        <p:attrNameLst>
                                          <p:attrName>style.visibility</p:attrName>
                                        </p:attrNameLst>
                                      </p:cBhvr>
                                      <p:to>
                                        <p:strVal val="visible"/>
                                      </p:to>
                                    </p:set>
                                    <p:animEffect transition="in" filter="fade">
                                      <p:cBhvr>
                                        <p:cTn id="65" dur="2000"/>
                                        <p:tgtEl>
                                          <p:spTgt spid="39"/>
                                        </p:tgtEl>
                                      </p:cBhvr>
                                    </p:animEffect>
                                    <p:anim calcmode="lin" valueType="num">
                                      <p:cBhvr>
                                        <p:cTn id="66" dur="2000" fill="hold"/>
                                        <p:tgtEl>
                                          <p:spTgt spid="39"/>
                                        </p:tgtEl>
                                        <p:attrNameLst>
                                          <p:attrName>ppt_w</p:attrName>
                                        </p:attrNameLst>
                                      </p:cBhvr>
                                      <p:tavLst>
                                        <p:tav tm="0" fmla="#ppt_w*sin(2.5*pi*$)">
                                          <p:val>
                                            <p:fltVal val="0"/>
                                          </p:val>
                                        </p:tav>
                                        <p:tav tm="100000">
                                          <p:val>
                                            <p:fltVal val="1"/>
                                          </p:val>
                                        </p:tav>
                                      </p:tavLst>
                                    </p:anim>
                                    <p:anim calcmode="lin" valueType="num">
                                      <p:cBhvr>
                                        <p:cTn id="67" dur="2000" fill="hold"/>
                                        <p:tgtEl>
                                          <p:spTgt spid="39"/>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44">
                                            <p:txEl>
                                              <p:pRg st="0" end="0"/>
                                            </p:txEl>
                                          </p:spTgt>
                                        </p:tgtEl>
                                        <p:attrNameLst>
                                          <p:attrName>style.visibility</p:attrName>
                                        </p:attrNameLst>
                                      </p:cBhvr>
                                      <p:to>
                                        <p:strVal val="visible"/>
                                      </p:to>
                                    </p:set>
                                    <p:animEffect transition="in" filter="wipe(down)">
                                      <p:cBhvr>
                                        <p:cTn id="72" dur="500"/>
                                        <p:tgtEl>
                                          <p:spTgt spid="44">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nodeType="clickEffect">
                                  <p:stCondLst>
                                    <p:cond delay="0"/>
                                  </p:stCondLst>
                                  <p:childTnLst>
                                    <p:set>
                                      <p:cBhvr>
                                        <p:cTn id="76" dur="1" fill="hold">
                                          <p:stCondLst>
                                            <p:cond delay="0"/>
                                          </p:stCondLst>
                                        </p:cTn>
                                        <p:tgtEl>
                                          <p:spTgt spid="46">
                                            <p:txEl>
                                              <p:pRg st="0" end="0"/>
                                            </p:txEl>
                                          </p:spTgt>
                                        </p:tgtEl>
                                        <p:attrNameLst>
                                          <p:attrName>style.visibility</p:attrName>
                                        </p:attrNameLst>
                                      </p:cBhvr>
                                      <p:to>
                                        <p:strVal val="visible"/>
                                      </p:to>
                                    </p:set>
                                    <p:animEffect transition="in" filter="fade">
                                      <p:cBhvr>
                                        <p:cTn id="77" dur="1000"/>
                                        <p:tgtEl>
                                          <p:spTgt spid="46">
                                            <p:txEl>
                                              <p:pRg st="0" end="0"/>
                                            </p:txEl>
                                          </p:spTgt>
                                        </p:tgtEl>
                                      </p:cBhvr>
                                    </p:animEffect>
                                    <p:anim calcmode="lin" valueType="num">
                                      <p:cBhvr>
                                        <p:cTn id="78" dur="1000" fill="hold"/>
                                        <p:tgtEl>
                                          <p:spTgt spid="46">
                                            <p:txEl>
                                              <p:pRg st="0" end="0"/>
                                            </p:txEl>
                                          </p:spTgt>
                                        </p:tgtEl>
                                        <p:attrNameLst>
                                          <p:attrName>ppt_x</p:attrName>
                                        </p:attrNameLst>
                                      </p:cBhvr>
                                      <p:tavLst>
                                        <p:tav tm="0">
                                          <p:val>
                                            <p:strVal val="#ppt_x"/>
                                          </p:val>
                                        </p:tav>
                                        <p:tav tm="100000">
                                          <p:val>
                                            <p:strVal val="#ppt_x"/>
                                          </p:val>
                                        </p:tav>
                                      </p:tavLst>
                                    </p:anim>
                                    <p:anim calcmode="lin" valueType="num">
                                      <p:cBhvr>
                                        <p:cTn id="79" dur="1000" fill="hold"/>
                                        <p:tgtEl>
                                          <p:spTgt spid="4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Diagram&#10;&#10;Description automatically generated with medium confidence">
            <a:extLst>
              <a:ext uri="{FF2B5EF4-FFF2-40B4-BE49-F238E27FC236}">
                <a16:creationId xmlns:a16="http://schemas.microsoft.com/office/drawing/2014/main" id="{1C0A725D-0B07-4E3B-A9D7-1A385274A5F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741" b="80000" l="10000" r="90000">
                        <a14:foregroundMark x1="48500" y1="5833" x2="48500" y2="5833"/>
                        <a14:foregroundMark x1="24800" y1="76204" x2="73800" y2="74074"/>
                        <a14:foregroundMark x1="73800" y1="74074" x2="79700" y2="74537"/>
                        <a14:foregroundMark x1="14400" y1="77778" x2="32300" y2="77222"/>
                        <a14:foregroundMark x1="41600" y1="80000" x2="69000" y2="79074"/>
                      </a14:backgroundRemoval>
                    </a14:imgEffect>
                  </a14:imgLayer>
                </a14:imgProps>
              </a:ext>
              <a:ext uri="{28A0092B-C50C-407E-A947-70E740481C1C}">
                <a14:useLocalDpi xmlns:a14="http://schemas.microsoft.com/office/drawing/2010/main" val="0"/>
              </a:ext>
            </a:extLst>
          </a:blip>
          <a:srcRect b="17808"/>
          <a:stretch/>
        </p:blipFill>
        <p:spPr>
          <a:xfrm>
            <a:off x="2183176" y="-57584"/>
            <a:ext cx="9252283" cy="7117290"/>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13905" y="-375967"/>
            <a:ext cx="3971675" cy="2066512"/>
          </a:xfrm>
          <a:prstGeom prst="rect">
            <a:avLst/>
          </a:prstGeom>
        </p:spPr>
      </p:pic>
      <p:sp>
        <p:nvSpPr>
          <p:cNvPr id="16" name="TextBox 15"/>
          <p:cNvSpPr txBox="1"/>
          <p:nvPr/>
        </p:nvSpPr>
        <p:spPr>
          <a:xfrm>
            <a:off x="116705" y="296292"/>
            <a:ext cx="5979295" cy="721993"/>
          </a:xfrm>
          <a:prstGeom prst="rect">
            <a:avLst/>
          </a:prstGeom>
          <a:noFill/>
        </p:spPr>
        <p:txBody>
          <a:bodyPr wrap="square" rtlCol="0">
            <a:spAutoFit/>
          </a:bodyPr>
          <a:lstStyle>
            <a:defPPr>
              <a:defRPr lang="zh-CN"/>
            </a:defPPr>
            <a:lvl1pPr>
              <a:lnSpc>
                <a:spcPct val="130000"/>
              </a:lnSpc>
              <a:defRPr sz="1400" kern="0" spc="-150">
                <a:solidFill>
                  <a:schemeClr val="tx1">
                    <a:lumMod val="95000"/>
                    <a:lumOff val="5000"/>
                  </a:schemeClr>
                </a:solidFill>
                <a:latin typeface="楷体" pitchFamily="49" charset="-122"/>
                <a:ea typeface="楷体" pitchFamily="49" charset="-122"/>
              </a:defRPr>
            </a:lvl1pPr>
          </a:lstStyle>
          <a:p>
            <a:r>
              <a:rPr lang="en-US" altLang="zh-CN" sz="3500" b="1" dirty="0" err="1">
                <a:latin typeface="#9Slide04 Manuale SemiBold" panose="02040704050405060204" pitchFamily="18" charset="0"/>
              </a:rPr>
              <a:t>Mô</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tả</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một</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ngôi</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chùa</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mà</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em</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biết</a:t>
            </a:r>
            <a:endParaRPr lang="zh-CN" altLang="en-US" sz="3500" dirty="0">
              <a:latin typeface="#9Slide04 Manuale SemiBold" panose="02040704050405060204" pitchFamily="18" charset="0"/>
            </a:endParaRPr>
          </a:p>
        </p:txBody>
      </p:sp>
      <p:sp>
        <p:nvSpPr>
          <p:cNvPr id="18" name="TextBox 17"/>
          <p:cNvSpPr txBox="1"/>
          <p:nvPr/>
        </p:nvSpPr>
        <p:spPr>
          <a:xfrm>
            <a:off x="6815759" y="1809886"/>
            <a:ext cx="5669821" cy="1422184"/>
          </a:xfrm>
          <a:prstGeom prst="rect">
            <a:avLst/>
          </a:prstGeom>
          <a:noFill/>
        </p:spPr>
        <p:txBody>
          <a:bodyPr wrap="square" rtlCol="0">
            <a:spAutoFit/>
          </a:bodyPr>
          <a:lstStyle>
            <a:defPPr>
              <a:defRPr lang="zh-CN"/>
            </a:defPPr>
            <a:lvl1pPr>
              <a:lnSpc>
                <a:spcPct val="130000"/>
              </a:lnSpc>
              <a:defRPr sz="1400" kern="0" spc="-150">
                <a:solidFill>
                  <a:schemeClr val="tx1">
                    <a:lumMod val="95000"/>
                    <a:lumOff val="5000"/>
                  </a:schemeClr>
                </a:solidFill>
                <a:latin typeface="楷体" pitchFamily="49" charset="-122"/>
                <a:ea typeface="楷体" pitchFamily="49" charset="-122"/>
              </a:defRPr>
            </a:lvl1pPr>
          </a:lstStyle>
          <a:p>
            <a:pPr algn="ctr"/>
            <a:r>
              <a:rPr lang="en-US" altLang="zh-CN" sz="3500" b="1" dirty="0" err="1">
                <a:latin typeface="#9Slide04 Manuale SemiBold" panose="02040704050405060204" pitchFamily="18" charset="0"/>
              </a:rPr>
              <a:t>Tìm</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hiểu</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thêm</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về</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các</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ngôi</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chùa</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thời</a:t>
            </a:r>
            <a:r>
              <a:rPr lang="en-US" altLang="zh-CN" sz="3500" b="1" dirty="0">
                <a:latin typeface="#9Slide04 Manuale SemiBold" panose="02040704050405060204" pitchFamily="18" charset="0"/>
              </a:rPr>
              <a:t> </a:t>
            </a:r>
            <a:r>
              <a:rPr lang="en-US" altLang="zh-CN" sz="3500" b="1" dirty="0" err="1">
                <a:latin typeface="#9Slide04 Manuale SemiBold" panose="02040704050405060204" pitchFamily="18" charset="0"/>
              </a:rPr>
              <a:t>Lý</a:t>
            </a:r>
            <a:endParaRPr lang="zh-CN" altLang="en-US" sz="3500" dirty="0">
              <a:latin typeface="#9Slide04 Manuale SemiBold" panose="02040704050405060204" pitchFamily="18" charset="0"/>
            </a:endParaRPr>
          </a:p>
        </p:txBody>
      </p:sp>
      <p:pic>
        <p:nvPicPr>
          <p:cNvPr id="25" name="Picture 24" descr="A picture containing toy&#10;&#10;Description automatically generated">
            <a:extLst>
              <a:ext uri="{FF2B5EF4-FFF2-40B4-BE49-F238E27FC236}">
                <a16:creationId xmlns:a16="http://schemas.microsoft.com/office/drawing/2014/main" id="{46082718-0B2C-483B-B116-24762225D6F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3611" l="10000" r="90000">
                        <a14:foregroundMark x1="61944" y1="88611" x2="61944" y2="88611"/>
                        <a14:foregroundMark x1="67500" y1="90833" x2="67500" y2="90833"/>
                        <a14:foregroundMark x1="74722" y1="88889" x2="74722" y2="88889"/>
                        <a14:foregroundMark x1="56111" y1="93611" x2="56111" y2="93611"/>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796219" y="1735928"/>
            <a:ext cx="5369142" cy="5369142"/>
          </a:xfrm>
          <a:prstGeom prst="rect">
            <a:avLst/>
          </a:prstGeom>
        </p:spPr>
      </p:pic>
      <p:pic>
        <p:nvPicPr>
          <p:cNvPr id="28" name="图片 1">
            <a:extLst>
              <a:ext uri="{FF2B5EF4-FFF2-40B4-BE49-F238E27FC236}">
                <a16:creationId xmlns:a16="http://schemas.microsoft.com/office/drawing/2014/main" id="{E2139AA1-B5EA-4897-9FDC-5E319646DC98}"/>
              </a:ext>
            </a:extLst>
          </p:cNvPr>
          <p:cNvPicPr>
            <a:picLocks noChangeAspect="1"/>
          </p:cNvPicPr>
          <p:nvPr/>
        </p:nvPicPr>
        <p:blipFill>
          <a:blip r:embed="rId8">
            <a:biLevel thresh="75000"/>
            <a:extLst>
              <a:ext uri="{28A0092B-C50C-407E-A947-70E740481C1C}">
                <a14:useLocalDpi xmlns:a14="http://schemas.microsoft.com/office/drawing/2010/main" val="0"/>
              </a:ext>
            </a:extLst>
          </a:blip>
          <a:stretch>
            <a:fillRect/>
          </a:stretch>
        </p:blipFill>
        <p:spPr>
          <a:xfrm>
            <a:off x="3256298" y="802187"/>
            <a:ext cx="3971676" cy="2698874"/>
          </a:xfrm>
          <a:prstGeom prst="rect">
            <a:avLst/>
          </a:prstGeom>
        </p:spPr>
      </p:pic>
      <p:sp>
        <p:nvSpPr>
          <p:cNvPr id="8" name="矩形 7"/>
          <p:cNvSpPr/>
          <p:nvPr/>
        </p:nvSpPr>
        <p:spPr>
          <a:xfrm>
            <a:off x="4146456" y="1018285"/>
            <a:ext cx="1955985" cy="2291333"/>
          </a:xfrm>
          <a:prstGeom prst="rect">
            <a:avLst/>
          </a:prstGeom>
        </p:spPr>
        <p:txBody>
          <a:bodyPr wrap="none">
            <a:spAutoFit/>
          </a:bodyPr>
          <a:lstStyle/>
          <a:p>
            <a:pPr>
              <a:lnSpc>
                <a:spcPct val="125000"/>
              </a:lnSpc>
            </a:pPr>
            <a:r>
              <a:rPr lang="en-US" altLang="zh-CN" sz="6000" b="1" dirty="0" err="1">
                <a:solidFill>
                  <a:schemeClr val="bg1"/>
                </a:solidFill>
                <a:latin typeface="#9Slide04 Manuale SemiBold" panose="02040704050405060204" pitchFamily="18" charset="0"/>
                <a:ea typeface="方正古隶简体" pitchFamily="65" charset="-122"/>
              </a:rPr>
              <a:t>Củng</a:t>
            </a:r>
            <a:endParaRPr lang="en-US" altLang="zh-CN" sz="6000" b="1" dirty="0">
              <a:solidFill>
                <a:schemeClr val="bg1"/>
              </a:solidFill>
              <a:latin typeface="#9Slide04 Manuale SemiBold" panose="02040704050405060204" pitchFamily="18" charset="0"/>
              <a:ea typeface="方正古隶简体" pitchFamily="65" charset="-122"/>
            </a:endParaRPr>
          </a:p>
          <a:p>
            <a:pPr algn="ctr">
              <a:lnSpc>
                <a:spcPct val="125000"/>
              </a:lnSpc>
            </a:pPr>
            <a:r>
              <a:rPr lang="en-US" altLang="zh-CN" sz="6000" b="1" dirty="0">
                <a:solidFill>
                  <a:schemeClr val="bg1"/>
                </a:solidFill>
                <a:latin typeface="#9Slide04 Manuale SemiBold" panose="02040704050405060204" pitchFamily="18" charset="0"/>
                <a:ea typeface="方正古隶简体" pitchFamily="65" charset="-122"/>
              </a:rPr>
              <a:t> </a:t>
            </a:r>
            <a:r>
              <a:rPr lang="en-US" altLang="zh-CN" sz="6000" b="1" dirty="0" err="1">
                <a:solidFill>
                  <a:schemeClr val="bg1"/>
                </a:solidFill>
                <a:latin typeface="#9Slide04 Manuale SemiBold" panose="02040704050405060204" pitchFamily="18" charset="0"/>
                <a:ea typeface="方正古隶简体" pitchFamily="65" charset="-122"/>
              </a:rPr>
              <a:t>cố</a:t>
            </a:r>
            <a:endParaRPr lang="zh-CN" altLang="en-US" sz="6000" b="1" dirty="0">
              <a:solidFill>
                <a:schemeClr val="bg1"/>
              </a:solidFill>
              <a:latin typeface="#9Slide04 Manuale SemiBold" panose="02040704050405060204" pitchFamily="18" charset="0"/>
              <a:ea typeface="方正古隶简体" pitchFamily="65" charset="-122"/>
            </a:endParaRPr>
          </a:p>
        </p:txBody>
      </p:sp>
    </p:spTree>
    <p:extLst>
      <p:ext uri="{BB962C8B-B14F-4D97-AF65-F5344CB8AC3E}">
        <p14:creationId xmlns:p14="http://schemas.microsoft.com/office/powerpoint/2010/main" val="235381435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par>
                                <p:cTn id="10" presetID="49" presetClass="entr" presetSubtype="0" decel="10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360"/>
                                          </p:val>
                                        </p:tav>
                                        <p:tav tm="100000">
                                          <p:val>
                                            <p:fltVal val="0"/>
                                          </p:val>
                                        </p:tav>
                                      </p:tavLst>
                                    </p:anim>
                                    <p:animEffect transition="in" filter="fade">
                                      <p:cBhvr>
                                        <p:cTn id="15" dur="500"/>
                                        <p:tgtEl>
                                          <p:spTgt spid="8"/>
                                        </p:tgtEl>
                                      </p:cBhvr>
                                    </p:animEffect>
                                  </p:childTnLst>
                                </p:cTn>
                              </p:par>
                              <p:par>
                                <p:cTn id="16" presetID="26" presetClass="entr" presetSubtype="0" fill="hold"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580">
                                          <p:stCondLst>
                                            <p:cond delay="0"/>
                                          </p:stCondLst>
                                        </p:cTn>
                                        <p:tgtEl>
                                          <p:spTgt spid="8">
                                            <p:txEl>
                                              <p:pRg st="0" end="0"/>
                                            </p:txEl>
                                          </p:spTgt>
                                        </p:tgtEl>
                                      </p:cBhvr>
                                    </p:animEffect>
                                    <p:anim calcmode="lin" valueType="num">
                                      <p:cBhvr>
                                        <p:cTn id="19" dur="1822"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8">
                                            <p:txEl>
                                              <p:pRg st="0" end="0"/>
                                            </p:txEl>
                                          </p:spTgt>
                                        </p:tgtEl>
                                        <p:attrNameLst>
                                          <p:attrName>ppt_y</p:attrName>
                                        </p:attrNameLst>
                                      </p:cBhvr>
                                      <p:tavLst>
                                        <p:tav tm="0" fmla="#ppt_y-sin(pi*$)/81">
                                          <p:val>
                                            <p:fltVal val="0"/>
                                          </p:val>
                                        </p:tav>
                                        <p:tav tm="100000">
                                          <p:val>
                                            <p:fltVal val="1"/>
                                          </p:val>
                                        </p:tav>
                                      </p:tavLst>
                                    </p:anim>
                                    <p:animScale>
                                      <p:cBhvr>
                                        <p:cTn id="24" dur="26">
                                          <p:stCondLst>
                                            <p:cond delay="650"/>
                                          </p:stCondLst>
                                        </p:cTn>
                                        <p:tgtEl>
                                          <p:spTgt spid="8">
                                            <p:txEl>
                                              <p:pRg st="0" end="0"/>
                                            </p:txEl>
                                          </p:spTgt>
                                        </p:tgtEl>
                                      </p:cBhvr>
                                      <p:to x="100000" y="60000"/>
                                    </p:animScale>
                                    <p:animScale>
                                      <p:cBhvr>
                                        <p:cTn id="25" dur="166" decel="50000">
                                          <p:stCondLst>
                                            <p:cond delay="676"/>
                                          </p:stCondLst>
                                        </p:cTn>
                                        <p:tgtEl>
                                          <p:spTgt spid="8">
                                            <p:txEl>
                                              <p:pRg st="0" end="0"/>
                                            </p:txEl>
                                          </p:spTgt>
                                        </p:tgtEl>
                                      </p:cBhvr>
                                      <p:to x="100000" y="100000"/>
                                    </p:animScale>
                                    <p:animScale>
                                      <p:cBhvr>
                                        <p:cTn id="26" dur="26">
                                          <p:stCondLst>
                                            <p:cond delay="1312"/>
                                          </p:stCondLst>
                                        </p:cTn>
                                        <p:tgtEl>
                                          <p:spTgt spid="8">
                                            <p:txEl>
                                              <p:pRg st="0" end="0"/>
                                            </p:txEl>
                                          </p:spTgt>
                                        </p:tgtEl>
                                      </p:cBhvr>
                                      <p:to x="100000" y="80000"/>
                                    </p:animScale>
                                    <p:animScale>
                                      <p:cBhvr>
                                        <p:cTn id="27" dur="166" decel="50000">
                                          <p:stCondLst>
                                            <p:cond delay="1338"/>
                                          </p:stCondLst>
                                        </p:cTn>
                                        <p:tgtEl>
                                          <p:spTgt spid="8">
                                            <p:txEl>
                                              <p:pRg st="0" end="0"/>
                                            </p:txEl>
                                          </p:spTgt>
                                        </p:tgtEl>
                                      </p:cBhvr>
                                      <p:to x="100000" y="100000"/>
                                    </p:animScale>
                                    <p:animScale>
                                      <p:cBhvr>
                                        <p:cTn id="28" dur="26">
                                          <p:stCondLst>
                                            <p:cond delay="1642"/>
                                          </p:stCondLst>
                                        </p:cTn>
                                        <p:tgtEl>
                                          <p:spTgt spid="8">
                                            <p:txEl>
                                              <p:pRg st="0" end="0"/>
                                            </p:txEl>
                                          </p:spTgt>
                                        </p:tgtEl>
                                      </p:cBhvr>
                                      <p:to x="100000" y="90000"/>
                                    </p:animScale>
                                    <p:animScale>
                                      <p:cBhvr>
                                        <p:cTn id="29" dur="166" decel="50000">
                                          <p:stCondLst>
                                            <p:cond delay="1668"/>
                                          </p:stCondLst>
                                        </p:cTn>
                                        <p:tgtEl>
                                          <p:spTgt spid="8">
                                            <p:txEl>
                                              <p:pRg st="0" end="0"/>
                                            </p:txEl>
                                          </p:spTgt>
                                        </p:tgtEl>
                                      </p:cBhvr>
                                      <p:to x="100000" y="100000"/>
                                    </p:animScale>
                                    <p:animScale>
                                      <p:cBhvr>
                                        <p:cTn id="30" dur="26">
                                          <p:stCondLst>
                                            <p:cond delay="1808"/>
                                          </p:stCondLst>
                                        </p:cTn>
                                        <p:tgtEl>
                                          <p:spTgt spid="8">
                                            <p:txEl>
                                              <p:pRg st="0" end="0"/>
                                            </p:txEl>
                                          </p:spTgt>
                                        </p:tgtEl>
                                      </p:cBhvr>
                                      <p:to x="100000" y="95000"/>
                                    </p:animScale>
                                    <p:animScale>
                                      <p:cBhvr>
                                        <p:cTn id="31" dur="166" decel="50000">
                                          <p:stCondLst>
                                            <p:cond delay="1834"/>
                                          </p:stCondLst>
                                        </p:cTn>
                                        <p:tgtEl>
                                          <p:spTgt spid="8">
                                            <p:txEl>
                                              <p:pRg st="0" end="0"/>
                                            </p:txEl>
                                          </p:spTgt>
                                        </p:tgtEl>
                                      </p:cBhvr>
                                      <p:to x="100000" y="100000"/>
                                    </p:animScale>
                                  </p:childTnLst>
                                </p:cTn>
                              </p:par>
                              <p:par>
                                <p:cTn id="32" presetID="26" presetClass="entr" presetSubtype="0" fill="hold" nodeType="withEffect">
                                  <p:stCondLst>
                                    <p:cond delay="0"/>
                                  </p:stCondLst>
                                  <p:childTnLst>
                                    <p:set>
                                      <p:cBhvr>
                                        <p:cTn id="33" dur="1" fill="hold">
                                          <p:stCondLst>
                                            <p:cond delay="0"/>
                                          </p:stCondLst>
                                        </p:cTn>
                                        <p:tgtEl>
                                          <p:spTgt spid="8">
                                            <p:txEl>
                                              <p:pRg st="1" end="1"/>
                                            </p:txEl>
                                          </p:spTgt>
                                        </p:tgtEl>
                                        <p:attrNameLst>
                                          <p:attrName>style.visibility</p:attrName>
                                        </p:attrNameLst>
                                      </p:cBhvr>
                                      <p:to>
                                        <p:strVal val="visible"/>
                                      </p:to>
                                    </p:set>
                                    <p:animEffect transition="in" filter="wipe(down)">
                                      <p:cBhvr>
                                        <p:cTn id="34" dur="580">
                                          <p:stCondLst>
                                            <p:cond delay="0"/>
                                          </p:stCondLst>
                                        </p:cTn>
                                        <p:tgtEl>
                                          <p:spTgt spid="8">
                                            <p:txEl>
                                              <p:pRg st="1" end="1"/>
                                            </p:txEl>
                                          </p:spTgt>
                                        </p:tgtEl>
                                      </p:cBhvr>
                                    </p:animEffect>
                                    <p:anim calcmode="lin" valueType="num">
                                      <p:cBhvr>
                                        <p:cTn id="35" dur="1822" tmFilter="0,0; 0.14,0.36; 0.43,0.73; 0.71,0.91; 1.0,1.0">
                                          <p:stCondLst>
                                            <p:cond delay="0"/>
                                          </p:stCondLst>
                                        </p:cTn>
                                        <p:tgtEl>
                                          <p:spTgt spid="8">
                                            <p:txEl>
                                              <p:pRg st="1" end="1"/>
                                            </p:txEl>
                                          </p:spTgt>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8">
                                            <p:txEl>
                                              <p:pRg st="1" end="1"/>
                                            </p:txEl>
                                          </p:spTgt>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8">
                                            <p:txEl>
                                              <p:pRg st="1" end="1"/>
                                            </p:txEl>
                                          </p:spTgt>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8">
                                            <p:txEl>
                                              <p:pRg st="1" end="1"/>
                                            </p:txEl>
                                          </p:spTgt>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8">
                                            <p:txEl>
                                              <p:pRg st="1" end="1"/>
                                            </p:txEl>
                                          </p:spTgt>
                                        </p:tgtEl>
                                        <p:attrNameLst>
                                          <p:attrName>ppt_y</p:attrName>
                                        </p:attrNameLst>
                                      </p:cBhvr>
                                      <p:tavLst>
                                        <p:tav tm="0" fmla="#ppt_y-sin(pi*$)/81">
                                          <p:val>
                                            <p:fltVal val="0"/>
                                          </p:val>
                                        </p:tav>
                                        <p:tav tm="100000">
                                          <p:val>
                                            <p:fltVal val="1"/>
                                          </p:val>
                                        </p:tav>
                                      </p:tavLst>
                                    </p:anim>
                                    <p:animScale>
                                      <p:cBhvr>
                                        <p:cTn id="40" dur="26">
                                          <p:stCondLst>
                                            <p:cond delay="650"/>
                                          </p:stCondLst>
                                        </p:cTn>
                                        <p:tgtEl>
                                          <p:spTgt spid="8">
                                            <p:txEl>
                                              <p:pRg st="1" end="1"/>
                                            </p:txEl>
                                          </p:spTgt>
                                        </p:tgtEl>
                                      </p:cBhvr>
                                      <p:to x="100000" y="60000"/>
                                    </p:animScale>
                                    <p:animScale>
                                      <p:cBhvr>
                                        <p:cTn id="41" dur="166" decel="50000">
                                          <p:stCondLst>
                                            <p:cond delay="676"/>
                                          </p:stCondLst>
                                        </p:cTn>
                                        <p:tgtEl>
                                          <p:spTgt spid="8">
                                            <p:txEl>
                                              <p:pRg st="1" end="1"/>
                                            </p:txEl>
                                          </p:spTgt>
                                        </p:tgtEl>
                                      </p:cBhvr>
                                      <p:to x="100000" y="100000"/>
                                    </p:animScale>
                                    <p:animScale>
                                      <p:cBhvr>
                                        <p:cTn id="42" dur="26">
                                          <p:stCondLst>
                                            <p:cond delay="1312"/>
                                          </p:stCondLst>
                                        </p:cTn>
                                        <p:tgtEl>
                                          <p:spTgt spid="8">
                                            <p:txEl>
                                              <p:pRg st="1" end="1"/>
                                            </p:txEl>
                                          </p:spTgt>
                                        </p:tgtEl>
                                      </p:cBhvr>
                                      <p:to x="100000" y="80000"/>
                                    </p:animScale>
                                    <p:animScale>
                                      <p:cBhvr>
                                        <p:cTn id="43" dur="166" decel="50000">
                                          <p:stCondLst>
                                            <p:cond delay="1338"/>
                                          </p:stCondLst>
                                        </p:cTn>
                                        <p:tgtEl>
                                          <p:spTgt spid="8">
                                            <p:txEl>
                                              <p:pRg st="1" end="1"/>
                                            </p:txEl>
                                          </p:spTgt>
                                        </p:tgtEl>
                                      </p:cBhvr>
                                      <p:to x="100000" y="100000"/>
                                    </p:animScale>
                                    <p:animScale>
                                      <p:cBhvr>
                                        <p:cTn id="44" dur="26">
                                          <p:stCondLst>
                                            <p:cond delay="1642"/>
                                          </p:stCondLst>
                                        </p:cTn>
                                        <p:tgtEl>
                                          <p:spTgt spid="8">
                                            <p:txEl>
                                              <p:pRg st="1" end="1"/>
                                            </p:txEl>
                                          </p:spTgt>
                                        </p:tgtEl>
                                      </p:cBhvr>
                                      <p:to x="100000" y="90000"/>
                                    </p:animScale>
                                    <p:animScale>
                                      <p:cBhvr>
                                        <p:cTn id="45" dur="166" decel="50000">
                                          <p:stCondLst>
                                            <p:cond delay="1668"/>
                                          </p:stCondLst>
                                        </p:cTn>
                                        <p:tgtEl>
                                          <p:spTgt spid="8">
                                            <p:txEl>
                                              <p:pRg st="1" end="1"/>
                                            </p:txEl>
                                          </p:spTgt>
                                        </p:tgtEl>
                                      </p:cBhvr>
                                      <p:to x="100000" y="100000"/>
                                    </p:animScale>
                                    <p:animScale>
                                      <p:cBhvr>
                                        <p:cTn id="46" dur="26">
                                          <p:stCondLst>
                                            <p:cond delay="1808"/>
                                          </p:stCondLst>
                                        </p:cTn>
                                        <p:tgtEl>
                                          <p:spTgt spid="8">
                                            <p:txEl>
                                              <p:pRg st="1" end="1"/>
                                            </p:txEl>
                                          </p:spTgt>
                                        </p:tgtEl>
                                      </p:cBhvr>
                                      <p:to x="100000" y="95000"/>
                                    </p:animScale>
                                    <p:animScale>
                                      <p:cBhvr>
                                        <p:cTn id="47" dur="166" decel="50000">
                                          <p:stCondLst>
                                            <p:cond delay="1834"/>
                                          </p:stCondLst>
                                        </p:cTn>
                                        <p:tgtEl>
                                          <p:spTgt spid="8">
                                            <p:txEl>
                                              <p:pRg st="1" end="1"/>
                                            </p:txEl>
                                          </p:spTgt>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fade">
                                      <p:cBhvr>
                                        <p:cTn id="52" dur="1000"/>
                                        <p:tgtEl>
                                          <p:spTgt spid="16">
                                            <p:txEl>
                                              <p:pRg st="0" end="0"/>
                                            </p:txEl>
                                          </p:spTgt>
                                        </p:tgtEl>
                                      </p:cBhvr>
                                    </p:animEffect>
                                    <p:anim calcmode="lin" valueType="num">
                                      <p:cBhvr>
                                        <p:cTn id="53"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54"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animEffect transition="in" filter="wipe(down)">
                                      <p:cBhvr>
                                        <p:cTn id="59" dur="580">
                                          <p:stCondLst>
                                            <p:cond delay="0"/>
                                          </p:stCondLst>
                                        </p:cTn>
                                        <p:tgtEl>
                                          <p:spTgt spid="18">
                                            <p:txEl>
                                              <p:pRg st="0" end="0"/>
                                            </p:txEl>
                                          </p:spTgt>
                                        </p:tgtEl>
                                      </p:cBhvr>
                                    </p:animEffect>
                                    <p:anim calcmode="lin" valueType="num">
                                      <p:cBhvr>
                                        <p:cTn id="60" dur="1822" tmFilter="0,0; 0.14,0.36; 0.43,0.73; 0.71,0.91; 1.0,1.0">
                                          <p:stCondLst>
                                            <p:cond delay="0"/>
                                          </p:stCondLst>
                                        </p:cTn>
                                        <p:tgtEl>
                                          <p:spTgt spid="18">
                                            <p:txEl>
                                              <p:pRg st="0" end="0"/>
                                            </p:txEl>
                                          </p:spTgt>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8">
                                            <p:txEl>
                                              <p:pRg st="0" end="0"/>
                                            </p:txEl>
                                          </p:spTgt>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8">
                                            <p:txEl>
                                              <p:pRg st="0" end="0"/>
                                            </p:txEl>
                                          </p:spTgt>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8">
                                            <p:txEl>
                                              <p:pRg st="0" end="0"/>
                                            </p:txEl>
                                          </p:spTgt>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8">
                                            <p:txEl>
                                              <p:pRg st="0" end="0"/>
                                            </p:txEl>
                                          </p:spTgt>
                                        </p:tgtEl>
                                        <p:attrNameLst>
                                          <p:attrName>ppt_y</p:attrName>
                                        </p:attrNameLst>
                                      </p:cBhvr>
                                      <p:tavLst>
                                        <p:tav tm="0" fmla="#ppt_y-sin(pi*$)/81">
                                          <p:val>
                                            <p:fltVal val="0"/>
                                          </p:val>
                                        </p:tav>
                                        <p:tav tm="100000">
                                          <p:val>
                                            <p:fltVal val="1"/>
                                          </p:val>
                                        </p:tav>
                                      </p:tavLst>
                                    </p:anim>
                                    <p:animScale>
                                      <p:cBhvr>
                                        <p:cTn id="65" dur="26">
                                          <p:stCondLst>
                                            <p:cond delay="650"/>
                                          </p:stCondLst>
                                        </p:cTn>
                                        <p:tgtEl>
                                          <p:spTgt spid="18">
                                            <p:txEl>
                                              <p:pRg st="0" end="0"/>
                                            </p:txEl>
                                          </p:spTgt>
                                        </p:tgtEl>
                                      </p:cBhvr>
                                      <p:to x="100000" y="60000"/>
                                    </p:animScale>
                                    <p:animScale>
                                      <p:cBhvr>
                                        <p:cTn id="66" dur="166" decel="50000">
                                          <p:stCondLst>
                                            <p:cond delay="676"/>
                                          </p:stCondLst>
                                        </p:cTn>
                                        <p:tgtEl>
                                          <p:spTgt spid="18">
                                            <p:txEl>
                                              <p:pRg st="0" end="0"/>
                                            </p:txEl>
                                          </p:spTgt>
                                        </p:tgtEl>
                                      </p:cBhvr>
                                      <p:to x="100000" y="100000"/>
                                    </p:animScale>
                                    <p:animScale>
                                      <p:cBhvr>
                                        <p:cTn id="67" dur="26">
                                          <p:stCondLst>
                                            <p:cond delay="1312"/>
                                          </p:stCondLst>
                                        </p:cTn>
                                        <p:tgtEl>
                                          <p:spTgt spid="18">
                                            <p:txEl>
                                              <p:pRg st="0" end="0"/>
                                            </p:txEl>
                                          </p:spTgt>
                                        </p:tgtEl>
                                      </p:cBhvr>
                                      <p:to x="100000" y="80000"/>
                                    </p:animScale>
                                    <p:animScale>
                                      <p:cBhvr>
                                        <p:cTn id="68" dur="166" decel="50000">
                                          <p:stCondLst>
                                            <p:cond delay="1338"/>
                                          </p:stCondLst>
                                        </p:cTn>
                                        <p:tgtEl>
                                          <p:spTgt spid="18">
                                            <p:txEl>
                                              <p:pRg st="0" end="0"/>
                                            </p:txEl>
                                          </p:spTgt>
                                        </p:tgtEl>
                                      </p:cBhvr>
                                      <p:to x="100000" y="100000"/>
                                    </p:animScale>
                                    <p:animScale>
                                      <p:cBhvr>
                                        <p:cTn id="69" dur="26">
                                          <p:stCondLst>
                                            <p:cond delay="1642"/>
                                          </p:stCondLst>
                                        </p:cTn>
                                        <p:tgtEl>
                                          <p:spTgt spid="18">
                                            <p:txEl>
                                              <p:pRg st="0" end="0"/>
                                            </p:txEl>
                                          </p:spTgt>
                                        </p:tgtEl>
                                      </p:cBhvr>
                                      <p:to x="100000" y="90000"/>
                                    </p:animScale>
                                    <p:animScale>
                                      <p:cBhvr>
                                        <p:cTn id="70" dur="166" decel="50000">
                                          <p:stCondLst>
                                            <p:cond delay="1668"/>
                                          </p:stCondLst>
                                        </p:cTn>
                                        <p:tgtEl>
                                          <p:spTgt spid="18">
                                            <p:txEl>
                                              <p:pRg st="0" end="0"/>
                                            </p:txEl>
                                          </p:spTgt>
                                        </p:tgtEl>
                                      </p:cBhvr>
                                      <p:to x="100000" y="100000"/>
                                    </p:animScale>
                                    <p:animScale>
                                      <p:cBhvr>
                                        <p:cTn id="71" dur="26">
                                          <p:stCondLst>
                                            <p:cond delay="1808"/>
                                          </p:stCondLst>
                                        </p:cTn>
                                        <p:tgtEl>
                                          <p:spTgt spid="18">
                                            <p:txEl>
                                              <p:pRg st="0" end="0"/>
                                            </p:txEl>
                                          </p:spTgt>
                                        </p:tgtEl>
                                      </p:cBhvr>
                                      <p:to x="100000" y="95000"/>
                                    </p:animScale>
                                    <p:animScale>
                                      <p:cBhvr>
                                        <p:cTn id="72" dur="166" decel="50000">
                                          <p:stCondLst>
                                            <p:cond delay="1834"/>
                                          </p:stCondLst>
                                        </p:cTn>
                                        <p:tgtEl>
                                          <p:spTgt spid="18">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EABD777C-1483-488A-A345-9EDA89B68218}"/>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90364" y="1476631"/>
            <a:ext cx="7568782" cy="4648290"/>
          </a:xfrm>
          <a:prstGeom prst="rect">
            <a:avLst/>
          </a:prstGeom>
          <a:ln>
            <a:noFill/>
          </a:ln>
          <a:effectLst>
            <a:softEdge rad="112500"/>
          </a:effectLst>
        </p:spPr>
      </p:pic>
      <p:sp>
        <p:nvSpPr>
          <p:cNvPr id="9" name="TextBox 8">
            <a:extLst>
              <a:ext uri="{FF2B5EF4-FFF2-40B4-BE49-F238E27FC236}">
                <a16:creationId xmlns:a16="http://schemas.microsoft.com/office/drawing/2014/main" id="{C6FF68BE-4421-4F36-8643-D3CE10A7DC44}"/>
              </a:ext>
            </a:extLst>
          </p:cNvPr>
          <p:cNvSpPr txBox="1"/>
          <p:nvPr/>
        </p:nvSpPr>
        <p:spPr>
          <a:xfrm>
            <a:off x="3872010" y="461292"/>
            <a:ext cx="8319990" cy="2308324"/>
          </a:xfrm>
          <a:prstGeom prst="rect">
            <a:avLst/>
          </a:prstGeom>
          <a:noFill/>
        </p:spPr>
        <p:txBody>
          <a:bodyPr wrap="square">
            <a:spAutoFit/>
          </a:bodyPr>
          <a:lstStyle/>
          <a:p>
            <a:pPr algn="ctr"/>
            <a:r>
              <a:rPr lang="en-US" altLang="zh-CN" sz="3600" dirty="0">
                <a:solidFill>
                  <a:srgbClr val="000000"/>
                </a:solidFill>
                <a:latin typeface="UTM Azuki" panose="02040603050506020204" pitchFamily="18" charset="0"/>
                <a:ea typeface="华文细黑" panose="02010600040101010101" pitchFamily="2" charset="-122"/>
              </a:rPr>
              <a:t>Đ</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ây</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là</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vùng</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đất</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ở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trung</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tâm</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đất</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nước</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đất</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rộng</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bằng</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phẳng</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dân</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cư</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không</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khổ</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vì</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ngập</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lụt</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muôn</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vật</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phong</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phú</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tốt</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r>
              <a:rPr kumimoji="0" lang="en-US" altLang="zh-CN" sz="3600" b="0" i="0" u="none" strike="noStrike" kern="1200" cap="none" spc="0" normalizeH="0" baseline="0" noProof="0" dirty="0" err="1">
                <a:ln>
                  <a:noFill/>
                </a:ln>
                <a:solidFill>
                  <a:srgbClr val="000000"/>
                </a:solidFill>
                <a:effectLst/>
                <a:uLnTx/>
                <a:uFillTx/>
                <a:latin typeface="UTM Azuki" panose="02040603050506020204" pitchFamily="18" charset="0"/>
                <a:ea typeface="华文细黑" panose="02010600040101010101" pitchFamily="2" charset="-122"/>
              </a:rPr>
              <a:t>tươi</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vùng</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đất</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có</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sự</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sùng</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bái</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và</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tín</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ngưỡng</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Đạo</a:t>
            </a:r>
            <a:r>
              <a:rPr lang="en-US" altLang="zh-CN" sz="3600" dirty="0">
                <a:solidFill>
                  <a:srgbClr val="000000"/>
                </a:solidFill>
                <a:latin typeface="UTM Azuki" panose="02040603050506020204" pitchFamily="18" charset="0"/>
                <a:ea typeface="华文细黑" panose="02010600040101010101" pitchFamily="2" charset="-122"/>
              </a:rPr>
              <a:t> </a:t>
            </a:r>
            <a:r>
              <a:rPr lang="en-US" altLang="zh-CN" sz="3600" dirty="0" err="1">
                <a:solidFill>
                  <a:srgbClr val="000000"/>
                </a:solidFill>
                <a:latin typeface="UTM Azuki" panose="02040603050506020204" pitchFamily="18" charset="0"/>
                <a:ea typeface="华文细黑" panose="02010600040101010101" pitchFamily="2" charset="-122"/>
              </a:rPr>
              <a:t>Phật</a:t>
            </a:r>
            <a:r>
              <a:rPr kumimoji="0" lang="en-US" altLang="zh-CN" sz="3600" b="0" i="0" u="none" strike="noStrike" kern="1200" cap="none" spc="0" normalizeH="0" baseline="0" noProof="0" dirty="0">
                <a:ln>
                  <a:noFill/>
                </a:ln>
                <a:solidFill>
                  <a:srgbClr val="000000"/>
                </a:solidFill>
                <a:effectLst/>
                <a:uLnTx/>
                <a:uFillTx/>
                <a:latin typeface="UTM Azuki" panose="02040603050506020204" pitchFamily="18" charset="0"/>
                <a:ea typeface="华文细黑" panose="02010600040101010101" pitchFamily="2" charset="-122"/>
              </a:rPr>
              <a:t> </a:t>
            </a:r>
            <a:endParaRPr lang="en-US" sz="3600" dirty="0"/>
          </a:p>
        </p:txBody>
      </p:sp>
      <p:pic>
        <p:nvPicPr>
          <p:cNvPr id="10" name="图片 17">
            <a:extLst>
              <a:ext uri="{FF2B5EF4-FFF2-40B4-BE49-F238E27FC236}">
                <a16:creationId xmlns:a16="http://schemas.microsoft.com/office/drawing/2014/main" id="{2985010C-3959-498F-B1DC-1A9E69F4F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716" y="3800776"/>
            <a:ext cx="3052373" cy="263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41491A31-2F7E-46F6-90C0-52BC8D3DD4F2}"/>
              </a:ext>
            </a:extLst>
          </p:cNvPr>
          <p:cNvSpPr txBox="1"/>
          <p:nvPr/>
        </p:nvSpPr>
        <p:spPr>
          <a:xfrm>
            <a:off x="788763" y="4590665"/>
            <a:ext cx="1967948" cy="1323439"/>
          </a:xfrm>
          <a:prstGeom prst="rect">
            <a:avLst/>
          </a:prstGeom>
          <a:noFill/>
        </p:spPr>
        <p:txBody>
          <a:bodyPr wrap="square" rtlCol="0">
            <a:spAutoFit/>
          </a:bodyPr>
          <a:lstStyle/>
          <a:p>
            <a:pPr algn="ctr"/>
            <a:r>
              <a:rPr lang="en-US" sz="4000" b="1" dirty="0">
                <a:solidFill>
                  <a:schemeClr val="bg1"/>
                </a:solidFill>
                <a:latin typeface="UTM Ong Do Gia" panose="02040603050506020204" pitchFamily="18" charset="0"/>
              </a:rPr>
              <a:t>LỊCH SỬ LỚP 4</a:t>
            </a:r>
          </a:p>
        </p:txBody>
      </p:sp>
      <p:pic>
        <p:nvPicPr>
          <p:cNvPr id="12" name="Picture 11" descr="A picture containing outdoor, person&#10;&#10;Description automatically generated">
            <a:extLst>
              <a:ext uri="{FF2B5EF4-FFF2-40B4-BE49-F238E27FC236}">
                <a16:creationId xmlns:a16="http://schemas.microsoft.com/office/drawing/2014/main" id="{E346E924-2B37-4FD2-85BD-E687B235BF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7246" y="3222787"/>
            <a:ext cx="4474754" cy="3135008"/>
          </a:xfrm>
          <a:prstGeom prst="rect">
            <a:avLst/>
          </a:prstGeom>
          <a:ln>
            <a:noFill/>
          </a:ln>
          <a:effectLst>
            <a:softEdge rad="112500"/>
          </a:effectLst>
        </p:spPr>
      </p:pic>
    </p:spTree>
    <p:extLst>
      <p:ext uri="{BB962C8B-B14F-4D97-AF65-F5344CB8AC3E}">
        <p14:creationId xmlns:p14="http://schemas.microsoft.com/office/powerpoint/2010/main" val="413472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E4700EA9-FDE6-4D22-B15B-2C41B4E6688D}"/>
              </a:ext>
            </a:extLst>
          </p:cNvPr>
          <p:cNvSpPr txBox="1"/>
          <p:nvPr/>
        </p:nvSpPr>
        <p:spPr>
          <a:xfrm>
            <a:off x="10148782" y="4197354"/>
            <a:ext cx="10266218" cy="369332"/>
          </a:xfrm>
          <a:prstGeom prst="rect">
            <a:avLst/>
          </a:prstGeom>
          <a:noFill/>
        </p:spPr>
        <p:txBody>
          <a:bodyPr wrap="square">
            <a:spAutoFit/>
          </a:bodyPr>
          <a:lstStyle/>
          <a:p>
            <a:r>
              <a:rPr lang="en-US" altLang="zh-CN" sz="1800" spc="300" dirty="0" err="1">
                <a:solidFill>
                  <a:schemeClr val="accent5">
                    <a:lumMod val="20000"/>
                    <a:lumOff val="80000"/>
                  </a:schemeClr>
                </a:solidFill>
                <a:latin typeface="UVF Slim Tony" panose="02000000000000000000" pitchFamily="2" charset="0"/>
                <a:ea typeface="方正隶变_GBK" panose="03000509000000000000" pitchFamily="65" charset="-122"/>
              </a:rPr>
              <a:t>DiệuHiền</a:t>
            </a:r>
            <a:endParaRPr lang="en-US" dirty="0">
              <a:solidFill>
                <a:schemeClr val="accent5">
                  <a:lumMod val="20000"/>
                  <a:lumOff val="80000"/>
                </a:schemeClr>
              </a:solidFill>
              <a:latin typeface="UVF Slim Tony" panose="02000000000000000000" pitchFamily="2" charset="0"/>
            </a:endParaRPr>
          </a:p>
        </p:txBody>
      </p:sp>
      <p:pic>
        <p:nvPicPr>
          <p:cNvPr id="29" name="Picture 28">
            <a:extLst>
              <a:ext uri="{FF2B5EF4-FFF2-40B4-BE49-F238E27FC236}">
                <a16:creationId xmlns:a16="http://schemas.microsoft.com/office/drawing/2014/main" id="{7B7CFADE-50DD-4C34-8FCA-3083F1780F8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Removal>
                    </a14:imgEffect>
                  </a14:imgLayer>
                </a14:imgProps>
              </a:ext>
              <a:ext uri="{28A0092B-C50C-407E-A947-70E740481C1C}">
                <a14:useLocalDpi xmlns:a14="http://schemas.microsoft.com/office/drawing/2010/main" val="0"/>
              </a:ext>
            </a:extLst>
          </a:blip>
          <a:stretch>
            <a:fillRect/>
          </a:stretch>
        </p:blipFill>
        <p:spPr>
          <a:xfrm rot="10800000" flipV="1">
            <a:off x="-1868839" y="-3562350"/>
            <a:ext cx="9120431" cy="5040503"/>
          </a:xfrm>
          <a:prstGeom prst="rect">
            <a:avLst/>
          </a:prstGeom>
        </p:spPr>
      </p:pic>
      <p:pic>
        <p:nvPicPr>
          <p:cNvPr id="17" name="Picture 16">
            <a:extLst>
              <a:ext uri="{FF2B5EF4-FFF2-40B4-BE49-F238E27FC236}">
                <a16:creationId xmlns:a16="http://schemas.microsoft.com/office/drawing/2014/main" id="{E7BDD23E-DA80-4DD6-BF4E-4A3B1297DE2F}"/>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82335" y="-185719"/>
            <a:ext cx="12201183" cy="6821769"/>
          </a:xfrm>
          <a:prstGeom prst="rect">
            <a:avLst/>
          </a:prstGeom>
        </p:spPr>
      </p:pic>
      <p:pic>
        <p:nvPicPr>
          <p:cNvPr id="36" name="Picture 35">
            <a:extLst>
              <a:ext uri="{FF2B5EF4-FFF2-40B4-BE49-F238E27FC236}">
                <a16:creationId xmlns:a16="http://schemas.microsoft.com/office/drawing/2014/main" id="{B2DFA424-7694-4F37-AF42-E9C3E63A012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Removal>
                    </a14:imgEffect>
                  </a14:imgLayer>
                </a14:imgProps>
              </a:ext>
              <a:ext uri="{28A0092B-C50C-407E-A947-70E740481C1C}">
                <a14:useLocalDpi xmlns:a14="http://schemas.microsoft.com/office/drawing/2010/main" val="0"/>
              </a:ext>
            </a:extLst>
          </a:blip>
          <a:stretch>
            <a:fillRect/>
          </a:stretch>
        </p:blipFill>
        <p:spPr>
          <a:xfrm rot="10800000">
            <a:off x="4810601" y="-2643569"/>
            <a:ext cx="9120431" cy="3844329"/>
          </a:xfrm>
          <a:prstGeom prst="rect">
            <a:avLst/>
          </a:prstGeom>
        </p:spPr>
      </p:pic>
      <p:pic>
        <p:nvPicPr>
          <p:cNvPr id="39" name="Picture 38">
            <a:extLst>
              <a:ext uri="{FF2B5EF4-FFF2-40B4-BE49-F238E27FC236}">
                <a16:creationId xmlns:a16="http://schemas.microsoft.com/office/drawing/2014/main" id="{49C7C377-7D1C-4BF2-8D00-8961481810C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Removal>
                    </a14:imgEffect>
                  </a14:imgLayer>
                </a14:imgProps>
              </a:ext>
              <a:ext uri="{28A0092B-C50C-407E-A947-70E740481C1C}">
                <a14:useLocalDpi xmlns:a14="http://schemas.microsoft.com/office/drawing/2010/main" val="0"/>
              </a:ext>
            </a:extLst>
          </a:blip>
          <a:stretch>
            <a:fillRect/>
          </a:stretch>
        </p:blipFill>
        <p:spPr>
          <a:xfrm rot="10800000">
            <a:off x="-1616775" y="-1627936"/>
            <a:ext cx="9120431" cy="3438042"/>
          </a:xfrm>
          <a:prstGeom prst="rect">
            <a:avLst/>
          </a:prstGeom>
        </p:spPr>
      </p:pic>
      <p:sp>
        <p:nvSpPr>
          <p:cNvPr id="38" name="矩形 8">
            <a:extLst>
              <a:ext uri="{FF2B5EF4-FFF2-40B4-BE49-F238E27FC236}">
                <a16:creationId xmlns:a16="http://schemas.microsoft.com/office/drawing/2014/main" id="{AEBB3134-41F6-4339-A778-461D5377DC6A}"/>
              </a:ext>
            </a:extLst>
          </p:cNvPr>
          <p:cNvSpPr/>
          <p:nvPr/>
        </p:nvSpPr>
        <p:spPr>
          <a:xfrm>
            <a:off x="-107004" y="1278657"/>
            <a:ext cx="1187484" cy="3858786"/>
          </a:xfrm>
          <a:prstGeom prst="verticalScroll">
            <a:avLst/>
          </a:prstGeom>
          <a:solidFill>
            <a:schemeClr val="accent5">
              <a:lumMod val="50000"/>
            </a:schemeClr>
          </a:solidFill>
          <a:effectLst>
            <a:glow rad="63500">
              <a:schemeClr val="accent4">
                <a:satMod val="175000"/>
                <a:alpha val="40000"/>
              </a:schemeClr>
            </a:glow>
            <a:innerShdw blurRad="63500" dist="50800" dir="16200000">
              <a:prstClr val="black">
                <a:alpha val="50000"/>
              </a:prstClr>
            </a:innerShdw>
            <a:reflection blurRad="6350" stA="52000" endA="300" endPos="35000" dir="5400000" sy="-100000" algn="bl" rotWithShape="0"/>
          </a:effectLst>
          <a:scene3d>
            <a:camera prst="perspectiveRight"/>
            <a:lightRig rig="threePt" dir="t"/>
          </a:scene3d>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pPr>
            <a:r>
              <a:rPr lang="en-US" sz="2200" b="0" i="1" dirty="0" err="1">
                <a:solidFill>
                  <a:schemeClr val="bg1"/>
                </a:solidFill>
                <a:effectLst/>
                <a:latin typeface="UVF Slim Tony" panose="02000000000000000000" pitchFamily="2" charset="0"/>
              </a:rPr>
              <a:t>Mái</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chùa</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che</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chở</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hồn</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dân</a:t>
            </a:r>
            <a:r>
              <a:rPr lang="en-US" sz="2200" b="0" i="1" dirty="0">
                <a:solidFill>
                  <a:schemeClr val="bg1"/>
                </a:solidFill>
                <a:effectLst/>
                <a:latin typeface="UVF Slim Tony" panose="02000000000000000000" pitchFamily="2" charset="0"/>
              </a:rPr>
              <a:t> </a:t>
            </a:r>
            <a:r>
              <a:rPr lang="en-US" sz="2200" b="0" i="1" dirty="0" err="1">
                <a:solidFill>
                  <a:schemeClr val="bg1"/>
                </a:solidFill>
                <a:effectLst/>
                <a:latin typeface="UVF Slim Tony" panose="02000000000000000000" pitchFamily="2" charset="0"/>
              </a:rPr>
              <a:t>tộc</a:t>
            </a:r>
            <a:endParaRPr lang="zh-CN" altLang="en-US" sz="2000" spc="600" dirty="0">
              <a:solidFill>
                <a:schemeClr val="tx1"/>
              </a:solidFill>
              <a:latin typeface="UVF Slim Tony" panose="02000000000000000000" pitchFamily="2" charset="0"/>
              <a:ea typeface="Adobe 明體 Std L" panose="02020300000000000000" pitchFamily="18" charset="-128"/>
            </a:endParaRPr>
          </a:p>
        </p:txBody>
      </p:sp>
      <p:pic>
        <p:nvPicPr>
          <p:cNvPr id="25" name="Picture 24">
            <a:extLst>
              <a:ext uri="{FF2B5EF4-FFF2-40B4-BE49-F238E27FC236}">
                <a16:creationId xmlns:a16="http://schemas.microsoft.com/office/drawing/2014/main" id="{A6E7D9F0-ED20-49D6-8117-F75F9C4BF1D3}"/>
              </a:ext>
            </a:extLst>
          </p:cNvPr>
          <p:cNvPicPr>
            <a:picLocks noChangeAspect="1"/>
          </p:cNvPicPr>
          <p:nvPr/>
        </p:nvPicPr>
        <p:blipFill>
          <a:blip r:embed="rId9">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Mark x1="38659" y1="11244" x2="38659" y2="11244"/>
                        <a14:backgroundMark x1="39024" y1="9091" x2="39024" y2="9091"/>
                        <a14:backgroundMark x1="43049" y1="7895" x2="43049" y2="7895"/>
                        <a14:backgroundMark x1="43293" y1="6220" x2="43293" y2="6220"/>
                        <a14:backgroundMark x1="41707" y1="6938" x2="41707" y2="6938"/>
                        <a14:backgroundMark x1="37317" y1="13397" x2="37317" y2="13397"/>
                        <a14:backgroundMark x1="42439" y1="8134" x2="42439" y2="8134"/>
                        <a14:backgroundMark x1="37317" y1="13397" x2="37317" y2="13397"/>
                        <a14:backgroundMark x1="37561" y1="13397" x2="37561" y2="13397"/>
                        <a14:backgroundMark x1="37927" y1="10287" x2="37927" y2="9569"/>
                      </a14:backgroundRemoval>
                    </a14:imgEffect>
                  </a14:imgLayer>
                </a14:imgProps>
              </a:ext>
              <a:ext uri="{28A0092B-C50C-407E-A947-70E740481C1C}">
                <a14:useLocalDpi xmlns:a14="http://schemas.microsoft.com/office/drawing/2010/main" val="0"/>
              </a:ext>
            </a:extLst>
          </a:blip>
          <a:stretch>
            <a:fillRect/>
          </a:stretch>
        </p:blipFill>
        <p:spPr>
          <a:xfrm>
            <a:off x="4116176" y="5310092"/>
            <a:ext cx="11918908" cy="3850110"/>
          </a:xfrm>
          <a:prstGeom prst="rect">
            <a:avLst/>
          </a:prstGeom>
        </p:spPr>
      </p:pic>
      <p:pic>
        <p:nvPicPr>
          <p:cNvPr id="46" name="Picture 45" descr="A picture containing text, linedrawing&#10;&#10;Description automatically generated">
            <a:extLst>
              <a:ext uri="{FF2B5EF4-FFF2-40B4-BE49-F238E27FC236}">
                <a16:creationId xmlns:a16="http://schemas.microsoft.com/office/drawing/2014/main" id="{B6EE29CB-C1B5-4F09-929F-E84D368DE29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4875" b="90000" l="10000" r="90000">
                        <a14:foregroundMark x1="45500" y1="49375" x2="45500" y2="49375"/>
                        <a14:foregroundMark x1="51750" y1="42250" x2="51750" y2="42250"/>
                        <a14:foregroundMark x1="49375" y1="27875" x2="49375" y2="27875"/>
                        <a14:foregroundMark x1="50250" y1="14125" x2="46125" y2="24625"/>
                        <a14:foregroundMark x1="46125" y1="24625" x2="50125" y2="35750"/>
                        <a14:foregroundMark x1="50125" y1="35750" x2="49500" y2="20125"/>
                        <a14:foregroundMark x1="49500" y1="20125" x2="48750" y2="18875"/>
                        <a14:foregroundMark x1="42250" y1="43125" x2="42250" y2="43125"/>
                        <a14:foregroundMark x1="44000" y1="42250" x2="44875" y2="41875"/>
                        <a14:foregroundMark x1="62000" y1="41625" x2="62000" y2="41625"/>
                        <a14:foregroundMark x1="59000" y1="44250" x2="57750" y2="45750"/>
                        <a14:foregroundMark x1="56625" y1="47000" x2="56625" y2="47000"/>
                        <a14:foregroundMark x1="53875" y1="60125" x2="53875" y2="60125"/>
                        <a14:foregroundMark x1="53000" y1="60500" x2="53000" y2="60500"/>
                        <a14:foregroundMark x1="63500" y1="47875" x2="63500" y2="49125"/>
                        <a14:foregroundMark x1="65875" y1="58625" x2="65875" y2="58625"/>
                        <a14:foregroundMark x1="60125" y1="62875" x2="60125" y2="62875"/>
                        <a14:foregroundMark x1="55625" y1="64000" x2="55625" y2="64000"/>
                        <a14:foregroundMark x1="44000" y1="43750" x2="44000" y2="43750"/>
                        <a14:foregroundMark x1="41875" y1="40375" x2="41875" y2="40375"/>
                        <a14:foregroundMark x1="32625" y1="48125" x2="32625" y2="50875"/>
                        <a14:foregroundMark x1="34500" y1="59875" x2="34125" y2="60750"/>
                        <a14:foregroundMark x1="26625" y1="53000" x2="28500" y2="59000"/>
                        <a14:foregroundMark x1="34125" y1="70000" x2="33500" y2="71250"/>
                        <a14:foregroundMark x1="29000" y1="76000" x2="29000" y2="76000"/>
                        <a14:foregroundMark x1="35375" y1="59250" x2="35375" y2="59250"/>
                        <a14:foregroundMark x1="31125" y1="63125" x2="30500" y2="64000"/>
                        <a14:foregroundMark x1="26375" y1="71750" x2="26375" y2="71750"/>
                        <a14:foregroundMark x1="43375" y1="41000" x2="43375" y2="41000"/>
                        <a14:foregroundMark x1="48250" y1="47250" x2="48250" y2="47250"/>
                        <a14:foregroundMark x1="40125" y1="38625" x2="36250" y2="48750"/>
                        <a14:foregroundMark x1="36250" y1="48750" x2="53750" y2="66750"/>
                        <a14:foregroundMark x1="53750" y1="66750" x2="80500" y2="59375"/>
                        <a14:foregroundMark x1="80500" y1="59375" x2="69250" y2="41500"/>
                        <a14:foregroundMark x1="69250" y1="41500" x2="46750" y2="37375"/>
                        <a14:foregroundMark x1="46750" y1="37375" x2="38375" y2="38625"/>
                        <a14:foregroundMark x1="59500" y1="24250" x2="45500" y2="25625"/>
                        <a14:foregroundMark x1="45500" y1="25625" x2="29750" y2="43375"/>
                        <a14:foregroundMark x1="29750" y1="43375" x2="43500" y2="62625"/>
                        <a14:foregroundMark x1="43500" y1="62625" x2="67500" y2="64750"/>
                        <a14:foregroundMark x1="67500" y1="64750" x2="73000" y2="44125"/>
                        <a14:foregroundMark x1="73000" y1="44125" x2="59000" y2="22750"/>
                        <a14:foregroundMark x1="59000" y1="22750" x2="49500" y2="18375"/>
                        <a14:foregroundMark x1="49500" y1="18375" x2="48500" y2="18625"/>
                        <a14:foregroundMark x1="51125" y1="31750" x2="51125" y2="31750"/>
                        <a14:foregroundMark x1="45750" y1="43125" x2="45750" y2="43125"/>
                        <a14:foregroundMark x1="56875" y1="45500" x2="56875" y2="45500"/>
                        <a14:foregroundMark x1="62250" y1="47875" x2="62250" y2="47875"/>
                        <a14:foregroundMark x1="65250" y1="56875" x2="65250" y2="56875"/>
                        <a14:foregroundMark x1="65000" y1="61375" x2="65000" y2="61375"/>
                        <a14:foregroundMark x1="61375" y1="61375" x2="61375" y2="61375"/>
                        <a14:foregroundMark x1="64625" y1="52625" x2="64625" y2="52625"/>
                        <a14:foregroundMark x1="63500" y1="44875" x2="63500" y2="44875"/>
                        <a14:foregroundMark x1="56625" y1="43750" x2="56625" y2="43750"/>
                        <a14:foregroundMark x1="54500" y1="55375" x2="54500" y2="55375"/>
                        <a14:foregroundMark x1="49750" y1="43125" x2="49750" y2="43125"/>
                        <a14:foregroundMark x1="53875" y1="42750" x2="53875" y2="42750"/>
                        <a14:foregroundMark x1="52125" y1="50250" x2="52125" y2="50250"/>
                        <a14:foregroundMark x1="41625" y1="69125" x2="41625" y2="69125"/>
                        <a14:foregroundMark x1="59250" y1="69750" x2="59250" y2="69750"/>
                        <a14:foregroundMark x1="69375" y1="68500" x2="69375" y2="68500"/>
                        <a14:foregroundMark x1="65000" y1="67375" x2="65000" y2="67375"/>
                        <a14:foregroundMark x1="38875" y1="66125" x2="38875" y2="66125"/>
                        <a14:foregroundMark x1="33875" y1="62500" x2="33875" y2="62500"/>
                        <a14:foregroundMark x1="34125" y1="66750" x2="34125" y2="66750"/>
                        <a14:foregroundMark x1="33875" y1="65500" x2="33875" y2="65500"/>
                        <a14:foregroundMark x1="42750" y1="69375" x2="42750" y2="69375"/>
                        <a14:foregroundMark x1="39875" y1="69750" x2="39875" y2="69750"/>
                        <a14:foregroundMark x1="55625" y1="73000" x2="55625" y2="73000"/>
                        <a14:foregroundMark x1="57750" y1="71250" x2="57750" y2="71250"/>
                        <a14:foregroundMark x1="65500" y1="70000" x2="65500" y2="70000"/>
                        <a14:foregroundMark x1="72125" y1="69375" x2="72125" y2="69375"/>
                        <a14:foregroundMark x1="76875" y1="69375" x2="76875" y2="69375"/>
                        <a14:foregroundMark x1="72125" y1="67625" x2="72125" y2="67625"/>
                        <a14:foregroundMark x1="66750" y1="66750" x2="66750" y2="66750"/>
                        <a14:foregroundMark x1="72125" y1="68250" x2="72125" y2="68250"/>
                        <a14:foregroundMark x1="76250" y1="68875" x2="76250" y2="68875"/>
                        <a14:foregroundMark x1="77250" y1="67375" x2="77250" y2="67375"/>
                        <a14:foregroundMark x1="67000" y1="68500" x2="67000" y2="68500"/>
                        <a14:foregroundMark x1="73000" y1="68500" x2="73000" y2="68500"/>
                        <a14:foregroundMark x1="63750" y1="70375" x2="63750" y2="70375"/>
                        <a14:foregroundMark x1="59250" y1="70625" x2="59250" y2="70625"/>
                        <a14:foregroundMark x1="54500" y1="71500" x2="54500" y2="71500"/>
                        <a14:foregroundMark x1="49375" y1="71750" x2="49375" y2="71750"/>
                        <a14:foregroundMark x1="70875" y1="76875" x2="70875" y2="76875"/>
                        <a14:foregroundMark x1="75750" y1="76625" x2="75750" y2="76625"/>
                        <a14:foregroundMark x1="77250" y1="76000" x2="77250" y2="76000"/>
                        <a14:foregroundMark x1="53000" y1="76875" x2="53000" y2="76875"/>
                        <a14:foregroundMark x1="62875" y1="77500" x2="62875" y2="77500"/>
                        <a14:foregroundMark x1="68250" y1="77250" x2="68250" y2="77250"/>
                        <a14:foregroundMark x1="52375" y1="77250" x2="52375" y2="77250"/>
                        <a14:foregroundMark x1="44000" y1="77750" x2="44000" y2="77750"/>
                        <a14:foregroundMark x1="35375" y1="78750" x2="35375" y2="78750"/>
                        <a14:foregroundMark x1="28125" y1="79000" x2="28125" y2="79000"/>
                        <a14:foregroundMark x1="27875" y1="77250" x2="27875" y2="77250"/>
                        <a14:foregroundMark x1="31500" y1="78375" x2="31500" y2="78375"/>
                        <a14:foregroundMark x1="35625" y1="78375" x2="35625" y2="78375"/>
                        <a14:foregroundMark x1="39250" y1="76875" x2="39250" y2="76875"/>
                        <a14:foregroundMark x1="57750" y1="5750" x2="57750" y2="5750"/>
                        <a14:foregroundMark x1="52375" y1="4875" x2="52375" y2="4875"/>
                        <a14:foregroundMark x1="51500" y1="5125" x2="51500" y2="5125"/>
                        <a14:foregroundMark x1="73875" y1="77250" x2="73875" y2="77250"/>
                        <a14:foregroundMark x1="25500" y1="68500" x2="25500" y2="68500"/>
                        <a14:foregroundMark x1="27500" y1="69125" x2="27500" y2="69125"/>
                        <a14:foregroundMark x1="28750" y1="64875" x2="28750" y2="64875"/>
                        <a14:foregroundMark x1="29000" y1="69125" x2="29000" y2="69125"/>
                        <a14:foregroundMark x1="24625" y1="57500" x2="24625" y2="57500"/>
                        <a14:foregroundMark x1="25750" y1="67625" x2="25750" y2="68500"/>
                        <a14:foregroundMark x1="22125" y1="69125" x2="22125" y2="69125"/>
                        <a14:foregroundMark x1="22750" y1="60750" x2="22750" y2="60750"/>
                        <a14:foregroundMark x1="23625" y1="56500" x2="23625" y2="56500"/>
                        <a14:foregroundMark x1="24250" y1="52625" x2="24250" y2="52625"/>
                        <a14:foregroundMark x1="23625" y1="54125" x2="23625" y2="54125"/>
                        <a14:foregroundMark x1="23375" y1="52125" x2="23375" y2="52125"/>
                        <a14:foregroundMark x1="22500" y1="50250" x2="22500" y2="50250"/>
                        <a14:foregroundMark x1="21625" y1="47875" x2="21625" y2="47875"/>
                        <a14:foregroundMark x1="21250" y1="48125" x2="21250" y2="48125"/>
                        <a14:foregroundMark x1="19750" y1="49125" x2="23625" y2="58000"/>
                        <a14:foregroundMark x1="21000" y1="49125" x2="25500" y2="67625"/>
                        <a14:foregroundMark x1="76000" y1="82625" x2="76000" y2="82625"/>
                        <a14:foregroundMark x1="78125" y1="81125" x2="78125" y2="81125"/>
                        <a14:foregroundMark x1="77750" y1="81125" x2="77750" y2="81125"/>
                        <a14:foregroundMark x1="78125" y1="82000" x2="78125" y2="82000"/>
                        <a14:foregroundMark x1="78375" y1="82000" x2="78375" y2="82000"/>
                        <a14:foregroundMark x1="75750" y1="80750" x2="74750" y2="80750"/>
                        <a14:foregroundMark x1="73375" y1="81125" x2="71752" y2="81125"/>
                        <a14:foregroundMark x1="33875" y1="81375" x2="32375" y2="81375"/>
                        <a14:foregroundMark x1="46750" y1="81125" x2="46750" y2="81125"/>
                        <a14:foregroundMark x1="40375" y1="81125" x2="45283" y2="81264"/>
                        <a14:foregroundMark x1="70315" y1="83334" x2="77250" y2="83500"/>
                        <a14:foregroundMark x1="25125" y1="82250" x2="31006" y2="82391"/>
                        <a14:foregroundMark x1="65875" y1="80375" x2="65875" y2="80375"/>
                        <a14:foregroundMark x1="71750" y1="82250" x2="71750" y2="82250"/>
                        <a14:foregroundMark x1="68375" y1="81375" x2="66125" y2="81000"/>
                        <a14:foregroundMark x1="62000" y1="80625" x2="60125" y2="80625"/>
                        <a14:foregroundMark x1="48000" y1="81125" x2="49125" y2="81125"/>
                        <a14:foregroundMark x1="55250" y1="81750" x2="55250" y2="81750"/>
                        <a14:foregroundMark x1="55500" y1="81750" x2="55500" y2="81750"/>
                        <a14:foregroundMark x1="49000" y1="81125" x2="68625" y2="82125"/>
                        <a14:foregroundMark x1="30875" y1="83500" x2="61625" y2="80750"/>
                        <a14:backgroundMark x1="28375" y1="20000" x2="28375" y2="20000"/>
                        <a14:backgroundMark x1="29625" y1="84625" x2="30214" y2="84598"/>
                        <a14:backgroundMark x1="69662" y1="83609" x2="70125" y2="83625"/>
                      </a14:backgroundRemoval>
                    </a14:imgEffect>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733512" y="2400375"/>
            <a:ext cx="4235675" cy="4235675"/>
          </a:xfrm>
          <a:prstGeom prst="rect">
            <a:avLst/>
          </a:prstGeom>
        </p:spPr>
      </p:pic>
      <p:pic>
        <p:nvPicPr>
          <p:cNvPr id="26" name="Picture 25">
            <a:extLst>
              <a:ext uri="{FF2B5EF4-FFF2-40B4-BE49-F238E27FC236}">
                <a16:creationId xmlns:a16="http://schemas.microsoft.com/office/drawing/2014/main" id="{C35A5A14-6B4D-4248-800B-E1D04A26458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73" b="92584" l="2683" r="98049">
                        <a14:foregroundMark x1="14024" y1="55502" x2="14024" y2="55502"/>
                        <a14:foregroundMark x1="34512" y1="60287" x2="34512" y2="60287"/>
                        <a14:foregroundMark x1="57439" y1="56459" x2="57439" y2="56459"/>
                        <a14:foregroundMark x1="48171" y1="45455" x2="48171" y2="45455"/>
                        <a14:foregroundMark x1="76463" y1="54067" x2="76463" y2="54067"/>
                        <a14:foregroundMark x1="71951" y1="45933" x2="76098" y2="46411"/>
                        <a14:foregroundMark x1="92195" y1="49522" x2="92561" y2="51675"/>
                        <a14:foregroundMark x1="93659" y1="65789" x2="93659" y2="69378"/>
                        <a14:foregroundMark x1="93659" y1="74880" x2="91463" y2="77751"/>
                        <a14:foregroundMark x1="83659" y1="81818" x2="18659" y2="76316"/>
                        <a14:foregroundMark x1="18659" y1="76316" x2="13293" y2="72249"/>
                        <a14:foregroundMark x1="60610" y1="55024" x2="45488" y2="57656"/>
                        <a14:foregroundMark x1="45488" y1="57656" x2="69634" y2="60048"/>
                        <a14:foregroundMark x1="81707" y1="49761" x2="77439" y2="67464"/>
                        <a14:foregroundMark x1="77439" y1="67464" x2="93902" y2="66507"/>
                        <a14:foregroundMark x1="93902" y1="66507" x2="85854" y2="61005"/>
                        <a14:foregroundMark x1="85854" y1="61005" x2="85122" y2="54306"/>
                        <a14:foregroundMark x1="13049" y1="50478" x2="12073" y2="50478"/>
                        <a14:foregroundMark x1="9390" y1="52632" x2="7561" y2="53589"/>
                        <a14:foregroundMark x1="7073" y1="61244" x2="7439" y2="62679"/>
                        <a14:foregroundMark x1="8537" y1="71053" x2="7439" y2="71053"/>
                        <a14:foregroundMark x1="6220" y1="70096" x2="6220" y2="70096"/>
                        <a14:foregroundMark x1="4634" y1="73206" x2="4634" y2="73206"/>
                        <a14:foregroundMark x1="11098" y1="74641" x2="11098" y2="74641"/>
                        <a14:foregroundMark x1="12195" y1="77273" x2="12927" y2="78708"/>
                        <a14:foregroundMark x1="2683" y1="72488" x2="2683" y2="74163"/>
                        <a14:foregroundMark x1="10244" y1="64833" x2="10244" y2="64833"/>
                        <a14:foregroundMark x1="10122" y1="52632" x2="10122" y2="52632"/>
                        <a14:foregroundMark x1="14512" y1="48565" x2="16098" y2="49761"/>
                        <a14:foregroundMark x1="28902" y1="50478" x2="22683" y2="65072"/>
                        <a14:foregroundMark x1="23537" y1="65789" x2="25488" y2="68421"/>
                        <a14:foregroundMark x1="19512" y1="86364" x2="19512" y2="86364"/>
                        <a14:foregroundMark x1="35122" y1="84689" x2="35122" y2="84689"/>
                        <a14:foregroundMark x1="37073" y1="68660" x2="37073" y2="68660"/>
                        <a14:foregroundMark x1="34756" y1="86842" x2="34756" y2="86842"/>
                        <a14:foregroundMark x1="71585" y1="83732" x2="71585" y2="83732"/>
                        <a14:foregroundMark x1="80854" y1="87081" x2="80854" y2="87081"/>
                        <a14:foregroundMark x1="89756" y1="83732" x2="89024" y2="83971"/>
                        <a14:foregroundMark x1="86951" y1="91388" x2="86951" y2="91388"/>
                        <a14:foregroundMark x1="93415" y1="83254" x2="93415" y2="83254"/>
                        <a14:foregroundMark x1="98049" y1="75598" x2="98049" y2="75598"/>
                        <a14:foregroundMark x1="96707" y1="66986" x2="96707" y2="66986"/>
                        <a14:foregroundMark x1="98049" y1="71053" x2="98049" y2="71053"/>
                        <a14:foregroundMark x1="96341" y1="86364" x2="96341" y2="86364"/>
                        <a14:foregroundMark x1="89146" y1="90191" x2="89146" y2="90191"/>
                        <a14:foregroundMark x1="93049" y1="92584" x2="93049" y2="92584"/>
                        <a14:foregroundMark x1="95976" y1="91388" x2="95976" y2="91388"/>
                        <a14:foregroundMark x1="93415" y1="89474" x2="93415" y2="89474"/>
                        <a14:foregroundMark x1="93415" y1="89952" x2="93415" y2="89952"/>
                        <a14:foregroundMark x1="97317" y1="61722" x2="97317" y2="61722"/>
                        <a14:foregroundMark x1="37561" y1="12201" x2="37561" y2="12201"/>
                        <a14:foregroundMark x1="42317" y1="8373" x2="42317" y2="8373"/>
                        <a14:foregroundMark x1="57073" y1="8373" x2="57073" y2="8373"/>
                        <a14:foregroundMark x1="93293" y1="86124" x2="93293" y2="86124"/>
                        <a14:foregroundMark x1="89390" y1="89234" x2="89390" y2="89234"/>
                        <a14:foregroundMark x1="90122" y1="89474" x2="90122" y2="89474"/>
                        <a14:foregroundMark x1="90976" y1="88038" x2="90976" y2="88038"/>
                        <a14:foregroundMark x1="94878" y1="84689" x2="94878" y2="84689"/>
                        <a14:foregroundMark x1="87561" y1="88038" x2="87561" y2="88038"/>
                        <a14:foregroundMark x1="89878" y1="88517" x2="89878" y2="88517"/>
                        <a14:backgroundMark x1="97195" y1="83254" x2="97195" y2="83254"/>
                        <a14:backgroundMark x1="96463" y1="61722" x2="96463" y2="61722"/>
                        <a14:backgroundMark x1="98415" y1="67943" x2="98415" y2="67943"/>
                        <a14:backgroundMark x1="99878" y1="68660" x2="99878" y2="68660"/>
                        <a14:backgroundMark x1="89878" y1="88756" x2="89878" y2="88756"/>
                        <a14:backgroundMark x1="89390" y1="88756" x2="89390" y2="88756"/>
                        <a14:backgroundMark x1="88902" y1="88756" x2="88902" y2="88756"/>
                        <a14:backgroundMark x1="94512" y1="89234" x2="94512" y2="89234"/>
                        <a14:backgroundMark x1="97561" y1="89234" x2="96951" y2="90909"/>
                        <a14:backgroundMark x1="97317" y1="56938" x2="97317" y2="56938"/>
                        <a14:backgroundMark x1="94512" y1="86124" x2="94512" y2="86124"/>
                        <a14:backgroundMark x1="90976" y1="90909" x2="90976" y2="90909"/>
                        <a14:backgroundMark x1="86707" y1="91866" x2="86707" y2="91866"/>
                      </a14:backgroundRemoval>
                    </a14:imgEffect>
                  </a14:imgLayer>
                </a14:imgProps>
              </a:ext>
              <a:ext uri="{28A0092B-C50C-407E-A947-70E740481C1C}">
                <a14:useLocalDpi xmlns:a14="http://schemas.microsoft.com/office/drawing/2010/main" val="0"/>
              </a:ext>
            </a:extLst>
          </a:blip>
          <a:stretch>
            <a:fillRect/>
          </a:stretch>
        </p:blipFill>
        <p:spPr>
          <a:xfrm rot="10800000" flipV="1">
            <a:off x="-2924355" y="5047894"/>
            <a:ext cx="11918908" cy="3268593"/>
          </a:xfrm>
          <a:prstGeom prst="rect">
            <a:avLst/>
          </a:prstGeom>
        </p:spPr>
      </p:pic>
      <p:pic>
        <p:nvPicPr>
          <p:cNvPr id="48" name="Picture 2" descr="C:\Users\Thinkpad\Desktop\PNG\1_0004_图层-10.png">
            <a:extLst>
              <a:ext uri="{FF2B5EF4-FFF2-40B4-BE49-F238E27FC236}">
                <a16:creationId xmlns:a16="http://schemas.microsoft.com/office/drawing/2014/main" id="{FB99D9A3-5127-4D73-82C4-61AF6BE02DD1}"/>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3636" r="5288" b="6991"/>
          <a:stretch>
            <a:fillRect/>
          </a:stretch>
        </p:blipFill>
        <p:spPr bwMode="auto">
          <a:xfrm rot="1412799">
            <a:off x="1190220" y="1229347"/>
            <a:ext cx="1410488" cy="1298652"/>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BD3DFC14-C5EE-4540-8A8E-4E2154D3EC0F}"/>
              </a:ext>
            </a:extLst>
          </p:cNvPr>
          <p:cNvSpPr txBox="1"/>
          <p:nvPr/>
        </p:nvSpPr>
        <p:spPr>
          <a:xfrm>
            <a:off x="1462883" y="1447815"/>
            <a:ext cx="1167317" cy="830997"/>
          </a:xfrm>
          <a:prstGeom prst="rect">
            <a:avLst/>
          </a:prstGeom>
          <a:noFill/>
        </p:spPr>
        <p:txBody>
          <a:bodyPr wrap="square">
            <a:spAutoFit/>
          </a:bodyPr>
          <a:lstStyle/>
          <a:p>
            <a:r>
              <a:rPr lang="en-US" sz="2400" i="1" dirty="0" err="1">
                <a:solidFill>
                  <a:srgbClr val="FF0000"/>
                </a:solidFill>
                <a:effectLst>
                  <a:innerShdw blurRad="63500" dist="50800">
                    <a:prstClr val="black">
                      <a:alpha val="50000"/>
                    </a:prstClr>
                  </a:innerShdw>
                </a:effectLst>
                <a:latin typeface="UVF Slim Tony" panose="02000000000000000000" pitchFamily="2" charset="0"/>
              </a:rPr>
              <a:t>Lịch</a:t>
            </a:r>
            <a:endParaRPr lang="en-US" sz="2400" i="1" dirty="0">
              <a:solidFill>
                <a:srgbClr val="FF0000"/>
              </a:solidFill>
              <a:effectLst>
                <a:innerShdw blurRad="63500" dist="50800">
                  <a:prstClr val="black">
                    <a:alpha val="50000"/>
                  </a:prstClr>
                </a:innerShdw>
              </a:effectLst>
              <a:latin typeface="UVF Slim Tony" panose="02000000000000000000" pitchFamily="2" charset="0"/>
            </a:endParaRPr>
          </a:p>
          <a:p>
            <a:r>
              <a:rPr lang="en-US" sz="2400" i="1" dirty="0" err="1">
                <a:solidFill>
                  <a:srgbClr val="FF0000"/>
                </a:solidFill>
                <a:effectLst>
                  <a:innerShdw blurRad="63500" dist="50800">
                    <a:prstClr val="black">
                      <a:alpha val="50000"/>
                    </a:prstClr>
                  </a:innerShdw>
                </a:effectLst>
                <a:latin typeface="UVF Slim Tony" panose="02000000000000000000" pitchFamily="2" charset="0"/>
              </a:rPr>
              <a:t>Sử</a:t>
            </a:r>
            <a:endParaRPr lang="en-US" sz="2400" dirty="0">
              <a:solidFill>
                <a:srgbClr val="FF0000"/>
              </a:solidFill>
            </a:endParaRPr>
          </a:p>
        </p:txBody>
      </p:sp>
      <p:pic>
        <p:nvPicPr>
          <p:cNvPr id="51" name="图片 2">
            <a:extLst>
              <a:ext uri="{FF2B5EF4-FFF2-40B4-BE49-F238E27FC236}">
                <a16:creationId xmlns:a16="http://schemas.microsoft.com/office/drawing/2014/main" id="{839888FF-FC59-41F6-95B0-97B4CD4C38BE}"/>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flipH="1">
            <a:off x="84519" y="3806259"/>
            <a:ext cx="2740719" cy="2483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图片 1">
            <a:extLst>
              <a:ext uri="{FF2B5EF4-FFF2-40B4-BE49-F238E27FC236}">
                <a16:creationId xmlns:a16="http://schemas.microsoft.com/office/drawing/2014/main" id="{845DC902-7210-46F0-944E-CE0E3441DF3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614920" y="-237378"/>
            <a:ext cx="6594666" cy="2870323"/>
          </a:xfrm>
          <a:prstGeom prst="rect">
            <a:avLst/>
          </a:prstGeom>
        </p:spPr>
      </p:pic>
      <p:pic>
        <p:nvPicPr>
          <p:cNvPr id="53" name="图片 2">
            <a:extLst>
              <a:ext uri="{FF2B5EF4-FFF2-40B4-BE49-F238E27FC236}">
                <a16:creationId xmlns:a16="http://schemas.microsoft.com/office/drawing/2014/main" id="{FD30873D-601D-49D9-B8F0-B179D6442D1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10846" y="-1627937"/>
            <a:ext cx="4232672" cy="7697997"/>
          </a:xfrm>
          <a:prstGeom prst="rect">
            <a:avLst/>
          </a:prstGeom>
        </p:spPr>
      </p:pic>
      <p:sp>
        <p:nvSpPr>
          <p:cNvPr id="9" name="矩形 8"/>
          <p:cNvSpPr/>
          <p:nvPr/>
        </p:nvSpPr>
        <p:spPr>
          <a:xfrm>
            <a:off x="10806737" y="1357064"/>
            <a:ext cx="1240242" cy="3858786"/>
          </a:xfrm>
          <a:prstGeom prst="verticalScroll">
            <a:avLst/>
          </a:prstGeom>
          <a:solidFill>
            <a:srgbClr val="002060"/>
          </a:solidFill>
          <a:effectLst>
            <a:glow rad="63500">
              <a:schemeClr val="accent4">
                <a:satMod val="175000"/>
                <a:alpha val="40000"/>
              </a:schemeClr>
            </a:glow>
            <a:outerShdw blurRad="50800" dist="38100" dir="5400000" algn="t" rotWithShape="0">
              <a:prstClr val="black">
                <a:alpha val="40000"/>
              </a:prstClr>
            </a:outerShdw>
            <a:reflection blurRad="6350" stA="52000" endA="300" endPos="35000" dir="5400000" sy="-100000" algn="bl" rotWithShape="0"/>
          </a:effectLst>
          <a:scene3d>
            <a:camera prst="perspectiveLeft"/>
            <a:lightRig rig="threePt" dir="t"/>
          </a:scene3d>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pPr>
            <a:r>
              <a:rPr lang="en-US" sz="2200" i="1" dirty="0" err="1">
                <a:solidFill>
                  <a:schemeClr val="bg1"/>
                </a:solidFill>
                <a:effectLst>
                  <a:innerShdw blurRad="63500" dist="50800">
                    <a:prstClr val="black">
                      <a:alpha val="50000"/>
                    </a:prstClr>
                  </a:innerShdw>
                </a:effectLst>
                <a:latin typeface="UVF Slim Tony" panose="02000000000000000000" pitchFamily="2" charset="0"/>
              </a:rPr>
              <a:t>Nếp</a:t>
            </a:r>
            <a:r>
              <a:rPr lang="en-US" sz="220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sống</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muôn</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đời</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của</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p>
          <a:p>
            <a:pPr algn="ctr">
              <a:lnSpc>
                <a:spcPct val="150000"/>
              </a:lnSpc>
            </a:pPr>
            <a:r>
              <a:rPr lang="en-US" sz="2200" b="0" i="1" dirty="0" err="1">
                <a:solidFill>
                  <a:schemeClr val="bg1"/>
                </a:solidFill>
                <a:effectLst>
                  <a:innerShdw blurRad="63500" dist="50800">
                    <a:prstClr val="black">
                      <a:alpha val="50000"/>
                    </a:prstClr>
                  </a:innerShdw>
                </a:effectLst>
                <a:latin typeface="UVF Slim Tony" panose="02000000000000000000" pitchFamily="2" charset="0"/>
              </a:rPr>
              <a:t>tổ</a:t>
            </a:r>
            <a:r>
              <a:rPr lang="en-US" sz="2200" b="0" i="1" dirty="0">
                <a:solidFill>
                  <a:schemeClr val="bg1"/>
                </a:solidFill>
                <a:effectLst>
                  <a:innerShdw blurRad="63500" dist="50800">
                    <a:prstClr val="black">
                      <a:alpha val="50000"/>
                    </a:prstClr>
                  </a:innerShdw>
                </a:effectLst>
                <a:latin typeface="UVF Slim Tony" panose="02000000000000000000" pitchFamily="2" charset="0"/>
              </a:rPr>
              <a:t> </a:t>
            </a:r>
            <a:r>
              <a:rPr lang="en-US" sz="2200" b="0" i="1" dirty="0" err="1">
                <a:solidFill>
                  <a:schemeClr val="bg1"/>
                </a:solidFill>
                <a:effectLst>
                  <a:innerShdw blurRad="63500" dist="50800">
                    <a:prstClr val="black">
                      <a:alpha val="50000"/>
                    </a:prstClr>
                  </a:innerShdw>
                </a:effectLst>
                <a:latin typeface="UVF Slim Tony" panose="02000000000000000000" pitchFamily="2" charset="0"/>
              </a:rPr>
              <a:t>tông</a:t>
            </a:r>
            <a:endParaRPr lang="zh-CN" altLang="en-US" sz="2200" spc="600" dirty="0">
              <a:solidFill>
                <a:schemeClr val="bg1"/>
              </a:solidFill>
              <a:effectLst>
                <a:innerShdw blurRad="63500" dist="50800">
                  <a:prstClr val="black">
                    <a:alpha val="50000"/>
                  </a:prstClr>
                </a:innerShdw>
              </a:effectLst>
              <a:latin typeface="UVF Slim Tony" panose="02000000000000000000" pitchFamily="2" charset="0"/>
              <a:ea typeface="Adobe 明體 Std L" panose="02020300000000000000" pitchFamily="18" charset="-128"/>
            </a:endParaRPr>
          </a:p>
        </p:txBody>
      </p:sp>
      <p:sp>
        <p:nvSpPr>
          <p:cNvPr id="5" name="文本框 4"/>
          <p:cNvSpPr txBox="1"/>
          <p:nvPr/>
        </p:nvSpPr>
        <p:spPr>
          <a:xfrm>
            <a:off x="816695" y="1193576"/>
            <a:ext cx="9953532" cy="1298653"/>
          </a:xfrm>
          <a:prstGeom prst="horizontalScroll">
            <a:avLst/>
          </a:prstGeom>
          <a:noFill/>
          <a:ln>
            <a:noFill/>
          </a:ln>
        </p:spPr>
        <p:style>
          <a:lnRef idx="2">
            <a:schemeClr val="accent2"/>
          </a:lnRef>
          <a:fillRef idx="1">
            <a:schemeClr val="lt1"/>
          </a:fillRef>
          <a:effectRef idx="0">
            <a:schemeClr val="accent2"/>
          </a:effectRef>
          <a:fontRef idx="minor">
            <a:schemeClr val="dk1"/>
          </a:fontRef>
        </p:style>
        <p:txBody>
          <a:bodyPr wrap="square" rtlCol="0">
            <a:prstTxWarp prst="textArchUp">
              <a:avLst/>
            </a:prstTxWarp>
            <a:spAutoFit/>
          </a:bodyPr>
          <a:lstStyle/>
          <a:p>
            <a:pPr algn="ct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Chùa</a:t>
            </a:r>
            <a:r>
              <a:rPr lang="en-US" altLang="zh-CN"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 </a:t>
            </a: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Thời</a:t>
            </a:r>
            <a:r>
              <a:rPr lang="en-US" altLang="zh-CN"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 </a:t>
            </a: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Lý</a:t>
            </a:r>
            <a:endParaRPr lang="zh-CN" altLang="en-US"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endParaRPr>
          </a:p>
        </p:txBody>
      </p:sp>
      <p:pic>
        <p:nvPicPr>
          <p:cNvPr id="3" name="NHẠC NỀN NHẸ">
            <a:hlinkClick r:id="" action="ppaction://media"/>
            <a:extLst>
              <a:ext uri="{FF2B5EF4-FFF2-40B4-BE49-F238E27FC236}">
                <a16:creationId xmlns:a16="http://schemas.microsoft.com/office/drawing/2014/main" id="{03810024-3C19-450E-B166-657CD2D40342}"/>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3670565" y="1001670"/>
            <a:ext cx="1725997" cy="1725997"/>
          </a:xfrm>
          <a:prstGeom prst="rect">
            <a:avLst/>
          </a:prstGeom>
        </p:spPr>
      </p:pic>
    </p:spTree>
    <p:extLst>
      <p:ext uri="{BB962C8B-B14F-4D97-AF65-F5344CB8AC3E}">
        <p14:creationId xmlns:p14="http://schemas.microsoft.com/office/powerpoint/2010/main" val="4168936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6" presetClass="entr" presetSubtype="0" fill="hold" nodeType="clickEffect">
                                  <p:stCondLst>
                                    <p:cond delay="0"/>
                                  </p:stCondLst>
                                  <p:iterate type="lt">
                                    <p:tmPct val="10000"/>
                                  </p:iterate>
                                  <p:childTnLst>
                                    <p:set>
                                      <p:cBhvr>
                                        <p:cTn id="10" dur="1" fill="hold">
                                          <p:stCondLst>
                                            <p:cond delay="0"/>
                                          </p:stCondLst>
                                        </p:cTn>
                                        <p:tgtEl>
                                          <p:spTgt spid="5">
                                            <p:txEl>
                                              <p:pRg st="0" end="0"/>
                                            </p:txEl>
                                          </p:spTgt>
                                        </p:tgtEl>
                                        <p:attrNameLst>
                                          <p:attrName>style.visibility</p:attrName>
                                        </p:attrNameLst>
                                      </p:cBhvr>
                                      <p:to>
                                        <p:strVal val="visible"/>
                                      </p:to>
                                    </p:set>
                                    <p:anim by="(-#ppt_w*2)" calcmode="lin" valueType="num">
                                      <p:cBhvr rctx="PPT">
                                        <p:cTn id="11" dur="500" autoRev="1" fill="hold">
                                          <p:stCondLst>
                                            <p:cond delay="0"/>
                                          </p:stCondLst>
                                        </p:cTn>
                                        <p:tgtEl>
                                          <p:spTgt spid="5">
                                            <p:txEl>
                                              <p:pRg st="0" end="0"/>
                                            </p:txEl>
                                          </p:spTgt>
                                        </p:tgtEl>
                                        <p:attrNameLst>
                                          <p:attrName>ppt_w</p:attrName>
                                        </p:attrNameLst>
                                      </p:cBhvr>
                                    </p:anim>
                                    <p:anim by="(#ppt_w*0.50)" calcmode="lin" valueType="num">
                                      <p:cBhvr>
                                        <p:cTn id="12" dur="500" decel="50000" autoRev="1" fill="hold">
                                          <p:stCondLst>
                                            <p:cond delay="0"/>
                                          </p:stCondLst>
                                        </p:cTn>
                                        <p:tgtEl>
                                          <p:spTgt spid="5">
                                            <p:txEl>
                                              <p:pRg st="0" end="0"/>
                                            </p:txEl>
                                          </p:spTgt>
                                        </p:tgtEl>
                                        <p:attrNameLst>
                                          <p:attrName>ppt_x</p:attrName>
                                        </p:attrNameLst>
                                      </p:cBhvr>
                                    </p:anim>
                                    <p:anim from="(-#ppt_h/2)" to="(#ppt_y)" calcmode="lin" valueType="num">
                                      <p:cBhvr>
                                        <p:cTn id="13" dur="1000" fill="hold">
                                          <p:stCondLst>
                                            <p:cond delay="0"/>
                                          </p:stCondLst>
                                        </p:cTn>
                                        <p:tgtEl>
                                          <p:spTgt spid="5">
                                            <p:txEl>
                                              <p:pRg st="0" end="0"/>
                                            </p:txEl>
                                          </p:spTgt>
                                        </p:tgtEl>
                                        <p:attrNameLst>
                                          <p:attrName>ppt_y</p:attrName>
                                        </p:attrNameLst>
                                      </p:cBhvr>
                                    </p:anim>
                                    <p:animRot by="21600000">
                                      <p:cBhvr>
                                        <p:cTn id="14" dur="1000" fill="hold">
                                          <p:stCondLst>
                                            <p:cond delay="0"/>
                                          </p:stCondLst>
                                        </p:cTn>
                                        <p:tgtEl>
                                          <p:spTgt spid="5">
                                            <p:txEl>
                                              <p:pRg st="0" end="0"/>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1000"/>
                                        <p:tgtEl>
                                          <p:spTgt spid="38">
                                            <p:txEl>
                                              <p:pRg st="0" end="0"/>
                                            </p:txEl>
                                          </p:spTgt>
                                        </p:tgtEl>
                                      </p:cBhvr>
                                    </p:animEffect>
                                    <p:anim calcmode="lin" valueType="num">
                                      <p:cBhvr>
                                        <p:cTn id="20"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1000"/>
                                        <p:tgtEl>
                                          <p:spTgt spid="9">
                                            <p:txEl>
                                              <p:pRg st="0" end="0"/>
                                            </p:txEl>
                                          </p:spTgt>
                                        </p:tgtEl>
                                      </p:cBhvr>
                                    </p:animEffect>
                                    <p:anim calcmode="lin" valueType="num">
                                      <p:cBhvr>
                                        <p:cTn id="27"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Effect transition="in" filter="fade">
                                      <p:cBhvr>
                                        <p:cTn id="31" dur="1000"/>
                                        <p:tgtEl>
                                          <p:spTgt spid="9">
                                            <p:txEl>
                                              <p:pRg st="1" end="1"/>
                                            </p:txEl>
                                          </p:spTgt>
                                        </p:tgtEl>
                                      </p:cBhvr>
                                    </p:animEffect>
                                    <p:anim calcmode="lin" valueType="num">
                                      <p:cBhvr>
                                        <p:cTn id="3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34"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048"/>
          <p:cNvPicPr>
            <a:picLocks noChangeAspect="1" noChangeArrowheads="1"/>
          </p:cNvPicPr>
          <p:nvPr/>
        </p:nvPicPr>
        <p:blipFill>
          <a:blip r:embed="rId4"/>
          <a:srcRect/>
          <a:stretch>
            <a:fillRect/>
          </a:stretch>
        </p:blipFill>
        <p:spPr bwMode="auto">
          <a:xfrm>
            <a:off x="1766536" y="1589565"/>
            <a:ext cx="9422108" cy="4658641"/>
          </a:xfrm>
          <a:prstGeom prst="rect">
            <a:avLst/>
          </a:prstGeom>
          <a:noFill/>
          <a:ln w="9525">
            <a:noFill/>
            <a:miter lim="800000"/>
            <a:headEnd/>
            <a:tailEnd/>
          </a:ln>
        </p:spPr>
      </p:pic>
      <p:pic>
        <p:nvPicPr>
          <p:cNvPr id="3" name="Picture 5" descr="034"/>
          <p:cNvPicPr>
            <a:picLocks noChangeAspect="1" noChangeArrowheads="1"/>
          </p:cNvPicPr>
          <p:nvPr/>
        </p:nvPicPr>
        <p:blipFill>
          <a:blip r:embed="rId5"/>
          <a:srcRect/>
          <a:stretch>
            <a:fillRect/>
          </a:stretch>
        </p:blipFill>
        <p:spPr bwMode="auto">
          <a:xfrm>
            <a:off x="1376782" y="1395092"/>
            <a:ext cx="848476" cy="4853114"/>
          </a:xfrm>
          <a:prstGeom prst="rect">
            <a:avLst/>
          </a:prstGeom>
          <a:noFill/>
          <a:ln w="9525">
            <a:noFill/>
            <a:miter lim="800000"/>
            <a:headEnd/>
            <a:tailEnd/>
          </a:ln>
        </p:spPr>
      </p:pic>
      <p:pic>
        <p:nvPicPr>
          <p:cNvPr id="4" name="Picture 6" descr="047"/>
          <p:cNvPicPr>
            <a:picLocks noChangeAspect="1" noChangeArrowheads="1"/>
          </p:cNvPicPr>
          <p:nvPr/>
        </p:nvPicPr>
        <p:blipFill>
          <a:blip r:embed="rId6"/>
          <a:srcRect/>
          <a:stretch>
            <a:fillRect/>
          </a:stretch>
        </p:blipFill>
        <p:spPr bwMode="auto">
          <a:xfrm>
            <a:off x="7484032" y="1041893"/>
            <a:ext cx="2651225" cy="4986060"/>
          </a:xfrm>
          <a:prstGeom prst="rect">
            <a:avLst/>
          </a:prstGeom>
          <a:noFill/>
          <a:ln w="9525">
            <a:noFill/>
            <a:miter lim="800000"/>
            <a:headEnd/>
            <a:tailEnd/>
          </a:ln>
        </p:spPr>
      </p:pic>
      <p:pic>
        <p:nvPicPr>
          <p:cNvPr id="5" name="Picture 9" descr="045"/>
          <p:cNvPicPr>
            <a:picLocks noChangeAspect="1" noChangeArrowheads="1"/>
          </p:cNvPicPr>
          <p:nvPr/>
        </p:nvPicPr>
        <p:blipFill>
          <a:blip r:embed="rId7"/>
          <a:srcRect/>
          <a:stretch>
            <a:fillRect/>
          </a:stretch>
        </p:blipFill>
        <p:spPr bwMode="auto">
          <a:xfrm>
            <a:off x="2336180" y="1669257"/>
            <a:ext cx="4003285" cy="1471359"/>
          </a:xfrm>
          <a:prstGeom prst="rect">
            <a:avLst/>
          </a:prstGeom>
          <a:noFill/>
          <a:ln w="9525">
            <a:noFill/>
            <a:miter lim="800000"/>
            <a:headEnd/>
            <a:tailEnd/>
          </a:ln>
        </p:spPr>
      </p:pic>
      <p:sp>
        <p:nvSpPr>
          <p:cNvPr id="6" name="Rectangle 10"/>
          <p:cNvSpPr>
            <a:spLocks noChangeArrowheads="1"/>
          </p:cNvSpPr>
          <p:nvPr/>
        </p:nvSpPr>
        <p:spPr bwMode="auto">
          <a:xfrm>
            <a:off x="2448492" y="3060924"/>
            <a:ext cx="7686765" cy="2068118"/>
          </a:xfrm>
          <a:prstGeom prst="rect">
            <a:avLst/>
          </a:prstGeom>
          <a:noFill/>
          <a:ln w="9525" algn="ctr">
            <a:noFill/>
            <a:miter lim="800000"/>
            <a:headEnd/>
            <a:tailEnd/>
          </a:ln>
        </p:spPr>
        <p:txBody>
          <a:bodyPr wrap="square" lIns="108700" tIns="54350" rIns="108700" bIns="54350" anchor="ctr">
            <a:spAutoFit/>
          </a:bodyPr>
          <a:lstStyle/>
          <a:p>
            <a:pPr lvl="0" algn="just" defTabSz="1087755">
              <a:lnSpc>
                <a:spcPct val="120000"/>
              </a:lnSpc>
              <a:defRPr/>
            </a:pPr>
            <a:r>
              <a:rPr lang="vi-VN" b="1" dirty="0">
                <a:solidFill>
                  <a:srgbClr val="3D3F41"/>
                </a:solidFill>
                <a:latin typeface="#9Slide03 SFU Helvetica Black" panose="00000900000000000000" pitchFamily="2" charset="0"/>
                <a:cs typeface="#9Slide03 Arima Madurai Black" panose="00000A00000000000000" pitchFamily="2" charset="0"/>
              </a:rPr>
              <a:t>Phật giáo thời Lý đã đóng góp vào việc xây dựng nền văn minh Đại Việt thịnh trị trong hơn hai thế kỷ. </a:t>
            </a:r>
            <a:r>
              <a:rPr lang="en-US" altLang="zh-CN" b="1" dirty="0">
                <a:solidFill>
                  <a:srgbClr val="3D3F41"/>
                </a:solidFill>
                <a:latin typeface="#9Slide03 SFU Helvetica Black" panose="00000900000000000000" pitchFamily="2" charset="0"/>
                <a:ea typeface="楷体" panose="02010609060101010101" pitchFamily="49" charset="-122"/>
                <a:cs typeface="#9Slide03 Arima Madurai Black" panose="00000A00000000000000" pitchFamily="2" charset="0"/>
              </a:rPr>
              <a:t>H</a:t>
            </a:r>
            <a:r>
              <a:rPr lang="vi-VN" b="1" dirty="0">
                <a:latin typeface="#9Slide03 SFU Helvetica Black" panose="00000900000000000000" pitchFamily="2" charset="0"/>
                <a:cs typeface="#9Slide03 Arima Madurai Black" panose="00000A00000000000000" pitchFamily="2" charset="0"/>
              </a:rPr>
              <a:t>ơn 200 năm tồn tại của triều đại nhà Lý, Phật giáo giữ vai trò quan trọng ảnh hưởng đến sự hình thành và bước đầu phát triển của quốc gia Đại Việt ở tất cả các hoạt động từ chính trị xã hội, quân sự, ngoại giao đến văn hóa, giáo dục</a:t>
            </a:r>
            <a:r>
              <a:rPr lang="vi-VN" dirty="0">
                <a:latin typeface="#9Slide03 SFU Helvetica Black" panose="00000900000000000000" pitchFamily="2" charset="0"/>
                <a:cs typeface="#9Slide03 Arima Madurai Black" panose="00000A00000000000000" pitchFamily="2" charset="0"/>
              </a:rPr>
              <a:t>.</a:t>
            </a:r>
            <a:endParaRPr lang="zh-CN" altLang="en-US" b="1" dirty="0">
              <a:solidFill>
                <a:srgbClr val="3D3F41"/>
              </a:solidFill>
              <a:latin typeface="#9Slide03 SFU Helvetica Black" panose="00000900000000000000" pitchFamily="2" charset="0"/>
              <a:ea typeface="楷体" panose="02010609060101010101" pitchFamily="49" charset="-122"/>
              <a:cs typeface="#9Slide03 Arima Madurai Black" panose="00000A00000000000000" pitchFamily="2" charset="0"/>
            </a:endParaRPr>
          </a:p>
        </p:txBody>
      </p:sp>
      <p:pic>
        <p:nvPicPr>
          <p:cNvPr id="16" name="图片 1">
            <a:extLst>
              <a:ext uri="{FF2B5EF4-FFF2-40B4-BE49-F238E27FC236}">
                <a16:creationId xmlns:a16="http://schemas.microsoft.com/office/drawing/2014/main" id="{B26DDA65-A604-412A-819C-6E70732A21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98667" y="-325778"/>
            <a:ext cx="6594666" cy="2870323"/>
          </a:xfrm>
          <a:prstGeom prst="rect">
            <a:avLst/>
          </a:prstGeom>
        </p:spPr>
      </p:pic>
      <p:sp>
        <p:nvSpPr>
          <p:cNvPr id="5129" name="Text Box 214"/>
          <p:cNvSpPr txBox="1">
            <a:spLocks noChangeArrowheads="1"/>
          </p:cNvSpPr>
          <p:nvPr/>
        </p:nvSpPr>
        <p:spPr bwMode="auto">
          <a:xfrm>
            <a:off x="1596538" y="265542"/>
            <a:ext cx="6093796" cy="602344"/>
          </a:xfrm>
          <a:prstGeom prst="rect">
            <a:avLst/>
          </a:prstGeom>
          <a:noFill/>
          <a:ln w="9525">
            <a:noFill/>
            <a:miter lim="800000"/>
            <a:headEnd/>
            <a:tailEnd/>
          </a:ln>
        </p:spPr>
        <p:txBody>
          <a:bodyPr>
            <a:spAutoFit/>
          </a:bodyPr>
          <a:lstStyle/>
          <a:p>
            <a:pPr defTabSz="914217" fontAlgn="base">
              <a:lnSpc>
                <a:spcPct val="80000"/>
              </a:lnSpc>
              <a:spcBef>
                <a:spcPct val="0"/>
              </a:spcBef>
              <a:spcAft>
                <a:spcPct val="0"/>
              </a:spcAft>
            </a:pPr>
            <a:r>
              <a:rPr lang="en-US" altLang="zh-CN" sz="3899" b="1" dirty="0" err="1">
                <a:solidFill>
                  <a:prstClr val="black"/>
                </a:solidFill>
                <a:effectLst>
                  <a:reflection blurRad="6350" stA="55000" endA="300" endPos="45500" dir="5400000" sy="-100000" algn="bl" rotWithShape="0"/>
                </a:effectLst>
                <a:latin typeface="#9Slide05 SVNBulgary" pitchFamily="2" charset="0"/>
                <a:ea typeface="方正吕建德字体" pitchFamily="2" charset="-122"/>
              </a:rPr>
              <a:t>Bài</a:t>
            </a:r>
            <a:r>
              <a:rPr lang="en-US" altLang="zh-CN" sz="3899" b="1" dirty="0">
                <a:solidFill>
                  <a:prstClr val="black"/>
                </a:solidFill>
                <a:effectLst>
                  <a:reflection blurRad="6350" stA="55000" endA="300" endPos="45500" dir="5400000" sy="-100000" algn="bl" rotWithShape="0"/>
                </a:effectLst>
                <a:latin typeface="#9Slide05 SVNBulgary" pitchFamily="2" charset="0"/>
                <a:ea typeface="方正吕建德字体" pitchFamily="2" charset="-122"/>
              </a:rPr>
              <a:t> 10</a:t>
            </a:r>
            <a:endParaRPr lang="zh-CN" altLang="en-US" sz="3899" b="1" dirty="0">
              <a:solidFill>
                <a:prstClr val="black"/>
              </a:solidFill>
              <a:effectLst>
                <a:reflection blurRad="6350" stA="55000" endA="300" endPos="45500" dir="5400000" sy="-100000" algn="bl" rotWithShape="0"/>
              </a:effectLst>
              <a:latin typeface="#9Slide05 SVNBulgary" pitchFamily="2" charset="0"/>
              <a:ea typeface="方正吕建德字体" pitchFamily="2" charset="-122"/>
            </a:endParaRPr>
          </a:p>
        </p:txBody>
      </p:sp>
      <p:sp>
        <p:nvSpPr>
          <p:cNvPr id="17" name="文本框 4">
            <a:extLst>
              <a:ext uri="{FF2B5EF4-FFF2-40B4-BE49-F238E27FC236}">
                <a16:creationId xmlns:a16="http://schemas.microsoft.com/office/drawing/2014/main" id="{E5559A68-CDD4-4AD3-82C9-231D5466D7C2}"/>
              </a:ext>
            </a:extLst>
          </p:cNvPr>
          <p:cNvSpPr txBox="1"/>
          <p:nvPr/>
        </p:nvSpPr>
        <p:spPr>
          <a:xfrm>
            <a:off x="1203706" y="896824"/>
            <a:ext cx="9953532" cy="1298653"/>
          </a:xfrm>
          <a:prstGeom prst="horizontalScroll">
            <a:avLst/>
          </a:prstGeom>
          <a:noFill/>
          <a:ln>
            <a:noFill/>
          </a:ln>
        </p:spPr>
        <p:style>
          <a:lnRef idx="2">
            <a:schemeClr val="accent2"/>
          </a:lnRef>
          <a:fillRef idx="1">
            <a:schemeClr val="lt1"/>
          </a:fillRef>
          <a:effectRef idx="0">
            <a:schemeClr val="accent2"/>
          </a:effectRef>
          <a:fontRef idx="minor">
            <a:schemeClr val="dk1"/>
          </a:fontRef>
        </p:style>
        <p:txBody>
          <a:bodyPr wrap="square" rtlCol="0">
            <a:prstTxWarp prst="textArchUp">
              <a:avLst/>
            </a:prstTxWarp>
            <a:spAutoFit/>
          </a:bodyPr>
          <a:lstStyle/>
          <a:p>
            <a:pPr algn="ct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Chùa</a:t>
            </a:r>
            <a:r>
              <a:rPr lang="en-US" altLang="zh-CN"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 </a:t>
            </a: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Thời</a:t>
            </a:r>
            <a:r>
              <a:rPr lang="en-US" altLang="zh-CN"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 </a:t>
            </a: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Lý</a:t>
            </a:r>
            <a:endParaRPr lang="zh-CN" altLang="en-US"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style.rotation</p:attrName>
                                        </p:attrNameLst>
                                      </p:cBhvr>
                                      <p:tavLst>
                                        <p:tav tm="0">
                                          <p:val>
                                            <p:fltVal val="720"/>
                                          </p:val>
                                        </p:tav>
                                        <p:tav tm="100000">
                                          <p:val>
                                            <p:fltVal val="0"/>
                                          </p:val>
                                        </p:tav>
                                      </p:tavLst>
                                    </p:anim>
                                    <p:anim calcmode="lin" valueType="num">
                                      <p:cBhvr>
                                        <p:cTn id="9" dur="1000" fill="hold"/>
                                        <p:tgtEl>
                                          <p:spTgt spid="3"/>
                                        </p:tgtEl>
                                        <p:attrNameLst>
                                          <p:attrName>ppt_h</p:attrName>
                                        </p:attrNameLst>
                                      </p:cBhvr>
                                      <p:tavLst>
                                        <p:tav tm="0">
                                          <p:val>
                                            <p:fltVal val="0"/>
                                          </p:val>
                                        </p:tav>
                                        <p:tav tm="100000">
                                          <p:val>
                                            <p:strVal val="#ppt_h"/>
                                          </p:val>
                                        </p:tav>
                                      </p:tavLst>
                                    </p:anim>
                                    <p:anim calcmode="lin" valueType="num">
                                      <p:cBhvr>
                                        <p:cTn id="10" dur="1000" fill="hold"/>
                                        <p:tgtEl>
                                          <p:spTgt spid="3"/>
                                        </p:tgtEl>
                                        <p:attrNameLst>
                                          <p:attrName>ppt_w</p:attrName>
                                        </p:attrNameLst>
                                      </p:cBhvr>
                                      <p:tavLst>
                                        <p:tav tm="0">
                                          <p:val>
                                            <p:fltVal val="0"/>
                                          </p:val>
                                        </p:tav>
                                        <p:tav tm="100000">
                                          <p:val>
                                            <p:strVal val="#ppt_w"/>
                                          </p:val>
                                        </p:tav>
                                      </p:tavLst>
                                    </p:anim>
                                  </p:childTnLst>
                                </p:cTn>
                              </p:par>
                            </p:childTnLst>
                          </p:cTn>
                        </p:par>
                        <p:par>
                          <p:cTn id="11" fill="hold" nodeType="afterGroup">
                            <p:stCondLst>
                              <p:cond delay="1000"/>
                            </p:stCondLst>
                            <p:childTnLst>
                              <p:par>
                                <p:cTn id="12" presetID="12" presetClass="entr" presetSubtype="8"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slide(fromLeft)">
                                      <p:cBhvr>
                                        <p:cTn id="14" dur="3000"/>
                                        <p:tgtEl>
                                          <p:spTgt spid="2"/>
                                        </p:tgtEl>
                                      </p:cBhvr>
                                    </p:animEffect>
                                  </p:childTnLst>
                                  <p:subTnLst>
                                    <p:audio>
                                      <p:cMediaNode>
                                        <p:cTn display="0" masterRel="sameClick">
                                          <p:stCondLst>
                                            <p:cond evt="begin" delay="0">
                                              <p:tn val="12"/>
                                            </p:cond>
                                          </p:stCondLst>
                                          <p:endCondLst>
                                            <p:cond evt="onStopAudio" delay="0">
                                              <p:tgtEl>
                                                <p:sldTgt/>
                                              </p:tgtEl>
                                            </p:cond>
                                          </p:endCondLst>
                                        </p:cTn>
                                        <p:tgtEl>
                                          <p:sndTgt r:embed="rId3" name="wind.wav"/>
                                        </p:tgtEl>
                                      </p:cMediaNode>
                                    </p:audio>
                                  </p:subTnLst>
                                </p:cTn>
                              </p:par>
                            </p:childTnLst>
                          </p:cTn>
                        </p:par>
                      </p:childTnLst>
                    </p:cTn>
                  </p:par>
                  <p:par>
                    <p:cTn id="15" fill="hold">
                      <p:stCondLst>
                        <p:cond delay="indefinite"/>
                      </p:stCondLst>
                      <p:childTnLst>
                        <p:par>
                          <p:cTn id="16" fill="hold">
                            <p:stCondLst>
                              <p:cond delay="0"/>
                            </p:stCondLst>
                            <p:childTnLst>
                              <p:par>
                                <p:cTn id="17" presetID="56" presetClass="entr" presetSubtype="0" fill="hold" nodeType="clickEffect">
                                  <p:stCondLst>
                                    <p:cond delay="0"/>
                                  </p:stCondLst>
                                  <p:iterate type="lt">
                                    <p:tmPct val="10000"/>
                                  </p:iterate>
                                  <p:childTnLst>
                                    <p:set>
                                      <p:cBhvr>
                                        <p:cTn id="18" dur="1" fill="hold">
                                          <p:stCondLst>
                                            <p:cond delay="0"/>
                                          </p:stCondLst>
                                        </p:cTn>
                                        <p:tgtEl>
                                          <p:spTgt spid="17">
                                            <p:txEl>
                                              <p:pRg st="0" end="0"/>
                                            </p:txEl>
                                          </p:spTgt>
                                        </p:tgtEl>
                                        <p:attrNameLst>
                                          <p:attrName>style.visibility</p:attrName>
                                        </p:attrNameLst>
                                      </p:cBhvr>
                                      <p:to>
                                        <p:strVal val="visible"/>
                                      </p:to>
                                    </p:set>
                                    <p:anim by="(-#ppt_w*2)" calcmode="lin" valueType="num">
                                      <p:cBhvr rctx="PPT">
                                        <p:cTn id="19" dur="500" autoRev="1" fill="hold">
                                          <p:stCondLst>
                                            <p:cond delay="0"/>
                                          </p:stCondLst>
                                        </p:cTn>
                                        <p:tgtEl>
                                          <p:spTgt spid="17">
                                            <p:txEl>
                                              <p:pRg st="0" end="0"/>
                                            </p:txEl>
                                          </p:spTgt>
                                        </p:tgtEl>
                                        <p:attrNameLst>
                                          <p:attrName>ppt_w</p:attrName>
                                        </p:attrNameLst>
                                      </p:cBhvr>
                                    </p:anim>
                                    <p:anim by="(#ppt_w*0.50)" calcmode="lin" valueType="num">
                                      <p:cBhvr>
                                        <p:cTn id="20" dur="500" decel="50000" autoRev="1" fill="hold">
                                          <p:stCondLst>
                                            <p:cond delay="0"/>
                                          </p:stCondLst>
                                        </p:cTn>
                                        <p:tgtEl>
                                          <p:spTgt spid="17">
                                            <p:txEl>
                                              <p:pRg st="0" end="0"/>
                                            </p:txEl>
                                          </p:spTgt>
                                        </p:tgtEl>
                                        <p:attrNameLst>
                                          <p:attrName>ppt_x</p:attrName>
                                        </p:attrNameLst>
                                      </p:cBhvr>
                                    </p:anim>
                                    <p:anim from="(-#ppt_h/2)" to="(#ppt_y)" calcmode="lin" valueType="num">
                                      <p:cBhvr>
                                        <p:cTn id="21" dur="1000" fill="hold">
                                          <p:stCondLst>
                                            <p:cond delay="0"/>
                                          </p:stCondLst>
                                        </p:cTn>
                                        <p:tgtEl>
                                          <p:spTgt spid="17">
                                            <p:txEl>
                                              <p:pRg st="0" end="0"/>
                                            </p:txEl>
                                          </p:spTgt>
                                        </p:tgtEl>
                                        <p:attrNameLst>
                                          <p:attrName>ppt_y</p:attrName>
                                        </p:attrNameLst>
                                      </p:cBhvr>
                                    </p:anim>
                                    <p:animRot by="21600000">
                                      <p:cBhvr>
                                        <p:cTn id="22" dur="1000" fill="hold">
                                          <p:stCondLst>
                                            <p:cond delay="0"/>
                                          </p:stCondLst>
                                        </p:cTn>
                                        <p:tgtEl>
                                          <p:spTgt spid="17">
                                            <p:txEl>
                                              <p:pRg st="0" end="0"/>
                                            </p:txEl>
                                          </p:spTgt>
                                        </p:tgtEl>
                                        <p:attrNameLst>
                                          <p:attrName>r</p:attrName>
                                        </p:attrNameLst>
                                      </p:cBhvr>
                                    </p:animRot>
                                  </p:childTnLst>
                                </p:cTn>
                              </p:par>
                            </p:childTnLst>
                          </p:cTn>
                        </p:par>
                        <p:par>
                          <p:cTn id="23" fill="hold" nodeType="afterGroup">
                            <p:stCondLst>
                              <p:cond delay="1900"/>
                            </p:stCondLst>
                            <p:childTnLst>
                              <p:par>
                                <p:cTn id="24" presetID="10"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2000"/>
                                        <p:tgtEl>
                                          <p:spTgt spid="5"/>
                                        </p:tgtEl>
                                      </p:cBhvr>
                                    </p:animEffect>
                                  </p:childTnLst>
                                </p:cTn>
                              </p:par>
                            </p:childTnLst>
                          </p:cTn>
                        </p:par>
                        <p:par>
                          <p:cTn id="27" fill="hold" nodeType="afterGroup">
                            <p:stCondLst>
                              <p:cond delay="3900"/>
                            </p:stCondLst>
                            <p:childTnLst>
                              <p:par>
                                <p:cTn id="28" presetID="47"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par>
                          <p:cTn id="33" fill="hold" nodeType="afterGroup">
                            <p:stCondLst>
                              <p:cond delay="4900"/>
                            </p:stCondLst>
                            <p:childTnLst>
                              <p:par>
                                <p:cTn id="34" presetID="22" presetClass="entr" presetSubtype="4"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down)">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iterate type="lt">
                                    <p:tmPct val="0"/>
                                  </p:iterate>
                                  <p:childTnLst>
                                    <p:set>
                                      <p:cBhvr>
                                        <p:cTn id="40" dur="1" fill="hold">
                                          <p:stCondLst>
                                            <p:cond delay="0"/>
                                          </p:stCondLst>
                                        </p:cTn>
                                        <p:tgtEl>
                                          <p:spTgt spid="6">
                                            <p:txEl>
                                              <p:pRg st="0" end="0"/>
                                            </p:txEl>
                                          </p:spTgt>
                                        </p:tgtEl>
                                        <p:attrNameLst>
                                          <p:attrName>style.visibility</p:attrName>
                                        </p:attrNameLst>
                                      </p:cBhvr>
                                      <p:to>
                                        <p:strVal val="visible"/>
                                      </p:to>
                                    </p:set>
                                    <p:animEffect transition="in" filter="fade">
                                      <p:cBhvr>
                                        <p:cTn id="41" dur="1000"/>
                                        <p:tgtEl>
                                          <p:spTgt spid="6">
                                            <p:txEl>
                                              <p:pRg st="0" end="0"/>
                                            </p:txEl>
                                          </p:spTgt>
                                        </p:tgtEl>
                                      </p:cBhvr>
                                    </p:animEffect>
                                    <p:anim calcmode="lin" valueType="num">
                                      <p:cBhvr>
                                        <p:cTn id="4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63" presetClass="path" presetSubtype="0" accel="50000" decel="50000" fill="hold" nodeType="clickEffect">
                                  <p:stCondLst>
                                    <p:cond delay="0"/>
                                  </p:stCondLst>
                                  <p:childTnLst>
                                    <p:animMotion origin="layout" path="M 0 3.7037E-6 L 0 0.00023 " pathEditMode="relative" rAng="0" ptsTypes="AA">
                                      <p:cBhvr>
                                        <p:cTn id="47" dur="2000" fill="hold"/>
                                        <p:tgtEl>
                                          <p:spTgt spid="2"/>
                                        </p:tgtEl>
                                        <p:attrNameLst>
                                          <p:attrName>ppt_x</p:attrName>
                                          <p:attrName>ppt_y</p:attrName>
                                        </p:attrNameLst>
                                      </p:cBhvr>
                                      <p:rCtr x="0" y="0"/>
                                    </p:animMotion>
                                  </p:childTnLst>
                                </p:cTn>
                              </p:par>
                            </p:childTnLst>
                          </p:cTn>
                        </p:par>
                      </p:childTnLst>
                    </p:cTn>
                  </p:par>
                  <p:par>
                    <p:cTn id="48" fill="hold">
                      <p:stCondLst>
                        <p:cond delay="indefinite"/>
                      </p:stCondLst>
                      <p:childTnLst>
                        <p:par>
                          <p:cTn id="49" fill="hold">
                            <p:stCondLst>
                              <p:cond delay="0"/>
                            </p:stCondLst>
                            <p:childTnLst>
                              <p:par>
                                <p:cTn id="50" presetID="16" presetClass="emph" presetSubtype="0" fill="hold" nodeType="clickEffect">
                                  <p:stCondLst>
                                    <p:cond delay="0"/>
                                  </p:stCondLst>
                                  <p:iterate type="lt">
                                    <p:tmPct val="4000"/>
                                  </p:iterate>
                                  <p:childTnLst>
                                    <p:set>
                                      <p:cBhvr override="childStyle">
                                        <p:cTn id="51" dur="500" fill="hold"/>
                                        <p:tgtEl>
                                          <p:spTgt spid="6">
                                            <p:txEl>
                                              <p:pRg st="0" end="0"/>
                                            </p:txEl>
                                          </p:spTgt>
                                        </p:tgtEl>
                                        <p:attrNameLst>
                                          <p:attrName>style.color</p:attrName>
                                        </p:attrNameLst>
                                      </p:cBhvr>
                                      <p:to>
                                        <p:clrVal>
                                          <a:schemeClr val="accent2"/>
                                        </p:clrVal>
                                      </p:to>
                                    </p:set>
                                    <p:set>
                                      <p:cBhvr>
                                        <p:cTn id="52" dur="500" fill="hold"/>
                                        <p:tgtEl>
                                          <p:spTgt spid="6">
                                            <p:txEl>
                                              <p:pRg st="0" end="0"/>
                                            </p:txEl>
                                          </p:spTgt>
                                        </p:tgtEl>
                                        <p:attrNameLst>
                                          <p:attrName>fillcolor</p:attrName>
                                        </p:attrNameLst>
                                      </p:cBhvr>
                                      <p:to>
                                        <p:clrVal>
                                          <a:schemeClr val="accent2"/>
                                        </p:clrVal>
                                      </p:to>
                                    </p:set>
                                    <p:set>
                                      <p:cBhvr>
                                        <p:cTn id="53" dur="500" fill="hold"/>
                                        <p:tgtEl>
                                          <p:spTgt spid="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886080" y="2715918"/>
            <a:ext cx="184731" cy="1200329"/>
          </a:xfrm>
          <a:prstGeom prst="rect">
            <a:avLst/>
          </a:prstGeom>
        </p:spPr>
        <p:txBody>
          <a:bodyPr wrap="none">
            <a:spAutoFit/>
          </a:bodyPr>
          <a:lstStyle/>
          <a:p>
            <a:pPr defTabSz="950952">
              <a:defRPr/>
            </a:pPr>
            <a:endParaRPr lang="zh-CN" altLang="en-US" sz="7200" spc="400" dirty="0">
              <a:solidFill>
                <a:srgbClr val="C00000"/>
              </a:solidFill>
              <a:latin typeface="方正隶二简体" pitchFamily="2" charset="-122"/>
              <a:ea typeface="方正隶二简体" pitchFamily="2" charset="-122"/>
            </a:endParaRPr>
          </a:p>
        </p:txBody>
      </p:sp>
      <p:sp>
        <p:nvSpPr>
          <p:cNvPr id="5" name="矩形 4"/>
          <p:cNvSpPr/>
          <p:nvPr/>
        </p:nvSpPr>
        <p:spPr>
          <a:xfrm>
            <a:off x="1034762" y="1780592"/>
            <a:ext cx="10612952" cy="4412111"/>
          </a:xfrm>
          <a:prstGeom prst="roundRect">
            <a:avLst/>
          </a:prstGeom>
          <a:solidFill>
            <a:srgbClr val="F97F90"/>
          </a:solidFill>
          <a:ln w="28575">
            <a:solidFill>
              <a:srgbClr val="FF0000"/>
            </a:solidFill>
            <a:prstDash val="dashDot"/>
          </a:ln>
          <a:effectLst/>
        </p:spPr>
        <p:txBody>
          <a:bodyPr wrap="square" lIns="108821" tIns="54411" rIns="108821" bIns="54411" anchor="ctr">
            <a:spAutoFit/>
          </a:bodyPr>
          <a:lstStyle/>
          <a:p>
            <a:r>
              <a:rPr lang="en-US" dirty="0">
                <a:solidFill>
                  <a:srgbClr val="002060"/>
                </a:solidFill>
                <a:latin typeface="#9Slide03 Arima Madurai Black" panose="00000A00000000000000" pitchFamily="2" charset="0"/>
                <a:ea typeface="楷体" pitchFamily="49" charset="-122"/>
                <a:cs typeface="#9Slide03 Arima Madurai Black" panose="00000A00000000000000" pitchFamily="2" charset="0"/>
              </a:rPr>
              <a:t>1. </a:t>
            </a:r>
            <a:r>
              <a:rPr lang="en-US" dirty="0" err="1">
                <a:solidFill>
                  <a:srgbClr val="002060"/>
                </a:solidFill>
                <a:latin typeface="#9Slide03 Arima Madurai Black" panose="00000A00000000000000" pitchFamily="2" charset="0"/>
                <a:ea typeface="楷体" pitchFamily="49" charset="-122"/>
                <a:cs typeface="#9Slide03 Arima Madurai Black" panose="00000A00000000000000" pitchFamily="2" charset="0"/>
              </a:rPr>
              <a:t>Kiến</a:t>
            </a:r>
            <a:r>
              <a:rPr lang="en-US" dirty="0">
                <a:solidFill>
                  <a:srgbClr val="002060"/>
                </a:solidFill>
                <a:latin typeface="#9Slide03 Arima Madurai Black" panose="00000A00000000000000" pitchFamily="2" charset="0"/>
                <a:ea typeface="楷体" pitchFamily="49" charset="-122"/>
                <a:cs typeface="#9Slide03 Arima Madurai Black" panose="00000A00000000000000" pitchFamily="2" charset="0"/>
              </a:rPr>
              <a:t> </a:t>
            </a:r>
            <a:r>
              <a:rPr lang="en-US" dirty="0" err="1">
                <a:solidFill>
                  <a:srgbClr val="002060"/>
                </a:solidFill>
                <a:latin typeface="#9Slide03 Arima Madurai Black" panose="00000A00000000000000" pitchFamily="2" charset="0"/>
                <a:ea typeface="楷体" pitchFamily="49" charset="-122"/>
                <a:cs typeface="#9Slide03 Arima Madurai Black" panose="00000A00000000000000" pitchFamily="2" charset="0"/>
              </a:rPr>
              <a:t>thức</a:t>
            </a:r>
            <a:r>
              <a:rPr lang="en-US" dirty="0">
                <a:solidFill>
                  <a:srgbClr val="002060"/>
                </a:solidFill>
                <a:latin typeface="#9Slide03 Arima Madurai Black" panose="00000A00000000000000" pitchFamily="2" charset="0"/>
                <a:ea typeface="楷体" pitchFamily="49" charset="-122"/>
                <a:cs typeface="#9Slide03 Arima Madurai Black" panose="00000A00000000000000" pitchFamily="2" charset="0"/>
              </a:rPr>
              <a:t>:</a:t>
            </a:r>
          </a:p>
          <a:p>
            <a:r>
              <a:rPr lang="en-US" b="1" dirty="0">
                <a:latin typeface="#9Slide03 Arima Madurai Black" panose="00000A00000000000000" pitchFamily="2" charset="0"/>
                <a:ea typeface="楷体" pitchFamily="49" charset="-122"/>
                <a:cs typeface="#9Slide03 Arima Madurai Black" panose="00000A00000000000000" pitchFamily="2" charset="0"/>
              </a:rPr>
              <a:t>+</a:t>
            </a:r>
            <a:r>
              <a:rPr lang="nl-NL" dirty="0">
                <a:latin typeface="#9Slide03 Arima Madurai Black" panose="00000A00000000000000" pitchFamily="2" charset="0"/>
                <a:cs typeface="#9Slide03 Arima Madurai Black" panose="00000A00000000000000" pitchFamily="2" charset="0"/>
              </a:rPr>
              <a:t> Biết được những biểu hiện về sự phát triển của đạo Phật thời Lý.</a:t>
            </a:r>
            <a:endParaRPr lang="en-US" dirty="0">
              <a:latin typeface="#9Slide03 Arima Madurai Black" panose="00000A00000000000000" pitchFamily="2" charset="0"/>
              <a:cs typeface="#9Slide03 Arima Madurai Black" panose="00000A00000000000000" pitchFamily="2" charset="0"/>
            </a:endParaRPr>
          </a:p>
          <a:p>
            <a:r>
              <a:rPr lang="nl-NL" dirty="0">
                <a:latin typeface="#9Slide03 Arima Madurai Black" panose="00000A00000000000000" pitchFamily="2" charset="0"/>
                <a:cs typeface="#9Slide03 Arima Madurai Black" panose="00000A00000000000000" pitchFamily="2" charset="0"/>
              </a:rPr>
              <a:t>+ Nhiều vua nhà Lý theo đạo Phật.</a:t>
            </a:r>
            <a:endParaRPr lang="en-US" dirty="0">
              <a:latin typeface="#9Slide03 Arima Madurai Black" panose="00000A00000000000000" pitchFamily="2" charset="0"/>
              <a:cs typeface="#9Slide03 Arima Madurai Black" panose="00000A00000000000000" pitchFamily="2" charset="0"/>
            </a:endParaRPr>
          </a:p>
          <a:p>
            <a:r>
              <a:rPr lang="nl-NL" dirty="0">
                <a:latin typeface="#9Slide03 Arima Madurai Black" panose="00000A00000000000000" pitchFamily="2" charset="0"/>
                <a:cs typeface="#9Slide03 Arima Madurai Black" panose="00000A00000000000000" pitchFamily="2" charset="0"/>
              </a:rPr>
              <a:t>+ Thời Lý, chùa được xây dựng ở nhiều nơi.</a:t>
            </a:r>
            <a:endParaRPr lang="en-US" dirty="0">
              <a:latin typeface="#9Slide03 Arima Madurai Black" panose="00000A00000000000000" pitchFamily="2" charset="0"/>
              <a:cs typeface="#9Slide03 Arima Madurai Black" panose="00000A00000000000000" pitchFamily="2" charset="0"/>
            </a:endParaRPr>
          </a:p>
          <a:p>
            <a:r>
              <a:rPr lang="nl-NL" dirty="0">
                <a:latin typeface="#9Slide03 Arima Madurai Black" panose="00000A00000000000000" pitchFamily="2" charset="0"/>
                <a:cs typeface="#9Slide03 Arima Madurai Black" panose="00000A00000000000000" pitchFamily="2" charset="0"/>
              </a:rPr>
              <a:t>+ Nhiều nhà sư được giữ cương vị quan trọng trong triều đình.</a:t>
            </a:r>
            <a:endParaRPr lang="en-US" dirty="0">
              <a:latin typeface="#9Slide03 Arima Madurai Black" panose="00000A00000000000000" pitchFamily="2" charset="0"/>
              <a:cs typeface="#9Slide03 Arima Madurai Black" panose="00000A00000000000000" pitchFamily="2" charset="0"/>
            </a:endParaRPr>
          </a:p>
          <a:p>
            <a:r>
              <a:rPr lang="nl-NL" dirty="0">
                <a:solidFill>
                  <a:srgbClr val="002060"/>
                </a:solidFill>
                <a:latin typeface="#9Slide03 Arima Madurai Black" panose="00000A00000000000000" pitchFamily="2" charset="0"/>
                <a:cs typeface="#9Slide03 Arima Madurai Black" panose="00000A00000000000000" pitchFamily="2" charset="0"/>
              </a:rPr>
              <a:t>2. Kĩ năng</a:t>
            </a:r>
            <a:endParaRPr lang="en-US" dirty="0">
              <a:solidFill>
                <a:srgbClr val="002060"/>
              </a:solidFill>
              <a:latin typeface="#9Slide03 Arima Madurai Black" panose="00000A00000000000000" pitchFamily="2" charset="0"/>
              <a:cs typeface="#9Slide03 Arima Madurai Black" panose="00000A00000000000000" pitchFamily="2" charset="0"/>
            </a:endParaRPr>
          </a:p>
          <a:p>
            <a:r>
              <a:rPr lang="nl-NL" dirty="0">
                <a:latin typeface="#9Slide03 Arima Madurai Black" panose="00000A00000000000000" pitchFamily="2" charset="0"/>
                <a:cs typeface="#9Slide03 Arima Madurai Black" panose="00000A00000000000000" pitchFamily="2" charset="0"/>
              </a:rPr>
              <a:t>- Hs nhận biết được một số công trình kiến trúc thời Lý, nhất là chùa thời Lý còn tồn tại đến ngày nay tại một số địa phương</a:t>
            </a:r>
            <a:endParaRPr lang="en-US" dirty="0">
              <a:latin typeface="#9Slide03 Arima Madurai Black" panose="00000A00000000000000" pitchFamily="2" charset="0"/>
              <a:cs typeface="#9Slide03 Arima Madurai Black" panose="00000A00000000000000" pitchFamily="2" charset="0"/>
            </a:endParaRPr>
          </a:p>
          <a:p>
            <a:r>
              <a:rPr lang="nl-NL" b="1" dirty="0">
                <a:solidFill>
                  <a:srgbClr val="002060"/>
                </a:solidFill>
                <a:latin typeface="#9Slide03 Arima Madurai Black" panose="00000A00000000000000" pitchFamily="2" charset="0"/>
                <a:cs typeface="#9Slide03 Arima Madurai Black" panose="00000A00000000000000" pitchFamily="2" charset="0"/>
              </a:rPr>
              <a:t>3. Phẩm chất</a:t>
            </a:r>
            <a:endParaRPr lang="en-US" dirty="0">
              <a:solidFill>
                <a:srgbClr val="002060"/>
              </a:solidFill>
              <a:latin typeface="#9Slide03 Arima Madurai Black" panose="00000A00000000000000" pitchFamily="2" charset="0"/>
              <a:cs typeface="#9Slide03 Arima Madurai Black" panose="00000A00000000000000" pitchFamily="2" charset="0"/>
            </a:endParaRPr>
          </a:p>
          <a:p>
            <a:r>
              <a:rPr lang="nl-NL" dirty="0">
                <a:latin typeface="#9Slide03 Arima Madurai Black" panose="00000A00000000000000" pitchFamily="2" charset="0"/>
                <a:cs typeface="#9Slide03 Arima Madurai Black" panose="00000A00000000000000" pitchFamily="2" charset="0"/>
              </a:rPr>
              <a:t>- Hs có phẩm chất yêu quê hương, đất nước, biết quý trọng những công trình kiến trúc lịch sử.</a:t>
            </a:r>
            <a:endParaRPr lang="en-US" dirty="0">
              <a:latin typeface="#9Slide03 Arima Madurai Black" panose="00000A00000000000000" pitchFamily="2" charset="0"/>
              <a:cs typeface="#9Slide03 Arima Madurai Black" panose="00000A00000000000000" pitchFamily="2" charset="0"/>
            </a:endParaRPr>
          </a:p>
          <a:p>
            <a:r>
              <a:rPr lang="nl-NL" b="1" dirty="0">
                <a:solidFill>
                  <a:srgbClr val="002060"/>
                </a:solidFill>
                <a:latin typeface="#9Slide03 Arima Madurai Black" panose="00000A00000000000000" pitchFamily="2" charset="0"/>
                <a:cs typeface="#9Slide03 Arima Madurai Black" panose="00000A00000000000000" pitchFamily="2" charset="0"/>
              </a:rPr>
              <a:t>4. Góp phần phát triển các năng lực</a:t>
            </a:r>
            <a:endParaRPr lang="en-US" dirty="0">
              <a:solidFill>
                <a:srgbClr val="002060"/>
              </a:solidFill>
              <a:latin typeface="#9Slide03 Arima Madurai Black" panose="00000A00000000000000" pitchFamily="2" charset="0"/>
              <a:cs typeface="#9Slide03 Arima Madurai Black" panose="00000A00000000000000" pitchFamily="2" charset="0"/>
            </a:endParaRPr>
          </a:p>
          <a:p>
            <a:r>
              <a:rPr lang="nl-NL" dirty="0">
                <a:latin typeface="#9Slide03 Arima Madurai Black" panose="00000A00000000000000" pitchFamily="2" charset="0"/>
                <a:cs typeface="#9Slide03 Arima Madurai Black" panose="00000A00000000000000" pitchFamily="2" charset="0"/>
              </a:rPr>
              <a:t>- NL ngôn ngữ, NL giao tiếp và hợp tác, NL giải quyết vấn đề và sáng tạo.</a:t>
            </a:r>
            <a:endParaRPr lang="en-US" dirty="0">
              <a:latin typeface="#9Slide03 Arima Madurai Black" panose="00000A00000000000000" pitchFamily="2" charset="0"/>
              <a:cs typeface="#9Slide03 Arima Madurai Black" panose="00000A00000000000000" pitchFamily="2" charset="0"/>
            </a:endParaRPr>
          </a:p>
          <a:p>
            <a:r>
              <a:rPr lang="nl-NL" i="1" dirty="0">
                <a:solidFill>
                  <a:srgbClr val="002060"/>
                </a:solidFill>
                <a:latin typeface="#9Slide03 Arima Madurai Black" panose="00000A00000000000000" pitchFamily="2" charset="0"/>
                <a:cs typeface="#9Slide03 Arima Madurai Black" panose="00000A00000000000000" pitchFamily="2" charset="0"/>
              </a:rPr>
              <a:t>    *</a:t>
            </a:r>
            <a:r>
              <a:rPr lang="nl-NL" i="1" u="sng" dirty="0">
                <a:solidFill>
                  <a:srgbClr val="002060"/>
                </a:solidFill>
                <a:latin typeface="#9Slide03 Arima Madurai Black" panose="00000A00000000000000" pitchFamily="2" charset="0"/>
                <a:cs typeface="#9Slide03 Arima Madurai Black" panose="00000A00000000000000" pitchFamily="2" charset="0"/>
              </a:rPr>
              <a:t> GD BVMT: </a:t>
            </a:r>
            <a:r>
              <a:rPr lang="nl-NL" i="1" dirty="0">
                <a:solidFill>
                  <a:srgbClr val="002060"/>
                </a:solidFill>
                <a:latin typeface="#9Slide03 Arima Madurai Black" panose="00000A00000000000000" pitchFamily="2" charset="0"/>
                <a:cs typeface="#9Slide03 Arima Madurai Black" panose="00000A00000000000000" pitchFamily="2" charset="0"/>
              </a:rPr>
              <a:t>Vẻ đẹp của chùa, BVMT về ý thức trân trọng di sản văn hóa của cha ông, có phẩm chất, hành  vi giữ gìn sự sạch  sẽ của cảnh quan môi trường</a:t>
            </a:r>
            <a:endParaRPr lang="zh-CN" altLang="en-US" b="1" dirty="0">
              <a:solidFill>
                <a:srgbClr val="002060"/>
              </a:solidFill>
              <a:latin typeface="#9Slide03 Arima Madurai Black" panose="00000A00000000000000" pitchFamily="2" charset="0"/>
              <a:ea typeface="楷体" pitchFamily="49" charset="-122"/>
              <a:cs typeface="#9Slide03 Arima Madurai Black" panose="00000A00000000000000" pitchFamily="2" charset="0"/>
            </a:endParaRPr>
          </a:p>
        </p:txBody>
      </p:sp>
      <p:pic>
        <p:nvPicPr>
          <p:cNvPr id="6" name="Picture 4" descr="E:\PPT\PPT中国风元素\水墨祥云\水墨祥云\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93333" y="5696247"/>
            <a:ext cx="1076891" cy="671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
            <a:extLst>
              <a:ext uri="{FF2B5EF4-FFF2-40B4-BE49-F238E27FC236}">
                <a16:creationId xmlns:a16="http://schemas.microsoft.com/office/drawing/2014/main" id="{421BEF08-CF4D-4699-B54B-67FE222FD1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8667" y="-260781"/>
            <a:ext cx="6594666" cy="2870323"/>
          </a:xfrm>
          <a:prstGeom prst="rect">
            <a:avLst/>
          </a:prstGeom>
        </p:spPr>
      </p:pic>
      <p:sp>
        <p:nvSpPr>
          <p:cNvPr id="11" name="文本框 4">
            <a:extLst>
              <a:ext uri="{FF2B5EF4-FFF2-40B4-BE49-F238E27FC236}">
                <a16:creationId xmlns:a16="http://schemas.microsoft.com/office/drawing/2014/main" id="{1A4CDD8F-4A19-4F6A-9F4F-6D5C50D78204}"/>
              </a:ext>
            </a:extLst>
          </p:cNvPr>
          <p:cNvSpPr txBox="1"/>
          <p:nvPr/>
        </p:nvSpPr>
        <p:spPr>
          <a:xfrm>
            <a:off x="1364472" y="1131265"/>
            <a:ext cx="9953532" cy="1298653"/>
          </a:xfrm>
          <a:prstGeom prst="horizontalScroll">
            <a:avLst/>
          </a:prstGeom>
          <a:noFill/>
          <a:ln>
            <a:noFill/>
          </a:ln>
        </p:spPr>
        <p:style>
          <a:lnRef idx="2">
            <a:schemeClr val="accent2"/>
          </a:lnRef>
          <a:fillRef idx="1">
            <a:schemeClr val="lt1"/>
          </a:fillRef>
          <a:effectRef idx="0">
            <a:schemeClr val="accent2"/>
          </a:effectRef>
          <a:fontRef idx="minor">
            <a:schemeClr val="dk1"/>
          </a:fontRef>
        </p:style>
        <p:txBody>
          <a:bodyPr wrap="square" rtlCol="0">
            <a:prstTxWarp prst="textArchUp">
              <a:avLst/>
            </a:prstTxWarp>
            <a:spAutoFit/>
          </a:bodyPr>
          <a:lstStyle/>
          <a:p>
            <a:pPr algn="ct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Mục</a:t>
            </a:r>
            <a:r>
              <a:rPr lang="en-US" altLang="zh-CN"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 </a:t>
            </a: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tiêu</a:t>
            </a:r>
            <a:r>
              <a:rPr lang="en-US" altLang="zh-CN"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 </a:t>
            </a: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bài</a:t>
            </a:r>
            <a:r>
              <a:rPr lang="en-US" altLang="zh-CN"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 </a:t>
            </a:r>
            <a:r>
              <a:rPr lang="en-US" altLang="zh-CN" sz="6000" spc="600" dirty="0" err="1">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rPr>
              <a:t>học</a:t>
            </a:r>
            <a:endParaRPr lang="zh-CN" altLang="en-US" sz="6000" spc="600" dirty="0">
              <a:solidFill>
                <a:srgbClr val="322F2D"/>
              </a:solidFill>
              <a:effectLst>
                <a:glow rad="63500">
                  <a:schemeClr val="accent1">
                    <a:satMod val="175000"/>
                    <a:alpha val="40000"/>
                  </a:schemeClr>
                </a:glow>
                <a:innerShdw blurRad="63500" dist="50800" dir="8100000">
                  <a:prstClr val="black">
                    <a:alpha val="50000"/>
                  </a:prstClr>
                </a:innerShdw>
              </a:effectLst>
              <a:latin typeface="UTM ThuPhap Thien An" panose="02040603050506020204" pitchFamily="18" charset="0"/>
              <a:ea typeface="TypeLand.com 康熙字典體 試用版" pitchFamily="50" charset="-120"/>
            </a:endParaRPr>
          </a:p>
        </p:txBody>
      </p:sp>
      <p:pic>
        <p:nvPicPr>
          <p:cNvPr id="13" name="Picture 12">
            <a:extLst>
              <a:ext uri="{FF2B5EF4-FFF2-40B4-BE49-F238E27FC236}">
                <a16:creationId xmlns:a16="http://schemas.microsoft.com/office/drawing/2014/main" id="{7CF94C48-483A-4BD8-9E82-53831A5A994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248" b="40033" l="3922" r="35948">
                        <a14:foregroundMark x1="30392" y1="31046" x2="30392" y2="31046"/>
                        <a14:foregroundMark x1="30065" y1="26961" x2="30065" y2="26961"/>
                        <a14:foregroundMark x1="32026" y1="37908" x2="32026" y2="37908"/>
                        <a14:foregroundMark x1="34967" y1="37908" x2="34967" y2="37908"/>
                        <a14:foregroundMark x1="31699" y1="40033" x2="31699" y2="40033"/>
                        <a14:foregroundMark x1="31699" y1="40033" x2="31699" y2="40033"/>
                        <a14:foregroundMark x1="33987" y1="39542" x2="33987" y2="39542"/>
                        <a14:foregroundMark x1="33824" y1="39869" x2="33824" y2="39869"/>
                        <a14:foregroundMark x1="23366" y1="6209" x2="23366" y2="6209"/>
                      </a14:backgroundRemoval>
                    </a14:imgEffect>
                  </a14:imgLayer>
                </a14:imgProps>
              </a:ext>
              <a:ext uri="{28A0092B-C50C-407E-A947-70E740481C1C}">
                <a14:useLocalDpi xmlns:a14="http://schemas.microsoft.com/office/drawing/2010/main" val="0"/>
              </a:ext>
            </a:extLst>
          </a:blip>
          <a:srcRect r="59912" b="56255"/>
          <a:stretch/>
        </p:blipFill>
        <p:spPr>
          <a:xfrm>
            <a:off x="10312577" y="4397155"/>
            <a:ext cx="1879423" cy="2050898"/>
          </a:xfrm>
          <a:prstGeom prst="rect">
            <a:avLst/>
          </a:prstGeom>
        </p:spPr>
      </p:pic>
      <p:pic>
        <p:nvPicPr>
          <p:cNvPr id="15" name="Picture 14">
            <a:extLst>
              <a:ext uri="{FF2B5EF4-FFF2-40B4-BE49-F238E27FC236}">
                <a16:creationId xmlns:a16="http://schemas.microsoft.com/office/drawing/2014/main" id="{FBC3A41E-0ABC-4825-9677-CD210571A90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294" b="89810" l="9901" r="89975">
                        <a14:foregroundMark x1="27847" y1="10900" x2="27847" y2="10900"/>
                        <a14:foregroundMark x1="37005" y1="16588" x2="37005" y2="16588"/>
                        <a14:foregroundMark x1="37748" y1="67536" x2="37748" y2="67536"/>
                        <a14:foregroundMark x1="23144" y1="62085" x2="23144" y2="62085"/>
                        <a14:foregroundMark x1="71658" y1="8294" x2="71658" y2="8294"/>
                        <a14:foregroundMark x1="78960" y1="65403" x2="78960" y2="65403"/>
                      </a14:backgroundRemoval>
                    </a14:imgEffect>
                  </a14:imgLayer>
                </a14:imgProps>
              </a:ext>
              <a:ext uri="{28A0092B-C50C-407E-A947-70E740481C1C}">
                <a14:useLocalDpi xmlns:a14="http://schemas.microsoft.com/office/drawing/2010/main" val="0"/>
              </a:ext>
            </a:extLst>
          </a:blip>
          <a:stretch>
            <a:fillRect/>
          </a:stretch>
        </p:blipFill>
        <p:spPr>
          <a:xfrm>
            <a:off x="8604076" y="904509"/>
            <a:ext cx="3732295" cy="1949293"/>
          </a:xfrm>
          <a:prstGeom prst="rect">
            <a:avLst/>
          </a:prstGeom>
        </p:spPr>
      </p:pic>
    </p:spTree>
    <p:extLst>
      <p:ext uri="{BB962C8B-B14F-4D97-AF65-F5344CB8AC3E}">
        <p14:creationId xmlns:p14="http://schemas.microsoft.com/office/powerpoint/2010/main" val="26570839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8" decel="46000" fill="hold" nodeType="withEffect">
                                  <p:stCondLst>
                                    <p:cond delay="100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3750" fill="hold"/>
                                        <p:tgtEl>
                                          <p:spTgt spid="6"/>
                                        </p:tgtEl>
                                        <p:attrNameLst>
                                          <p:attrName>ppt_x</p:attrName>
                                        </p:attrNameLst>
                                      </p:cBhvr>
                                      <p:tavLst>
                                        <p:tav tm="0">
                                          <p:val>
                                            <p:strVal val="0-#ppt_w/2"/>
                                          </p:val>
                                        </p:tav>
                                        <p:tav tm="100000">
                                          <p:val>
                                            <p:strVal val="#ppt_x"/>
                                          </p:val>
                                        </p:tav>
                                      </p:tavLst>
                                    </p:anim>
                                    <p:anim calcmode="lin" valueType="num">
                                      <p:cBhvr additive="base">
                                        <p:cTn id="13" dur="3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11">
                                            <p:txEl>
                                              <p:pRg st="0" end="0"/>
                                            </p:txEl>
                                          </p:spTgt>
                                        </p:tgtEl>
                                        <p:attrNameLst>
                                          <p:attrName>style.visibility</p:attrName>
                                        </p:attrNameLst>
                                      </p:cBhvr>
                                      <p:to>
                                        <p:strVal val="visible"/>
                                      </p:to>
                                    </p:set>
                                    <p:anim by="(-#ppt_w*2)" calcmode="lin" valueType="num">
                                      <p:cBhvr rctx="PPT">
                                        <p:cTn id="23" dur="500" autoRev="1" fill="hold">
                                          <p:stCondLst>
                                            <p:cond delay="0"/>
                                          </p:stCondLst>
                                        </p:cTn>
                                        <p:tgtEl>
                                          <p:spTgt spid="11">
                                            <p:txEl>
                                              <p:pRg st="0" end="0"/>
                                            </p:txEl>
                                          </p:spTgt>
                                        </p:tgtEl>
                                        <p:attrNameLst>
                                          <p:attrName>ppt_w</p:attrName>
                                        </p:attrNameLst>
                                      </p:cBhvr>
                                    </p:anim>
                                    <p:anim by="(#ppt_w*0.50)" calcmode="lin" valueType="num">
                                      <p:cBhvr>
                                        <p:cTn id="24" dur="500" decel="50000" autoRev="1" fill="hold">
                                          <p:stCondLst>
                                            <p:cond delay="0"/>
                                          </p:stCondLst>
                                        </p:cTn>
                                        <p:tgtEl>
                                          <p:spTgt spid="11">
                                            <p:txEl>
                                              <p:pRg st="0" end="0"/>
                                            </p:txEl>
                                          </p:spTgt>
                                        </p:tgtEl>
                                        <p:attrNameLst>
                                          <p:attrName>ppt_x</p:attrName>
                                        </p:attrNameLst>
                                      </p:cBhvr>
                                    </p:anim>
                                    <p:anim from="(-#ppt_h/2)" to="(#ppt_y)" calcmode="lin" valueType="num">
                                      <p:cBhvr>
                                        <p:cTn id="25" dur="1000" fill="hold">
                                          <p:stCondLst>
                                            <p:cond delay="0"/>
                                          </p:stCondLst>
                                        </p:cTn>
                                        <p:tgtEl>
                                          <p:spTgt spid="11">
                                            <p:txEl>
                                              <p:pRg st="0" end="0"/>
                                            </p:txEl>
                                          </p:spTgt>
                                        </p:tgtEl>
                                        <p:attrNameLst>
                                          <p:attrName>ppt_y</p:attrName>
                                        </p:attrNameLst>
                                      </p:cBhvr>
                                    </p:anim>
                                    <p:animRot by="21600000">
                                      <p:cBhvr>
                                        <p:cTn id="26" dur="1000" fill="hold">
                                          <p:stCondLst>
                                            <p:cond delay="0"/>
                                          </p:stCondLst>
                                        </p:cTn>
                                        <p:tgtEl>
                                          <p:spTgt spid="11">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ilhouette of a person&#10;&#10;Description automatically generated with medium confidence">
            <a:extLst>
              <a:ext uri="{FF2B5EF4-FFF2-40B4-BE49-F238E27FC236}">
                <a16:creationId xmlns:a16="http://schemas.microsoft.com/office/drawing/2014/main" id="{E15A6448-3AD3-46ED-A92A-3A8409B090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9423" y="1197094"/>
            <a:ext cx="7016119" cy="5131784"/>
          </a:xfrm>
          <a:prstGeom prst="rect">
            <a:avLst/>
          </a:prstGeom>
          <a:ln>
            <a:noFill/>
          </a:ln>
          <a:effectLst>
            <a:softEdge rad="112500"/>
          </a:effectLst>
        </p:spPr>
      </p:pic>
      <p:pic>
        <p:nvPicPr>
          <p:cNvPr id="2" name="图片 13"/>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bwMode="auto">
          <a:xfrm>
            <a:off x="1804469" y="1892968"/>
            <a:ext cx="2645623" cy="2644800"/>
          </a:xfrm>
          <a:prstGeom prst="rect">
            <a:avLst/>
          </a:prstGeom>
          <a:noFill/>
          <a:ln w="9525">
            <a:noFill/>
            <a:miter lim="800000"/>
            <a:headEnd/>
            <a:tailEnd/>
          </a:ln>
        </p:spPr>
      </p:pic>
      <p:sp>
        <p:nvSpPr>
          <p:cNvPr id="4" name="矩形 3"/>
          <p:cNvSpPr/>
          <p:nvPr/>
        </p:nvSpPr>
        <p:spPr>
          <a:xfrm>
            <a:off x="2886080" y="2715918"/>
            <a:ext cx="184731" cy="1200329"/>
          </a:xfrm>
          <a:prstGeom prst="rect">
            <a:avLst/>
          </a:prstGeom>
        </p:spPr>
        <p:txBody>
          <a:bodyPr wrap="none">
            <a:spAutoFit/>
          </a:bodyPr>
          <a:lstStyle/>
          <a:p>
            <a:pPr defTabSz="950952">
              <a:defRPr/>
            </a:pPr>
            <a:endParaRPr lang="zh-CN" altLang="en-US" sz="7200" spc="400" dirty="0">
              <a:solidFill>
                <a:srgbClr val="C00000"/>
              </a:solidFill>
              <a:latin typeface="方正隶二简体" pitchFamily="2" charset="-122"/>
              <a:ea typeface="方正隶二简体" pitchFamily="2" charset="-122"/>
            </a:endParaRPr>
          </a:p>
        </p:txBody>
      </p:sp>
      <p:sp>
        <p:nvSpPr>
          <p:cNvPr id="5" name="矩形 4"/>
          <p:cNvSpPr/>
          <p:nvPr/>
        </p:nvSpPr>
        <p:spPr>
          <a:xfrm>
            <a:off x="6572958" y="1595017"/>
            <a:ext cx="4437549" cy="2860638"/>
          </a:xfrm>
          <a:prstGeom prst="rect">
            <a:avLst/>
          </a:prstGeom>
          <a:noFill/>
          <a:ln>
            <a:noFill/>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8821" tIns="54411" rIns="108821" bIns="54411" anchor="ctr">
            <a:spAutoFit/>
          </a:bodyPr>
          <a:lstStyle/>
          <a:p>
            <a:pPr algn="just" defTabSz="1087939">
              <a:lnSpc>
                <a:spcPct val="120000"/>
              </a:lnSpc>
            </a:pPr>
            <a:r>
              <a:rPr lang="zh-CN" altLang="en-US" sz="2133" b="1" dirty="0">
                <a:solidFill>
                  <a:prstClr val="black"/>
                </a:solidFill>
                <a:latin typeface="Arial"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Đạo</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Phật</a:t>
            </a:r>
            <a:r>
              <a:rPr lang="en-US" altLang="zh-CN" sz="2500" b="1" dirty="0">
                <a:solidFill>
                  <a:prstClr val="black"/>
                </a:solidFill>
                <a:latin typeface="#9Slide05 SVNVictoria" panose="02000503000000020003" pitchFamily="2" charset="0"/>
                <a:ea typeface="楷体" pitchFamily="49" charset="-122"/>
              </a:rPr>
              <a:t> du </a:t>
            </a:r>
            <a:r>
              <a:rPr lang="en-US" altLang="zh-CN" sz="2500" b="1" dirty="0" err="1">
                <a:solidFill>
                  <a:prstClr val="black"/>
                </a:solidFill>
                <a:latin typeface="#9Slide05 SVNVictoria" panose="02000503000000020003" pitchFamily="2" charset="0"/>
                <a:ea typeface="楷体" pitchFamily="49" charset="-122"/>
              </a:rPr>
              <a:t>nhập</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vào</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nước</a:t>
            </a:r>
            <a:r>
              <a:rPr lang="en-US" altLang="zh-CN" sz="2500" b="1" dirty="0">
                <a:solidFill>
                  <a:prstClr val="black"/>
                </a:solidFill>
                <a:latin typeface="#9Slide05 SVNVictoria" panose="02000503000000020003" pitchFamily="2" charset="0"/>
                <a:ea typeface="楷体" pitchFamily="49" charset="-122"/>
              </a:rPr>
              <a:t> ta </a:t>
            </a:r>
            <a:r>
              <a:rPr lang="en-US" altLang="zh-CN" sz="2500" b="1" dirty="0" err="1">
                <a:solidFill>
                  <a:prstClr val="black"/>
                </a:solidFill>
                <a:latin typeface="#9Slide05 SVNVictoria" panose="02000503000000020003" pitchFamily="2" charset="0"/>
                <a:ea typeface="楷体" pitchFamily="49" charset="-122"/>
              </a:rPr>
              <a:t>từ</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rất</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sớm</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Đạo</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Phật</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dạy</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người</a:t>
            </a:r>
            <a:r>
              <a:rPr lang="en-US" altLang="zh-CN" sz="2500" b="1" dirty="0">
                <a:solidFill>
                  <a:prstClr val="black"/>
                </a:solidFill>
                <a:latin typeface="#9Slide05 SVNVictoria" panose="02000503000000020003" pitchFamily="2" charset="0"/>
                <a:ea typeface="楷体" pitchFamily="49" charset="-122"/>
              </a:rPr>
              <a:t> ta </a:t>
            </a:r>
            <a:r>
              <a:rPr lang="en-US" altLang="zh-CN" sz="2500" b="1" dirty="0" err="1">
                <a:solidFill>
                  <a:prstClr val="black"/>
                </a:solidFill>
                <a:latin typeface="#9Slide05 SVNVictoria" panose="02000503000000020003" pitchFamily="2" charset="0"/>
                <a:ea typeface="楷体" pitchFamily="49" charset="-122"/>
              </a:rPr>
              <a:t>phải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thương</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yêu</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đồng</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loại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phải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biết</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nhường</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nhịn</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nhau</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giúp</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đỡ</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người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gặp</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khó</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khăn</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không</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được</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đối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xử</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tàn</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ác</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với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loài</a:t>
            </a:r>
            <a:r>
              <a:rPr lang="en-US" altLang="zh-CN" sz="2500" b="1" dirty="0">
                <a:solidFill>
                  <a:prstClr val="black"/>
                </a:solidFill>
                <a:latin typeface="#9Slide05 SVNVictoria" panose="02000503000000020003" pitchFamily="2" charset="0"/>
                <a:ea typeface="楷体" pitchFamily="49" charset="-122"/>
              </a:rPr>
              <a:t> </a:t>
            </a:r>
            <a:r>
              <a:rPr lang="en-US" altLang="zh-CN" sz="2500" b="1" dirty="0" err="1">
                <a:solidFill>
                  <a:prstClr val="black"/>
                </a:solidFill>
                <a:latin typeface="#9Slide05 SVNVictoria" panose="02000503000000020003" pitchFamily="2" charset="0"/>
                <a:ea typeface="楷体" pitchFamily="49" charset="-122"/>
              </a:rPr>
              <a:t>vật</a:t>
            </a:r>
            <a:r>
              <a:rPr lang="en-US" altLang="zh-CN" sz="2500" b="1" dirty="0">
                <a:solidFill>
                  <a:prstClr val="black"/>
                </a:solidFill>
                <a:latin typeface="#9Slide05 SVNVictoria" panose="02000503000000020003" pitchFamily="2" charset="0"/>
                <a:ea typeface="楷体" pitchFamily="49" charset="-122"/>
              </a:rPr>
              <a:t>,….</a:t>
            </a:r>
            <a:endParaRPr lang="zh-CN" altLang="en-US" sz="2500" b="1" dirty="0">
              <a:solidFill>
                <a:prstClr val="black"/>
              </a:solidFill>
              <a:latin typeface="#9Slide05 SVNVictoria" panose="02000503000000020003" pitchFamily="2" charset="0"/>
              <a:ea typeface="楷体" pitchFamily="49" charset="-122"/>
            </a:endParaRPr>
          </a:p>
        </p:txBody>
      </p:sp>
      <p:pic>
        <p:nvPicPr>
          <p:cNvPr id="6" name="Picture 4" descr="E:\PPT\PPT中国风元素\水墨祥云\水墨祥云\0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66023" y="3947025"/>
            <a:ext cx="1076891" cy="671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Qr code&#10;&#10;Description automatically generated">
            <a:extLst>
              <a:ext uri="{FF2B5EF4-FFF2-40B4-BE49-F238E27FC236}">
                <a16:creationId xmlns:a16="http://schemas.microsoft.com/office/drawing/2014/main" id="{547C9273-1FE0-4523-807A-72C634EFF4A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202766" y="2349830"/>
            <a:ext cx="1849028" cy="1849028"/>
          </a:xfrm>
          <a:prstGeom prst="rect">
            <a:avLst/>
          </a:prstGeom>
        </p:spPr>
      </p:pic>
    </p:spTree>
    <p:extLst>
      <p:ext uri="{BB962C8B-B14F-4D97-AF65-F5344CB8AC3E}">
        <p14:creationId xmlns:p14="http://schemas.microsoft.com/office/powerpoint/2010/main" val="782464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repeatCount="indefinite"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par>
                          <p:cTn id="11" fill="hold">
                            <p:stCondLst>
                              <p:cond delay="5000"/>
                            </p:stCondLst>
                            <p:childTnLst>
                              <p:par>
                                <p:cTn id="12" presetID="47" presetClass="entr" presetSubtype="0" fill="hold" grpId="0" nodeType="afterEffect" nodePh="1">
                                  <p:stCondLst>
                                    <p:cond delay="0"/>
                                  </p:stCondLst>
                                  <p:endCondLst>
                                    <p:cond evt="begin" delay="0">
                                      <p:tn val="12"/>
                                    </p:cond>
                                  </p:end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par>
                          <p:cTn id="17" fill="hold">
                            <p:stCondLst>
                              <p:cond delay="6000"/>
                            </p:stCondLst>
                            <p:childTnLst>
                              <p:par>
                                <p:cTn id="18" presetID="8" presetClass="emph" presetSubtype="0" repeatCount="indefinite" decel="35000" fill="hold" nodeType="afterEffect">
                                  <p:stCondLst>
                                    <p:cond delay="0"/>
                                  </p:stCondLst>
                                  <p:childTnLst>
                                    <p:animRot by="-10800000">
                                      <p:cBhvr>
                                        <p:cTn id="19" dur="5000" fill="hold"/>
                                        <p:tgtEl>
                                          <p:spTgt spid="2"/>
                                        </p:tgtEl>
                                        <p:attrNameLst>
                                          <p:attrName>r</p:attrName>
                                        </p:attrNameLst>
                                      </p:cBhvr>
                                    </p:animRot>
                                  </p:childTnLst>
                                </p:cTn>
                              </p:par>
                              <p:par>
                                <p:cTn id="20" presetID="2" presetClass="entr" presetSubtype="8" decel="46000" fill="hold" nodeType="withEffect">
                                  <p:stCondLst>
                                    <p:cond delay="100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3750" fill="hold"/>
                                        <p:tgtEl>
                                          <p:spTgt spid="6"/>
                                        </p:tgtEl>
                                        <p:attrNameLst>
                                          <p:attrName>ppt_x</p:attrName>
                                        </p:attrNameLst>
                                      </p:cBhvr>
                                      <p:tavLst>
                                        <p:tav tm="0">
                                          <p:val>
                                            <p:strVal val="0-#ppt_w/2"/>
                                          </p:val>
                                        </p:tav>
                                        <p:tav tm="100000">
                                          <p:val>
                                            <p:strVal val="#ppt_x"/>
                                          </p:val>
                                        </p:tav>
                                      </p:tavLst>
                                    </p:anim>
                                    <p:anim calcmode="lin" valueType="num">
                                      <p:cBhvr additive="base">
                                        <p:cTn id="23" dur="3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5"/>
                                        </p:tgtEl>
                                        <p:attrNameLst>
                                          <p:attrName>ppt_y</p:attrName>
                                        </p:attrNameLst>
                                      </p:cBhvr>
                                      <p:tavLst>
                                        <p:tav tm="0">
                                          <p:val>
                                            <p:strVal val="#ppt_y"/>
                                          </p:val>
                                        </p:tav>
                                        <p:tav tm="100000">
                                          <p:val>
                                            <p:strVal val="#ppt_y"/>
                                          </p:val>
                                        </p:tav>
                                      </p:tavLst>
                                    </p:anim>
                                    <p:anim calcmode="lin" valueType="num">
                                      <p:cBhvr>
                                        <p:cTn id="30"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xit" presetSubtype="32" fill="hold" grpId="1" nodeType="clickEffect">
                                  <p:stCondLst>
                                    <p:cond delay="0"/>
                                  </p:stCondLst>
                                  <p:iterate type="lt">
                                    <p:tmPct val="0"/>
                                  </p:iterate>
                                  <p:childTnLst>
                                    <p:anim calcmode="lin" valueType="num">
                                      <p:cBhvr>
                                        <p:cTn id="36" dur="500"/>
                                        <p:tgtEl>
                                          <p:spTgt spid="5"/>
                                        </p:tgtEl>
                                        <p:attrNameLst>
                                          <p:attrName>ppt_w</p:attrName>
                                        </p:attrNameLst>
                                      </p:cBhvr>
                                      <p:tavLst>
                                        <p:tav tm="0">
                                          <p:val>
                                            <p:strVal val="ppt_w"/>
                                          </p:val>
                                        </p:tav>
                                        <p:tav tm="100000">
                                          <p:val>
                                            <p:fltVal val="0"/>
                                          </p:val>
                                        </p:tav>
                                      </p:tavLst>
                                    </p:anim>
                                    <p:anim calcmode="lin" valueType="num">
                                      <p:cBhvr>
                                        <p:cTn id="37" dur="500"/>
                                        <p:tgtEl>
                                          <p:spTgt spid="5"/>
                                        </p:tgtEl>
                                        <p:attrNameLst>
                                          <p:attrName>ppt_h</p:attrName>
                                        </p:attrNameLst>
                                      </p:cBhvr>
                                      <p:tavLst>
                                        <p:tav tm="0">
                                          <p:val>
                                            <p:strVal val="ppt_h"/>
                                          </p:val>
                                        </p:tav>
                                        <p:tav tm="100000">
                                          <p:val>
                                            <p:fltVal val="0"/>
                                          </p:val>
                                        </p:tav>
                                      </p:tavLst>
                                    </p:anim>
                                    <p:animEffect transition="out" filter="fade">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3513751"/>
            <a:ext cx="12192000" cy="3344249"/>
          </a:xfrm>
          <a:prstGeom prst="rect">
            <a:avLst/>
          </a:prstGeom>
        </p:spPr>
      </p:pic>
      <p:pic>
        <p:nvPicPr>
          <p:cNvPr id="3" name="Phật giáo là gì Ý nghĩa thật sự của Đạo Phật mà ít ai hiểu được">
            <a:hlinkClick r:id="" action="ppaction://media"/>
            <a:extLst>
              <a:ext uri="{FF2B5EF4-FFF2-40B4-BE49-F238E27FC236}">
                <a16:creationId xmlns:a16="http://schemas.microsoft.com/office/drawing/2014/main" id="{867C3758-18DE-4710-BAB6-3AB91FA85CB7}"/>
              </a:ext>
            </a:extLst>
          </p:cNvPr>
          <p:cNvPicPr>
            <a:picLocks noChangeAspect="1"/>
          </p:cNvPicPr>
          <p:nvPr>
            <a:videoFile r:link="rId1"/>
            <p:extLst>
              <p:ext uri="{DAA4B4D4-6D71-4841-9C94-3DE7FCFB9230}">
                <p14:media xmlns:p14="http://schemas.microsoft.com/office/powerpoint/2010/main" r:embed="rId2">
                  <p14:trim st="49800" end="510351.9"/>
                </p14:media>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79922164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tatue of a person&#10;&#10;Description automatically generated with low confidence">
            <a:extLst>
              <a:ext uri="{FF2B5EF4-FFF2-40B4-BE49-F238E27FC236}">
                <a16:creationId xmlns:a16="http://schemas.microsoft.com/office/drawing/2014/main" id="{F7CD2DCE-487F-4A2F-A31C-ED88791A48D1}"/>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artisticPencilSketch/>
                    </a14:imgEffect>
                  </a14:imgLayer>
                </a14:imgProps>
              </a:ext>
              <a:ext uri="{28A0092B-C50C-407E-A947-70E740481C1C}">
                <a14:useLocalDpi xmlns:a14="http://schemas.microsoft.com/office/drawing/2010/main" val="0"/>
              </a:ext>
            </a:extLst>
          </a:blip>
          <a:stretch>
            <a:fillRect/>
          </a:stretch>
        </p:blipFill>
        <p:spPr>
          <a:xfrm>
            <a:off x="-53334" y="421105"/>
            <a:ext cx="6041277" cy="6379833"/>
          </a:xfrm>
          <a:prstGeom prst="rect">
            <a:avLst/>
          </a:prstGeom>
        </p:spPr>
      </p:pic>
      <p:sp>
        <p:nvSpPr>
          <p:cNvPr id="4" name="标题 5"/>
          <p:cNvSpPr txBox="1">
            <a:spLocks/>
          </p:cNvSpPr>
          <p:nvPr/>
        </p:nvSpPr>
        <p:spPr>
          <a:xfrm>
            <a:off x="4243089" y="3684492"/>
            <a:ext cx="5995988" cy="12350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000" b="1" i="0" kern="1200" baseline="0">
                <a:solidFill>
                  <a:schemeClr val="tx2"/>
                </a:solidFill>
                <a:latin typeface="Arial Black" panose="020B0A04020102020204" pitchFamily="34" charset="0"/>
                <a:ea typeface="微软雅黑" panose="020B0503020204020204" pitchFamily="34"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6000" b="1" i="0" u="none" strike="noStrike" kern="1200" cap="none" spc="0" normalizeH="0" baseline="0" noProof="0" dirty="0" err="1">
                <a:ln>
                  <a:noFill/>
                </a:ln>
                <a:solidFill>
                  <a:srgbClr val="64606D">
                    <a:lumMod val="75000"/>
                  </a:srgbClr>
                </a:solidFill>
                <a:effectLst/>
                <a:uLnTx/>
                <a:uFillTx/>
                <a:latin typeface="#9Slide05 SVNBulgary" pitchFamily="2" charset="0"/>
              </a:rPr>
              <a:t>Vì</a:t>
            </a:r>
            <a:r>
              <a:rPr kumimoji="0" lang="en-US" altLang="zh-CN" sz="60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6000" b="1" i="0" u="none" strike="noStrike" kern="1200" cap="none" spc="0" normalizeH="0" noProof="0" dirty="0" err="1">
                <a:ln>
                  <a:noFill/>
                </a:ln>
                <a:solidFill>
                  <a:srgbClr val="64606D">
                    <a:lumMod val="75000"/>
                  </a:srgbClr>
                </a:solidFill>
                <a:effectLst/>
                <a:uLnTx/>
                <a:uFillTx/>
                <a:latin typeface="#9Slide05 SVNBulgary" pitchFamily="2" charset="0"/>
              </a:rPr>
              <a:t>sao</a:t>
            </a:r>
            <a:r>
              <a:rPr kumimoji="0" lang="en-US" altLang="zh-CN" sz="60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6000" b="1" i="0" u="none" strike="noStrike" kern="1200" cap="none" spc="0" normalizeH="0" noProof="0" dirty="0" err="1">
                <a:ln>
                  <a:noFill/>
                </a:ln>
                <a:solidFill>
                  <a:srgbClr val="64606D">
                    <a:lumMod val="75000"/>
                  </a:srgbClr>
                </a:solidFill>
                <a:effectLst/>
                <a:uLnTx/>
                <a:uFillTx/>
                <a:latin typeface="#9Slide05 SVNBulgary" pitchFamily="2" charset="0"/>
              </a:rPr>
              <a:t>dân</a:t>
            </a:r>
            <a:r>
              <a:rPr kumimoji="0" lang="en-US" altLang="zh-CN" sz="6000" b="1" i="0" u="none" strike="noStrike" kern="1200" cap="none" spc="0" normalizeH="0" noProof="0" dirty="0">
                <a:ln>
                  <a:noFill/>
                </a:ln>
                <a:solidFill>
                  <a:srgbClr val="64606D">
                    <a:lumMod val="75000"/>
                  </a:srgbClr>
                </a:solidFill>
                <a:effectLst/>
                <a:uLnTx/>
                <a:uFillTx/>
                <a:latin typeface="#9Slide05 SVNBulgary" pitchFamily="2" charset="0"/>
              </a:rPr>
              <a:t> ta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6000" b="1" i="0" u="none" strike="noStrike" kern="1200" cap="none" spc="0" normalizeH="0" noProof="0" dirty="0" err="1">
                <a:ln>
                  <a:noFill/>
                </a:ln>
                <a:solidFill>
                  <a:srgbClr val="64606D">
                    <a:lumMod val="75000"/>
                  </a:srgbClr>
                </a:solidFill>
                <a:effectLst/>
                <a:uLnTx/>
                <a:uFillTx/>
                <a:latin typeface="#9Slide05 SVNBulgary" pitchFamily="2" charset="0"/>
              </a:rPr>
              <a:t>tiếp</a:t>
            </a:r>
            <a:r>
              <a:rPr kumimoji="0" lang="en-US" altLang="zh-CN" sz="60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6000" b="1" i="0" u="none" strike="noStrike" kern="1200" cap="none" spc="0" normalizeH="0" noProof="0" dirty="0" err="1">
                <a:ln>
                  <a:noFill/>
                </a:ln>
                <a:solidFill>
                  <a:srgbClr val="64606D">
                    <a:lumMod val="75000"/>
                  </a:srgbClr>
                </a:solidFill>
                <a:effectLst/>
                <a:uLnTx/>
                <a:uFillTx/>
                <a:latin typeface="#9Slide05 SVNBulgary" pitchFamily="2" charset="0"/>
              </a:rPr>
              <a:t>thu</a:t>
            </a:r>
            <a:endParaRPr kumimoji="0" lang="en-US" altLang="zh-CN" sz="6000" b="1" i="0" u="none" strike="noStrike" kern="1200" cap="none" spc="0" normalizeH="0" noProof="0" dirty="0">
              <a:ln>
                <a:noFill/>
              </a:ln>
              <a:solidFill>
                <a:srgbClr val="64606D">
                  <a:lumMod val="75000"/>
                </a:srgbClr>
              </a:solidFill>
              <a:effectLst/>
              <a:uLnTx/>
              <a:uFillTx/>
              <a:latin typeface="#9Slide05 SVNBulgary" pitchFamily="2"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60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6000" b="1" i="0" u="none" strike="noStrike" kern="1200" cap="none" spc="0" normalizeH="0" noProof="0" dirty="0" err="1">
                <a:ln>
                  <a:noFill/>
                </a:ln>
                <a:solidFill>
                  <a:srgbClr val="64606D">
                    <a:lumMod val="75000"/>
                  </a:srgbClr>
                </a:solidFill>
                <a:effectLst/>
                <a:uLnTx/>
                <a:uFillTx/>
                <a:latin typeface="#9Slide05 SVNBulgary" pitchFamily="2" charset="0"/>
              </a:rPr>
              <a:t>đaọ</a:t>
            </a:r>
            <a:r>
              <a:rPr kumimoji="0" lang="en-US" altLang="zh-CN" sz="6000" b="1" i="0" u="none" strike="noStrike" kern="1200" cap="none" spc="0" normalizeH="0" noProof="0" dirty="0">
                <a:ln>
                  <a:noFill/>
                </a:ln>
                <a:solidFill>
                  <a:srgbClr val="64606D">
                    <a:lumMod val="75000"/>
                  </a:srgbClr>
                </a:solidFill>
                <a:effectLst/>
                <a:uLnTx/>
                <a:uFillTx/>
                <a:latin typeface="#9Slide05 SVNBulgary" pitchFamily="2" charset="0"/>
              </a:rPr>
              <a:t> </a:t>
            </a:r>
            <a:r>
              <a:rPr kumimoji="0" lang="en-US" altLang="zh-CN" sz="6000" b="1" i="0" u="none" strike="noStrike" kern="1200" cap="none" spc="0" normalizeH="0" noProof="0" dirty="0" err="1">
                <a:ln>
                  <a:noFill/>
                </a:ln>
                <a:solidFill>
                  <a:srgbClr val="64606D">
                    <a:lumMod val="75000"/>
                  </a:srgbClr>
                </a:solidFill>
                <a:effectLst/>
                <a:uLnTx/>
                <a:uFillTx/>
                <a:latin typeface="#9Slide05 SVNBulgary" pitchFamily="2" charset="0"/>
              </a:rPr>
              <a:t>Phật</a:t>
            </a:r>
            <a:r>
              <a:rPr kumimoji="0" lang="en-US" altLang="zh-CN" sz="6000" b="1" i="0" u="none" strike="noStrike" kern="1200" cap="none" spc="0" normalizeH="0" noProof="0" dirty="0">
                <a:ln>
                  <a:noFill/>
                </a:ln>
                <a:solidFill>
                  <a:srgbClr val="64606D">
                    <a:lumMod val="75000"/>
                  </a:srgbClr>
                </a:solidFill>
                <a:effectLst/>
                <a:uLnTx/>
                <a:uFillTx/>
                <a:latin typeface="#9Slide05 SVNBulgary" pitchFamily="2" charset="0"/>
              </a:rPr>
              <a:t>?</a:t>
            </a:r>
            <a:endParaRPr kumimoji="0" lang="zh-CN" altLang="en-US" sz="6000" b="1" i="0" u="none" strike="noStrike" kern="1200" cap="none" spc="0" normalizeH="0" baseline="0" noProof="0" dirty="0">
              <a:ln>
                <a:noFill/>
              </a:ln>
              <a:solidFill>
                <a:srgbClr val="64606D">
                  <a:lumMod val="75000"/>
                </a:srgbClr>
              </a:solidFill>
              <a:effectLst/>
              <a:uLnTx/>
              <a:uFillTx/>
              <a:latin typeface="#9Slide05 SVNBulgary" pitchFamily="2" charset="0"/>
            </a:endParaRPr>
          </a:p>
        </p:txBody>
      </p:sp>
      <p:pic>
        <p:nvPicPr>
          <p:cNvPr id="7" name="图片 5" descr="3.png">
            <a:extLst>
              <a:ext uri="{FF2B5EF4-FFF2-40B4-BE49-F238E27FC236}">
                <a16:creationId xmlns:a16="http://schemas.microsoft.com/office/drawing/2014/main" id="{17CF3E1F-F7E6-4403-83CE-A22B8886CC70}"/>
              </a:ext>
            </a:extLst>
          </p:cNvPr>
          <p:cNvPicPr>
            <a:picLocks noChangeAspect="1"/>
          </p:cNvPicPr>
          <p:nvPr/>
        </p:nvPicPr>
        <p:blipFill>
          <a:blip r:embed="rId5"/>
          <a:stretch>
            <a:fillRect/>
          </a:stretch>
        </p:blipFill>
        <p:spPr>
          <a:xfrm rot="4804149">
            <a:off x="3164508" y="-209175"/>
            <a:ext cx="8740464" cy="6551021"/>
          </a:xfrm>
          <a:prstGeom prst="rect">
            <a:avLst/>
          </a:prstGeom>
        </p:spPr>
      </p:pic>
      <p:pic>
        <p:nvPicPr>
          <p:cNvPr id="11" name="Picture 47" descr="ddd">
            <a:extLst>
              <a:ext uri="{FF2B5EF4-FFF2-40B4-BE49-F238E27FC236}">
                <a16:creationId xmlns:a16="http://schemas.microsoft.com/office/drawing/2014/main" id="{EAFA2A37-1EB2-4D1B-B92F-F5BC36962730}"/>
              </a:ext>
            </a:extLst>
          </p:cNvPr>
          <p:cNvPicPr>
            <a:picLocks noChangeAspect="1" noChangeArrowheads="1"/>
          </p:cNvPicPr>
          <p:nvPr/>
        </p:nvPicPr>
        <p:blipFill>
          <a:blip r:embed="rId6"/>
          <a:srcRect/>
          <a:stretch>
            <a:fillRect/>
          </a:stretch>
        </p:blipFill>
        <p:spPr bwMode="auto">
          <a:xfrm>
            <a:off x="5744789" y="5562270"/>
            <a:ext cx="4886900" cy="1671649"/>
          </a:xfrm>
          <a:prstGeom prst="rect">
            <a:avLst/>
          </a:prstGeom>
          <a:noFill/>
          <a:ln w="9525">
            <a:noFill/>
            <a:miter lim="800000"/>
            <a:headEnd/>
            <a:tailEnd/>
          </a:ln>
        </p:spPr>
      </p:pic>
      <p:pic>
        <p:nvPicPr>
          <p:cNvPr id="9" name="Picture 8" descr="A group of pink flowers&#10;&#10;Description automatically generated with medium confidence">
            <a:extLst>
              <a:ext uri="{FF2B5EF4-FFF2-40B4-BE49-F238E27FC236}">
                <a16:creationId xmlns:a16="http://schemas.microsoft.com/office/drawing/2014/main" id="{AF37A48A-62DD-4818-A2CF-F8E6B4E0CC3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5940" b="89957" l="6951" r="96341">
                        <a14:foregroundMark x1="77439" y1="51512" x2="77439" y2="51512"/>
                        <a14:foregroundMark x1="85854" y1="14039" x2="85854" y2="14039"/>
                        <a14:foregroundMark x1="88171" y1="5940" x2="88171" y2="5940"/>
                        <a14:foregroundMark x1="92805" y1="9071" x2="92805" y2="9071"/>
                        <a14:foregroundMark x1="93659" y1="14471" x2="93659" y2="14471"/>
                        <a14:foregroundMark x1="94512" y1="20734" x2="94512" y2="20734"/>
                        <a14:foregroundMark x1="82439" y1="21166" x2="82439" y2="21166"/>
                        <a14:foregroundMark x1="96463" y1="69978" x2="96463" y2="69978"/>
                        <a14:foregroundMark x1="6951" y1="81317" x2="6951" y2="81317"/>
                        <a14:foregroundMark x1="13537" y1="84989" x2="13537" y2="84989"/>
                      </a14:backgroundRemoval>
                    </a14:imgEffect>
                  </a14:imgLayer>
                </a14:imgProps>
              </a:ext>
              <a:ext uri="{28A0092B-C50C-407E-A947-70E740481C1C}">
                <a14:useLocalDpi xmlns:a14="http://schemas.microsoft.com/office/drawing/2010/main" val="0"/>
              </a:ext>
            </a:extLst>
          </a:blip>
          <a:stretch>
            <a:fillRect/>
          </a:stretch>
        </p:blipFill>
        <p:spPr>
          <a:xfrm>
            <a:off x="8630767" y="2715457"/>
            <a:ext cx="3798480" cy="4289503"/>
          </a:xfrm>
          <a:prstGeom prst="rect">
            <a:avLst/>
          </a:prstGeom>
        </p:spPr>
      </p:pic>
    </p:spTree>
    <p:extLst>
      <p:ext uri="{BB962C8B-B14F-4D97-AF65-F5344CB8AC3E}">
        <p14:creationId xmlns:p14="http://schemas.microsoft.com/office/powerpoint/2010/main" val="175421949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722"/>
</p:tagLst>
</file>

<file path=ppt/theme/_rels/theme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image" Target="../media/image74.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水墨佛教">
      <a:dk1>
        <a:srgbClr val="3D3F41"/>
      </a:dk1>
      <a:lt1>
        <a:srgbClr val="FFFFFF"/>
      </a:lt1>
      <a:dk2>
        <a:srgbClr val="454749"/>
      </a:dk2>
      <a:lt2>
        <a:srgbClr val="FFFFFF"/>
      </a:lt2>
      <a:accent1>
        <a:srgbClr val="64606D"/>
      </a:accent1>
      <a:accent2>
        <a:srgbClr val="B99179"/>
      </a:accent2>
      <a:accent3>
        <a:srgbClr val="9994A6"/>
      </a:accent3>
      <a:accent4>
        <a:srgbClr val="F08BA3"/>
      </a:accent4>
      <a:accent5>
        <a:srgbClr val="9AC8DC"/>
      </a:accent5>
      <a:accent6>
        <a:srgbClr val="FFC000"/>
      </a:accent6>
      <a:hlink>
        <a:srgbClr val="00B0F0"/>
      </a:hlink>
      <a:folHlink>
        <a:srgbClr val="AFB2B4"/>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暗香扑面">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主题">
  <a:themeElements>
    <a:clrScheme name="中国风">
      <a:dk1>
        <a:srgbClr val="3D3F41"/>
      </a:dk1>
      <a:lt1>
        <a:srgbClr val="FFFFFF"/>
      </a:lt1>
      <a:dk2>
        <a:srgbClr val="454749"/>
      </a:dk2>
      <a:lt2>
        <a:srgbClr val="FFFFFF"/>
      </a:lt2>
      <a:accent1>
        <a:srgbClr val="64606D"/>
      </a:accent1>
      <a:accent2>
        <a:srgbClr val="B99179"/>
      </a:accent2>
      <a:accent3>
        <a:srgbClr val="9994A6"/>
      </a:accent3>
      <a:accent4>
        <a:srgbClr val="F08BA3"/>
      </a:accent4>
      <a:accent5>
        <a:srgbClr val="9AC8DC"/>
      </a:accent5>
      <a:accent6>
        <a:srgbClr val="FFC000"/>
      </a:accent6>
      <a:hlink>
        <a:srgbClr val="00B0F0"/>
      </a:hlink>
      <a:folHlink>
        <a:srgbClr val="AFB2B4"/>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895</TotalTime>
  <Words>1138</Words>
  <Application>Microsoft Office PowerPoint</Application>
  <PresentationFormat>Widescreen</PresentationFormat>
  <Paragraphs>109</Paragraphs>
  <Slides>26</Slides>
  <Notes>24</Notes>
  <HiddenSlides>0</HiddenSlides>
  <MMClips>3</MMClips>
  <ScaleCrop>false</ScaleCrop>
  <HeadingPairs>
    <vt:vector size="6" baseType="variant">
      <vt:variant>
        <vt:lpstr>Fonts Used</vt:lpstr>
      </vt:variant>
      <vt:variant>
        <vt:i4>29</vt:i4>
      </vt:variant>
      <vt:variant>
        <vt:lpstr>Theme</vt:lpstr>
      </vt:variant>
      <vt:variant>
        <vt:i4>6</vt:i4>
      </vt:variant>
      <vt:variant>
        <vt:lpstr>Slide Titles</vt:lpstr>
      </vt:variant>
      <vt:variant>
        <vt:i4>26</vt:i4>
      </vt:variant>
    </vt:vector>
  </HeadingPairs>
  <TitlesOfParts>
    <vt:vector size="61" baseType="lpstr">
      <vt:lpstr>等线</vt:lpstr>
      <vt:lpstr>UVF Slim Tony</vt:lpstr>
      <vt:lpstr>Calibri Light</vt:lpstr>
      <vt:lpstr>幼圆</vt:lpstr>
      <vt:lpstr>方正隶变_GBK</vt:lpstr>
      <vt:lpstr>Franklin Gothic Medium</vt:lpstr>
      <vt:lpstr>微软雅黑</vt:lpstr>
      <vt:lpstr>方正隶二简体</vt:lpstr>
      <vt:lpstr>UTM Azuki</vt:lpstr>
      <vt:lpstr>Arial</vt:lpstr>
      <vt:lpstr>#9Slide03 AmpleSoft Bold</vt:lpstr>
      <vt:lpstr>Wingdings 2</vt:lpstr>
      <vt:lpstr>UVN Chim Bien Nang</vt:lpstr>
      <vt:lpstr>#9Slide03 SFU Helvetica Black</vt:lpstr>
      <vt:lpstr>#9Slide03 Arima Madurai Black</vt:lpstr>
      <vt:lpstr>#9Slide04 SFU Glytus Bold</vt:lpstr>
      <vt:lpstr>方正华隶简体</vt:lpstr>
      <vt:lpstr>Calibri</vt:lpstr>
      <vt:lpstr>#9Slide05 SVNBulgary</vt:lpstr>
      <vt:lpstr>UTM Ong Do Gia</vt:lpstr>
      <vt:lpstr>等线 Light</vt:lpstr>
      <vt:lpstr>方正硬笔楷书繁体</vt:lpstr>
      <vt:lpstr>UTM ThuPhap Thien An</vt:lpstr>
      <vt:lpstr>方正字迹-吕建德字体</vt:lpstr>
      <vt:lpstr>UVN Bui Doi</vt:lpstr>
      <vt:lpstr>#9Slide05 SVNVictoria</vt:lpstr>
      <vt:lpstr>#9Slide03 Arima Madurai Bold</vt:lpstr>
      <vt:lpstr>#9Slide04 Manuale SemiBold</vt:lpstr>
      <vt:lpstr>方正吕建德字体</vt:lpstr>
      <vt:lpstr>Office 主题​​</vt:lpstr>
      <vt:lpstr>Office 主题</vt:lpstr>
      <vt:lpstr>暗香扑面</vt:lpstr>
      <vt:lpstr>1_Office 主题​​</vt:lpstr>
      <vt:lpstr>1_Office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Sự thịnh đạt của đạo Phật dưới thời Lý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更多资源关注@好教师</Manager>
  <Company>更多资源关注@好教师</Company>
  <LinksUpToDate>false</LinksUpToDate>
  <SharedDoc>false</SharedDoc>
  <HyperlinkBase>更多资源关注@好教师</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更多资源关注@好教师</dc:title>
  <dc:subject>更多资源关注@好教师</dc:subject>
  <dc:creator>Nguyễn Thị Diệu Hiền</dc:creator>
  <cp:keywords>Dieuhien-măngnon</cp:keywords>
  <dc:description>更多资源关注@好教师</dc:description>
  <cp:lastModifiedBy>Lan Anh Dương</cp:lastModifiedBy>
  <cp:revision>99</cp:revision>
  <dcterms:created xsi:type="dcterms:W3CDTF">2017-07-22T03:16:12Z</dcterms:created>
  <dcterms:modified xsi:type="dcterms:W3CDTF">2023-07-21T07:17:08Z</dcterms:modified>
  <cp:category>更多资源关注@好教师</cp:category>
</cp:coreProperties>
</file>