
<file path=[Content_Types].xml><?xml version="1.0" encoding="utf-8"?>
<Types xmlns="http://schemas.openxmlformats.org/package/2006/content-types">
  <Default Extension="fntdata" ContentType="application/x-fontdata"/>
  <Default Extension="jpeg" ContentType="image/jpeg"/>
  <Default Extension="jpg" ContentType="image/jpeg"/>
  <Default Extension="mp3" ContentType="audio/mpeg"/>
  <Default Extension="mp4" ContentType="video/mp4"/>
  <Default Extension="png" ContentType="image/png"/>
  <Default Extension="rels" ContentType="application/vnd.openxmlformats-package.relationships+xml"/>
  <Default Extension="wav" ContentType="audio/wav"/>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media/audio3.wav" ContentType="audio/x-wav"/>
  <Override PartName="/ppt/tags/tag2.xml" ContentType="application/vnd.openxmlformats-officedocument.presentationml.tags+xml"/>
  <Override PartName="/ppt/tags/tag3.xml" ContentType="application/vnd.openxmlformats-officedocument.presentationml.tags+xml"/>
  <Override PartName="/ppt/media/media2.WAV" ContentType="audio/x-wav"/>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61" r:id="rId1"/>
    <p:sldMasterId id="2147483682" r:id="rId2"/>
  </p:sldMasterIdLst>
  <p:notesMasterIdLst>
    <p:notesMasterId r:id="rId45"/>
  </p:notesMasterIdLst>
  <p:handoutMasterIdLst>
    <p:handoutMasterId r:id="rId46"/>
  </p:handoutMasterIdLst>
  <p:sldIdLst>
    <p:sldId id="382" r:id="rId3"/>
    <p:sldId id="381" r:id="rId4"/>
    <p:sldId id="373" r:id="rId5"/>
    <p:sldId id="374" r:id="rId6"/>
    <p:sldId id="386" r:id="rId7"/>
    <p:sldId id="257" r:id="rId8"/>
    <p:sldId id="385" r:id="rId9"/>
    <p:sldId id="291" r:id="rId10"/>
    <p:sldId id="383" r:id="rId11"/>
    <p:sldId id="294" r:id="rId12"/>
    <p:sldId id="273" r:id="rId13"/>
    <p:sldId id="286" r:id="rId14"/>
    <p:sldId id="387" r:id="rId15"/>
    <p:sldId id="284" r:id="rId16"/>
    <p:sldId id="388" r:id="rId17"/>
    <p:sldId id="277" r:id="rId18"/>
    <p:sldId id="389" r:id="rId19"/>
    <p:sldId id="390" r:id="rId20"/>
    <p:sldId id="391" r:id="rId21"/>
    <p:sldId id="260" r:id="rId22"/>
    <p:sldId id="393" r:id="rId23"/>
    <p:sldId id="392" r:id="rId24"/>
    <p:sldId id="394" r:id="rId25"/>
    <p:sldId id="289" r:id="rId26"/>
    <p:sldId id="263" r:id="rId27"/>
    <p:sldId id="281" r:id="rId28"/>
    <p:sldId id="261" r:id="rId29"/>
    <p:sldId id="396" r:id="rId30"/>
    <p:sldId id="276" r:id="rId31"/>
    <p:sldId id="262" r:id="rId32"/>
    <p:sldId id="395" r:id="rId33"/>
    <p:sldId id="293" r:id="rId34"/>
    <p:sldId id="288" r:id="rId35"/>
    <p:sldId id="272" r:id="rId36"/>
    <p:sldId id="397" r:id="rId37"/>
    <p:sldId id="271" r:id="rId38"/>
    <p:sldId id="264" r:id="rId39"/>
    <p:sldId id="265" r:id="rId40"/>
    <p:sldId id="398" r:id="rId41"/>
    <p:sldId id="399" r:id="rId42"/>
    <p:sldId id="266" r:id="rId43"/>
    <p:sldId id="400" r:id="rId44"/>
  </p:sldIdLst>
  <p:sldSz cx="9144000" cy="5143500" type="screen16x9"/>
  <p:notesSz cx="6858000" cy="9144000"/>
  <p:embeddedFontLst>
    <p:embeddedFont>
      <p:font typeface=".VnHelvetInsH" panose="020B7200000000000000" pitchFamily="34" charset="0"/>
      <p:regular r:id="rId47"/>
    </p:embeddedFont>
    <p:embeddedFont>
      <p:font typeface=".VnTime" panose="020B7200000000000000" pitchFamily="34" charset="0"/>
      <p:regular r:id="rId48"/>
      <p:bold r:id="rId49"/>
      <p:italic r:id="rId50"/>
      <p:boldItalic r:id="rId51"/>
    </p:embeddedFont>
    <p:embeddedFont>
      <p:font typeface=".VnTimeH" panose="020B7200000000000000" pitchFamily="34" charset="0"/>
      <p:regular r:id="rId52"/>
      <p:bold r:id="rId53"/>
      <p:italic r:id="rId54"/>
      <p:boldItalic r:id="rId55"/>
    </p:embeddedFont>
    <p:embeddedFont>
      <p:font typeface="Calibri" panose="020F0502020204030204" pitchFamily="34" charset="0"/>
      <p:regular r:id="rId56"/>
      <p:bold r:id="rId57"/>
      <p:italic r:id="rId58"/>
      <p:boldItalic r:id="rId59"/>
    </p:embeddedFont>
    <p:embeddedFont>
      <p:font typeface="Impact" panose="020B0806030902050204" pitchFamily="34" charset="0"/>
      <p:regular r:id="rId60"/>
    </p:embeddedFont>
    <p:embeddedFont>
      <p:font typeface="UTM Azuki" panose="02040603050506020204" pitchFamily="18" charset="0"/>
      <p:regular r:id="rId61"/>
    </p:embeddedFont>
    <p:embeddedFont>
      <p:font typeface="UTM Deutsch Gothic" panose="02040603050506020204" pitchFamily="18" charset="0"/>
      <p:regular r:id="rId62"/>
    </p:embeddedFont>
    <p:embeddedFont>
      <p:font typeface="UTM French Vanilla" panose="02040603050506020204" pitchFamily="18" charset="0"/>
      <p:regular r:id="rId63"/>
    </p:embeddedFont>
    <p:embeddedFont>
      <p:font typeface="UTM Marlboro" panose="02040603050506020204" pitchFamily="18" charset="0"/>
      <p:regular r:id="rId64"/>
    </p:embeddedFont>
    <p:embeddedFont>
      <p:font typeface="UTM Ong Do Gia" panose="02040603050506020204" pitchFamily="18" charset="0"/>
      <p:regular r:id="rId65"/>
    </p:embeddedFont>
    <p:embeddedFont>
      <p:font typeface="UVF Slim Tony" panose="02000000000000000000" pitchFamily="2" charset="0"/>
      <p:regular r:id="rId66"/>
    </p:embeddedFont>
    <p:embeddedFont>
      <p:font typeface="UVN Bay Buom Hep Nang" panose="00000400000000000000" pitchFamily="2" charset="0"/>
      <p:regular r:id="rId67"/>
    </p:embeddedFont>
  </p:embeddedFontLst>
  <p:defaultTextStyle>
    <a:defPPr>
      <a:defRPr lang="zh-CN"/>
    </a:defPPr>
    <a:lvl1pPr algn="l" rtl="0" fontAlgn="base">
      <a:spcBef>
        <a:spcPct val="0"/>
      </a:spcBef>
      <a:spcAft>
        <a:spcPct val="0"/>
      </a:spcAft>
      <a:defRPr kern="1200">
        <a:solidFill>
          <a:schemeClr val="tx1"/>
        </a:solidFill>
        <a:latin typeface="Arial" charset="0"/>
        <a:ea typeface="宋体" charset="-122"/>
        <a:cs typeface="+mn-cs"/>
      </a:defRPr>
    </a:lvl1pPr>
    <a:lvl2pPr marL="362834" algn="l" rtl="0" fontAlgn="base">
      <a:spcBef>
        <a:spcPct val="0"/>
      </a:spcBef>
      <a:spcAft>
        <a:spcPct val="0"/>
      </a:spcAft>
      <a:defRPr kern="1200">
        <a:solidFill>
          <a:schemeClr val="tx1"/>
        </a:solidFill>
        <a:latin typeface="Arial" charset="0"/>
        <a:ea typeface="宋体" charset="-122"/>
        <a:cs typeface="+mn-cs"/>
      </a:defRPr>
    </a:lvl2pPr>
    <a:lvl3pPr marL="725668" algn="l" rtl="0" fontAlgn="base">
      <a:spcBef>
        <a:spcPct val="0"/>
      </a:spcBef>
      <a:spcAft>
        <a:spcPct val="0"/>
      </a:spcAft>
      <a:defRPr kern="1200">
        <a:solidFill>
          <a:schemeClr val="tx1"/>
        </a:solidFill>
        <a:latin typeface="Arial" charset="0"/>
        <a:ea typeface="宋体" charset="-122"/>
        <a:cs typeface="+mn-cs"/>
      </a:defRPr>
    </a:lvl3pPr>
    <a:lvl4pPr marL="1088502" algn="l" rtl="0" fontAlgn="base">
      <a:spcBef>
        <a:spcPct val="0"/>
      </a:spcBef>
      <a:spcAft>
        <a:spcPct val="0"/>
      </a:spcAft>
      <a:defRPr kern="1200">
        <a:solidFill>
          <a:schemeClr val="tx1"/>
        </a:solidFill>
        <a:latin typeface="Arial" charset="0"/>
        <a:ea typeface="宋体" charset="-122"/>
        <a:cs typeface="+mn-cs"/>
      </a:defRPr>
    </a:lvl4pPr>
    <a:lvl5pPr marL="1451336" algn="l" rtl="0" fontAlgn="base">
      <a:spcBef>
        <a:spcPct val="0"/>
      </a:spcBef>
      <a:spcAft>
        <a:spcPct val="0"/>
      </a:spcAft>
      <a:defRPr kern="1200">
        <a:solidFill>
          <a:schemeClr val="tx1"/>
        </a:solidFill>
        <a:latin typeface="Arial" charset="0"/>
        <a:ea typeface="宋体" charset="-122"/>
        <a:cs typeface="+mn-cs"/>
      </a:defRPr>
    </a:lvl5pPr>
    <a:lvl6pPr marL="1814170" algn="l" defTabSz="725668" rtl="0" eaLnBrk="1" latinLnBrk="0" hangingPunct="1">
      <a:defRPr kern="1200">
        <a:solidFill>
          <a:schemeClr val="tx1"/>
        </a:solidFill>
        <a:latin typeface="Arial" charset="0"/>
        <a:ea typeface="宋体" charset="-122"/>
        <a:cs typeface="+mn-cs"/>
      </a:defRPr>
    </a:lvl6pPr>
    <a:lvl7pPr marL="2177004" algn="l" defTabSz="725668" rtl="0" eaLnBrk="1" latinLnBrk="0" hangingPunct="1">
      <a:defRPr kern="1200">
        <a:solidFill>
          <a:schemeClr val="tx1"/>
        </a:solidFill>
        <a:latin typeface="Arial" charset="0"/>
        <a:ea typeface="宋体" charset="-122"/>
        <a:cs typeface="+mn-cs"/>
      </a:defRPr>
    </a:lvl7pPr>
    <a:lvl8pPr marL="2539837" algn="l" defTabSz="725668" rtl="0" eaLnBrk="1" latinLnBrk="0" hangingPunct="1">
      <a:defRPr kern="1200">
        <a:solidFill>
          <a:schemeClr val="tx1"/>
        </a:solidFill>
        <a:latin typeface="Arial" charset="0"/>
        <a:ea typeface="宋体" charset="-122"/>
        <a:cs typeface="+mn-cs"/>
      </a:defRPr>
    </a:lvl8pPr>
    <a:lvl9pPr marL="2902671" algn="l" defTabSz="725668" rtl="0" eaLnBrk="1" latinLnBrk="0" hangingPunct="1">
      <a:defRPr kern="1200">
        <a:solidFill>
          <a:schemeClr val="tx1"/>
        </a:solidFill>
        <a:latin typeface="Arial" charset="0"/>
        <a:ea typeface="宋体" charset="-122"/>
        <a:cs typeface="+mn-cs"/>
      </a:defRPr>
    </a:lvl9pPr>
  </p:defaultTextStyle>
  <p:extLst>
    <p:ext uri="{EFAFB233-063F-42B5-8137-9DF3F51BA10A}">
      <p15:sldGuideLst xmlns:p15="http://schemas.microsoft.com/office/powerpoint/2012/main">
        <p15:guide id="1" orient="horz" pos="1621">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a:srgbClr val="00999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73" autoAdjust="0"/>
    <p:restoredTop sz="92279" autoAdjust="0"/>
  </p:normalViewPr>
  <p:slideViewPr>
    <p:cSldViewPr>
      <p:cViewPr>
        <p:scale>
          <a:sx n="66" d="100"/>
          <a:sy n="66" d="100"/>
        </p:scale>
        <p:origin x="2180" y="528"/>
      </p:cViewPr>
      <p:guideLst>
        <p:guide orient="horz" pos="1621"/>
        <p:guide pos="2880"/>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51" d="100"/>
          <a:sy n="51" d="100"/>
        </p:scale>
        <p:origin x="-196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font" Target="fonts/font1.fntdata"/><Relationship Id="rId63" Type="http://schemas.openxmlformats.org/officeDocument/2006/relationships/font" Target="fonts/font17.fntdata"/><Relationship Id="rId68" Type="http://schemas.openxmlformats.org/officeDocument/2006/relationships/presProps" Target="presProps.xml"/><Relationship Id="rId7" Type="http://schemas.openxmlformats.org/officeDocument/2006/relationships/slide" Target="slides/slide5.xml"/><Relationship Id="rId71"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3" Type="http://schemas.openxmlformats.org/officeDocument/2006/relationships/font" Target="fonts/font7.fntdata"/><Relationship Id="rId58" Type="http://schemas.openxmlformats.org/officeDocument/2006/relationships/font" Target="fonts/font12.fntdata"/><Relationship Id="rId66" Type="http://schemas.openxmlformats.org/officeDocument/2006/relationships/font" Target="fonts/font20.fntdata"/><Relationship Id="rId5" Type="http://schemas.openxmlformats.org/officeDocument/2006/relationships/slide" Target="slides/slide3.xml"/><Relationship Id="rId61" Type="http://schemas.openxmlformats.org/officeDocument/2006/relationships/font" Target="fonts/font15.fntdata"/><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font" Target="fonts/font2.fntdata"/><Relationship Id="rId56" Type="http://schemas.openxmlformats.org/officeDocument/2006/relationships/font" Target="fonts/font10.fntdata"/><Relationship Id="rId64" Type="http://schemas.openxmlformats.org/officeDocument/2006/relationships/font" Target="fonts/font18.fntdata"/><Relationship Id="rId69"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font" Target="fonts/font5.fntdata"/><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handoutMaster" Target="handoutMasters/handoutMaster1.xml"/><Relationship Id="rId59" Type="http://schemas.openxmlformats.org/officeDocument/2006/relationships/font" Target="fonts/font13.fntdata"/><Relationship Id="rId67" Type="http://schemas.openxmlformats.org/officeDocument/2006/relationships/font" Target="fonts/font21.fntdata"/><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font" Target="fonts/font8.fntdata"/><Relationship Id="rId62" Type="http://schemas.openxmlformats.org/officeDocument/2006/relationships/font" Target="fonts/font16.fntdata"/><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font" Target="fonts/font3.fntdata"/><Relationship Id="rId57" Type="http://schemas.openxmlformats.org/officeDocument/2006/relationships/font" Target="fonts/font11.fntdata"/><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font" Target="fonts/font6.fntdata"/><Relationship Id="rId60" Type="http://schemas.openxmlformats.org/officeDocument/2006/relationships/font" Target="fonts/font14.fntdata"/><Relationship Id="rId65" Type="http://schemas.openxmlformats.org/officeDocument/2006/relationships/font" Target="fonts/font19.fntdata"/><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font" Target="fonts/font4.fntdata"/><Relationship Id="rId55" Type="http://schemas.openxmlformats.org/officeDocument/2006/relationships/font" Target="fonts/font9.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pitchFamily="34" charset="0"/>
                <a:ea typeface="宋体" pitchFamily="2" charset="-122"/>
              </a:defRPr>
            </a:lvl1pPr>
          </a:lstStyle>
          <a:p>
            <a:pPr>
              <a:defRPr/>
            </a:pPr>
            <a:endParaRPr lang="en-US" altLang="zh-CN"/>
          </a:p>
        </p:txBody>
      </p:sp>
      <p:sp>
        <p:nvSpPr>
          <p:cNvPr id="4099"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pitchFamily="34" charset="0"/>
                <a:ea typeface="宋体" pitchFamily="2" charset="-122"/>
              </a:defRPr>
            </a:lvl1pPr>
          </a:lstStyle>
          <a:p>
            <a:pPr>
              <a:defRPr/>
            </a:pPr>
            <a:endParaRPr lang="en-US" altLang="zh-CN"/>
          </a:p>
        </p:txBody>
      </p:sp>
      <p:sp>
        <p:nvSpPr>
          <p:cNvPr id="4100"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pitchFamily="34" charset="0"/>
                <a:ea typeface="宋体" pitchFamily="2" charset="-122"/>
              </a:defRPr>
            </a:lvl1pPr>
          </a:lstStyle>
          <a:p>
            <a:pPr>
              <a:defRPr/>
            </a:pPr>
            <a:endParaRPr lang="en-US" altLang="zh-CN"/>
          </a:p>
        </p:txBody>
      </p:sp>
      <p:sp>
        <p:nvSpPr>
          <p:cNvPr id="4101"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ea typeface="宋体" pitchFamily="2" charset="-122"/>
              </a:defRPr>
            </a:lvl1pPr>
          </a:lstStyle>
          <a:p>
            <a:pPr>
              <a:defRPr/>
            </a:pPr>
            <a:fld id="{536FEB2A-B06E-4BBA-B4D9-30368F46B164}" type="slidenum">
              <a:rPr lang="en-US" altLang="zh-CN"/>
              <a:pPr>
                <a:defRPr/>
              </a:pPr>
              <a:t>‹#›</a:t>
            </a:fld>
            <a:endParaRPr lang="en-US" altLang="zh-CN"/>
          </a:p>
        </p:txBody>
      </p:sp>
    </p:spTree>
    <p:extLst>
      <p:ext uri="{BB962C8B-B14F-4D97-AF65-F5344CB8AC3E}">
        <p14:creationId xmlns:p14="http://schemas.microsoft.com/office/powerpoint/2010/main" val="342799294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pitchFamily="34" charset="0"/>
                <a:ea typeface="宋体" pitchFamily="2" charset="-122"/>
              </a:defRPr>
            </a:lvl1pPr>
          </a:lstStyle>
          <a:p>
            <a:pPr>
              <a:defRPr/>
            </a:pPr>
            <a:endParaRPr lang="en-US" altLang="zh-CN"/>
          </a:p>
        </p:txBody>
      </p:sp>
      <p:sp>
        <p:nvSpPr>
          <p:cNvPr id="6963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pitchFamily="34" charset="0"/>
                <a:ea typeface="宋体" pitchFamily="2" charset="-122"/>
              </a:defRPr>
            </a:lvl1pPr>
          </a:lstStyle>
          <a:p>
            <a:pPr>
              <a:defRPr/>
            </a:pPr>
            <a:endParaRPr lang="en-US" altLang="zh-CN"/>
          </a:p>
        </p:txBody>
      </p:sp>
      <p:sp>
        <p:nvSpPr>
          <p:cNvPr id="24580" name="Rectangle 4"/>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p:spPr>
      </p:sp>
      <p:sp>
        <p:nvSpPr>
          <p:cNvPr id="6963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963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pitchFamily="34" charset="0"/>
                <a:ea typeface="宋体" pitchFamily="2" charset="-122"/>
              </a:defRPr>
            </a:lvl1pPr>
          </a:lstStyle>
          <a:p>
            <a:pPr>
              <a:defRPr/>
            </a:pPr>
            <a:endParaRPr lang="en-US" altLang="zh-CN"/>
          </a:p>
        </p:txBody>
      </p:sp>
      <p:sp>
        <p:nvSpPr>
          <p:cNvPr id="6963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ea typeface="宋体" pitchFamily="2" charset="-122"/>
              </a:defRPr>
            </a:lvl1pPr>
          </a:lstStyle>
          <a:p>
            <a:pPr>
              <a:defRPr/>
            </a:pPr>
            <a:fld id="{1AB843A5-71BE-4CA3-851C-2DCFF06256F9}" type="slidenum">
              <a:rPr lang="en-US" altLang="zh-CN"/>
              <a:pPr>
                <a:defRPr/>
              </a:pPr>
              <a:t>‹#›</a:t>
            </a:fld>
            <a:endParaRPr lang="en-US" altLang="zh-CN"/>
          </a:p>
        </p:txBody>
      </p:sp>
    </p:spTree>
    <p:extLst>
      <p:ext uri="{BB962C8B-B14F-4D97-AF65-F5344CB8AC3E}">
        <p14:creationId xmlns:p14="http://schemas.microsoft.com/office/powerpoint/2010/main" val="2411860025"/>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000" kern="1200">
        <a:solidFill>
          <a:schemeClr val="tx1"/>
        </a:solidFill>
        <a:latin typeface="Arial" pitchFamily="34" charset="0"/>
        <a:ea typeface="宋体" pitchFamily="2" charset="-122"/>
        <a:cs typeface="+mn-cs"/>
      </a:defRPr>
    </a:lvl1pPr>
    <a:lvl2pPr marL="362834" algn="l" rtl="0" fontAlgn="base">
      <a:spcBef>
        <a:spcPct val="30000"/>
      </a:spcBef>
      <a:spcAft>
        <a:spcPct val="0"/>
      </a:spcAft>
      <a:defRPr sz="1000" kern="1200">
        <a:solidFill>
          <a:schemeClr val="tx1"/>
        </a:solidFill>
        <a:latin typeface="Arial" pitchFamily="34" charset="0"/>
        <a:ea typeface="宋体" pitchFamily="2" charset="-122"/>
        <a:cs typeface="+mn-cs"/>
      </a:defRPr>
    </a:lvl2pPr>
    <a:lvl3pPr marL="725668" algn="l" rtl="0" fontAlgn="base">
      <a:spcBef>
        <a:spcPct val="30000"/>
      </a:spcBef>
      <a:spcAft>
        <a:spcPct val="0"/>
      </a:spcAft>
      <a:defRPr sz="1000" kern="1200">
        <a:solidFill>
          <a:schemeClr val="tx1"/>
        </a:solidFill>
        <a:latin typeface="Arial" pitchFamily="34" charset="0"/>
        <a:ea typeface="宋体" pitchFamily="2" charset="-122"/>
        <a:cs typeface="+mn-cs"/>
      </a:defRPr>
    </a:lvl3pPr>
    <a:lvl4pPr marL="1088502" algn="l" rtl="0" fontAlgn="base">
      <a:spcBef>
        <a:spcPct val="30000"/>
      </a:spcBef>
      <a:spcAft>
        <a:spcPct val="0"/>
      </a:spcAft>
      <a:defRPr sz="1000" kern="1200">
        <a:solidFill>
          <a:schemeClr val="tx1"/>
        </a:solidFill>
        <a:latin typeface="Arial" pitchFamily="34" charset="0"/>
        <a:ea typeface="宋体" pitchFamily="2" charset="-122"/>
        <a:cs typeface="+mn-cs"/>
      </a:defRPr>
    </a:lvl4pPr>
    <a:lvl5pPr marL="1451336" algn="l" rtl="0" fontAlgn="base">
      <a:spcBef>
        <a:spcPct val="30000"/>
      </a:spcBef>
      <a:spcAft>
        <a:spcPct val="0"/>
      </a:spcAft>
      <a:defRPr sz="1000" kern="1200">
        <a:solidFill>
          <a:schemeClr val="tx1"/>
        </a:solidFill>
        <a:latin typeface="Arial" pitchFamily="34" charset="0"/>
        <a:ea typeface="宋体" pitchFamily="2" charset="-122"/>
        <a:cs typeface="+mn-cs"/>
      </a:defRPr>
    </a:lvl5pPr>
    <a:lvl6pPr marL="1814170" algn="l" defTabSz="725668" rtl="0" eaLnBrk="1" latinLnBrk="0" hangingPunct="1">
      <a:defRPr sz="1000" kern="1200">
        <a:solidFill>
          <a:schemeClr val="tx1"/>
        </a:solidFill>
        <a:latin typeface="+mn-lt"/>
        <a:ea typeface="+mn-ea"/>
        <a:cs typeface="+mn-cs"/>
      </a:defRPr>
    </a:lvl6pPr>
    <a:lvl7pPr marL="2177004" algn="l" defTabSz="725668" rtl="0" eaLnBrk="1" latinLnBrk="0" hangingPunct="1">
      <a:defRPr sz="1000" kern="1200">
        <a:solidFill>
          <a:schemeClr val="tx1"/>
        </a:solidFill>
        <a:latin typeface="+mn-lt"/>
        <a:ea typeface="+mn-ea"/>
        <a:cs typeface="+mn-cs"/>
      </a:defRPr>
    </a:lvl7pPr>
    <a:lvl8pPr marL="2539837" algn="l" defTabSz="725668" rtl="0" eaLnBrk="1" latinLnBrk="0" hangingPunct="1">
      <a:defRPr sz="1000" kern="1200">
        <a:solidFill>
          <a:schemeClr val="tx1"/>
        </a:solidFill>
        <a:latin typeface="+mn-lt"/>
        <a:ea typeface="+mn-ea"/>
        <a:cs typeface="+mn-cs"/>
      </a:defRPr>
    </a:lvl8pPr>
    <a:lvl9pPr marL="2902671" algn="l" defTabSz="725668" rtl="0" eaLnBrk="1" latinLnBrk="0" hangingPunct="1">
      <a:defRPr sz="10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6</a:t>
            </a:fld>
            <a:endParaRPr lang="en-US" altLang="zh-CN"/>
          </a:p>
        </p:txBody>
      </p:sp>
    </p:spTree>
    <p:extLst>
      <p:ext uri="{BB962C8B-B14F-4D97-AF65-F5344CB8AC3E}">
        <p14:creationId xmlns:p14="http://schemas.microsoft.com/office/powerpoint/2010/main" val="3522484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7</a:t>
            </a:fld>
            <a:endParaRPr lang="en-US" altLang="zh-CN"/>
          </a:p>
        </p:txBody>
      </p:sp>
    </p:spTree>
    <p:extLst>
      <p:ext uri="{BB962C8B-B14F-4D97-AF65-F5344CB8AC3E}">
        <p14:creationId xmlns:p14="http://schemas.microsoft.com/office/powerpoint/2010/main" val="3235787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8</a:t>
            </a:fld>
            <a:endParaRPr lang="en-US" altLang="zh-CN"/>
          </a:p>
        </p:txBody>
      </p:sp>
    </p:spTree>
    <p:extLst>
      <p:ext uri="{BB962C8B-B14F-4D97-AF65-F5344CB8AC3E}">
        <p14:creationId xmlns:p14="http://schemas.microsoft.com/office/powerpoint/2010/main" val="2789842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9</a:t>
            </a:fld>
            <a:endParaRPr lang="en-US" altLang="zh-CN"/>
          </a:p>
        </p:txBody>
      </p:sp>
    </p:spTree>
    <p:extLst>
      <p:ext uri="{BB962C8B-B14F-4D97-AF65-F5344CB8AC3E}">
        <p14:creationId xmlns:p14="http://schemas.microsoft.com/office/powerpoint/2010/main" val="2348562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11</a:t>
            </a:fld>
            <a:endParaRPr lang="en-US" altLang="zh-CN"/>
          </a:p>
        </p:txBody>
      </p:sp>
    </p:spTree>
    <p:extLst>
      <p:ext uri="{BB962C8B-B14F-4D97-AF65-F5344CB8AC3E}">
        <p14:creationId xmlns:p14="http://schemas.microsoft.com/office/powerpoint/2010/main" val="31577146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F0BCC8B-52A4-47F7-BCFB-8FA40EE78296}" type="slidenum">
              <a:rPr lang="zh-CN" altLang="en-US"/>
              <a:pPr/>
              <a:t>12</a:t>
            </a:fld>
            <a:endParaRPr lang="en-US" altLang="zh-CN" dirty="0"/>
          </a:p>
        </p:txBody>
      </p:sp>
      <p:sp>
        <p:nvSpPr>
          <p:cNvPr id="96258" name="Rectangle 2"/>
          <p:cNvSpPr>
            <a:spLocks noGrp="1" noRot="1" noChangeAspect="1" noChangeArrowheads="1" noTextEdit="1"/>
          </p:cNvSpPr>
          <p:nvPr>
            <p:ph type="sldImg"/>
          </p:nvPr>
        </p:nvSpPr>
        <p:spPr>
          <a:xfrm>
            <a:off x="381000" y="685800"/>
            <a:ext cx="6096000" cy="3429000"/>
          </a:xfrm>
        </p:spPr>
      </p:sp>
      <p:sp>
        <p:nvSpPr>
          <p:cNvPr id="96259" name="Rectangle 3"/>
          <p:cNvSpPr>
            <a:spLocks noGrp="1" noRot="1" noChangeArrowheads="1"/>
          </p:cNvSpPr>
          <p:nvPr>
            <p:ph type="body" idx="1"/>
          </p:nvPr>
        </p:nvSpPr>
        <p:spPr/>
        <p:txBody>
          <a:bodyPr/>
          <a:lstStyle/>
          <a:p>
            <a:endParaRPr lang="zh-CN" altLang="en-US"/>
          </a:p>
        </p:txBody>
      </p:sp>
    </p:spTree>
    <p:extLst>
      <p:ext uri="{BB962C8B-B14F-4D97-AF65-F5344CB8AC3E}">
        <p14:creationId xmlns:p14="http://schemas.microsoft.com/office/powerpoint/2010/main" val="147246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13</a:t>
            </a:fld>
            <a:endParaRPr lang="en-US" altLang="zh-CN"/>
          </a:p>
        </p:txBody>
      </p:sp>
    </p:spTree>
    <p:extLst>
      <p:ext uri="{BB962C8B-B14F-4D97-AF65-F5344CB8AC3E}">
        <p14:creationId xmlns:p14="http://schemas.microsoft.com/office/powerpoint/2010/main" val="6437414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F0BCC8B-52A4-47F7-BCFB-8FA40EE78296}" type="slidenum">
              <a:rPr lang="zh-CN" altLang="en-US"/>
              <a:pPr/>
              <a:t>14</a:t>
            </a:fld>
            <a:endParaRPr lang="en-US" altLang="zh-CN" dirty="0"/>
          </a:p>
        </p:txBody>
      </p:sp>
      <p:sp>
        <p:nvSpPr>
          <p:cNvPr id="96258" name="Rectangle 2"/>
          <p:cNvSpPr>
            <a:spLocks noGrp="1" noRot="1" noChangeAspect="1" noChangeArrowheads="1" noTextEdit="1"/>
          </p:cNvSpPr>
          <p:nvPr>
            <p:ph type="sldImg"/>
          </p:nvPr>
        </p:nvSpPr>
        <p:spPr>
          <a:xfrm>
            <a:off x="381000" y="685800"/>
            <a:ext cx="6096000" cy="3429000"/>
          </a:xfrm>
        </p:spPr>
      </p:sp>
      <p:sp>
        <p:nvSpPr>
          <p:cNvPr id="96259" name="Rectangle 3"/>
          <p:cNvSpPr>
            <a:spLocks noGrp="1" noRot="1" noChangeArrowheads="1"/>
          </p:cNvSpPr>
          <p:nvPr>
            <p:ph type="body" idx="1"/>
          </p:nvPr>
        </p:nvSpPr>
        <p:spPr/>
        <p:txBody>
          <a:bodyPr/>
          <a:lstStyle/>
          <a:p>
            <a:endParaRPr lang="zh-CN" altLang="en-US"/>
          </a:p>
        </p:txBody>
      </p:sp>
    </p:spTree>
    <p:extLst>
      <p:ext uri="{BB962C8B-B14F-4D97-AF65-F5344CB8AC3E}">
        <p14:creationId xmlns:p14="http://schemas.microsoft.com/office/powerpoint/2010/main" val="660400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15</a:t>
            </a:fld>
            <a:endParaRPr lang="en-US" altLang="zh-CN"/>
          </a:p>
        </p:txBody>
      </p:sp>
    </p:spTree>
    <p:extLst>
      <p:ext uri="{BB962C8B-B14F-4D97-AF65-F5344CB8AC3E}">
        <p14:creationId xmlns:p14="http://schemas.microsoft.com/office/powerpoint/2010/main" val="27327421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dirty="0"/>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16</a:t>
            </a:fld>
            <a:endParaRPr lang="en-US" altLang="zh-CN"/>
          </a:p>
        </p:txBody>
      </p:sp>
    </p:spTree>
    <p:extLst>
      <p:ext uri="{BB962C8B-B14F-4D97-AF65-F5344CB8AC3E}">
        <p14:creationId xmlns:p14="http://schemas.microsoft.com/office/powerpoint/2010/main" val="6451242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17</a:t>
            </a:fld>
            <a:endParaRPr lang="en-US" altLang="zh-CN"/>
          </a:p>
        </p:txBody>
      </p:sp>
    </p:spTree>
    <p:extLst>
      <p:ext uri="{BB962C8B-B14F-4D97-AF65-F5344CB8AC3E}">
        <p14:creationId xmlns:p14="http://schemas.microsoft.com/office/powerpoint/2010/main" val="39380113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18</a:t>
            </a:fld>
            <a:endParaRPr lang="en-US" altLang="zh-CN"/>
          </a:p>
        </p:txBody>
      </p:sp>
    </p:spTree>
    <p:extLst>
      <p:ext uri="{BB962C8B-B14F-4D97-AF65-F5344CB8AC3E}">
        <p14:creationId xmlns:p14="http://schemas.microsoft.com/office/powerpoint/2010/main" val="1876426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19</a:t>
            </a:fld>
            <a:endParaRPr lang="en-US" altLang="zh-CN"/>
          </a:p>
        </p:txBody>
      </p:sp>
    </p:spTree>
    <p:extLst>
      <p:ext uri="{BB962C8B-B14F-4D97-AF65-F5344CB8AC3E}">
        <p14:creationId xmlns:p14="http://schemas.microsoft.com/office/powerpoint/2010/main" val="12510085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20</a:t>
            </a:fld>
            <a:endParaRPr lang="en-US" altLang="zh-CN"/>
          </a:p>
        </p:txBody>
      </p:sp>
    </p:spTree>
    <p:extLst>
      <p:ext uri="{BB962C8B-B14F-4D97-AF65-F5344CB8AC3E}">
        <p14:creationId xmlns:p14="http://schemas.microsoft.com/office/powerpoint/2010/main" val="16952085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21</a:t>
            </a:fld>
            <a:endParaRPr lang="en-US" altLang="zh-CN"/>
          </a:p>
        </p:txBody>
      </p:sp>
    </p:spTree>
    <p:extLst>
      <p:ext uri="{BB962C8B-B14F-4D97-AF65-F5344CB8AC3E}">
        <p14:creationId xmlns:p14="http://schemas.microsoft.com/office/powerpoint/2010/main" val="25677554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22</a:t>
            </a:fld>
            <a:endParaRPr lang="en-US" altLang="zh-CN"/>
          </a:p>
        </p:txBody>
      </p:sp>
    </p:spTree>
    <p:extLst>
      <p:ext uri="{BB962C8B-B14F-4D97-AF65-F5344CB8AC3E}">
        <p14:creationId xmlns:p14="http://schemas.microsoft.com/office/powerpoint/2010/main" val="12349306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23</a:t>
            </a:fld>
            <a:endParaRPr lang="en-US" altLang="zh-CN"/>
          </a:p>
        </p:txBody>
      </p:sp>
    </p:spTree>
    <p:extLst>
      <p:ext uri="{BB962C8B-B14F-4D97-AF65-F5344CB8AC3E}">
        <p14:creationId xmlns:p14="http://schemas.microsoft.com/office/powerpoint/2010/main" val="18738065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24</a:t>
            </a:fld>
            <a:endParaRPr lang="en-US" altLang="zh-CN"/>
          </a:p>
        </p:txBody>
      </p:sp>
    </p:spTree>
    <p:extLst>
      <p:ext uri="{BB962C8B-B14F-4D97-AF65-F5344CB8AC3E}">
        <p14:creationId xmlns:p14="http://schemas.microsoft.com/office/powerpoint/2010/main" val="23057349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25</a:t>
            </a:fld>
            <a:endParaRPr lang="en-US" altLang="zh-CN"/>
          </a:p>
        </p:txBody>
      </p:sp>
    </p:spTree>
    <p:extLst>
      <p:ext uri="{BB962C8B-B14F-4D97-AF65-F5344CB8AC3E}">
        <p14:creationId xmlns:p14="http://schemas.microsoft.com/office/powerpoint/2010/main" val="2931125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26</a:t>
            </a:fld>
            <a:endParaRPr lang="en-US" altLang="zh-CN"/>
          </a:p>
        </p:txBody>
      </p:sp>
    </p:spTree>
    <p:extLst>
      <p:ext uri="{BB962C8B-B14F-4D97-AF65-F5344CB8AC3E}">
        <p14:creationId xmlns:p14="http://schemas.microsoft.com/office/powerpoint/2010/main" val="5246544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r>
              <a:rPr lang="en-US" altLang="zh-CN" dirty="0" err="1"/>
              <a:t>Nêu</a:t>
            </a:r>
            <a:r>
              <a:rPr lang="en-US" altLang="zh-CN" dirty="0"/>
              <a:t> </a:t>
            </a:r>
            <a:r>
              <a:rPr lang="en-US" altLang="zh-CN" dirty="0" err="1"/>
              <a:t>diễn</a:t>
            </a:r>
            <a:r>
              <a:rPr lang="en-US" altLang="zh-CN" dirty="0"/>
              <a:t> </a:t>
            </a:r>
            <a:r>
              <a:rPr lang="en-US" altLang="zh-CN" dirty="0" err="1"/>
              <a:t>biến</a:t>
            </a:r>
            <a:r>
              <a:rPr lang="en-US" altLang="zh-CN" dirty="0"/>
              <a:t> </a:t>
            </a:r>
            <a:r>
              <a:rPr lang="en-US" altLang="zh-CN" dirty="0" err="1"/>
              <a:t>trận</a:t>
            </a:r>
            <a:r>
              <a:rPr lang="en-US" altLang="zh-CN" dirty="0"/>
              <a:t> </a:t>
            </a:r>
            <a:r>
              <a:rPr lang="en-US" altLang="zh-CN" dirty="0" err="1"/>
              <a:t>chiến</a:t>
            </a:r>
            <a:r>
              <a:rPr lang="en-US" altLang="zh-CN" dirty="0"/>
              <a:t> </a:t>
            </a:r>
            <a:r>
              <a:rPr lang="en-US" altLang="zh-CN" dirty="0" err="1"/>
              <a:t>trên</a:t>
            </a:r>
            <a:r>
              <a:rPr lang="en-US" altLang="zh-CN" dirty="0"/>
              <a:t> song </a:t>
            </a:r>
            <a:r>
              <a:rPr lang="en-US" altLang="zh-CN" dirty="0" err="1"/>
              <a:t>Như</a:t>
            </a:r>
            <a:r>
              <a:rPr lang="en-US" altLang="zh-CN" dirty="0"/>
              <a:t> </a:t>
            </a:r>
            <a:r>
              <a:rPr lang="en-US" altLang="zh-CN" dirty="0" err="1"/>
              <a:t>Nguyệt</a:t>
            </a:r>
            <a:r>
              <a:rPr lang="en-US" altLang="zh-CN" dirty="0"/>
              <a:t>?</a:t>
            </a:r>
          </a:p>
          <a:p>
            <a:endParaRPr lang="zh-CN" altLang="en-US" dirty="0"/>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27</a:t>
            </a:fld>
            <a:endParaRPr lang="en-US" altLang="zh-CN"/>
          </a:p>
        </p:txBody>
      </p:sp>
    </p:spTree>
    <p:extLst>
      <p:ext uri="{BB962C8B-B14F-4D97-AF65-F5344CB8AC3E}">
        <p14:creationId xmlns:p14="http://schemas.microsoft.com/office/powerpoint/2010/main" val="16803905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28</a:t>
            </a:fld>
            <a:endParaRPr lang="en-US" altLang="zh-CN"/>
          </a:p>
        </p:txBody>
      </p:sp>
    </p:spTree>
    <p:extLst>
      <p:ext uri="{BB962C8B-B14F-4D97-AF65-F5344CB8AC3E}">
        <p14:creationId xmlns:p14="http://schemas.microsoft.com/office/powerpoint/2010/main" val="10914217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29</a:t>
            </a:fld>
            <a:endParaRPr lang="en-US" altLang="zh-CN"/>
          </a:p>
        </p:txBody>
      </p:sp>
    </p:spTree>
    <p:extLst>
      <p:ext uri="{BB962C8B-B14F-4D97-AF65-F5344CB8AC3E}">
        <p14:creationId xmlns:p14="http://schemas.microsoft.com/office/powerpoint/2010/main" val="11645844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30</a:t>
            </a:fld>
            <a:endParaRPr lang="en-US" altLang="zh-CN"/>
          </a:p>
        </p:txBody>
      </p:sp>
    </p:spTree>
    <p:extLst>
      <p:ext uri="{BB962C8B-B14F-4D97-AF65-F5344CB8AC3E}">
        <p14:creationId xmlns:p14="http://schemas.microsoft.com/office/powerpoint/2010/main" val="1805893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31</a:t>
            </a:fld>
            <a:endParaRPr lang="en-US" altLang="zh-CN"/>
          </a:p>
        </p:txBody>
      </p:sp>
    </p:spTree>
    <p:extLst>
      <p:ext uri="{BB962C8B-B14F-4D97-AF65-F5344CB8AC3E}">
        <p14:creationId xmlns:p14="http://schemas.microsoft.com/office/powerpoint/2010/main" val="6693853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32</a:t>
            </a:fld>
            <a:endParaRPr lang="en-US" altLang="zh-CN"/>
          </a:p>
        </p:txBody>
      </p:sp>
    </p:spTree>
    <p:extLst>
      <p:ext uri="{BB962C8B-B14F-4D97-AF65-F5344CB8AC3E}">
        <p14:creationId xmlns:p14="http://schemas.microsoft.com/office/powerpoint/2010/main" val="24797398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33</a:t>
            </a:fld>
            <a:endParaRPr lang="en-US" altLang="zh-CN"/>
          </a:p>
        </p:txBody>
      </p:sp>
    </p:spTree>
    <p:extLst>
      <p:ext uri="{BB962C8B-B14F-4D97-AF65-F5344CB8AC3E}">
        <p14:creationId xmlns:p14="http://schemas.microsoft.com/office/powerpoint/2010/main" val="21114002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34</a:t>
            </a:fld>
            <a:endParaRPr lang="en-US" altLang="zh-CN"/>
          </a:p>
        </p:txBody>
      </p:sp>
    </p:spTree>
    <p:extLst>
      <p:ext uri="{BB962C8B-B14F-4D97-AF65-F5344CB8AC3E}">
        <p14:creationId xmlns:p14="http://schemas.microsoft.com/office/powerpoint/2010/main" val="11519885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35</a:t>
            </a:fld>
            <a:endParaRPr lang="en-US" altLang="zh-CN"/>
          </a:p>
        </p:txBody>
      </p:sp>
    </p:spTree>
    <p:extLst>
      <p:ext uri="{BB962C8B-B14F-4D97-AF65-F5344CB8AC3E}">
        <p14:creationId xmlns:p14="http://schemas.microsoft.com/office/powerpoint/2010/main" val="31116949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36</a:t>
            </a:fld>
            <a:endParaRPr lang="en-US" altLang="zh-CN"/>
          </a:p>
        </p:txBody>
      </p:sp>
    </p:spTree>
    <p:extLst>
      <p:ext uri="{BB962C8B-B14F-4D97-AF65-F5344CB8AC3E}">
        <p14:creationId xmlns:p14="http://schemas.microsoft.com/office/powerpoint/2010/main" val="34924166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37</a:t>
            </a:fld>
            <a:endParaRPr lang="en-US" altLang="zh-CN"/>
          </a:p>
        </p:txBody>
      </p:sp>
    </p:spTree>
    <p:extLst>
      <p:ext uri="{BB962C8B-B14F-4D97-AF65-F5344CB8AC3E}">
        <p14:creationId xmlns:p14="http://schemas.microsoft.com/office/powerpoint/2010/main" val="406072577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38</a:t>
            </a:fld>
            <a:endParaRPr lang="en-US" altLang="zh-CN"/>
          </a:p>
        </p:txBody>
      </p:sp>
    </p:spTree>
    <p:extLst>
      <p:ext uri="{BB962C8B-B14F-4D97-AF65-F5344CB8AC3E}">
        <p14:creationId xmlns:p14="http://schemas.microsoft.com/office/powerpoint/2010/main" val="27262213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39</a:t>
            </a:fld>
            <a:endParaRPr lang="en-US" altLang="zh-CN"/>
          </a:p>
        </p:txBody>
      </p:sp>
    </p:spTree>
    <p:extLst>
      <p:ext uri="{BB962C8B-B14F-4D97-AF65-F5344CB8AC3E}">
        <p14:creationId xmlns:p14="http://schemas.microsoft.com/office/powerpoint/2010/main" val="238940302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40</a:t>
            </a:fld>
            <a:endParaRPr lang="en-US" altLang="zh-CN"/>
          </a:p>
        </p:txBody>
      </p:sp>
    </p:spTree>
    <p:extLst>
      <p:ext uri="{BB962C8B-B14F-4D97-AF65-F5344CB8AC3E}">
        <p14:creationId xmlns:p14="http://schemas.microsoft.com/office/powerpoint/2010/main" val="312859909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41</a:t>
            </a:fld>
            <a:endParaRPr lang="en-US" altLang="zh-CN"/>
          </a:p>
        </p:txBody>
      </p:sp>
    </p:spTree>
    <p:extLst>
      <p:ext uri="{BB962C8B-B14F-4D97-AF65-F5344CB8AC3E}">
        <p14:creationId xmlns:p14="http://schemas.microsoft.com/office/powerpoint/2010/main" val="64504607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1AB843A5-71BE-4CA3-851C-2DCFF06256F9}" type="slidenum">
              <a:rPr lang="en-US" altLang="zh-CN" smtClean="0"/>
              <a:pPr>
                <a:defRPr/>
              </a:pPr>
              <a:t>42</a:t>
            </a:fld>
            <a:endParaRPr lang="en-US" altLang="zh-CN"/>
          </a:p>
        </p:txBody>
      </p:sp>
    </p:spTree>
    <p:extLst>
      <p:ext uri="{BB962C8B-B14F-4D97-AF65-F5344CB8AC3E}">
        <p14:creationId xmlns:p14="http://schemas.microsoft.com/office/powerpoint/2010/main" val="344560801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 Id="rId5" Type="http://schemas.microsoft.com/office/2007/relationships/hdphoto" Target="../media/hdphoto2.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chemeClr val="tx1"/>
        </a:solidFill>
        <a:effectLst/>
      </p:bgPr>
    </p:bg>
    <p:spTree>
      <p:nvGrpSpPr>
        <p:cNvPr id="1" name=""/>
        <p:cNvGrpSpPr/>
        <p:nvPr/>
      </p:nvGrpSpPr>
      <p:grpSpPr>
        <a:xfrm>
          <a:off x="0" y="0"/>
          <a:ext cx="0" cy="0"/>
          <a:chOff x="0" y="0"/>
          <a:chExt cx="0" cy="0"/>
        </a:xfrm>
      </p:grpSpPr>
      <p:pic>
        <p:nvPicPr>
          <p:cNvPr id="3" name="Picture 6" descr="C:\Users\Administrator\Desktop\3.jpg"/>
          <p:cNvPicPr>
            <a:picLocks noChangeAspect="1" noChangeArrowheads="1"/>
          </p:cNvPicPr>
          <p:nvPr userDrawn="1"/>
        </p:nvPicPr>
        <p:blipFill>
          <a:blip r:embed="rId2">
            <a:extLst>
              <a:ext uri="{BEBA8EAE-BF5A-486C-A8C5-ECC9F3942E4B}">
                <a14:imgProps xmlns:a14="http://schemas.microsoft.com/office/drawing/2010/main">
                  <a14:imgLayer r:embed="rId3">
                    <a14:imgEffect>
                      <a14:colorTemperature colorTemp="5300"/>
                    </a14:imgEffect>
                    <a14:imgEffect>
                      <a14:saturation sat="66000"/>
                    </a14:imgEffect>
                  </a14:imgLayer>
                </a14:imgProps>
              </a:ext>
            </a:extLst>
          </a:blip>
          <a:stretch>
            <a:fillRect/>
          </a:stretch>
        </p:blipFill>
        <p:spPr bwMode="auto">
          <a:xfrm>
            <a:off x="312791" y="567719"/>
            <a:ext cx="8518419" cy="4157105"/>
          </a:xfrm>
          <a:prstGeom prst="rect">
            <a:avLst/>
          </a:prstGeom>
          <a:noFill/>
          <a:effectLst>
            <a:outerShdw blurRad="50800" dist="38100" dir="5400000" algn="t" rotWithShape="0">
              <a:prstClr val="black">
                <a:alpha val="40000"/>
              </a:prstClr>
            </a:outerShdw>
          </a:effectLst>
        </p:spPr>
      </p:pic>
      <p:pic>
        <p:nvPicPr>
          <p:cNvPr id="5" name="Picture 5" descr="C:\Users\Administrator\Desktop\4.png"/>
          <p:cNvPicPr>
            <a:picLocks noChangeAspect="1" noChangeArrowheads="1"/>
          </p:cNvPicPr>
          <p:nvPr userDrawn="1"/>
        </p:nvPicPr>
        <p:blipFill>
          <a:blip r:embed="rId4">
            <a:extLst>
              <a:ext uri="{BEBA8EAE-BF5A-486C-A8C5-ECC9F3942E4B}">
                <a14:imgProps xmlns:a14="http://schemas.microsoft.com/office/drawing/2010/main">
                  <a14:imgLayer r:embed="rId5">
                    <a14:imgEffect>
                      <a14:colorTemperature colorTemp="5300"/>
                    </a14:imgEffect>
                    <a14:imgEffect>
                      <a14:saturation sat="66000"/>
                    </a14:imgEffect>
                  </a14:imgLayer>
                </a14:imgProps>
              </a:ext>
            </a:extLst>
          </a:blip>
          <a:srcRect/>
          <a:stretch>
            <a:fillRect/>
          </a:stretch>
        </p:blipFill>
        <p:spPr bwMode="auto">
          <a:xfrm flipH="1">
            <a:off x="8305826" y="303498"/>
            <a:ext cx="714380" cy="4685548"/>
          </a:xfrm>
          <a:prstGeom prst="rect">
            <a:avLst/>
          </a:prstGeom>
          <a:noFill/>
        </p:spPr>
      </p:pic>
      <p:pic>
        <p:nvPicPr>
          <p:cNvPr id="6" name="Picture 5" descr="C:\Users\Administrator\Desktop\4.png"/>
          <p:cNvPicPr>
            <a:picLocks noChangeAspect="1" noChangeArrowheads="1"/>
          </p:cNvPicPr>
          <p:nvPr userDrawn="1"/>
        </p:nvPicPr>
        <p:blipFill>
          <a:blip r:embed="rId4">
            <a:extLst>
              <a:ext uri="{BEBA8EAE-BF5A-486C-A8C5-ECC9F3942E4B}">
                <a14:imgProps xmlns:a14="http://schemas.microsoft.com/office/drawing/2010/main">
                  <a14:imgLayer r:embed="rId5">
                    <a14:imgEffect>
                      <a14:colorTemperature colorTemp="5300"/>
                    </a14:imgEffect>
                    <a14:imgEffect>
                      <a14:saturation sat="66000"/>
                    </a14:imgEffect>
                  </a14:imgLayer>
                </a14:imgProps>
              </a:ext>
            </a:extLst>
          </a:blip>
          <a:srcRect/>
          <a:stretch>
            <a:fillRect/>
          </a:stretch>
        </p:blipFill>
        <p:spPr bwMode="auto">
          <a:xfrm>
            <a:off x="28544" y="303498"/>
            <a:ext cx="714380" cy="4685548"/>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457326" y="205388"/>
            <a:ext cx="8229348" cy="858090"/>
          </a:xfrm>
          <a:prstGeom prst="rect">
            <a:avLst/>
          </a:prstGeom>
        </p:spPr>
        <p:txBody>
          <a:bodyPr lIns="72567" tIns="36283" rIns="72567" bIns="36283"/>
          <a:lstStyle/>
          <a:p>
            <a:r>
              <a:rPr lang="zh-CN" altLang="en-US"/>
              <a:t>单击此处编辑母版标题样式</a:t>
            </a:r>
          </a:p>
        </p:txBody>
      </p:sp>
    </p:spTree>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22"/>
            <a:ext cx="7772400" cy="1102519"/>
          </a:xfr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342769" indent="0" algn="ctr">
              <a:buNone/>
              <a:defRPr>
                <a:solidFill>
                  <a:schemeClr val="tx1">
                    <a:tint val="75000"/>
                  </a:schemeClr>
                </a:solidFill>
              </a:defRPr>
            </a:lvl2pPr>
            <a:lvl3pPr marL="685537" indent="0" algn="ctr">
              <a:buNone/>
              <a:defRPr>
                <a:solidFill>
                  <a:schemeClr val="tx1">
                    <a:tint val="75000"/>
                  </a:schemeClr>
                </a:solidFill>
              </a:defRPr>
            </a:lvl3pPr>
            <a:lvl4pPr marL="1028306" indent="0" algn="ctr">
              <a:buNone/>
              <a:defRPr>
                <a:solidFill>
                  <a:schemeClr val="tx1">
                    <a:tint val="75000"/>
                  </a:schemeClr>
                </a:solidFill>
              </a:defRPr>
            </a:lvl4pPr>
            <a:lvl5pPr marL="1371073" indent="0" algn="ctr">
              <a:buNone/>
              <a:defRPr>
                <a:solidFill>
                  <a:schemeClr val="tx1">
                    <a:tint val="75000"/>
                  </a:schemeClr>
                </a:solidFill>
              </a:defRPr>
            </a:lvl5pPr>
            <a:lvl6pPr marL="1713842" indent="0" algn="ctr">
              <a:buNone/>
              <a:defRPr>
                <a:solidFill>
                  <a:schemeClr val="tx1">
                    <a:tint val="75000"/>
                  </a:schemeClr>
                </a:solidFill>
              </a:defRPr>
            </a:lvl6pPr>
            <a:lvl7pPr marL="2056608" indent="0" algn="ctr">
              <a:buNone/>
              <a:defRPr>
                <a:solidFill>
                  <a:schemeClr val="tx1">
                    <a:tint val="75000"/>
                  </a:schemeClr>
                </a:solidFill>
              </a:defRPr>
            </a:lvl7pPr>
            <a:lvl8pPr marL="2399378" indent="0" algn="ctr">
              <a:buNone/>
              <a:defRPr>
                <a:solidFill>
                  <a:schemeClr val="tx1">
                    <a:tint val="75000"/>
                  </a:schemeClr>
                </a:solidFill>
              </a:defRPr>
            </a:lvl8pPr>
            <a:lvl9pPr marL="2742146"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30F0966-2902-461C-A9D7-9AF60C073544}" type="datetimeFigureOut">
              <a:rPr lang="en-US" smtClean="0"/>
              <a:pPr/>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7567EA-7D1A-44CD-A33A-CF38947E7BC1}" type="slidenum">
              <a:rPr lang="en-US" smtClean="0"/>
              <a:pPr/>
              <a:t>‹#›</a:t>
            </a:fld>
            <a:endParaRPr lang="en-US"/>
          </a:p>
        </p:txBody>
      </p:sp>
    </p:spTree>
    <p:extLst>
      <p:ext uri="{BB962C8B-B14F-4D97-AF65-F5344CB8AC3E}">
        <p14:creationId xmlns:p14="http://schemas.microsoft.com/office/powerpoint/2010/main" val="3607305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30F0966-2902-461C-A9D7-9AF60C073544}" type="datetimeFigureOut">
              <a:rPr lang="en-US" smtClean="0"/>
              <a:pPr/>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7567EA-7D1A-44CD-A33A-CF38947E7BC1}" type="slidenum">
              <a:rPr lang="en-US" smtClean="0"/>
              <a:pPr/>
              <a:t>‹#›</a:t>
            </a:fld>
            <a:endParaRPr lang="en-US"/>
          </a:p>
        </p:txBody>
      </p:sp>
    </p:spTree>
    <p:extLst>
      <p:ext uri="{BB962C8B-B14F-4D97-AF65-F5344CB8AC3E}">
        <p14:creationId xmlns:p14="http://schemas.microsoft.com/office/powerpoint/2010/main" val="4002792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9"/>
            <a:ext cx="7772400" cy="1021556"/>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180038"/>
            <a:ext cx="7772400" cy="1125140"/>
          </a:xfrm>
        </p:spPr>
        <p:txBody>
          <a:bodyPr anchor="b"/>
          <a:lstStyle>
            <a:lvl1pPr marL="0" indent="0">
              <a:buNone/>
              <a:defRPr sz="1500">
                <a:solidFill>
                  <a:schemeClr val="tx1">
                    <a:tint val="75000"/>
                  </a:schemeClr>
                </a:solidFill>
              </a:defRPr>
            </a:lvl1pPr>
            <a:lvl2pPr marL="342769" indent="0">
              <a:buNone/>
              <a:defRPr sz="1425">
                <a:solidFill>
                  <a:schemeClr val="tx1">
                    <a:tint val="75000"/>
                  </a:schemeClr>
                </a:solidFill>
              </a:defRPr>
            </a:lvl2pPr>
            <a:lvl3pPr marL="685537" indent="0">
              <a:buNone/>
              <a:defRPr sz="1200">
                <a:solidFill>
                  <a:schemeClr val="tx1">
                    <a:tint val="75000"/>
                  </a:schemeClr>
                </a:solidFill>
              </a:defRPr>
            </a:lvl3pPr>
            <a:lvl4pPr marL="1028306" indent="0">
              <a:buNone/>
              <a:defRPr sz="1125">
                <a:solidFill>
                  <a:schemeClr val="tx1">
                    <a:tint val="75000"/>
                  </a:schemeClr>
                </a:solidFill>
              </a:defRPr>
            </a:lvl4pPr>
            <a:lvl5pPr marL="1371073" indent="0">
              <a:buNone/>
              <a:defRPr sz="1125">
                <a:solidFill>
                  <a:schemeClr val="tx1">
                    <a:tint val="75000"/>
                  </a:schemeClr>
                </a:solidFill>
              </a:defRPr>
            </a:lvl5pPr>
            <a:lvl6pPr marL="1713842" indent="0">
              <a:buNone/>
              <a:defRPr sz="1125">
                <a:solidFill>
                  <a:schemeClr val="tx1">
                    <a:tint val="75000"/>
                  </a:schemeClr>
                </a:solidFill>
              </a:defRPr>
            </a:lvl6pPr>
            <a:lvl7pPr marL="2056608" indent="0">
              <a:buNone/>
              <a:defRPr sz="1125">
                <a:solidFill>
                  <a:schemeClr val="tx1">
                    <a:tint val="75000"/>
                  </a:schemeClr>
                </a:solidFill>
              </a:defRPr>
            </a:lvl7pPr>
            <a:lvl8pPr marL="2399378" indent="0">
              <a:buNone/>
              <a:defRPr sz="1125">
                <a:solidFill>
                  <a:schemeClr val="tx1">
                    <a:tint val="75000"/>
                  </a:schemeClr>
                </a:solidFill>
              </a:defRPr>
            </a:lvl8pPr>
            <a:lvl9pPr marL="2742146" indent="0">
              <a:buNone/>
              <a:defRPr sz="112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0F0966-2902-461C-A9D7-9AF60C073544}" type="datetimeFigureOut">
              <a:rPr lang="en-US" smtClean="0"/>
              <a:pPr/>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7567EA-7D1A-44CD-A33A-CF38947E7BC1}" type="slidenum">
              <a:rPr lang="en-US" smtClean="0"/>
              <a:pPr/>
              <a:t>‹#›</a:t>
            </a:fld>
            <a:endParaRPr lang="en-US"/>
          </a:p>
        </p:txBody>
      </p:sp>
    </p:spTree>
    <p:extLst>
      <p:ext uri="{BB962C8B-B14F-4D97-AF65-F5344CB8AC3E}">
        <p14:creationId xmlns:p14="http://schemas.microsoft.com/office/powerpoint/2010/main" val="849051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2" y="1200154"/>
            <a:ext cx="4038600" cy="3394472"/>
          </a:xfrm>
        </p:spPr>
        <p:txBody>
          <a:bodyPr/>
          <a:lstStyle>
            <a:lvl1pPr>
              <a:defRPr sz="2100"/>
            </a:lvl1pPr>
            <a:lvl2pPr>
              <a:defRPr sz="1800"/>
            </a:lvl2pPr>
            <a:lvl3pPr>
              <a:defRPr sz="1500"/>
            </a:lvl3pPr>
            <a:lvl4pPr>
              <a:defRPr sz="1425"/>
            </a:lvl4pPr>
            <a:lvl5pPr>
              <a:defRPr sz="1425"/>
            </a:lvl5pPr>
            <a:lvl6pPr>
              <a:defRPr sz="1425"/>
            </a:lvl6pPr>
            <a:lvl7pPr>
              <a:defRPr sz="1425"/>
            </a:lvl7pPr>
            <a:lvl8pPr>
              <a:defRPr sz="1425"/>
            </a:lvl8pPr>
            <a:lvl9pPr>
              <a:defRPr sz="14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4"/>
            <a:ext cx="4038600" cy="3394472"/>
          </a:xfrm>
        </p:spPr>
        <p:txBody>
          <a:bodyPr/>
          <a:lstStyle>
            <a:lvl1pPr>
              <a:defRPr sz="2100"/>
            </a:lvl1pPr>
            <a:lvl2pPr>
              <a:defRPr sz="1800"/>
            </a:lvl2pPr>
            <a:lvl3pPr>
              <a:defRPr sz="1500"/>
            </a:lvl3pPr>
            <a:lvl4pPr>
              <a:defRPr sz="1425"/>
            </a:lvl4pPr>
            <a:lvl5pPr>
              <a:defRPr sz="1425"/>
            </a:lvl5pPr>
            <a:lvl6pPr>
              <a:defRPr sz="1425"/>
            </a:lvl6pPr>
            <a:lvl7pPr>
              <a:defRPr sz="1425"/>
            </a:lvl7pPr>
            <a:lvl8pPr>
              <a:defRPr sz="1425"/>
            </a:lvl8pPr>
            <a:lvl9pPr>
              <a:defRPr sz="14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30F0966-2902-461C-A9D7-9AF60C073544}" type="datetimeFigureOut">
              <a:rPr lang="en-US" smtClean="0"/>
              <a:pPr/>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7567EA-7D1A-44CD-A33A-CF38947E7BC1}" type="slidenum">
              <a:rPr lang="en-US" smtClean="0"/>
              <a:pPr/>
              <a:t>‹#›</a:t>
            </a:fld>
            <a:endParaRPr lang="en-US"/>
          </a:p>
        </p:txBody>
      </p:sp>
    </p:spTree>
    <p:extLst>
      <p:ext uri="{BB962C8B-B14F-4D97-AF65-F5344CB8AC3E}">
        <p14:creationId xmlns:p14="http://schemas.microsoft.com/office/powerpoint/2010/main" val="498897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151338"/>
            <a:ext cx="4040188" cy="479822"/>
          </a:xfrm>
        </p:spPr>
        <p:txBody>
          <a:bodyPr anchor="b"/>
          <a:lstStyle>
            <a:lvl1pPr marL="0" indent="0">
              <a:buNone/>
              <a:defRPr sz="1800" b="1"/>
            </a:lvl1pPr>
            <a:lvl2pPr marL="342769" indent="0">
              <a:buNone/>
              <a:defRPr sz="1500" b="1"/>
            </a:lvl2pPr>
            <a:lvl3pPr marL="685537" indent="0">
              <a:buNone/>
              <a:defRPr sz="1425" b="1"/>
            </a:lvl3pPr>
            <a:lvl4pPr marL="1028306" indent="0">
              <a:buNone/>
              <a:defRPr sz="1200" b="1"/>
            </a:lvl4pPr>
            <a:lvl5pPr marL="1371073" indent="0">
              <a:buNone/>
              <a:defRPr sz="1200" b="1"/>
            </a:lvl5pPr>
            <a:lvl6pPr marL="1713842" indent="0">
              <a:buNone/>
              <a:defRPr sz="1200" b="1"/>
            </a:lvl6pPr>
            <a:lvl7pPr marL="2056608" indent="0">
              <a:buNone/>
              <a:defRPr sz="1200" b="1"/>
            </a:lvl7pPr>
            <a:lvl8pPr marL="2399378" indent="0">
              <a:buNone/>
              <a:defRPr sz="1200" b="1"/>
            </a:lvl8pPr>
            <a:lvl9pPr marL="2742146"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3" y="1631156"/>
            <a:ext cx="4040188" cy="2963466"/>
          </a:xfrm>
        </p:spPr>
        <p:txBody>
          <a:bodyPr/>
          <a:lstStyle>
            <a:lvl1pPr>
              <a:defRPr sz="1800"/>
            </a:lvl1pPr>
            <a:lvl2pPr>
              <a:defRPr sz="1500"/>
            </a:lvl2pPr>
            <a:lvl3pPr>
              <a:defRPr sz="1425"/>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9" y="1151338"/>
            <a:ext cx="4041775" cy="479822"/>
          </a:xfrm>
        </p:spPr>
        <p:txBody>
          <a:bodyPr anchor="b"/>
          <a:lstStyle>
            <a:lvl1pPr marL="0" indent="0">
              <a:buNone/>
              <a:defRPr sz="1800" b="1"/>
            </a:lvl1pPr>
            <a:lvl2pPr marL="342769" indent="0">
              <a:buNone/>
              <a:defRPr sz="1500" b="1"/>
            </a:lvl2pPr>
            <a:lvl3pPr marL="685537" indent="0">
              <a:buNone/>
              <a:defRPr sz="1425" b="1"/>
            </a:lvl3pPr>
            <a:lvl4pPr marL="1028306" indent="0">
              <a:buNone/>
              <a:defRPr sz="1200" b="1"/>
            </a:lvl4pPr>
            <a:lvl5pPr marL="1371073" indent="0">
              <a:buNone/>
              <a:defRPr sz="1200" b="1"/>
            </a:lvl5pPr>
            <a:lvl6pPr marL="1713842" indent="0">
              <a:buNone/>
              <a:defRPr sz="1200" b="1"/>
            </a:lvl6pPr>
            <a:lvl7pPr marL="2056608" indent="0">
              <a:buNone/>
              <a:defRPr sz="1200" b="1"/>
            </a:lvl7pPr>
            <a:lvl8pPr marL="2399378" indent="0">
              <a:buNone/>
              <a:defRPr sz="1200" b="1"/>
            </a:lvl8pPr>
            <a:lvl9pPr marL="2742146"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9" y="1631156"/>
            <a:ext cx="4041775" cy="2963466"/>
          </a:xfrm>
        </p:spPr>
        <p:txBody>
          <a:bodyPr/>
          <a:lstStyle>
            <a:lvl1pPr>
              <a:defRPr sz="1800"/>
            </a:lvl1pPr>
            <a:lvl2pPr>
              <a:defRPr sz="1500"/>
            </a:lvl2pPr>
            <a:lvl3pPr>
              <a:defRPr sz="1425"/>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30F0966-2902-461C-A9D7-9AF60C073544}" type="datetimeFigureOut">
              <a:rPr lang="en-US" smtClean="0"/>
              <a:pPr/>
              <a:t>12/4/2021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7567EA-7D1A-44CD-A33A-CF38947E7BC1}" type="slidenum">
              <a:rPr lang="en-US" smtClean="0"/>
              <a:pPr/>
              <a:t>‹#›</a:t>
            </a:fld>
            <a:endParaRPr lang="en-US"/>
          </a:p>
        </p:txBody>
      </p:sp>
    </p:spTree>
    <p:extLst>
      <p:ext uri="{BB962C8B-B14F-4D97-AF65-F5344CB8AC3E}">
        <p14:creationId xmlns:p14="http://schemas.microsoft.com/office/powerpoint/2010/main" val="3618753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30F0966-2902-461C-A9D7-9AF60C073544}" type="datetimeFigureOut">
              <a:rPr lang="en-US" smtClean="0"/>
              <a:pPr/>
              <a:t>12/4/2021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7567EA-7D1A-44CD-A33A-CF38947E7BC1}" type="slidenum">
              <a:rPr lang="en-US" smtClean="0"/>
              <a:pPr/>
              <a:t>‹#›</a:t>
            </a:fld>
            <a:endParaRPr lang="en-US"/>
          </a:p>
        </p:txBody>
      </p:sp>
    </p:spTree>
    <p:extLst>
      <p:ext uri="{BB962C8B-B14F-4D97-AF65-F5344CB8AC3E}">
        <p14:creationId xmlns:p14="http://schemas.microsoft.com/office/powerpoint/2010/main" val="2759928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0F0966-2902-461C-A9D7-9AF60C073544}" type="datetimeFigureOut">
              <a:rPr lang="en-US" smtClean="0"/>
              <a:pPr/>
              <a:t>12/4/2021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7567EA-7D1A-44CD-A33A-CF38947E7BC1}" type="slidenum">
              <a:rPr lang="en-US" smtClean="0"/>
              <a:pPr/>
              <a:t>‹#›</a:t>
            </a:fld>
            <a:endParaRPr lang="en-US"/>
          </a:p>
        </p:txBody>
      </p:sp>
    </p:spTree>
    <p:extLst>
      <p:ext uri="{BB962C8B-B14F-4D97-AF65-F5344CB8AC3E}">
        <p14:creationId xmlns:p14="http://schemas.microsoft.com/office/powerpoint/2010/main" val="3812553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04790"/>
            <a:ext cx="3008313" cy="871538"/>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3" y="204792"/>
            <a:ext cx="5111750" cy="438983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076328"/>
            <a:ext cx="3008313" cy="3518297"/>
          </a:xfrm>
        </p:spPr>
        <p:txBody>
          <a:bodyPr/>
          <a:lstStyle>
            <a:lvl1pPr marL="0" indent="0">
              <a:buNone/>
              <a:defRPr sz="1125"/>
            </a:lvl1pPr>
            <a:lvl2pPr marL="342769" indent="0">
              <a:buNone/>
              <a:defRPr sz="900"/>
            </a:lvl2pPr>
            <a:lvl3pPr marL="685537" indent="0">
              <a:buNone/>
              <a:defRPr sz="825"/>
            </a:lvl3pPr>
            <a:lvl4pPr marL="1028306" indent="0">
              <a:buNone/>
              <a:defRPr sz="675"/>
            </a:lvl4pPr>
            <a:lvl5pPr marL="1371073" indent="0">
              <a:buNone/>
              <a:defRPr sz="675"/>
            </a:lvl5pPr>
            <a:lvl6pPr marL="1713842" indent="0">
              <a:buNone/>
              <a:defRPr sz="675"/>
            </a:lvl6pPr>
            <a:lvl7pPr marL="2056608" indent="0">
              <a:buNone/>
              <a:defRPr sz="675"/>
            </a:lvl7pPr>
            <a:lvl8pPr marL="2399378" indent="0">
              <a:buNone/>
              <a:defRPr sz="675"/>
            </a:lvl8pPr>
            <a:lvl9pPr marL="2742146"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830F0966-2902-461C-A9D7-9AF60C073544}" type="datetimeFigureOut">
              <a:rPr lang="en-US" smtClean="0"/>
              <a:pPr/>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7567EA-7D1A-44CD-A33A-CF38947E7BC1}" type="slidenum">
              <a:rPr lang="en-US" smtClean="0"/>
              <a:pPr/>
              <a:t>‹#›</a:t>
            </a:fld>
            <a:endParaRPr lang="en-US"/>
          </a:p>
        </p:txBody>
      </p:sp>
    </p:spTree>
    <p:extLst>
      <p:ext uri="{BB962C8B-B14F-4D97-AF65-F5344CB8AC3E}">
        <p14:creationId xmlns:p14="http://schemas.microsoft.com/office/powerpoint/2010/main" val="37542244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3"/>
            <a:ext cx="5486400" cy="425054"/>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2400"/>
            </a:lvl1pPr>
            <a:lvl2pPr marL="342769" indent="0">
              <a:buNone/>
              <a:defRPr sz="2100"/>
            </a:lvl2pPr>
            <a:lvl3pPr marL="685537" indent="0">
              <a:buNone/>
              <a:defRPr sz="1800"/>
            </a:lvl3pPr>
            <a:lvl4pPr marL="1028306" indent="0">
              <a:buNone/>
              <a:defRPr sz="1500"/>
            </a:lvl4pPr>
            <a:lvl5pPr marL="1371073" indent="0">
              <a:buNone/>
              <a:defRPr sz="1500"/>
            </a:lvl5pPr>
            <a:lvl6pPr marL="1713842" indent="0">
              <a:buNone/>
              <a:defRPr sz="1500"/>
            </a:lvl6pPr>
            <a:lvl7pPr marL="2056608" indent="0">
              <a:buNone/>
              <a:defRPr sz="1500"/>
            </a:lvl7pPr>
            <a:lvl8pPr marL="2399378" indent="0">
              <a:buNone/>
              <a:defRPr sz="1500"/>
            </a:lvl8pPr>
            <a:lvl9pPr marL="2742146" indent="0">
              <a:buNone/>
              <a:defRPr sz="1500"/>
            </a:lvl9pPr>
          </a:lstStyle>
          <a:p>
            <a:endParaRPr lang="en-US"/>
          </a:p>
        </p:txBody>
      </p:sp>
      <p:sp>
        <p:nvSpPr>
          <p:cNvPr id="4" name="Text Placeholder 3"/>
          <p:cNvSpPr>
            <a:spLocks noGrp="1"/>
          </p:cNvSpPr>
          <p:nvPr>
            <p:ph type="body" sz="half" idx="2"/>
          </p:nvPr>
        </p:nvSpPr>
        <p:spPr>
          <a:xfrm>
            <a:off x="1792288" y="4025504"/>
            <a:ext cx="5486400" cy="603647"/>
          </a:xfrm>
        </p:spPr>
        <p:txBody>
          <a:bodyPr/>
          <a:lstStyle>
            <a:lvl1pPr marL="0" indent="0">
              <a:buNone/>
              <a:defRPr sz="1125"/>
            </a:lvl1pPr>
            <a:lvl2pPr marL="342769" indent="0">
              <a:buNone/>
              <a:defRPr sz="900"/>
            </a:lvl2pPr>
            <a:lvl3pPr marL="685537" indent="0">
              <a:buNone/>
              <a:defRPr sz="825"/>
            </a:lvl3pPr>
            <a:lvl4pPr marL="1028306" indent="0">
              <a:buNone/>
              <a:defRPr sz="675"/>
            </a:lvl4pPr>
            <a:lvl5pPr marL="1371073" indent="0">
              <a:buNone/>
              <a:defRPr sz="675"/>
            </a:lvl5pPr>
            <a:lvl6pPr marL="1713842" indent="0">
              <a:buNone/>
              <a:defRPr sz="675"/>
            </a:lvl6pPr>
            <a:lvl7pPr marL="2056608" indent="0">
              <a:buNone/>
              <a:defRPr sz="675"/>
            </a:lvl7pPr>
            <a:lvl8pPr marL="2399378" indent="0">
              <a:buNone/>
              <a:defRPr sz="675"/>
            </a:lvl8pPr>
            <a:lvl9pPr marL="2742146"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830F0966-2902-461C-A9D7-9AF60C073544}" type="datetimeFigureOut">
              <a:rPr lang="en-US" smtClean="0"/>
              <a:pPr/>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7567EA-7D1A-44CD-A33A-CF38947E7BC1}" type="slidenum">
              <a:rPr lang="en-US" smtClean="0"/>
              <a:pPr/>
              <a:t>‹#›</a:t>
            </a:fld>
            <a:endParaRPr lang="en-US"/>
          </a:p>
        </p:txBody>
      </p:sp>
    </p:spTree>
    <p:extLst>
      <p:ext uri="{BB962C8B-B14F-4D97-AF65-F5344CB8AC3E}">
        <p14:creationId xmlns:p14="http://schemas.microsoft.com/office/powerpoint/2010/main" val="3747062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30F0966-2902-461C-A9D7-9AF60C073544}" type="datetimeFigureOut">
              <a:rPr lang="en-US" smtClean="0"/>
              <a:pPr/>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7567EA-7D1A-44CD-A33A-CF38947E7BC1}" type="slidenum">
              <a:rPr lang="en-US" smtClean="0"/>
              <a:pPr/>
              <a:t>‹#›</a:t>
            </a:fld>
            <a:endParaRPr lang="en-US"/>
          </a:p>
        </p:txBody>
      </p:sp>
    </p:spTree>
    <p:extLst>
      <p:ext uri="{BB962C8B-B14F-4D97-AF65-F5344CB8AC3E}">
        <p14:creationId xmlns:p14="http://schemas.microsoft.com/office/powerpoint/2010/main" val="33680938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83"/>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83"/>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30F0966-2902-461C-A9D7-9AF60C073544}" type="datetimeFigureOut">
              <a:rPr lang="en-US" smtClean="0"/>
              <a:pPr/>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7567EA-7D1A-44CD-A33A-CF38947E7BC1}" type="slidenum">
              <a:rPr lang="en-US" smtClean="0"/>
              <a:pPr/>
              <a:t>‹#›</a:t>
            </a:fld>
            <a:endParaRPr lang="en-US"/>
          </a:p>
        </p:txBody>
      </p:sp>
    </p:spTree>
    <p:extLst>
      <p:ext uri="{BB962C8B-B14F-4D97-AF65-F5344CB8AC3E}">
        <p14:creationId xmlns:p14="http://schemas.microsoft.com/office/powerpoint/2010/main" val="23862888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Tiêu đề, Đầu dòng &amp; Ảnh">
    <p:spTree>
      <p:nvGrpSpPr>
        <p:cNvPr id="1" name=""/>
        <p:cNvGrpSpPr/>
        <p:nvPr/>
      </p:nvGrpSpPr>
      <p:grpSpPr>
        <a:xfrm>
          <a:off x="0" y="0"/>
          <a:ext cx="0" cy="0"/>
          <a:chOff x="0" y="0"/>
          <a:chExt cx="0" cy="0"/>
        </a:xfrm>
      </p:grpSpPr>
      <p:sp>
        <p:nvSpPr>
          <p:cNvPr id="21" name="Shape 21"/>
          <p:cNvSpPr>
            <a:spLocks noGrp="1"/>
          </p:cNvSpPr>
          <p:nvPr>
            <p:ph type="title"/>
          </p:nvPr>
        </p:nvSpPr>
        <p:spPr>
          <a:prstGeom prst="rect">
            <a:avLst/>
          </a:prstGeom>
        </p:spPr>
        <p:txBody>
          <a:bodyPr/>
          <a:lstStyle/>
          <a:p>
            <a:pPr lvl="0"/>
            <a:r>
              <a:t>Văn bản Tiêu đề</a:t>
            </a:r>
          </a:p>
        </p:txBody>
      </p:sp>
      <p:sp>
        <p:nvSpPr>
          <p:cNvPr id="22" name="Shape 22"/>
          <p:cNvSpPr>
            <a:spLocks noGrp="1"/>
          </p:cNvSpPr>
          <p:nvPr>
            <p:ph type="body" idx="1"/>
          </p:nvPr>
        </p:nvSpPr>
        <p:spPr>
          <a:xfrm>
            <a:off x="776885" y="1593954"/>
            <a:ext cx="3795117" cy="3013769"/>
          </a:xfrm>
          <a:prstGeom prst="rect">
            <a:avLst/>
          </a:prstGeom>
        </p:spPr>
        <p:txBody>
          <a:bodyPr/>
          <a:lstStyle>
            <a:lvl1pPr>
              <a:spcBef>
                <a:spcPts val="1319"/>
              </a:spcBef>
              <a:buBlip>
                <a:blip r:embed="rId2"/>
              </a:buBlip>
            </a:lvl1pPr>
            <a:lvl2pPr>
              <a:spcBef>
                <a:spcPts val="1319"/>
              </a:spcBef>
              <a:buBlip>
                <a:blip r:embed="rId2"/>
              </a:buBlip>
            </a:lvl2pPr>
            <a:lvl3pPr>
              <a:spcBef>
                <a:spcPts val="1319"/>
              </a:spcBef>
              <a:buBlip>
                <a:blip r:embed="rId2"/>
              </a:buBlip>
            </a:lvl3pPr>
            <a:lvl4pPr>
              <a:spcBef>
                <a:spcPts val="1319"/>
              </a:spcBef>
              <a:buBlip>
                <a:blip r:embed="rId2"/>
              </a:buBlip>
            </a:lvl4pPr>
            <a:lvl5pPr>
              <a:spcBef>
                <a:spcPts val="1319"/>
              </a:spcBef>
              <a:buBlip>
                <a:blip r:embed="rId2"/>
              </a:buBlip>
            </a:lvl5pPr>
          </a:lstStyle>
          <a:p>
            <a:pPr lvl="0"/>
            <a:r>
              <a:t>Nội dung Cấp Một</a:t>
            </a:r>
          </a:p>
          <a:p>
            <a:pPr lvl="1"/>
            <a:r>
              <a:t>Nội dung Cấp Hai</a:t>
            </a:r>
          </a:p>
          <a:p>
            <a:pPr lvl="2"/>
            <a:r>
              <a:t>Nội dung Cấp Ba</a:t>
            </a:r>
          </a:p>
          <a:p>
            <a:pPr lvl="3"/>
            <a:r>
              <a:t>Nội dung Cấp Bốn</a:t>
            </a:r>
          </a:p>
          <a:p>
            <a:pPr lvl="4"/>
            <a:r>
              <a:t>Nội dung Cấp Năm</a:t>
            </a:r>
          </a:p>
        </p:txBody>
      </p:sp>
      <p:pic>
        <p:nvPicPr>
          <p:cNvPr id="4" name="Picture 3">
            <a:extLst>
              <a:ext uri="{FF2B5EF4-FFF2-40B4-BE49-F238E27FC236}">
                <a16:creationId xmlns:a16="http://schemas.microsoft.com/office/drawing/2014/main" id="{982AD735-81F4-4145-85D9-8B2A0F61FD23}"/>
              </a:ext>
            </a:extLst>
          </p:cNvPr>
          <p:cNvPicPr>
            <a:picLocks noChangeAspect="1"/>
          </p:cNvPicPr>
          <p:nvPr userDrawn="1"/>
        </p:nvPicPr>
        <p:blipFill>
          <a:blip r:embed="rId3"/>
          <a:stretch>
            <a:fillRect/>
          </a:stretch>
        </p:blipFill>
        <p:spPr>
          <a:xfrm>
            <a:off x="11052720" y="3094404"/>
            <a:ext cx="1512168" cy="2571468"/>
          </a:xfrm>
          <a:prstGeom prst="rect">
            <a:avLst/>
          </a:prstGeom>
        </p:spPr>
      </p:pic>
    </p:spTree>
    <p:extLst>
      <p:ext uri="{BB962C8B-B14F-4D97-AF65-F5344CB8AC3E}">
        <p14:creationId xmlns:p14="http://schemas.microsoft.com/office/powerpoint/2010/main" val="544488858"/>
      </p:ext>
    </p:extLst>
  </p:cSld>
  <p:clrMapOvr>
    <a:masterClrMapping/>
  </p:clrMapOvr>
  <p:transition spd="med"/>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slideLayout" Target="../slideLayouts/slideLayout15.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F2E4A5-361B-43FB-8843-5AC4AD0D411C}"/>
              </a:ext>
            </a:extLst>
          </p:cNvPr>
          <p:cNvSpPr txBox="1"/>
          <p:nvPr userDrawn="1"/>
        </p:nvSpPr>
        <p:spPr>
          <a:xfrm>
            <a:off x="-108520" y="-92546"/>
            <a:ext cx="1224136" cy="369332"/>
          </a:xfrm>
          <a:prstGeom prst="rect">
            <a:avLst/>
          </a:prstGeom>
          <a:noFill/>
        </p:spPr>
        <p:txBody>
          <a:bodyPr wrap="square" rtlCol="0">
            <a:spAutoFit/>
          </a:bodyPr>
          <a:lstStyle/>
          <a:p>
            <a:r>
              <a:rPr lang="en-US" b="0" dirty="0">
                <a:solidFill>
                  <a:schemeClr val="bg1">
                    <a:lumMod val="50000"/>
                  </a:schemeClr>
                </a:solidFill>
                <a:effectLst>
                  <a:reflection blurRad="6350" stA="55000" endA="300" endPos="45500" dir="5400000" sy="-100000" algn="bl" rotWithShape="0"/>
                </a:effectLst>
                <a:latin typeface="UTM French Vanilla" panose="02040603050506020204" pitchFamily="18" charset="0"/>
              </a:rPr>
              <a:t>Diệu Hiền</a:t>
            </a:r>
          </a:p>
        </p:txBody>
      </p:sp>
      <p:sp>
        <p:nvSpPr>
          <p:cNvPr id="3" name="TextBox 2">
            <a:extLst>
              <a:ext uri="{FF2B5EF4-FFF2-40B4-BE49-F238E27FC236}">
                <a16:creationId xmlns:a16="http://schemas.microsoft.com/office/drawing/2014/main" id="{93574628-6418-4144-B2A8-477F85E49899}"/>
              </a:ext>
            </a:extLst>
          </p:cNvPr>
          <p:cNvSpPr txBox="1"/>
          <p:nvPr userDrawn="1"/>
        </p:nvSpPr>
        <p:spPr>
          <a:xfrm>
            <a:off x="7956376" y="4785148"/>
            <a:ext cx="1547664" cy="369332"/>
          </a:xfrm>
          <a:prstGeom prst="rect">
            <a:avLst/>
          </a:prstGeom>
          <a:noFill/>
        </p:spPr>
        <p:txBody>
          <a:bodyPr wrap="square" rtlCol="0">
            <a:spAutoFit/>
          </a:bodyPr>
          <a:lstStyle/>
          <a:p>
            <a:r>
              <a:rPr lang="en-US" b="0" dirty="0" err="1">
                <a:solidFill>
                  <a:schemeClr val="bg1">
                    <a:lumMod val="50000"/>
                  </a:schemeClr>
                </a:solidFill>
                <a:effectLst>
                  <a:reflection blurRad="6350" stA="55000" endA="300" endPos="45500" dir="5400000" sy="-100000" algn="bl" rotWithShape="0"/>
                </a:effectLst>
                <a:latin typeface="UTM French Vanilla" panose="02040603050506020204" pitchFamily="18" charset="0"/>
              </a:rPr>
              <a:t>Măng</a:t>
            </a:r>
            <a:r>
              <a:rPr lang="en-US" b="0" dirty="0">
                <a:solidFill>
                  <a:schemeClr val="bg1">
                    <a:lumMod val="50000"/>
                  </a:schemeClr>
                </a:solidFill>
                <a:effectLst>
                  <a:reflection blurRad="6350" stA="55000" endA="300" endPos="45500" dir="5400000" sy="-100000" algn="bl" rotWithShape="0"/>
                </a:effectLst>
                <a:latin typeface="UTM French Vanilla" panose="02040603050506020204" pitchFamily="18" charset="0"/>
              </a:rPr>
              <a:t> Non</a:t>
            </a:r>
          </a:p>
        </p:txBody>
      </p:sp>
      <p:pic>
        <p:nvPicPr>
          <p:cNvPr id="5" name="Picture 4">
            <a:extLst>
              <a:ext uri="{FF2B5EF4-FFF2-40B4-BE49-F238E27FC236}">
                <a16:creationId xmlns:a16="http://schemas.microsoft.com/office/drawing/2014/main" id="{B0C1896C-08A1-49A4-AA3E-F83476E299A1}"/>
              </a:ext>
            </a:extLst>
          </p:cNvPr>
          <p:cNvPicPr>
            <a:picLocks noChangeAspect="1"/>
          </p:cNvPicPr>
          <p:nvPr userDrawn="1"/>
        </p:nvPicPr>
        <p:blipFill>
          <a:blip r:embed="rId5"/>
          <a:stretch>
            <a:fillRect/>
          </a:stretch>
        </p:blipFill>
        <p:spPr>
          <a:xfrm>
            <a:off x="-1620688" y="-1285734"/>
            <a:ext cx="1512168" cy="2571468"/>
          </a:xfrm>
          <a:prstGeom prst="rect">
            <a:avLst/>
          </a:prstGeom>
        </p:spPr>
      </p:pic>
    </p:spTree>
  </p:cSld>
  <p:clrMap bg1="lt1" tx1="dk1" bg2="lt2" tx2="dk2" accent1="accent1" accent2="accent2" accent3="accent3" accent4="accent4" accent5="accent5" accent6="accent6" hlink="hlink" folHlink="folHlink"/>
  <p:sldLayoutIdLst>
    <p:sldLayoutId id="2147483663" r:id="rId1"/>
    <p:sldLayoutId id="2147483668" r:id="rId2"/>
    <p:sldLayoutId id="2147483669" r:id="rId3"/>
  </p:sldLayoutIdLst>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xStyles>
    <p:titleStyle>
      <a:lvl1pPr algn="ctr" rtl="0" eaLnBrk="0" fontAlgn="base" hangingPunct="0">
        <a:spcBef>
          <a:spcPct val="0"/>
        </a:spcBef>
        <a:spcAft>
          <a:spcPct val="0"/>
        </a:spcAft>
        <a:defRPr sz="3500">
          <a:solidFill>
            <a:schemeClr val="tx2"/>
          </a:solidFill>
          <a:latin typeface="+mj-lt"/>
          <a:ea typeface="+mj-ea"/>
          <a:cs typeface="+mj-cs"/>
        </a:defRPr>
      </a:lvl1pPr>
      <a:lvl2pPr algn="ctr" rtl="0" eaLnBrk="0" fontAlgn="base" hangingPunct="0">
        <a:spcBef>
          <a:spcPct val="0"/>
        </a:spcBef>
        <a:spcAft>
          <a:spcPct val="0"/>
        </a:spcAft>
        <a:defRPr sz="3500">
          <a:solidFill>
            <a:schemeClr val="tx2"/>
          </a:solidFill>
          <a:latin typeface="Arial" pitchFamily="34" charset="0"/>
          <a:ea typeface="宋体" pitchFamily="2" charset="-122"/>
        </a:defRPr>
      </a:lvl2pPr>
      <a:lvl3pPr algn="ctr" rtl="0" eaLnBrk="0" fontAlgn="base" hangingPunct="0">
        <a:spcBef>
          <a:spcPct val="0"/>
        </a:spcBef>
        <a:spcAft>
          <a:spcPct val="0"/>
        </a:spcAft>
        <a:defRPr sz="3500">
          <a:solidFill>
            <a:schemeClr val="tx2"/>
          </a:solidFill>
          <a:latin typeface="Arial" pitchFamily="34" charset="0"/>
          <a:ea typeface="宋体" pitchFamily="2" charset="-122"/>
        </a:defRPr>
      </a:lvl3pPr>
      <a:lvl4pPr algn="ctr" rtl="0" eaLnBrk="0" fontAlgn="base" hangingPunct="0">
        <a:spcBef>
          <a:spcPct val="0"/>
        </a:spcBef>
        <a:spcAft>
          <a:spcPct val="0"/>
        </a:spcAft>
        <a:defRPr sz="3500">
          <a:solidFill>
            <a:schemeClr val="tx2"/>
          </a:solidFill>
          <a:latin typeface="Arial" pitchFamily="34" charset="0"/>
          <a:ea typeface="宋体" pitchFamily="2" charset="-122"/>
        </a:defRPr>
      </a:lvl4pPr>
      <a:lvl5pPr algn="ctr" rtl="0" eaLnBrk="0" fontAlgn="base" hangingPunct="0">
        <a:spcBef>
          <a:spcPct val="0"/>
        </a:spcBef>
        <a:spcAft>
          <a:spcPct val="0"/>
        </a:spcAft>
        <a:defRPr sz="3500">
          <a:solidFill>
            <a:schemeClr val="tx2"/>
          </a:solidFill>
          <a:latin typeface="Arial" pitchFamily="34" charset="0"/>
          <a:ea typeface="宋体" pitchFamily="2" charset="-122"/>
        </a:defRPr>
      </a:lvl5pPr>
      <a:lvl6pPr marL="362834" algn="ctr" rtl="0" fontAlgn="base">
        <a:spcBef>
          <a:spcPct val="0"/>
        </a:spcBef>
        <a:spcAft>
          <a:spcPct val="0"/>
        </a:spcAft>
        <a:defRPr sz="3500">
          <a:solidFill>
            <a:schemeClr val="tx2"/>
          </a:solidFill>
          <a:latin typeface="Arial" pitchFamily="34" charset="0"/>
          <a:ea typeface="宋体" pitchFamily="2" charset="-122"/>
        </a:defRPr>
      </a:lvl6pPr>
      <a:lvl7pPr marL="725668" algn="ctr" rtl="0" fontAlgn="base">
        <a:spcBef>
          <a:spcPct val="0"/>
        </a:spcBef>
        <a:spcAft>
          <a:spcPct val="0"/>
        </a:spcAft>
        <a:defRPr sz="3500">
          <a:solidFill>
            <a:schemeClr val="tx2"/>
          </a:solidFill>
          <a:latin typeface="Arial" pitchFamily="34" charset="0"/>
          <a:ea typeface="宋体" pitchFamily="2" charset="-122"/>
        </a:defRPr>
      </a:lvl7pPr>
      <a:lvl8pPr marL="1088502" algn="ctr" rtl="0" fontAlgn="base">
        <a:spcBef>
          <a:spcPct val="0"/>
        </a:spcBef>
        <a:spcAft>
          <a:spcPct val="0"/>
        </a:spcAft>
        <a:defRPr sz="3500">
          <a:solidFill>
            <a:schemeClr val="tx2"/>
          </a:solidFill>
          <a:latin typeface="Arial" pitchFamily="34" charset="0"/>
          <a:ea typeface="宋体" pitchFamily="2" charset="-122"/>
        </a:defRPr>
      </a:lvl8pPr>
      <a:lvl9pPr marL="1451336" algn="ctr" rtl="0" fontAlgn="base">
        <a:spcBef>
          <a:spcPct val="0"/>
        </a:spcBef>
        <a:spcAft>
          <a:spcPct val="0"/>
        </a:spcAft>
        <a:defRPr sz="3500">
          <a:solidFill>
            <a:schemeClr val="tx2"/>
          </a:solidFill>
          <a:latin typeface="Arial" pitchFamily="34" charset="0"/>
          <a:ea typeface="宋体" pitchFamily="2" charset="-122"/>
        </a:defRPr>
      </a:lvl9pPr>
    </p:titleStyle>
    <p:bodyStyle>
      <a:lvl1pPr marL="272125" indent="-272125" algn="l" rtl="0" eaLnBrk="0" fontAlgn="base" hangingPunct="0">
        <a:spcBef>
          <a:spcPct val="20000"/>
        </a:spcBef>
        <a:spcAft>
          <a:spcPct val="0"/>
        </a:spcAft>
        <a:buChar char="•"/>
        <a:defRPr sz="2500">
          <a:solidFill>
            <a:schemeClr val="tx1"/>
          </a:solidFill>
          <a:latin typeface="+mn-lt"/>
          <a:ea typeface="+mn-ea"/>
          <a:cs typeface="+mn-cs"/>
        </a:defRPr>
      </a:lvl1pPr>
      <a:lvl2pPr marL="589605" indent="-226771" algn="l" rtl="0" eaLnBrk="0" fontAlgn="base" hangingPunct="0">
        <a:spcBef>
          <a:spcPct val="20000"/>
        </a:spcBef>
        <a:spcAft>
          <a:spcPct val="0"/>
        </a:spcAft>
        <a:buChar char="–"/>
        <a:defRPr sz="2200">
          <a:solidFill>
            <a:schemeClr val="tx1"/>
          </a:solidFill>
          <a:latin typeface="+mn-lt"/>
          <a:ea typeface="+mn-ea"/>
        </a:defRPr>
      </a:lvl2pPr>
      <a:lvl3pPr marL="907085" indent="-181417" algn="l" rtl="0" eaLnBrk="0" fontAlgn="base" hangingPunct="0">
        <a:spcBef>
          <a:spcPct val="20000"/>
        </a:spcBef>
        <a:spcAft>
          <a:spcPct val="0"/>
        </a:spcAft>
        <a:buChar char="•"/>
        <a:defRPr sz="1900">
          <a:solidFill>
            <a:schemeClr val="tx1"/>
          </a:solidFill>
          <a:latin typeface="+mn-lt"/>
          <a:ea typeface="+mn-ea"/>
        </a:defRPr>
      </a:lvl3pPr>
      <a:lvl4pPr marL="1269919" indent="-181417" algn="l" rtl="0" eaLnBrk="0" fontAlgn="base" hangingPunct="0">
        <a:spcBef>
          <a:spcPct val="20000"/>
        </a:spcBef>
        <a:spcAft>
          <a:spcPct val="0"/>
        </a:spcAft>
        <a:buChar char="–"/>
        <a:defRPr sz="1600">
          <a:solidFill>
            <a:schemeClr val="tx1"/>
          </a:solidFill>
          <a:latin typeface="+mn-lt"/>
          <a:ea typeface="+mn-ea"/>
        </a:defRPr>
      </a:lvl4pPr>
      <a:lvl5pPr marL="1632753" indent="-181417" algn="l" rtl="0" eaLnBrk="0" fontAlgn="base" hangingPunct="0">
        <a:spcBef>
          <a:spcPct val="20000"/>
        </a:spcBef>
        <a:spcAft>
          <a:spcPct val="0"/>
        </a:spcAft>
        <a:buChar char="»"/>
        <a:defRPr sz="1600">
          <a:solidFill>
            <a:schemeClr val="tx1"/>
          </a:solidFill>
          <a:latin typeface="+mn-lt"/>
          <a:ea typeface="+mn-ea"/>
        </a:defRPr>
      </a:lvl5pPr>
      <a:lvl6pPr marL="1995587" indent="-181417" algn="l" rtl="0" fontAlgn="base">
        <a:spcBef>
          <a:spcPct val="20000"/>
        </a:spcBef>
        <a:spcAft>
          <a:spcPct val="0"/>
        </a:spcAft>
        <a:buChar char="»"/>
        <a:defRPr sz="1600">
          <a:solidFill>
            <a:schemeClr val="tx1"/>
          </a:solidFill>
          <a:latin typeface="+mn-lt"/>
          <a:ea typeface="+mn-ea"/>
        </a:defRPr>
      </a:lvl6pPr>
      <a:lvl7pPr marL="2358420" indent="-181417" algn="l" rtl="0" fontAlgn="base">
        <a:spcBef>
          <a:spcPct val="20000"/>
        </a:spcBef>
        <a:spcAft>
          <a:spcPct val="0"/>
        </a:spcAft>
        <a:buChar char="»"/>
        <a:defRPr sz="1600">
          <a:solidFill>
            <a:schemeClr val="tx1"/>
          </a:solidFill>
          <a:latin typeface="+mn-lt"/>
          <a:ea typeface="+mn-ea"/>
        </a:defRPr>
      </a:lvl7pPr>
      <a:lvl8pPr marL="2721254" indent="-181417" algn="l" rtl="0" fontAlgn="base">
        <a:spcBef>
          <a:spcPct val="20000"/>
        </a:spcBef>
        <a:spcAft>
          <a:spcPct val="0"/>
        </a:spcAft>
        <a:buChar char="»"/>
        <a:defRPr sz="1600">
          <a:solidFill>
            <a:schemeClr val="tx1"/>
          </a:solidFill>
          <a:latin typeface="+mn-lt"/>
          <a:ea typeface="+mn-ea"/>
        </a:defRPr>
      </a:lvl8pPr>
      <a:lvl9pPr marL="3084088" indent="-181417" algn="l" rtl="0" fontAlgn="base">
        <a:spcBef>
          <a:spcPct val="20000"/>
        </a:spcBef>
        <a:spcAft>
          <a:spcPct val="0"/>
        </a:spcAft>
        <a:buChar char="»"/>
        <a:defRPr sz="1600">
          <a:solidFill>
            <a:schemeClr val="tx1"/>
          </a:solidFill>
          <a:latin typeface="+mn-lt"/>
          <a:ea typeface="+mn-ea"/>
        </a:defRPr>
      </a:lvl9pPr>
    </p:bodyStyle>
    <p:otherStyle>
      <a:defPPr>
        <a:defRPr lang="zh-CN"/>
      </a:defPPr>
      <a:lvl1pPr marL="0" algn="l" defTabSz="725668" rtl="0" eaLnBrk="1" latinLnBrk="0" hangingPunct="1">
        <a:defRPr sz="1400" kern="1200">
          <a:solidFill>
            <a:schemeClr val="tx1"/>
          </a:solidFill>
          <a:latin typeface="+mn-lt"/>
          <a:ea typeface="+mn-ea"/>
          <a:cs typeface="+mn-cs"/>
        </a:defRPr>
      </a:lvl1pPr>
      <a:lvl2pPr marL="362834" algn="l" defTabSz="725668" rtl="0" eaLnBrk="1" latinLnBrk="0" hangingPunct="1">
        <a:defRPr sz="1400" kern="1200">
          <a:solidFill>
            <a:schemeClr val="tx1"/>
          </a:solidFill>
          <a:latin typeface="+mn-lt"/>
          <a:ea typeface="+mn-ea"/>
          <a:cs typeface="+mn-cs"/>
        </a:defRPr>
      </a:lvl2pPr>
      <a:lvl3pPr marL="725668" algn="l" defTabSz="725668" rtl="0" eaLnBrk="1" latinLnBrk="0" hangingPunct="1">
        <a:defRPr sz="1400" kern="1200">
          <a:solidFill>
            <a:schemeClr val="tx1"/>
          </a:solidFill>
          <a:latin typeface="+mn-lt"/>
          <a:ea typeface="+mn-ea"/>
          <a:cs typeface="+mn-cs"/>
        </a:defRPr>
      </a:lvl3pPr>
      <a:lvl4pPr marL="1088502" algn="l" defTabSz="725668" rtl="0" eaLnBrk="1" latinLnBrk="0" hangingPunct="1">
        <a:defRPr sz="1400" kern="1200">
          <a:solidFill>
            <a:schemeClr val="tx1"/>
          </a:solidFill>
          <a:latin typeface="+mn-lt"/>
          <a:ea typeface="+mn-ea"/>
          <a:cs typeface="+mn-cs"/>
        </a:defRPr>
      </a:lvl4pPr>
      <a:lvl5pPr marL="1451336" algn="l" defTabSz="725668" rtl="0" eaLnBrk="1" latinLnBrk="0" hangingPunct="1">
        <a:defRPr sz="1400" kern="1200">
          <a:solidFill>
            <a:schemeClr val="tx1"/>
          </a:solidFill>
          <a:latin typeface="+mn-lt"/>
          <a:ea typeface="+mn-ea"/>
          <a:cs typeface="+mn-cs"/>
        </a:defRPr>
      </a:lvl5pPr>
      <a:lvl6pPr marL="1814170" algn="l" defTabSz="725668" rtl="0" eaLnBrk="1" latinLnBrk="0" hangingPunct="1">
        <a:defRPr sz="1400" kern="1200">
          <a:solidFill>
            <a:schemeClr val="tx1"/>
          </a:solidFill>
          <a:latin typeface="+mn-lt"/>
          <a:ea typeface="+mn-ea"/>
          <a:cs typeface="+mn-cs"/>
        </a:defRPr>
      </a:lvl6pPr>
      <a:lvl7pPr marL="2177004" algn="l" defTabSz="725668" rtl="0" eaLnBrk="1" latinLnBrk="0" hangingPunct="1">
        <a:defRPr sz="1400" kern="1200">
          <a:solidFill>
            <a:schemeClr val="tx1"/>
          </a:solidFill>
          <a:latin typeface="+mn-lt"/>
          <a:ea typeface="+mn-ea"/>
          <a:cs typeface="+mn-cs"/>
        </a:defRPr>
      </a:lvl7pPr>
      <a:lvl8pPr marL="2539837" algn="l" defTabSz="725668" rtl="0" eaLnBrk="1" latinLnBrk="0" hangingPunct="1">
        <a:defRPr sz="1400" kern="1200">
          <a:solidFill>
            <a:schemeClr val="tx1"/>
          </a:solidFill>
          <a:latin typeface="+mn-lt"/>
          <a:ea typeface="+mn-ea"/>
          <a:cs typeface="+mn-cs"/>
        </a:defRPr>
      </a:lvl8pPr>
      <a:lvl9pPr marL="2902671" algn="l" defTabSz="725668" rtl="0" eaLnBrk="1" latinLnBrk="0" hangingPunct="1">
        <a:defRPr sz="14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05" tIns="45704" rIns="91405" bIns="45704" rtlCol="0" anchor="ctr">
            <a:normAutofit/>
          </a:bodyPr>
          <a:lstStyle/>
          <a:p>
            <a:r>
              <a:rPr lang="en-US"/>
              <a:t>Click to edit Master title style</a:t>
            </a:r>
          </a:p>
        </p:txBody>
      </p:sp>
      <p:sp>
        <p:nvSpPr>
          <p:cNvPr id="3" name="Text Placeholder 2"/>
          <p:cNvSpPr>
            <a:spLocks noGrp="1"/>
          </p:cNvSpPr>
          <p:nvPr>
            <p:ph type="body" idx="1"/>
          </p:nvPr>
        </p:nvSpPr>
        <p:spPr>
          <a:xfrm>
            <a:off x="457200" y="1200154"/>
            <a:ext cx="8229600" cy="3394472"/>
          </a:xfrm>
          <a:prstGeom prst="rect">
            <a:avLst/>
          </a:prstGeom>
        </p:spPr>
        <p:txBody>
          <a:bodyPr vert="horz" lIns="91405" tIns="45704" rIns="91405" bIns="45704"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7"/>
            <a:ext cx="2133600" cy="273844"/>
          </a:xfrm>
          <a:prstGeom prst="rect">
            <a:avLst/>
          </a:prstGeom>
        </p:spPr>
        <p:txBody>
          <a:bodyPr vert="horz" lIns="91405" tIns="45704" rIns="91405" bIns="45704" rtlCol="0" anchor="ctr"/>
          <a:lstStyle>
            <a:lvl1pPr algn="l">
              <a:defRPr sz="900">
                <a:solidFill>
                  <a:schemeClr val="tx1">
                    <a:tint val="75000"/>
                  </a:schemeClr>
                </a:solidFill>
              </a:defRPr>
            </a:lvl1pPr>
          </a:lstStyle>
          <a:p>
            <a:fld id="{830F0966-2902-461C-A9D7-9AF60C073544}" type="datetimeFigureOut">
              <a:rPr lang="en-US" smtClean="0"/>
              <a:pPr/>
              <a:t>12/4/2021</a:t>
            </a:fld>
            <a:endParaRPr lang="en-US"/>
          </a:p>
        </p:txBody>
      </p:sp>
      <p:sp>
        <p:nvSpPr>
          <p:cNvPr id="5" name="Footer Placeholder 4"/>
          <p:cNvSpPr>
            <a:spLocks noGrp="1"/>
          </p:cNvSpPr>
          <p:nvPr>
            <p:ph type="ftr" sz="quarter" idx="3"/>
          </p:nvPr>
        </p:nvSpPr>
        <p:spPr>
          <a:xfrm>
            <a:off x="3124202" y="4767267"/>
            <a:ext cx="2895600" cy="273844"/>
          </a:xfrm>
          <a:prstGeom prst="rect">
            <a:avLst/>
          </a:prstGeom>
        </p:spPr>
        <p:txBody>
          <a:bodyPr vert="horz" lIns="91405" tIns="45704" rIns="91405" bIns="45704"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2" y="4767267"/>
            <a:ext cx="2133600" cy="273844"/>
          </a:xfrm>
          <a:prstGeom prst="rect">
            <a:avLst/>
          </a:prstGeom>
        </p:spPr>
        <p:txBody>
          <a:bodyPr vert="horz" lIns="91405" tIns="45704" rIns="91405" bIns="45704" rtlCol="0" anchor="ctr"/>
          <a:lstStyle>
            <a:lvl1pPr algn="r">
              <a:defRPr sz="900">
                <a:solidFill>
                  <a:schemeClr val="tx1">
                    <a:tint val="75000"/>
                  </a:schemeClr>
                </a:solidFill>
              </a:defRPr>
            </a:lvl1pPr>
          </a:lstStyle>
          <a:p>
            <a:fld id="{D97567EA-7D1A-44CD-A33A-CF38947E7BC1}" type="slidenum">
              <a:rPr lang="en-US" smtClean="0"/>
              <a:pPr/>
              <a:t>‹#›</a:t>
            </a:fld>
            <a:endParaRPr lang="en-US"/>
          </a:p>
        </p:txBody>
      </p:sp>
      <p:pic>
        <p:nvPicPr>
          <p:cNvPr id="7" name="Picture 6">
            <a:extLst>
              <a:ext uri="{FF2B5EF4-FFF2-40B4-BE49-F238E27FC236}">
                <a16:creationId xmlns:a16="http://schemas.microsoft.com/office/drawing/2014/main" id="{47592386-13AC-42D7-8425-2FDA75E06B9C}"/>
              </a:ext>
            </a:extLst>
          </p:cNvPr>
          <p:cNvPicPr>
            <a:picLocks noChangeAspect="1"/>
          </p:cNvPicPr>
          <p:nvPr userDrawn="1"/>
        </p:nvPicPr>
        <p:blipFill>
          <a:blip r:embed="rId14"/>
          <a:stretch>
            <a:fillRect/>
          </a:stretch>
        </p:blipFill>
        <p:spPr>
          <a:xfrm>
            <a:off x="-1692696" y="-1079755"/>
            <a:ext cx="1512168" cy="2571468"/>
          </a:xfrm>
          <a:prstGeom prst="rect">
            <a:avLst/>
          </a:prstGeom>
        </p:spPr>
      </p:pic>
      <p:sp>
        <p:nvSpPr>
          <p:cNvPr id="10" name="TextBox 9">
            <a:extLst>
              <a:ext uri="{FF2B5EF4-FFF2-40B4-BE49-F238E27FC236}">
                <a16:creationId xmlns:a16="http://schemas.microsoft.com/office/drawing/2014/main" id="{B388DEA7-3ED1-42ED-87C1-D771DAD2C669}"/>
              </a:ext>
            </a:extLst>
          </p:cNvPr>
          <p:cNvSpPr txBox="1"/>
          <p:nvPr userDrawn="1"/>
        </p:nvSpPr>
        <p:spPr>
          <a:xfrm>
            <a:off x="0" y="-85166"/>
            <a:ext cx="1224136" cy="369332"/>
          </a:xfrm>
          <a:prstGeom prst="rect">
            <a:avLst/>
          </a:prstGeom>
          <a:noFill/>
        </p:spPr>
        <p:txBody>
          <a:bodyPr wrap="square" rtlCol="0">
            <a:spAutoFit/>
          </a:bodyPr>
          <a:lstStyle/>
          <a:p>
            <a:r>
              <a:rPr lang="en-US" b="0" dirty="0">
                <a:solidFill>
                  <a:schemeClr val="bg1">
                    <a:lumMod val="50000"/>
                  </a:schemeClr>
                </a:solidFill>
                <a:effectLst>
                  <a:reflection blurRad="6350" stA="55000" endA="300" endPos="45500" dir="5400000" sy="-100000" algn="bl" rotWithShape="0"/>
                </a:effectLst>
                <a:latin typeface="UTM French Vanilla" panose="02040603050506020204" pitchFamily="18" charset="0"/>
              </a:rPr>
              <a:t>Diệu Hiền</a:t>
            </a:r>
          </a:p>
        </p:txBody>
      </p:sp>
      <p:sp>
        <p:nvSpPr>
          <p:cNvPr id="11" name="TextBox 10">
            <a:extLst>
              <a:ext uri="{FF2B5EF4-FFF2-40B4-BE49-F238E27FC236}">
                <a16:creationId xmlns:a16="http://schemas.microsoft.com/office/drawing/2014/main" id="{B996B8F7-0911-4925-9C03-D0F227F913FC}"/>
              </a:ext>
            </a:extLst>
          </p:cNvPr>
          <p:cNvSpPr txBox="1"/>
          <p:nvPr userDrawn="1"/>
        </p:nvSpPr>
        <p:spPr>
          <a:xfrm>
            <a:off x="8028384" y="-85166"/>
            <a:ext cx="1547664" cy="369332"/>
          </a:xfrm>
          <a:prstGeom prst="rect">
            <a:avLst/>
          </a:prstGeom>
          <a:noFill/>
        </p:spPr>
        <p:txBody>
          <a:bodyPr wrap="square" rtlCol="0">
            <a:spAutoFit/>
          </a:bodyPr>
          <a:lstStyle/>
          <a:p>
            <a:r>
              <a:rPr lang="en-US" b="0" dirty="0" err="1">
                <a:solidFill>
                  <a:schemeClr val="bg1">
                    <a:lumMod val="50000"/>
                  </a:schemeClr>
                </a:solidFill>
                <a:effectLst>
                  <a:reflection blurRad="6350" stA="55000" endA="300" endPos="45500" dir="5400000" sy="-100000" algn="bl" rotWithShape="0"/>
                </a:effectLst>
                <a:latin typeface="UTM French Vanilla" panose="02040603050506020204" pitchFamily="18" charset="0"/>
              </a:rPr>
              <a:t>Măng</a:t>
            </a:r>
            <a:r>
              <a:rPr lang="en-US" b="0" dirty="0">
                <a:solidFill>
                  <a:schemeClr val="bg1">
                    <a:lumMod val="50000"/>
                  </a:schemeClr>
                </a:solidFill>
                <a:effectLst>
                  <a:reflection blurRad="6350" stA="55000" endA="300" endPos="45500" dir="5400000" sy="-100000" algn="bl" rotWithShape="0"/>
                </a:effectLst>
                <a:latin typeface="UTM French Vanilla" panose="02040603050506020204" pitchFamily="18" charset="0"/>
              </a:rPr>
              <a:t> Non</a:t>
            </a:r>
          </a:p>
        </p:txBody>
      </p:sp>
    </p:spTree>
    <p:extLst>
      <p:ext uri="{BB962C8B-B14F-4D97-AF65-F5344CB8AC3E}">
        <p14:creationId xmlns:p14="http://schemas.microsoft.com/office/powerpoint/2010/main" val="311657783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Lst>
  <p:txStyles>
    <p:titleStyle>
      <a:lvl1pPr algn="ctr" defTabSz="685537" rtl="0" eaLnBrk="1" latinLnBrk="0" hangingPunct="1">
        <a:spcBef>
          <a:spcPct val="0"/>
        </a:spcBef>
        <a:buNone/>
        <a:defRPr sz="3300" kern="1200">
          <a:solidFill>
            <a:schemeClr val="tx1"/>
          </a:solidFill>
          <a:latin typeface="+mj-lt"/>
          <a:ea typeface="+mj-ea"/>
          <a:cs typeface="+mj-cs"/>
        </a:defRPr>
      </a:lvl1pPr>
    </p:titleStyle>
    <p:bodyStyle>
      <a:lvl1pPr marL="257076" indent="-257076" algn="l" defTabSz="685537"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6999" indent="-214232" algn="l" defTabSz="685537"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6920" indent="-171384" algn="l" defTabSz="685537"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199690" indent="-171384" algn="l" defTabSz="685537"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2457" indent="-171384" algn="l" defTabSz="685537"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226" indent="-171384" algn="l" defTabSz="685537"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7994" indent="-171384" algn="l" defTabSz="685537"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0762" indent="-171384" algn="l" defTabSz="685537"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3530" indent="-171384" algn="l" defTabSz="68553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537" rtl="0" eaLnBrk="1" latinLnBrk="0" hangingPunct="1">
        <a:defRPr sz="1425" kern="1200">
          <a:solidFill>
            <a:schemeClr val="tx1"/>
          </a:solidFill>
          <a:latin typeface="+mn-lt"/>
          <a:ea typeface="+mn-ea"/>
          <a:cs typeface="+mn-cs"/>
        </a:defRPr>
      </a:lvl1pPr>
      <a:lvl2pPr marL="342769" algn="l" defTabSz="685537" rtl="0" eaLnBrk="1" latinLnBrk="0" hangingPunct="1">
        <a:defRPr sz="1425" kern="1200">
          <a:solidFill>
            <a:schemeClr val="tx1"/>
          </a:solidFill>
          <a:latin typeface="+mn-lt"/>
          <a:ea typeface="+mn-ea"/>
          <a:cs typeface="+mn-cs"/>
        </a:defRPr>
      </a:lvl2pPr>
      <a:lvl3pPr marL="685537" algn="l" defTabSz="685537" rtl="0" eaLnBrk="1" latinLnBrk="0" hangingPunct="1">
        <a:defRPr sz="1425" kern="1200">
          <a:solidFill>
            <a:schemeClr val="tx1"/>
          </a:solidFill>
          <a:latin typeface="+mn-lt"/>
          <a:ea typeface="+mn-ea"/>
          <a:cs typeface="+mn-cs"/>
        </a:defRPr>
      </a:lvl3pPr>
      <a:lvl4pPr marL="1028306" algn="l" defTabSz="685537" rtl="0" eaLnBrk="1" latinLnBrk="0" hangingPunct="1">
        <a:defRPr sz="1425" kern="1200">
          <a:solidFill>
            <a:schemeClr val="tx1"/>
          </a:solidFill>
          <a:latin typeface="+mn-lt"/>
          <a:ea typeface="+mn-ea"/>
          <a:cs typeface="+mn-cs"/>
        </a:defRPr>
      </a:lvl4pPr>
      <a:lvl5pPr marL="1371073" algn="l" defTabSz="685537" rtl="0" eaLnBrk="1" latinLnBrk="0" hangingPunct="1">
        <a:defRPr sz="1425" kern="1200">
          <a:solidFill>
            <a:schemeClr val="tx1"/>
          </a:solidFill>
          <a:latin typeface="+mn-lt"/>
          <a:ea typeface="+mn-ea"/>
          <a:cs typeface="+mn-cs"/>
        </a:defRPr>
      </a:lvl5pPr>
      <a:lvl6pPr marL="1713842" algn="l" defTabSz="685537" rtl="0" eaLnBrk="1" latinLnBrk="0" hangingPunct="1">
        <a:defRPr sz="1425" kern="1200">
          <a:solidFill>
            <a:schemeClr val="tx1"/>
          </a:solidFill>
          <a:latin typeface="+mn-lt"/>
          <a:ea typeface="+mn-ea"/>
          <a:cs typeface="+mn-cs"/>
        </a:defRPr>
      </a:lvl6pPr>
      <a:lvl7pPr marL="2056608" algn="l" defTabSz="685537" rtl="0" eaLnBrk="1" latinLnBrk="0" hangingPunct="1">
        <a:defRPr sz="1425" kern="1200">
          <a:solidFill>
            <a:schemeClr val="tx1"/>
          </a:solidFill>
          <a:latin typeface="+mn-lt"/>
          <a:ea typeface="+mn-ea"/>
          <a:cs typeface="+mn-cs"/>
        </a:defRPr>
      </a:lvl7pPr>
      <a:lvl8pPr marL="2399378" algn="l" defTabSz="685537" rtl="0" eaLnBrk="1" latinLnBrk="0" hangingPunct="1">
        <a:defRPr sz="1425" kern="1200">
          <a:solidFill>
            <a:schemeClr val="tx1"/>
          </a:solidFill>
          <a:latin typeface="+mn-lt"/>
          <a:ea typeface="+mn-ea"/>
          <a:cs typeface="+mn-cs"/>
        </a:defRPr>
      </a:lvl8pPr>
      <a:lvl9pPr marL="2742146" algn="l" defTabSz="685537" rtl="0" eaLnBrk="1" latinLnBrk="0" hangingPunct="1">
        <a:defRPr sz="142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microsoft.com/office/2007/relationships/media" Target="../media/media1.mp3"/><Relationship Id="rId1" Type="http://schemas.openxmlformats.org/officeDocument/2006/relationships/audio" Target="NULL" TargetMode="Externa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7.jpg"/><Relationship Id="rId13" Type="http://schemas.openxmlformats.org/officeDocument/2006/relationships/image" Target="../media/image11.png"/><Relationship Id="rId3" Type="http://schemas.openxmlformats.org/officeDocument/2006/relationships/audio" Target="../media/audio1.wav"/><Relationship Id="rId7" Type="http://schemas.openxmlformats.org/officeDocument/2006/relationships/audio" Target="../media/audio5.wav"/><Relationship Id="rId12" Type="http://schemas.openxmlformats.org/officeDocument/2006/relationships/image" Target="../media/image10.png"/><Relationship Id="rId2" Type="http://schemas.openxmlformats.org/officeDocument/2006/relationships/slideLayout" Target="../slideLayouts/slideLayout10.xml"/><Relationship Id="rId1" Type="http://schemas.openxmlformats.org/officeDocument/2006/relationships/tags" Target="../tags/tag1.xml"/><Relationship Id="rId6" Type="http://schemas.openxmlformats.org/officeDocument/2006/relationships/audio" Target="../media/audio4.wav"/><Relationship Id="rId11" Type="http://schemas.openxmlformats.org/officeDocument/2006/relationships/audio" Target="../media/audio6.wav"/><Relationship Id="rId5" Type="http://schemas.openxmlformats.org/officeDocument/2006/relationships/audio" Target="../media/audio3.wav"/><Relationship Id="rId10" Type="http://schemas.openxmlformats.org/officeDocument/2006/relationships/image" Target="../media/image9.jpeg"/><Relationship Id="rId4" Type="http://schemas.openxmlformats.org/officeDocument/2006/relationships/audio" Target="../media/audio2.wav"/><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7.jpg"/><Relationship Id="rId13" Type="http://schemas.openxmlformats.org/officeDocument/2006/relationships/image" Target="../media/image11.png"/><Relationship Id="rId3" Type="http://schemas.openxmlformats.org/officeDocument/2006/relationships/audio" Target="../media/audio1.wav"/><Relationship Id="rId7" Type="http://schemas.openxmlformats.org/officeDocument/2006/relationships/audio" Target="../media/audio5.wav"/><Relationship Id="rId12" Type="http://schemas.openxmlformats.org/officeDocument/2006/relationships/image" Target="../media/image10.png"/><Relationship Id="rId2" Type="http://schemas.openxmlformats.org/officeDocument/2006/relationships/slideLayout" Target="../slideLayouts/slideLayout10.xml"/><Relationship Id="rId1" Type="http://schemas.openxmlformats.org/officeDocument/2006/relationships/tags" Target="../tags/tag2.xml"/><Relationship Id="rId6" Type="http://schemas.openxmlformats.org/officeDocument/2006/relationships/audio" Target="../media/audio4.wav"/><Relationship Id="rId11" Type="http://schemas.openxmlformats.org/officeDocument/2006/relationships/audio" Target="../media/audio6.wav"/><Relationship Id="rId5" Type="http://schemas.openxmlformats.org/officeDocument/2006/relationships/audio" Target="../media/audio3.wav"/><Relationship Id="rId10" Type="http://schemas.openxmlformats.org/officeDocument/2006/relationships/image" Target="../media/image9.jpeg"/><Relationship Id="rId4" Type="http://schemas.openxmlformats.org/officeDocument/2006/relationships/audio" Target="../media/audio2.wav"/><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7.jpg"/><Relationship Id="rId13" Type="http://schemas.openxmlformats.org/officeDocument/2006/relationships/image" Target="../media/image11.png"/><Relationship Id="rId3" Type="http://schemas.openxmlformats.org/officeDocument/2006/relationships/audio" Target="../media/audio1.wav"/><Relationship Id="rId7" Type="http://schemas.openxmlformats.org/officeDocument/2006/relationships/audio" Target="../media/audio5.wav"/><Relationship Id="rId12" Type="http://schemas.openxmlformats.org/officeDocument/2006/relationships/audio" Target="../media/audio6.wav"/><Relationship Id="rId2" Type="http://schemas.openxmlformats.org/officeDocument/2006/relationships/slideLayout" Target="../slideLayouts/slideLayout10.xml"/><Relationship Id="rId1" Type="http://schemas.openxmlformats.org/officeDocument/2006/relationships/tags" Target="../tags/tag3.xml"/><Relationship Id="rId6" Type="http://schemas.openxmlformats.org/officeDocument/2006/relationships/audio" Target="../media/audio4.wav"/><Relationship Id="rId11" Type="http://schemas.openxmlformats.org/officeDocument/2006/relationships/image" Target="../media/image9.jpeg"/><Relationship Id="rId5" Type="http://schemas.openxmlformats.org/officeDocument/2006/relationships/audio" Target="../media/audio3.wav"/><Relationship Id="rId10" Type="http://schemas.openxmlformats.org/officeDocument/2006/relationships/image" Target="../media/image8.png"/><Relationship Id="rId4" Type="http://schemas.openxmlformats.org/officeDocument/2006/relationships/audio" Target="../media/audio2.wav"/><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4.png"/><Relationship Id="rId2" Type="http://schemas.openxmlformats.org/officeDocument/2006/relationships/audio" Target="../media/media2.WAV"/><Relationship Id="rId1" Type="http://schemas.microsoft.com/office/2007/relationships/media" Target="../media/media2.WAV"/><Relationship Id="rId6" Type="http://schemas.microsoft.com/office/2007/relationships/hdphoto" Target="../media/hdphoto3.wdp"/><Relationship Id="rId5" Type="http://schemas.openxmlformats.org/officeDocument/2006/relationships/image" Target="../media/image13.png"/><Relationship Id="rId4" Type="http://schemas.openxmlformats.org/officeDocument/2006/relationships/image" Target="../media/image12.jpg"/></Relationships>
</file>

<file path=ppt/slides/_rels/slide6.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15.jpg"/><Relationship Id="rId7"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jpg"/><Relationship Id="rId9"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21.png"/><Relationship Id="rId4" Type="http://schemas.microsoft.com/office/2007/relationships/hdphoto" Target="../media/hdphoto4.wdp"/></Relationships>
</file>

<file path=ppt/slides/_rels/slide8.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2.jpg"/><Relationship Id="rId7"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24.png"/><Relationship Id="rId5" Type="http://schemas.microsoft.com/office/2007/relationships/hdphoto" Target="../media/hdphoto5.wdp"/><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24.png"/><Relationship Id="rId5" Type="http://schemas.microsoft.com/office/2007/relationships/hdphoto" Target="../media/hdphoto5.wdp"/><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8.png"/><Relationship Id="rId7"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microsoft.com/office/2007/relationships/hdphoto" Target="../media/hdphoto6.wdp"/><Relationship Id="rId11" Type="http://schemas.openxmlformats.org/officeDocument/2006/relationships/image" Target="../media/image34.png"/><Relationship Id="rId5" Type="http://schemas.openxmlformats.org/officeDocument/2006/relationships/image" Target="../media/image30.png"/><Relationship Id="rId10" Type="http://schemas.openxmlformats.org/officeDocument/2006/relationships/image" Target="../media/image33.png"/><Relationship Id="rId4" Type="http://schemas.openxmlformats.org/officeDocument/2006/relationships/image" Target="../media/image29.png"/><Relationship Id="rId9" Type="http://schemas.microsoft.com/office/2007/relationships/hdphoto" Target="../media/hdphoto7.wdp"/></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microsoft.com/office/2007/relationships/hdphoto" Target="../media/hdphoto4.wdp"/><Relationship Id="rId5" Type="http://schemas.openxmlformats.org/officeDocument/2006/relationships/image" Target="../media/image20.png"/><Relationship Id="rId4" Type="http://schemas.microsoft.com/office/2007/relationships/hdphoto" Target="../media/hdphoto8.wdp"/></Relationships>
</file>

<file path=ppt/slides/_rels/slide13.xml.rels><?xml version="1.0" encoding="UTF-8" standalone="yes"?>
<Relationships xmlns="http://schemas.openxmlformats.org/package/2006/relationships"><Relationship Id="rId3" Type="http://schemas.openxmlformats.org/officeDocument/2006/relationships/image" Target="../media/image22.jpg"/><Relationship Id="rId7"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24.png"/><Relationship Id="rId5" Type="http://schemas.microsoft.com/office/2007/relationships/hdphoto" Target="../media/hdphoto8.wdp"/><Relationship Id="rId4" Type="http://schemas.openxmlformats.org/officeDocument/2006/relationships/image" Target="../media/image36.png"/></Relationships>
</file>

<file path=ppt/slides/_rels/slide14.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microsoft.com/office/2007/relationships/hdphoto" Target="../media/hdphoto9.wdp"/><Relationship Id="rId4" Type="http://schemas.openxmlformats.org/officeDocument/2006/relationships/image" Target="../media/image40.png"/></Relationships>
</file>

<file path=ppt/slides/_rels/slide18.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6.jpg"/><Relationship Id="rId7" Type="http://schemas.microsoft.com/office/2007/relationships/hdphoto" Target="../media/hdphoto2.wdp"/><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3.mp4"/><Relationship Id="rId1" Type="http://schemas.openxmlformats.org/officeDocument/2006/relationships/video" Target="NULL" TargetMode="External"/><Relationship Id="rId5" Type="http://schemas.openxmlformats.org/officeDocument/2006/relationships/image" Target="../media/image41.png"/><Relationship Id="rId4" Type="http://schemas.openxmlformats.org/officeDocument/2006/relationships/notesSlide" Target="../notesSlides/notesSlide13.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21.png"/><Relationship Id="rId4" Type="http://schemas.microsoft.com/office/2007/relationships/hdphoto" Target="../media/hdphoto4.wdp"/></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microsoft.com/office/2007/relationships/hdphoto" Target="../media/hdphoto4.wdp"/><Relationship Id="rId5" Type="http://schemas.openxmlformats.org/officeDocument/2006/relationships/image" Target="../media/image20.png"/><Relationship Id="rId4" Type="http://schemas.microsoft.com/office/2007/relationships/hdphoto" Target="../media/hdphoto10.wdp"/></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microsoft.com/office/2007/relationships/hdphoto" Target="../media/hdphoto4.wdp"/><Relationship Id="rId5" Type="http://schemas.openxmlformats.org/officeDocument/2006/relationships/image" Target="../media/image20.png"/><Relationship Id="rId4" Type="http://schemas.openxmlformats.org/officeDocument/2006/relationships/image" Target="../media/image43.png"/></Relationships>
</file>

<file path=ppt/slides/_rels/slide2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microsoft.com/office/2007/relationships/hdphoto" Target="../media/hdphoto12.wdp"/><Relationship Id="rId5" Type="http://schemas.openxmlformats.org/officeDocument/2006/relationships/image" Target="../media/image45.png"/><Relationship Id="rId4" Type="http://schemas.microsoft.com/office/2007/relationships/hdphoto" Target="../media/hdphoto11.wdp"/></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3.mp4"/><Relationship Id="rId1" Type="http://schemas.openxmlformats.org/officeDocument/2006/relationships/video" Target="NULL" TargetMode="External"/><Relationship Id="rId5" Type="http://schemas.openxmlformats.org/officeDocument/2006/relationships/image" Target="../media/image46.png"/><Relationship Id="rId4" Type="http://schemas.openxmlformats.org/officeDocument/2006/relationships/notesSlide" Target="../notesSlides/notesSlide19.xml"/></Relationships>
</file>

<file path=ppt/slides/_rels/slide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microsoft.com/office/2007/relationships/hdphoto" Target="../media/hdphoto13.wdp"/></Relationships>
</file>

<file path=ppt/slides/_rels/slide27.xml.rels><?xml version="1.0" encoding="UTF-8" standalone="yes"?>
<Relationships xmlns="http://schemas.openxmlformats.org/package/2006/relationships"><Relationship Id="rId8" Type="http://schemas.microsoft.com/office/2007/relationships/hdphoto" Target="../media/hdphoto14.wdp"/><Relationship Id="rId13" Type="http://schemas.openxmlformats.org/officeDocument/2006/relationships/image" Target="../media/image56.png"/><Relationship Id="rId18" Type="http://schemas.microsoft.com/office/2007/relationships/hdphoto" Target="../media/hdphoto17.wdp"/><Relationship Id="rId3" Type="http://schemas.openxmlformats.org/officeDocument/2006/relationships/audio" Target="../media/audio7.wav"/><Relationship Id="rId21" Type="http://schemas.openxmlformats.org/officeDocument/2006/relationships/image" Target="../media/image60.png"/><Relationship Id="rId7" Type="http://schemas.openxmlformats.org/officeDocument/2006/relationships/image" Target="../media/image51.png"/><Relationship Id="rId12" Type="http://schemas.openxmlformats.org/officeDocument/2006/relationships/image" Target="../media/image55.png"/><Relationship Id="rId17" Type="http://schemas.openxmlformats.org/officeDocument/2006/relationships/image" Target="../media/image58.png"/><Relationship Id="rId2" Type="http://schemas.openxmlformats.org/officeDocument/2006/relationships/notesSlide" Target="../notesSlides/notesSlide21.xml"/><Relationship Id="rId16" Type="http://schemas.microsoft.com/office/2007/relationships/hdphoto" Target="../media/hdphoto16.wdp"/><Relationship Id="rId20" Type="http://schemas.microsoft.com/office/2007/relationships/hdphoto" Target="../media/hdphoto18.wdp"/><Relationship Id="rId1" Type="http://schemas.openxmlformats.org/officeDocument/2006/relationships/slideLayout" Target="../slideLayouts/slideLayout1.xml"/><Relationship Id="rId6" Type="http://schemas.openxmlformats.org/officeDocument/2006/relationships/image" Target="../media/image50.png"/><Relationship Id="rId11" Type="http://schemas.openxmlformats.org/officeDocument/2006/relationships/image" Target="../media/image54.png"/><Relationship Id="rId5" Type="http://schemas.openxmlformats.org/officeDocument/2006/relationships/image" Target="../media/image49.png"/><Relationship Id="rId15" Type="http://schemas.openxmlformats.org/officeDocument/2006/relationships/image" Target="../media/image57.png"/><Relationship Id="rId10" Type="http://schemas.openxmlformats.org/officeDocument/2006/relationships/image" Target="../media/image53.png"/><Relationship Id="rId19" Type="http://schemas.openxmlformats.org/officeDocument/2006/relationships/image" Target="../media/image59.png"/><Relationship Id="rId4" Type="http://schemas.openxmlformats.org/officeDocument/2006/relationships/image" Target="../media/image48.jpeg"/><Relationship Id="rId9" Type="http://schemas.openxmlformats.org/officeDocument/2006/relationships/image" Target="../media/image52.png"/><Relationship Id="rId14" Type="http://schemas.microsoft.com/office/2007/relationships/hdphoto" Target="../media/hdphoto15.wdp"/><Relationship Id="rId22" Type="http://schemas.microsoft.com/office/2007/relationships/hdphoto" Target="../media/hdphoto19.wdp"/></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3.mp4"/><Relationship Id="rId1" Type="http://schemas.openxmlformats.org/officeDocument/2006/relationships/video" Target="NULL" TargetMode="External"/><Relationship Id="rId5" Type="http://schemas.openxmlformats.org/officeDocument/2006/relationships/image" Target="../media/image61.png"/><Relationship Id="rId4" Type="http://schemas.openxmlformats.org/officeDocument/2006/relationships/notesSlide" Target="../notesSlides/notesSlide2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g"/><Relationship Id="rId7" Type="http://schemas.openxmlformats.org/officeDocument/2006/relationships/image" Target="../media/image34.png"/><Relationship Id="rId2" Type="http://schemas.openxmlformats.org/officeDocument/2006/relationships/notesSlide" Target="../notesSlides/notesSlide25.xml"/><Relationship Id="rId1" Type="http://schemas.openxmlformats.org/officeDocument/2006/relationships/slideLayout" Target="../slideLayouts/slideLayout3.xml"/><Relationship Id="rId6" Type="http://schemas.openxmlformats.org/officeDocument/2006/relationships/image" Target="../media/image24.png"/><Relationship Id="rId5" Type="http://schemas.microsoft.com/office/2007/relationships/hdphoto" Target="../media/hdphoto20.wdp"/><Relationship Id="rId4" Type="http://schemas.openxmlformats.org/officeDocument/2006/relationships/image" Target="../media/image62.png"/></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64.png"/><Relationship Id="rId5" Type="http://schemas.microsoft.com/office/2007/relationships/hdphoto" Target="../media/hdphoto21.wdp"/><Relationship Id="rId4" Type="http://schemas.openxmlformats.org/officeDocument/2006/relationships/image" Target="../media/image63.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4.mp4"/><Relationship Id="rId1" Type="http://schemas.openxmlformats.org/officeDocument/2006/relationships/video" Target="NULL" TargetMode="External"/><Relationship Id="rId5" Type="http://schemas.openxmlformats.org/officeDocument/2006/relationships/image" Target="../media/image65.png"/><Relationship Id="rId4" Type="http://schemas.openxmlformats.org/officeDocument/2006/relationships/notesSlide" Target="../notesSlides/notesSlide27.xml"/></Relationships>
</file>

<file path=ppt/slides/_rels/slide3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6.jpg"/><Relationship Id="rId7" Type="http://schemas.microsoft.com/office/2007/relationships/hdphoto" Target="../media/hdphoto2.wdp"/><Relationship Id="rId2" Type="http://schemas.openxmlformats.org/officeDocument/2006/relationships/notesSlide" Target="../notesSlides/notesSlide28.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18.png"/><Relationship Id="rId4" Type="http://schemas.openxmlformats.org/officeDocument/2006/relationships/image" Target="../media/image17.png"/></Relationships>
</file>

<file path=ppt/slides/_rels/slide3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9.xml"/><Relationship Id="rId1" Type="http://schemas.openxmlformats.org/officeDocument/2006/relationships/slideLayout" Target="../slideLayouts/slideLayout3.xml"/><Relationship Id="rId6" Type="http://schemas.openxmlformats.org/officeDocument/2006/relationships/image" Target="../media/image24.png"/><Relationship Id="rId5" Type="http://schemas.microsoft.com/office/2007/relationships/hdphoto" Target="../media/hdphoto5.wdp"/><Relationship Id="rId4" Type="http://schemas.openxmlformats.org/officeDocument/2006/relationships/image" Target="../media/image27.png"/></Relationships>
</file>

<file path=ppt/slides/_rels/slide36.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30.xml"/><Relationship Id="rId1" Type="http://schemas.openxmlformats.org/officeDocument/2006/relationships/slideLayout" Target="../slideLayouts/slideLayout1.xml"/><Relationship Id="rId5" Type="http://schemas.openxmlformats.org/officeDocument/2006/relationships/image" Target="../media/image31.png"/><Relationship Id="rId4" Type="http://schemas.openxmlformats.org/officeDocument/2006/relationships/image" Target="../media/image66.png"/></Relationships>
</file>

<file path=ppt/slides/_rels/slide3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1.xml"/><Relationship Id="rId1" Type="http://schemas.openxmlformats.org/officeDocument/2006/relationships/slideLayout" Target="../slideLayouts/slideLayout1.xml"/><Relationship Id="rId6" Type="http://schemas.microsoft.com/office/2007/relationships/hdphoto" Target="../media/hdphoto23.wdp"/><Relationship Id="rId5" Type="http://schemas.openxmlformats.org/officeDocument/2006/relationships/image" Target="../media/image68.png"/><Relationship Id="rId4" Type="http://schemas.microsoft.com/office/2007/relationships/hdphoto" Target="../media/hdphoto22.wdp"/></Relationships>
</file>

<file path=ppt/slides/_rels/slide3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32.xml"/><Relationship Id="rId1" Type="http://schemas.openxmlformats.org/officeDocument/2006/relationships/slideLayout" Target="../slideLayouts/slideLayout1.xml"/><Relationship Id="rId4" Type="http://schemas.microsoft.com/office/2007/relationships/hdphoto" Target="../media/hdphoto24.wdp"/></Relationships>
</file>

<file path=ppt/slides/_rels/slide3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6.jpg"/><Relationship Id="rId7" Type="http://schemas.microsoft.com/office/2007/relationships/hdphoto" Target="../media/hdphoto2.wdp"/><Relationship Id="rId2" Type="http://schemas.openxmlformats.org/officeDocument/2006/relationships/notesSlide" Target="../notesSlides/notesSlide33.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18.png"/><Relationship Id="rId4" Type="http://schemas.openxmlformats.org/officeDocument/2006/relationships/image" Target="../media/image17.png"/></Relationships>
</file>

<file path=ppt/slides/_rels/slide4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4.xml"/><Relationship Id="rId1" Type="http://schemas.openxmlformats.org/officeDocument/2006/relationships/slideLayout" Target="../slideLayouts/slideLayout1.xml"/><Relationship Id="rId6" Type="http://schemas.openxmlformats.org/officeDocument/2006/relationships/image" Target="../media/image64.png"/><Relationship Id="rId5" Type="http://schemas.microsoft.com/office/2007/relationships/hdphoto" Target="../media/hdphoto21.wdp"/><Relationship Id="rId4" Type="http://schemas.openxmlformats.org/officeDocument/2006/relationships/image" Target="../media/image63.png"/></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5.xml"/><Relationship Id="rId1" Type="http://schemas.openxmlformats.org/officeDocument/2006/relationships/slideLayout" Target="../slideLayouts/slideLayout1.xml"/><Relationship Id="rId5" Type="http://schemas.openxmlformats.org/officeDocument/2006/relationships/image" Target="../media/image24.png"/><Relationship Id="rId4" Type="http://schemas.microsoft.com/office/2007/relationships/hdphoto" Target="../media/hdphoto5.wdp"/></Relationships>
</file>

<file path=ppt/slides/_rels/slide4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6.xml"/><Relationship Id="rId1" Type="http://schemas.openxmlformats.org/officeDocument/2006/relationships/slideLayout" Target="../slideLayouts/slideLayout1.xml"/><Relationship Id="rId5" Type="http://schemas.openxmlformats.org/officeDocument/2006/relationships/image" Target="../media/image24.png"/><Relationship Id="rId4" Type="http://schemas.microsoft.com/office/2007/relationships/hdphoto" Target="../media/hdphoto5.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hiệu Rung chuông vàng (2007 - 2010)">
            <a:hlinkClick r:id="" action="ppaction://media"/>
            <a:extLst>
              <a:ext uri="{FF2B5EF4-FFF2-40B4-BE49-F238E27FC236}">
                <a16:creationId xmlns:a16="http://schemas.microsoft.com/office/drawing/2014/main" id="{C5BBB859-7167-4D7E-8EEF-CF1FA2CAC913}"/>
              </a:ext>
            </a:extLst>
          </p:cNvPr>
          <p:cNvPicPr>
            <a:picLocks noChangeAspect="1"/>
          </p:cNvPicPr>
          <p:nvPr>
            <a:audioFile r:link="rId1"/>
            <p:extLst>
              <p:ext uri="{DAA4B4D4-6D71-4841-9C94-3DE7FCFB9230}">
                <p14:media xmlns:p14="http://schemas.microsoft.com/office/powerpoint/2010/main" r:embed="rId2">
                  <p14:trim st="3080"/>
                </p14:media>
              </p:ext>
            </p:extLst>
          </p:nvPr>
        </p:nvPicPr>
        <p:blipFill>
          <a:blip r:embed="rId4"/>
          <a:stretch>
            <a:fillRect/>
          </a:stretch>
        </p:blipFill>
        <p:spPr>
          <a:xfrm>
            <a:off x="10058400" y="2457450"/>
            <a:ext cx="457200" cy="457200"/>
          </a:xfrm>
          <a:prstGeom prst="rect">
            <a:avLst/>
          </a:prstGeom>
        </p:spPr>
      </p:pic>
      <p:pic>
        <p:nvPicPr>
          <p:cNvPr id="3" name="Picture 2">
            <a:extLst>
              <a:ext uri="{FF2B5EF4-FFF2-40B4-BE49-F238E27FC236}">
                <a16:creationId xmlns:a16="http://schemas.microsoft.com/office/drawing/2014/main" id="{7106804B-2839-424B-A295-1EAA3BE4FAD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9145567" cy="5143500"/>
          </a:xfrm>
          <a:prstGeom prst="rect">
            <a:avLst/>
          </a:prstGeom>
        </p:spPr>
      </p:pic>
      <p:sp>
        <p:nvSpPr>
          <p:cNvPr id="4" name="Rectangle 3">
            <a:extLst>
              <a:ext uri="{FF2B5EF4-FFF2-40B4-BE49-F238E27FC236}">
                <a16:creationId xmlns:a16="http://schemas.microsoft.com/office/drawing/2014/main" id="{2F42B3C0-4CDF-484D-84F5-B7A6DE3E4F44}"/>
              </a:ext>
            </a:extLst>
          </p:cNvPr>
          <p:cNvSpPr/>
          <p:nvPr/>
        </p:nvSpPr>
        <p:spPr>
          <a:xfrm>
            <a:off x="2799749" y="1956695"/>
            <a:ext cx="5995873" cy="1915909"/>
          </a:xfrm>
          <a:prstGeom prst="rect">
            <a:avLst/>
          </a:prstGeom>
          <a:noFill/>
        </p:spPr>
        <p:txBody>
          <a:bodyPr wrap="none" lIns="68580" tIns="34290" rIns="68580" bIns="34290">
            <a:spAutoFit/>
            <a:scene3d>
              <a:camera prst="orthographicFront"/>
              <a:lightRig rig="threePt" dir="t"/>
            </a:scene3d>
            <a:sp3d extrusionH="57150">
              <a:bevelT w="82550" h="38100" prst="coolSlant"/>
            </a:sp3d>
          </a:bodyPr>
          <a:lstStyle/>
          <a:p>
            <a:pPr algn="ctr" defTabSz="685800" fontAlgn="auto">
              <a:spcBef>
                <a:spcPts val="0"/>
              </a:spcBef>
              <a:spcAft>
                <a:spcPts val="0"/>
              </a:spcAft>
            </a:pPr>
            <a:r>
              <a:rPr lang="en-US" sz="6000" b="1" dirty="0">
                <a:ln w="0"/>
                <a:solidFill>
                  <a:srgbClr val="FF0000"/>
                </a:solidFill>
                <a:effectLst>
                  <a:outerShdw blurRad="50800" dist="38100" dir="16200000" rotWithShape="0">
                    <a:prstClr val="black">
                      <a:alpha val="40000"/>
                    </a:prstClr>
                  </a:outerShdw>
                </a:effectLst>
                <a:latin typeface="Arial" panose="020B0604020202020204" pitchFamily="34" charset="0"/>
                <a:ea typeface="+mn-ea"/>
                <a:cs typeface="Arial" panose="020B0604020202020204" pitchFamily="34" charset="0"/>
              </a:rPr>
              <a:t>RUNG</a:t>
            </a:r>
          </a:p>
          <a:p>
            <a:pPr algn="ctr" defTabSz="685800" fontAlgn="auto">
              <a:spcBef>
                <a:spcPts val="0"/>
              </a:spcBef>
              <a:spcAft>
                <a:spcPts val="0"/>
              </a:spcAft>
            </a:pPr>
            <a:r>
              <a:rPr lang="en-US" sz="6000" b="1" dirty="0">
                <a:ln w="0"/>
                <a:solidFill>
                  <a:srgbClr val="FF0000"/>
                </a:solidFill>
                <a:effectLst>
                  <a:outerShdw blurRad="50800" dist="38100" dir="16200000" rotWithShape="0">
                    <a:prstClr val="black">
                      <a:alpha val="40000"/>
                    </a:prstClr>
                  </a:outerShdw>
                </a:effectLst>
                <a:latin typeface="Arial" panose="020B0604020202020204" pitchFamily="34" charset="0"/>
                <a:ea typeface="+mn-ea"/>
                <a:cs typeface="Arial" panose="020B0604020202020204" pitchFamily="34" charset="0"/>
              </a:rPr>
              <a:t>CHUÔNG VÀNG</a:t>
            </a:r>
          </a:p>
        </p:txBody>
      </p:sp>
    </p:spTree>
    <p:extLst>
      <p:ext uri="{BB962C8B-B14F-4D97-AF65-F5344CB8AC3E}">
        <p14:creationId xmlns:p14="http://schemas.microsoft.com/office/powerpoint/2010/main" val="1162860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2449">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 name="图片 5">
            <a:extLst>
              <a:ext uri="{FF2B5EF4-FFF2-40B4-BE49-F238E27FC236}">
                <a16:creationId xmlns:a16="http://schemas.microsoft.com/office/drawing/2014/main" id="{CEAC34FC-A37A-413F-B5AB-AE6841E2C26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5358"/>
            <a:ext cx="9144000" cy="5143500"/>
          </a:xfrm>
          <a:prstGeom prst="rect">
            <a:avLst/>
          </a:prstGeom>
        </p:spPr>
      </p:pic>
      <p:sp>
        <p:nvSpPr>
          <p:cNvPr id="37" name="AutoShape 51"/>
          <p:cNvSpPr>
            <a:spLocks noChangeArrowheads="1"/>
          </p:cNvSpPr>
          <p:nvPr/>
        </p:nvSpPr>
        <p:spPr bwMode="auto">
          <a:xfrm>
            <a:off x="1604033" y="279127"/>
            <a:ext cx="7482820" cy="1058783"/>
          </a:xfrm>
          <a:prstGeom prst="roundRect">
            <a:avLst>
              <a:gd name="adj" fmla="val 16667"/>
            </a:avLst>
          </a:prstGeom>
          <a:solidFill>
            <a:schemeClr val="accent6">
              <a:lumMod val="60000"/>
              <a:lumOff val="40000"/>
              <a:alpha val="59000"/>
            </a:schemeClr>
          </a:solidFill>
          <a:ln w="9525">
            <a:solidFill>
              <a:srgbClr val="FF6600"/>
            </a:solidFill>
            <a:round/>
            <a:headEnd/>
            <a:tailEnd/>
          </a:ln>
        </p:spPr>
        <p:txBody>
          <a:bodyPr wrap="none" lIns="68554" tIns="34278" rIns="68554" bIns="34278" anchor="ctr"/>
          <a:lstStyle/>
          <a:p>
            <a:pPr algn="ctr" defTabSz="685537" fontAlgn="auto">
              <a:spcBef>
                <a:spcPts val="0"/>
              </a:spcBef>
              <a:spcAft>
                <a:spcPts val="0"/>
              </a:spcAft>
              <a:defRPr/>
            </a:pPr>
            <a:r>
              <a:rPr lang="en-US" sz="3500" b="1" u="sng" dirty="0" err="1">
                <a:latin typeface="UTM Ong Do Gia" panose="02040603050506020204" pitchFamily="18" charset="0"/>
                <a:ea typeface="+mn-ea"/>
                <a:cs typeface="Times New Roman" pitchFamily="18" charset="0"/>
              </a:rPr>
              <a:t>Câu</a:t>
            </a:r>
            <a:r>
              <a:rPr lang="en-US" sz="3500" b="1" u="sng" dirty="0">
                <a:latin typeface="UTM Ong Do Gia" panose="02040603050506020204" pitchFamily="18" charset="0"/>
                <a:ea typeface="+mn-ea"/>
                <a:cs typeface="Times New Roman" pitchFamily="18" charset="0"/>
              </a:rPr>
              <a:t> 1</a:t>
            </a:r>
            <a:r>
              <a:rPr lang="en-US" sz="3500" b="1" dirty="0">
                <a:latin typeface="UTM Ong Do Gia" panose="02040603050506020204" pitchFamily="18" charset="0"/>
                <a:ea typeface="+mn-ea"/>
                <a:cs typeface="Times New Roman" pitchFamily="18" charset="0"/>
              </a:rPr>
              <a:t>: </a:t>
            </a:r>
            <a:r>
              <a:rPr lang="fr-FR" altLang="en-US" sz="3500" b="1" dirty="0">
                <a:latin typeface="UTM Ong Do Gia" panose="02040603050506020204" pitchFamily="18" charset="0"/>
                <a:ea typeface="+mn-ea"/>
                <a:cs typeface="Times New Roman" panose="02020603050405020304" pitchFamily="18" charset="0"/>
              </a:rPr>
              <a:t>Quân Tống xâm lược nước ta lần thứ nhất</a:t>
            </a:r>
          </a:p>
          <a:p>
            <a:pPr algn="ctr" defTabSz="685537" fontAlgn="auto">
              <a:spcBef>
                <a:spcPts val="0"/>
              </a:spcBef>
              <a:spcAft>
                <a:spcPts val="0"/>
              </a:spcAft>
              <a:defRPr/>
            </a:pPr>
            <a:r>
              <a:rPr lang="fr-FR" altLang="en-US" sz="3500" b="1" dirty="0">
                <a:latin typeface="UTM Ong Do Gia" panose="02040603050506020204" pitchFamily="18" charset="0"/>
                <a:ea typeface="+mn-ea"/>
                <a:cs typeface="Times New Roman" panose="02020603050405020304" pitchFamily="18" charset="0"/>
              </a:rPr>
              <a:t>              vào năm nào </a:t>
            </a:r>
            <a:r>
              <a:rPr lang="vi-VN" altLang="en-US" sz="3500" b="1" dirty="0">
                <a:latin typeface="Times New Roman" panose="02020603050405020304" pitchFamily="18" charset="0"/>
                <a:ea typeface="+mn-ea"/>
                <a:cs typeface="Times New Roman" panose="02020603050405020304" pitchFamily="18" charset="0"/>
              </a:rPr>
              <a:t>?</a:t>
            </a:r>
            <a:endParaRPr lang="en-US" altLang="en-US" sz="3500" b="1" dirty="0">
              <a:latin typeface="UTM Ong Do Gia" panose="02040603050506020204" pitchFamily="18" charset="0"/>
              <a:ea typeface="+mn-ea"/>
              <a:cs typeface="Times New Roman" panose="02020603050405020304" pitchFamily="18" charset="0"/>
            </a:endParaRPr>
          </a:p>
        </p:txBody>
      </p:sp>
      <p:grpSp>
        <p:nvGrpSpPr>
          <p:cNvPr id="2" name="Group 51"/>
          <p:cNvGrpSpPr>
            <a:grpSpLocks/>
          </p:cNvGrpSpPr>
          <p:nvPr/>
        </p:nvGrpSpPr>
        <p:grpSpPr bwMode="auto">
          <a:xfrm>
            <a:off x="1144195" y="0"/>
            <a:ext cx="240506" cy="5143500"/>
            <a:chOff x="202295" y="-322943"/>
            <a:chExt cx="319314" cy="7180943"/>
          </a:xfrm>
          <a:solidFill>
            <a:srgbClr val="002060"/>
          </a:solidFill>
        </p:grpSpPr>
        <p:sp>
          <p:nvSpPr>
            <p:cNvPr id="10" name="Rectangle 9"/>
            <p:cNvSpPr/>
            <p:nvPr/>
          </p:nvSpPr>
          <p:spPr bwMode="auto">
            <a:xfrm>
              <a:off x="202295" y="-322943"/>
              <a:ext cx="319314" cy="7165983"/>
            </a:xfrm>
            <a:prstGeom prst="rect">
              <a:avLst/>
            </a:prstGeom>
            <a:grpFill/>
            <a:ln w="9525" cap="flat" cmpd="sng" algn="ctr">
              <a:solidFill>
                <a:schemeClr val="tx1"/>
              </a:solidFill>
              <a:prstDash val="solid"/>
              <a:round/>
              <a:headEnd type="none" w="med" len="med"/>
              <a:tailEnd type="none" w="med" len="med"/>
            </a:ln>
            <a:effectLst/>
          </p:spPr>
          <p:txBody>
            <a:bodyPr/>
            <a:lstStyle/>
            <a:p>
              <a:pPr defTabSz="685537" fontAlgn="auto">
                <a:spcBef>
                  <a:spcPts val="0"/>
                </a:spcBef>
                <a:spcAft>
                  <a:spcPts val="0"/>
                </a:spcAft>
                <a:defRPr/>
              </a:pPr>
              <a:endParaRPr lang="en-US" sz="1500">
                <a:solidFill>
                  <a:prstClr val="black"/>
                </a:solidFill>
                <a:latin typeface="Arial" panose="020B0604020202020204" pitchFamily="34" charset="0"/>
                <a:ea typeface="+mn-ea"/>
              </a:endParaRPr>
            </a:p>
          </p:txBody>
        </p:sp>
        <p:sp>
          <p:nvSpPr>
            <p:cNvPr id="3111" name="Rectangle 10"/>
            <p:cNvSpPr>
              <a:spLocks noChangeArrowheads="1"/>
            </p:cNvSpPr>
            <p:nvPr/>
          </p:nvSpPr>
          <p:spPr bwMode="auto">
            <a:xfrm>
              <a:off x="238583" y="-322943"/>
              <a:ext cx="228600" cy="7166429"/>
            </a:xfrm>
            <a:prstGeom prst="rect">
              <a:avLst/>
            </a:prstGeom>
            <a:grpFill/>
            <a:ln w="9525" algn="ctr">
              <a:solidFill>
                <a:schemeClr val="tx1"/>
              </a:solidFill>
              <a:round/>
              <a:headEnd/>
              <a:tailEnd/>
            </a:ln>
          </p:spPr>
          <p:txBody>
            <a:bodyPr/>
            <a:lstStyle/>
            <a:p>
              <a:pPr defTabSz="685537" fontAlgn="auto">
                <a:spcBef>
                  <a:spcPts val="0"/>
                </a:spcBef>
                <a:spcAft>
                  <a:spcPts val="0"/>
                </a:spcAft>
                <a:defRPr/>
              </a:pPr>
              <a:endParaRPr lang="vi-VN" sz="1500">
                <a:solidFill>
                  <a:prstClr val="black"/>
                </a:solidFill>
                <a:latin typeface=".VnTime" pitchFamily="34" charset="0"/>
                <a:ea typeface="+mn-ea"/>
              </a:endParaRPr>
            </a:p>
          </p:txBody>
        </p:sp>
        <p:sp>
          <p:nvSpPr>
            <p:cNvPr id="14" name="Rectangle 13"/>
            <p:cNvSpPr/>
            <p:nvPr/>
          </p:nvSpPr>
          <p:spPr bwMode="auto">
            <a:xfrm>
              <a:off x="324013" y="-307982"/>
              <a:ext cx="75877" cy="7165982"/>
            </a:xfrm>
            <a:prstGeom prst="rect">
              <a:avLst/>
            </a:prstGeom>
            <a:grpFill/>
            <a:ln w="9525" cap="flat" cmpd="sng" algn="ctr">
              <a:noFill/>
              <a:prstDash val="solid"/>
              <a:round/>
              <a:headEnd type="none" w="med" len="med"/>
              <a:tailEnd type="none" w="med" len="med"/>
            </a:ln>
            <a:effectLst/>
          </p:spPr>
          <p:txBody>
            <a:bodyPr/>
            <a:lstStyle/>
            <a:p>
              <a:pPr defTabSz="685537" fontAlgn="auto">
                <a:spcBef>
                  <a:spcPts val="0"/>
                </a:spcBef>
                <a:spcAft>
                  <a:spcPts val="0"/>
                </a:spcAft>
                <a:defRPr/>
              </a:pPr>
              <a:endParaRPr lang="en-US" sz="1500">
                <a:solidFill>
                  <a:prstClr val="black"/>
                </a:solidFill>
                <a:effectLst>
                  <a:glow rad="101600">
                    <a:srgbClr val="4F81BD">
                      <a:satMod val="175000"/>
                      <a:alpha val="40000"/>
                    </a:srgbClr>
                  </a:glow>
                </a:effectLst>
                <a:latin typeface="Arial" panose="020B0604020202020204" pitchFamily="34" charset="0"/>
                <a:ea typeface="+mn-ea"/>
              </a:endParaRPr>
            </a:p>
          </p:txBody>
        </p:sp>
      </p:grpSp>
      <p:pic>
        <p:nvPicPr>
          <p:cNvPr id="39" name="Picture 37" descr="Blue_chapterlist"/>
          <p:cNvPicPr>
            <a:picLocks noChangeAspect="1" noChangeArrowheads="1"/>
          </p:cNvPicPr>
          <p:nvPr/>
        </p:nvPicPr>
        <p:blipFill>
          <a:blip r:embed="rId9" cstate="print">
            <a:clrChange>
              <a:clrFrom>
                <a:srgbClr val="FFFFFF"/>
              </a:clrFrom>
              <a:clrTo>
                <a:srgbClr val="FFFFFF">
                  <a:alpha val="0"/>
                </a:srgbClr>
              </a:clrTo>
            </a:clrChange>
          </a:blip>
          <a:srcRect/>
          <a:stretch>
            <a:fillRect/>
          </a:stretch>
        </p:blipFill>
        <p:spPr bwMode="auto">
          <a:xfrm>
            <a:off x="1178723" y="2180037"/>
            <a:ext cx="445294" cy="263128"/>
          </a:xfrm>
          <a:prstGeom prst="rect">
            <a:avLst/>
          </a:prstGeom>
          <a:noFill/>
          <a:ln w="9525">
            <a:noFill/>
            <a:miter lim="800000"/>
            <a:headEnd/>
            <a:tailEnd/>
          </a:ln>
          <a:effectLst>
            <a:outerShdw dist="107763" dir="18900000" algn="ctr" rotWithShape="0">
              <a:srgbClr val="808080">
                <a:alpha val="50000"/>
              </a:srgbClr>
            </a:outerShdw>
          </a:effectLst>
        </p:spPr>
      </p:pic>
      <p:pic>
        <p:nvPicPr>
          <p:cNvPr id="40" name="Picture 39" descr="Classicmode"/>
          <p:cNvPicPr>
            <a:picLocks noChangeAspect="1" noChangeArrowheads="1"/>
          </p:cNvPicPr>
          <p:nvPr/>
        </p:nvPicPr>
        <p:blipFill>
          <a:blip r:embed="rId10" cstate="print">
            <a:clrChange>
              <a:clrFrom>
                <a:srgbClr val="2C2761"/>
              </a:clrFrom>
              <a:clrTo>
                <a:srgbClr val="2C2761">
                  <a:alpha val="0"/>
                </a:srgbClr>
              </a:clrTo>
            </a:clrChange>
          </a:blip>
          <a:srcRect/>
          <a:stretch>
            <a:fillRect/>
          </a:stretch>
        </p:blipFill>
        <p:spPr bwMode="auto">
          <a:xfrm>
            <a:off x="1464472" y="2013352"/>
            <a:ext cx="1125141" cy="601265"/>
          </a:xfrm>
          <a:prstGeom prst="rect">
            <a:avLst/>
          </a:prstGeom>
          <a:noFill/>
          <a:ln w="9525">
            <a:noFill/>
            <a:miter lim="800000"/>
            <a:headEnd/>
            <a:tailEnd/>
          </a:ln>
          <a:effectLst>
            <a:outerShdw dist="107763" dir="18900000" algn="ctr" rotWithShape="0">
              <a:srgbClr val="808080">
                <a:alpha val="50000"/>
              </a:srgbClr>
            </a:outerShdw>
          </a:effectLst>
        </p:spPr>
      </p:pic>
      <p:sp>
        <p:nvSpPr>
          <p:cNvPr id="1043" name="Oval 59">
            <a:hlinkHover r:id="" action="ppaction://noaction" highlightClick="1">
              <a:snd r:embed="rId11" name="cached_combo42.wav"/>
            </a:hlinkHover>
          </p:cNvPr>
          <p:cNvSpPr>
            <a:spLocks noChangeArrowheads="1"/>
          </p:cNvSpPr>
          <p:nvPr/>
        </p:nvSpPr>
        <p:spPr bwMode="auto">
          <a:xfrm>
            <a:off x="1521623" y="2068118"/>
            <a:ext cx="613172" cy="459581"/>
          </a:xfrm>
          <a:prstGeom prst="ellipse">
            <a:avLst/>
          </a:prstGeom>
          <a:gradFill rotWithShape="1">
            <a:gsLst>
              <a:gs pos="0">
                <a:srgbClr val="FF00FF">
                  <a:alpha val="53998"/>
                </a:srgbClr>
              </a:gs>
              <a:gs pos="100000">
                <a:srgbClr val="760076">
                  <a:alpha val="59000"/>
                </a:srgbClr>
              </a:gs>
            </a:gsLst>
            <a:lin ang="5400000" scaled="1"/>
          </a:gradFill>
          <a:ln w="9525">
            <a:noFill/>
            <a:round/>
            <a:headEnd/>
            <a:tailEnd/>
          </a:ln>
        </p:spPr>
        <p:txBody>
          <a:bodyPr wrap="none" lIns="68554" tIns="34278" rIns="68554" bIns="34278" anchor="ctr"/>
          <a:lstStyle/>
          <a:p>
            <a:pPr defTabSz="685537" fontAlgn="auto">
              <a:spcBef>
                <a:spcPts val="0"/>
              </a:spcBef>
              <a:spcAft>
                <a:spcPts val="0"/>
              </a:spcAft>
              <a:defRPr/>
            </a:pPr>
            <a:endParaRPr lang="vi-VN" sz="1500">
              <a:solidFill>
                <a:prstClr val="black"/>
              </a:solidFill>
              <a:latin typeface=".VnTime" pitchFamily="34" charset="0"/>
              <a:ea typeface="+mn-ea"/>
            </a:endParaRPr>
          </a:p>
        </p:txBody>
      </p:sp>
      <p:sp>
        <p:nvSpPr>
          <p:cNvPr id="1044" name="WordArt 226"/>
          <p:cNvSpPr>
            <a:spLocks noChangeArrowheads="1" noChangeShapeType="1" noTextEdit="1"/>
          </p:cNvSpPr>
          <p:nvPr/>
        </p:nvSpPr>
        <p:spPr bwMode="auto">
          <a:xfrm>
            <a:off x="1676404" y="2152654"/>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2700" kern="10">
                <a:ln w="9525">
                  <a:solidFill>
                    <a:srgbClr val="FFFF00"/>
                  </a:solidFill>
                  <a:round/>
                  <a:headEnd/>
                  <a:tailEnd/>
                </a:ln>
                <a:solidFill>
                  <a:srgbClr val="FFFF00"/>
                </a:solidFill>
                <a:latin typeface="UTM Ong Do Gia" panose="02040603050506020204" pitchFamily="18" charset="0"/>
                <a:ea typeface="+mn-ea"/>
              </a:rPr>
              <a:t>A</a:t>
            </a:r>
          </a:p>
        </p:txBody>
      </p:sp>
      <p:pic>
        <p:nvPicPr>
          <p:cNvPr id="5" name="Picture 37" descr="Blue_chapterlist"/>
          <p:cNvPicPr>
            <a:picLocks noChangeAspect="1" noChangeArrowheads="1"/>
          </p:cNvPicPr>
          <p:nvPr/>
        </p:nvPicPr>
        <p:blipFill>
          <a:blip r:embed="rId9" cstate="print">
            <a:clrChange>
              <a:clrFrom>
                <a:srgbClr val="FFFFFF"/>
              </a:clrFrom>
              <a:clrTo>
                <a:srgbClr val="FFFFFF">
                  <a:alpha val="0"/>
                </a:srgbClr>
              </a:clrTo>
            </a:clrChange>
          </a:blip>
          <a:srcRect/>
          <a:stretch>
            <a:fillRect/>
          </a:stretch>
        </p:blipFill>
        <p:spPr bwMode="auto">
          <a:xfrm>
            <a:off x="1190629" y="2956323"/>
            <a:ext cx="445294" cy="263128"/>
          </a:xfrm>
          <a:prstGeom prst="rect">
            <a:avLst/>
          </a:prstGeom>
          <a:noFill/>
          <a:ln w="9525">
            <a:noFill/>
            <a:miter lim="800000"/>
            <a:headEnd/>
            <a:tailEnd/>
          </a:ln>
          <a:effectLst>
            <a:outerShdw dist="107763" dir="18900000" algn="ctr" rotWithShape="0">
              <a:srgbClr val="808080">
                <a:alpha val="50000"/>
              </a:srgbClr>
            </a:outerShdw>
          </a:effectLst>
        </p:spPr>
      </p:pic>
      <p:pic>
        <p:nvPicPr>
          <p:cNvPr id="6" name="Picture 39" descr="Classicmode"/>
          <p:cNvPicPr>
            <a:picLocks noChangeAspect="1" noChangeArrowheads="1"/>
          </p:cNvPicPr>
          <p:nvPr/>
        </p:nvPicPr>
        <p:blipFill>
          <a:blip r:embed="rId10" cstate="print">
            <a:clrChange>
              <a:clrFrom>
                <a:srgbClr val="2C2761"/>
              </a:clrFrom>
              <a:clrTo>
                <a:srgbClr val="2C2761">
                  <a:alpha val="0"/>
                </a:srgbClr>
              </a:clrTo>
            </a:clrChange>
          </a:blip>
          <a:srcRect/>
          <a:stretch>
            <a:fillRect/>
          </a:stretch>
        </p:blipFill>
        <p:spPr bwMode="auto">
          <a:xfrm>
            <a:off x="1476376" y="2789639"/>
            <a:ext cx="1125141" cy="601265"/>
          </a:xfrm>
          <a:prstGeom prst="rect">
            <a:avLst/>
          </a:prstGeom>
          <a:noFill/>
          <a:ln w="9525">
            <a:noFill/>
            <a:miter lim="800000"/>
            <a:headEnd/>
            <a:tailEnd/>
          </a:ln>
          <a:effectLst>
            <a:outerShdw dist="107763" dir="18900000" algn="ctr" rotWithShape="0">
              <a:srgbClr val="808080">
                <a:alpha val="50000"/>
              </a:srgbClr>
            </a:outerShdw>
          </a:effectLst>
        </p:spPr>
      </p:pic>
      <p:sp>
        <p:nvSpPr>
          <p:cNvPr id="7" name="Oval 59">
            <a:hlinkHover r:id="" action="ppaction://noaction" highlightClick="1">
              <a:snd r:embed="rId11" name="cached_combo42.wav"/>
            </a:hlinkHover>
          </p:cNvPr>
          <p:cNvSpPr>
            <a:spLocks noChangeArrowheads="1"/>
          </p:cNvSpPr>
          <p:nvPr/>
        </p:nvSpPr>
        <p:spPr bwMode="auto">
          <a:xfrm>
            <a:off x="1533529" y="2844407"/>
            <a:ext cx="613172" cy="459581"/>
          </a:xfrm>
          <a:prstGeom prst="ellipse">
            <a:avLst/>
          </a:prstGeom>
          <a:gradFill rotWithShape="1">
            <a:gsLst>
              <a:gs pos="0">
                <a:srgbClr val="FF00FF">
                  <a:alpha val="53998"/>
                </a:srgbClr>
              </a:gs>
              <a:gs pos="100000">
                <a:srgbClr val="760076">
                  <a:alpha val="59000"/>
                </a:srgbClr>
              </a:gs>
            </a:gsLst>
            <a:lin ang="5400000" scaled="1"/>
          </a:gradFill>
          <a:ln w="9525">
            <a:noFill/>
            <a:round/>
            <a:headEnd/>
            <a:tailEnd/>
          </a:ln>
        </p:spPr>
        <p:txBody>
          <a:bodyPr wrap="none" lIns="68554" tIns="34278" rIns="68554" bIns="34278" anchor="ctr"/>
          <a:lstStyle/>
          <a:p>
            <a:pPr defTabSz="685537" fontAlgn="auto">
              <a:spcBef>
                <a:spcPts val="0"/>
              </a:spcBef>
              <a:spcAft>
                <a:spcPts val="0"/>
              </a:spcAft>
              <a:defRPr/>
            </a:pPr>
            <a:endParaRPr lang="vi-VN" sz="1500">
              <a:solidFill>
                <a:prstClr val="black"/>
              </a:solidFill>
              <a:latin typeface=".VnTime" pitchFamily="34" charset="0"/>
              <a:ea typeface="+mn-ea"/>
            </a:endParaRPr>
          </a:p>
        </p:txBody>
      </p:sp>
      <p:sp>
        <p:nvSpPr>
          <p:cNvPr id="8" name="WordArt 226"/>
          <p:cNvSpPr>
            <a:spLocks noChangeArrowheads="1" noChangeShapeType="1" noTextEdit="1"/>
          </p:cNvSpPr>
          <p:nvPr/>
        </p:nvSpPr>
        <p:spPr bwMode="auto">
          <a:xfrm>
            <a:off x="1688311" y="2928940"/>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2700" kern="10">
                <a:ln w="9525">
                  <a:solidFill>
                    <a:srgbClr val="FFFF00"/>
                  </a:solidFill>
                  <a:round/>
                  <a:headEnd/>
                  <a:tailEnd/>
                </a:ln>
                <a:solidFill>
                  <a:srgbClr val="FFFF00"/>
                </a:solidFill>
                <a:latin typeface="UTM Ong Do Gia" panose="02040603050506020204" pitchFamily="18" charset="0"/>
                <a:ea typeface="+mn-ea"/>
              </a:rPr>
              <a:t>b</a:t>
            </a:r>
          </a:p>
        </p:txBody>
      </p:sp>
      <p:sp>
        <p:nvSpPr>
          <p:cNvPr id="16" name="AutoShape 51"/>
          <p:cNvSpPr>
            <a:spLocks noChangeArrowheads="1"/>
          </p:cNvSpPr>
          <p:nvPr/>
        </p:nvSpPr>
        <p:spPr bwMode="auto">
          <a:xfrm>
            <a:off x="2632477" y="3600450"/>
            <a:ext cx="2586686" cy="571500"/>
          </a:xfrm>
          <a:prstGeom prst="roundRect">
            <a:avLst>
              <a:gd name="adj" fmla="val 16667"/>
            </a:avLst>
          </a:prstGeom>
          <a:solidFill>
            <a:srgbClr val="FFFF99"/>
          </a:solidFill>
          <a:ln w="9525">
            <a:noFill/>
            <a:round/>
            <a:headEnd/>
            <a:tailEnd/>
          </a:ln>
        </p:spPr>
        <p:txBody>
          <a:bodyPr wrap="none" lIns="68554" tIns="34278" rIns="68554" bIns="34278" anchor="ctr"/>
          <a:lstStyle/>
          <a:p>
            <a:pPr defTabSz="685537" fontAlgn="auto">
              <a:spcBef>
                <a:spcPts val="0"/>
              </a:spcBef>
              <a:spcAft>
                <a:spcPts val="0"/>
              </a:spcAft>
              <a:defRPr/>
            </a:pPr>
            <a:r>
              <a:rPr lang="en-US" sz="3000" b="1" dirty="0">
                <a:solidFill>
                  <a:srgbClr val="FF0000"/>
                </a:solidFill>
                <a:latin typeface="UTM Ong Do Gia" panose="02040603050506020204" pitchFamily="18" charset="0"/>
                <a:ea typeface="+mn-ea"/>
              </a:rPr>
              <a:t>    </a:t>
            </a:r>
            <a:r>
              <a:rPr lang="fr-FR" altLang="en-US" sz="3000" dirty="0">
                <a:solidFill>
                  <a:srgbClr val="000000"/>
                </a:solidFill>
                <a:latin typeface="UTM Ong Do Gia" panose="02040603050506020204" pitchFamily="18" charset="0"/>
                <a:ea typeface="+mn-ea"/>
                <a:cs typeface="Times New Roman" panose="02020603050405020304" pitchFamily="18" charset="0"/>
              </a:rPr>
              <a:t>Năm 981</a:t>
            </a:r>
            <a:endParaRPr lang="en-US" sz="3000" b="1" dirty="0">
              <a:solidFill>
                <a:srgbClr val="FF0000"/>
              </a:solidFill>
              <a:latin typeface="UTM Ong Do Gia" panose="02040603050506020204" pitchFamily="18" charset="0"/>
              <a:ea typeface="+mn-ea"/>
            </a:endParaRPr>
          </a:p>
        </p:txBody>
      </p:sp>
      <p:pic>
        <p:nvPicPr>
          <p:cNvPr id="17" name="Picture 37" descr="Blue_chapterlist"/>
          <p:cNvPicPr>
            <a:picLocks noChangeAspect="1" noChangeArrowheads="1"/>
          </p:cNvPicPr>
          <p:nvPr/>
        </p:nvPicPr>
        <p:blipFill>
          <a:blip r:embed="rId9" cstate="print">
            <a:clrChange>
              <a:clrFrom>
                <a:srgbClr val="FFFFFF"/>
              </a:clrFrom>
              <a:clrTo>
                <a:srgbClr val="FFFFFF">
                  <a:alpha val="0"/>
                </a:srgbClr>
              </a:clrTo>
            </a:clrChange>
          </a:blip>
          <a:srcRect/>
          <a:stretch>
            <a:fillRect/>
          </a:stretch>
        </p:blipFill>
        <p:spPr bwMode="auto">
          <a:xfrm>
            <a:off x="1232301" y="3746899"/>
            <a:ext cx="445294" cy="263128"/>
          </a:xfrm>
          <a:prstGeom prst="rect">
            <a:avLst/>
          </a:prstGeom>
          <a:noFill/>
          <a:ln w="9525">
            <a:noFill/>
            <a:miter lim="800000"/>
            <a:headEnd/>
            <a:tailEnd/>
          </a:ln>
          <a:effectLst>
            <a:outerShdw dist="107763" dir="18900000" algn="ctr" rotWithShape="0">
              <a:srgbClr val="808080">
                <a:alpha val="50000"/>
              </a:srgbClr>
            </a:outerShdw>
          </a:effectLst>
        </p:spPr>
      </p:pic>
      <p:pic>
        <p:nvPicPr>
          <p:cNvPr id="18" name="Picture 39" descr="Classicmode"/>
          <p:cNvPicPr>
            <a:picLocks noChangeAspect="1" noChangeArrowheads="1"/>
          </p:cNvPicPr>
          <p:nvPr/>
        </p:nvPicPr>
        <p:blipFill>
          <a:blip r:embed="rId10" cstate="print">
            <a:clrChange>
              <a:clrFrom>
                <a:srgbClr val="2C2761"/>
              </a:clrFrom>
              <a:clrTo>
                <a:srgbClr val="2C2761">
                  <a:alpha val="0"/>
                </a:srgbClr>
              </a:clrTo>
            </a:clrChange>
          </a:blip>
          <a:srcRect/>
          <a:stretch>
            <a:fillRect/>
          </a:stretch>
        </p:blipFill>
        <p:spPr bwMode="auto">
          <a:xfrm>
            <a:off x="1518052" y="3580214"/>
            <a:ext cx="1125140" cy="601265"/>
          </a:xfrm>
          <a:prstGeom prst="rect">
            <a:avLst/>
          </a:prstGeom>
          <a:noFill/>
          <a:ln w="9525">
            <a:noFill/>
            <a:miter lim="800000"/>
            <a:headEnd/>
            <a:tailEnd/>
          </a:ln>
          <a:effectLst>
            <a:outerShdw dist="107763" dir="18900000" algn="ctr" rotWithShape="0">
              <a:srgbClr val="808080">
                <a:alpha val="50000"/>
              </a:srgbClr>
            </a:outerShdw>
          </a:effectLst>
        </p:spPr>
      </p:pic>
      <p:sp>
        <p:nvSpPr>
          <p:cNvPr id="19" name="Oval 59">
            <a:hlinkHover r:id="" action="ppaction://noaction" highlightClick="1">
              <a:snd r:embed="rId11" name="cached_combo42.wav"/>
            </a:hlinkHover>
          </p:cNvPr>
          <p:cNvSpPr>
            <a:spLocks noChangeArrowheads="1"/>
          </p:cNvSpPr>
          <p:nvPr/>
        </p:nvSpPr>
        <p:spPr bwMode="auto">
          <a:xfrm>
            <a:off x="1575200" y="3634981"/>
            <a:ext cx="613172" cy="459581"/>
          </a:xfrm>
          <a:prstGeom prst="ellipse">
            <a:avLst/>
          </a:prstGeom>
          <a:gradFill rotWithShape="1">
            <a:gsLst>
              <a:gs pos="0">
                <a:srgbClr val="FF00FF">
                  <a:alpha val="53998"/>
                </a:srgbClr>
              </a:gs>
              <a:gs pos="100000">
                <a:srgbClr val="760076">
                  <a:alpha val="59000"/>
                </a:srgbClr>
              </a:gs>
            </a:gsLst>
            <a:lin ang="5400000" scaled="1"/>
          </a:gradFill>
          <a:ln w="9525">
            <a:noFill/>
            <a:round/>
            <a:headEnd/>
            <a:tailEnd/>
          </a:ln>
        </p:spPr>
        <p:txBody>
          <a:bodyPr wrap="none" lIns="68554" tIns="34278" rIns="68554" bIns="34278" anchor="ctr"/>
          <a:lstStyle/>
          <a:p>
            <a:pPr defTabSz="685537" fontAlgn="auto">
              <a:spcBef>
                <a:spcPts val="0"/>
              </a:spcBef>
              <a:spcAft>
                <a:spcPts val="0"/>
              </a:spcAft>
              <a:defRPr/>
            </a:pPr>
            <a:endParaRPr lang="vi-VN" sz="1500">
              <a:solidFill>
                <a:prstClr val="black"/>
              </a:solidFill>
              <a:latin typeface=".VnTime" pitchFamily="34" charset="0"/>
              <a:ea typeface="+mn-ea"/>
            </a:endParaRPr>
          </a:p>
        </p:txBody>
      </p:sp>
      <p:sp>
        <p:nvSpPr>
          <p:cNvPr id="20" name="WordArt 226"/>
          <p:cNvSpPr>
            <a:spLocks noChangeArrowheads="1" noChangeShapeType="1" noTextEdit="1"/>
          </p:cNvSpPr>
          <p:nvPr/>
        </p:nvSpPr>
        <p:spPr bwMode="auto">
          <a:xfrm>
            <a:off x="1729984" y="3719515"/>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2700" kern="10">
                <a:ln w="9525">
                  <a:solidFill>
                    <a:srgbClr val="FFFF00"/>
                  </a:solidFill>
                  <a:round/>
                  <a:headEnd/>
                  <a:tailEnd/>
                </a:ln>
                <a:solidFill>
                  <a:srgbClr val="FFFF00"/>
                </a:solidFill>
                <a:latin typeface="UTM Ong Do Gia" panose="02040603050506020204" pitchFamily="18" charset="0"/>
                <a:ea typeface="+mn-ea"/>
              </a:rPr>
              <a:t>d</a:t>
            </a:r>
          </a:p>
        </p:txBody>
      </p:sp>
      <p:pic>
        <p:nvPicPr>
          <p:cNvPr id="53" name="Picture 37" descr="Blue_chapterlist"/>
          <p:cNvPicPr>
            <a:picLocks noChangeAspect="1" noChangeArrowheads="1"/>
          </p:cNvPicPr>
          <p:nvPr/>
        </p:nvPicPr>
        <p:blipFill>
          <a:blip r:embed="rId9" cstate="print">
            <a:clrChange>
              <a:clrFrom>
                <a:srgbClr val="FFFFFF"/>
              </a:clrFrom>
              <a:clrTo>
                <a:srgbClr val="FFFFFF">
                  <a:alpha val="0"/>
                </a:srgbClr>
              </a:clrTo>
            </a:clrChange>
          </a:blip>
          <a:srcRect/>
          <a:stretch>
            <a:fillRect/>
          </a:stretch>
        </p:blipFill>
        <p:spPr bwMode="auto">
          <a:xfrm>
            <a:off x="1214441" y="2170512"/>
            <a:ext cx="445294" cy="263128"/>
          </a:xfrm>
          <a:prstGeom prst="rect">
            <a:avLst/>
          </a:prstGeom>
          <a:noFill/>
          <a:ln w="9525">
            <a:noFill/>
            <a:miter lim="800000"/>
            <a:headEnd/>
            <a:tailEnd/>
          </a:ln>
          <a:effectLst>
            <a:outerShdw dist="107763" dir="18900000" algn="ctr" rotWithShape="0">
              <a:srgbClr val="808080">
                <a:alpha val="50000"/>
              </a:srgbClr>
            </a:outerShdw>
          </a:effectLst>
        </p:spPr>
      </p:pic>
      <p:pic>
        <p:nvPicPr>
          <p:cNvPr id="54" name="Picture 53" descr="Classicmode"/>
          <p:cNvPicPr>
            <a:picLocks noChangeAspect="1" noChangeArrowheads="1"/>
          </p:cNvPicPr>
          <p:nvPr/>
        </p:nvPicPr>
        <p:blipFill>
          <a:blip r:embed="rId10" cstate="print">
            <a:clrChange>
              <a:clrFrom>
                <a:srgbClr val="2C2761"/>
              </a:clrFrom>
              <a:clrTo>
                <a:srgbClr val="2C2761">
                  <a:alpha val="0"/>
                </a:srgbClr>
              </a:clrTo>
            </a:clrChange>
          </a:blip>
          <a:srcRect/>
          <a:stretch>
            <a:fillRect/>
          </a:stretch>
        </p:blipFill>
        <p:spPr bwMode="auto">
          <a:xfrm>
            <a:off x="1500191" y="2003827"/>
            <a:ext cx="1125141" cy="601265"/>
          </a:xfrm>
          <a:prstGeom prst="rect">
            <a:avLst/>
          </a:prstGeom>
          <a:noFill/>
          <a:ln w="9525">
            <a:noFill/>
            <a:miter lim="800000"/>
            <a:headEnd/>
            <a:tailEnd/>
          </a:ln>
          <a:effectLst>
            <a:outerShdw dist="107763" dir="18900000" algn="ctr" rotWithShape="0">
              <a:srgbClr val="808080">
                <a:alpha val="50000"/>
              </a:srgbClr>
            </a:outerShdw>
          </a:effectLst>
        </p:spPr>
      </p:pic>
      <p:sp>
        <p:nvSpPr>
          <p:cNvPr id="55" name="Oval 59">
            <a:hlinkHover r:id="" action="ppaction://noaction" highlightClick="1">
              <a:snd r:embed="rId11" name="cached_combo42.wav"/>
            </a:hlinkHover>
          </p:cNvPr>
          <p:cNvSpPr>
            <a:spLocks noChangeArrowheads="1"/>
          </p:cNvSpPr>
          <p:nvPr/>
        </p:nvSpPr>
        <p:spPr bwMode="auto">
          <a:xfrm>
            <a:off x="1557342" y="2058593"/>
            <a:ext cx="613172" cy="459581"/>
          </a:xfrm>
          <a:prstGeom prst="ellipse">
            <a:avLst/>
          </a:prstGeom>
          <a:gradFill rotWithShape="1">
            <a:gsLst>
              <a:gs pos="0">
                <a:srgbClr val="FF00FF">
                  <a:alpha val="53998"/>
                </a:srgbClr>
              </a:gs>
              <a:gs pos="100000">
                <a:srgbClr val="760076">
                  <a:alpha val="59000"/>
                </a:srgbClr>
              </a:gs>
            </a:gsLst>
            <a:lin ang="5400000" scaled="1"/>
          </a:gradFill>
          <a:ln w="9525">
            <a:noFill/>
            <a:round/>
            <a:headEnd/>
            <a:tailEnd/>
          </a:ln>
        </p:spPr>
        <p:txBody>
          <a:bodyPr wrap="none" lIns="68554" tIns="34278" rIns="68554" bIns="34278" anchor="ctr"/>
          <a:lstStyle/>
          <a:p>
            <a:pPr defTabSz="685537" fontAlgn="auto">
              <a:spcBef>
                <a:spcPts val="0"/>
              </a:spcBef>
              <a:spcAft>
                <a:spcPts val="0"/>
              </a:spcAft>
              <a:defRPr/>
            </a:pPr>
            <a:endParaRPr lang="vi-VN" sz="1500">
              <a:solidFill>
                <a:prstClr val="black"/>
              </a:solidFill>
              <a:latin typeface=".VnTime" pitchFamily="34" charset="0"/>
              <a:ea typeface="+mn-ea"/>
            </a:endParaRPr>
          </a:p>
        </p:txBody>
      </p:sp>
      <p:sp>
        <p:nvSpPr>
          <p:cNvPr id="56" name="WordArt 226"/>
          <p:cNvSpPr>
            <a:spLocks noChangeArrowheads="1" noChangeShapeType="1" noTextEdit="1"/>
          </p:cNvSpPr>
          <p:nvPr/>
        </p:nvSpPr>
        <p:spPr bwMode="auto">
          <a:xfrm>
            <a:off x="1712123" y="2143129"/>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2700" kern="10">
                <a:ln w="9525">
                  <a:solidFill>
                    <a:srgbClr val="FFFF00"/>
                  </a:solidFill>
                  <a:round/>
                  <a:headEnd/>
                  <a:tailEnd/>
                </a:ln>
                <a:solidFill>
                  <a:srgbClr val="FFFF00"/>
                </a:solidFill>
                <a:latin typeface="UTM Ong Do Gia" panose="02040603050506020204" pitchFamily="18" charset="0"/>
                <a:ea typeface="+mn-ea"/>
              </a:rPr>
              <a:t>A</a:t>
            </a:r>
          </a:p>
        </p:txBody>
      </p:sp>
      <p:sp>
        <p:nvSpPr>
          <p:cNvPr id="57" name="AutoShape 51"/>
          <p:cNvSpPr>
            <a:spLocks noChangeArrowheads="1"/>
          </p:cNvSpPr>
          <p:nvPr/>
        </p:nvSpPr>
        <p:spPr bwMode="auto">
          <a:xfrm>
            <a:off x="2615804" y="2818210"/>
            <a:ext cx="2594718" cy="571500"/>
          </a:xfrm>
          <a:prstGeom prst="roundRect">
            <a:avLst>
              <a:gd name="adj" fmla="val 16667"/>
            </a:avLst>
          </a:prstGeom>
          <a:solidFill>
            <a:srgbClr val="FFFF99"/>
          </a:solidFill>
          <a:ln w="9525">
            <a:noFill/>
            <a:round/>
            <a:headEnd/>
            <a:tailEnd/>
          </a:ln>
        </p:spPr>
        <p:txBody>
          <a:bodyPr wrap="none" lIns="68554" tIns="34278" rIns="68554" bIns="34278" anchor="ctr"/>
          <a:lstStyle/>
          <a:p>
            <a:pPr defTabSz="685537" fontAlgn="auto">
              <a:spcBef>
                <a:spcPts val="0"/>
              </a:spcBef>
              <a:spcAft>
                <a:spcPts val="0"/>
              </a:spcAft>
              <a:defRPr/>
            </a:pPr>
            <a:r>
              <a:rPr lang="en-US" sz="3000" b="1" dirty="0">
                <a:solidFill>
                  <a:srgbClr val="FF0000"/>
                </a:solidFill>
                <a:latin typeface="UTM Ong Do Gia" panose="02040603050506020204" pitchFamily="18" charset="0"/>
                <a:ea typeface="+mn-ea"/>
              </a:rPr>
              <a:t>    </a:t>
            </a:r>
            <a:r>
              <a:rPr lang="fr-FR" altLang="en-US" sz="3000" dirty="0">
                <a:solidFill>
                  <a:srgbClr val="000000"/>
                </a:solidFill>
                <a:latin typeface="UTM Ong Do Gia" panose="02040603050506020204" pitchFamily="18" charset="0"/>
                <a:ea typeface="+mn-ea"/>
                <a:cs typeface="Times New Roman" panose="02020603050405020304" pitchFamily="18" charset="0"/>
              </a:rPr>
              <a:t>Năm 968</a:t>
            </a:r>
          </a:p>
        </p:txBody>
      </p:sp>
      <p:pic>
        <p:nvPicPr>
          <p:cNvPr id="58" name="Picture 37" descr="Blue_chapterlist"/>
          <p:cNvPicPr>
            <a:picLocks noChangeAspect="1" noChangeArrowheads="1"/>
          </p:cNvPicPr>
          <p:nvPr/>
        </p:nvPicPr>
        <p:blipFill>
          <a:blip r:embed="rId9" cstate="print">
            <a:clrChange>
              <a:clrFrom>
                <a:srgbClr val="FFFFFF"/>
              </a:clrFrom>
              <a:clrTo>
                <a:srgbClr val="FFFFFF">
                  <a:alpha val="0"/>
                </a:srgbClr>
              </a:clrTo>
            </a:clrChange>
          </a:blip>
          <a:srcRect/>
          <a:stretch>
            <a:fillRect/>
          </a:stretch>
        </p:blipFill>
        <p:spPr bwMode="auto">
          <a:xfrm>
            <a:off x="1226348" y="2946799"/>
            <a:ext cx="445294" cy="263128"/>
          </a:xfrm>
          <a:prstGeom prst="rect">
            <a:avLst/>
          </a:prstGeom>
          <a:noFill/>
          <a:ln w="9525">
            <a:noFill/>
            <a:miter lim="800000"/>
            <a:headEnd/>
            <a:tailEnd/>
          </a:ln>
          <a:effectLst>
            <a:outerShdw dist="107763" dir="18900000" algn="ctr" rotWithShape="0">
              <a:srgbClr val="808080">
                <a:alpha val="50000"/>
              </a:srgbClr>
            </a:outerShdw>
          </a:effectLst>
        </p:spPr>
      </p:pic>
      <p:pic>
        <p:nvPicPr>
          <p:cNvPr id="59" name="Picture 39" descr="Classicmode"/>
          <p:cNvPicPr>
            <a:picLocks noChangeAspect="1" noChangeArrowheads="1"/>
          </p:cNvPicPr>
          <p:nvPr/>
        </p:nvPicPr>
        <p:blipFill>
          <a:blip r:embed="rId10" cstate="print">
            <a:clrChange>
              <a:clrFrom>
                <a:srgbClr val="2C2761"/>
              </a:clrFrom>
              <a:clrTo>
                <a:srgbClr val="2C2761">
                  <a:alpha val="0"/>
                </a:srgbClr>
              </a:clrTo>
            </a:clrChange>
          </a:blip>
          <a:srcRect/>
          <a:stretch>
            <a:fillRect/>
          </a:stretch>
        </p:blipFill>
        <p:spPr bwMode="auto">
          <a:xfrm>
            <a:off x="1512095" y="2780114"/>
            <a:ext cx="1125141" cy="601265"/>
          </a:xfrm>
          <a:prstGeom prst="rect">
            <a:avLst/>
          </a:prstGeom>
          <a:noFill/>
          <a:ln w="9525">
            <a:noFill/>
            <a:miter lim="800000"/>
            <a:headEnd/>
            <a:tailEnd/>
          </a:ln>
          <a:effectLst>
            <a:outerShdw dist="107763" dir="18900000" algn="ctr" rotWithShape="0">
              <a:srgbClr val="808080">
                <a:alpha val="50000"/>
              </a:srgbClr>
            </a:outerShdw>
          </a:effectLst>
        </p:spPr>
      </p:pic>
      <p:sp>
        <p:nvSpPr>
          <p:cNvPr id="60" name="WordArt 226"/>
          <p:cNvSpPr>
            <a:spLocks noChangeArrowheads="1" noChangeShapeType="1" noTextEdit="1"/>
          </p:cNvSpPr>
          <p:nvPr/>
        </p:nvSpPr>
        <p:spPr bwMode="auto">
          <a:xfrm>
            <a:off x="1724029" y="2919415"/>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2700" kern="10">
                <a:ln w="9525">
                  <a:solidFill>
                    <a:srgbClr val="FFFF00"/>
                  </a:solidFill>
                  <a:round/>
                  <a:headEnd/>
                  <a:tailEnd/>
                </a:ln>
                <a:solidFill>
                  <a:srgbClr val="FFFF00"/>
                </a:solidFill>
                <a:latin typeface="UTM Ong Do Gia" panose="02040603050506020204" pitchFamily="18" charset="0"/>
                <a:ea typeface="+mn-ea"/>
              </a:rPr>
              <a:t>b</a:t>
            </a:r>
          </a:p>
        </p:txBody>
      </p:sp>
      <p:pic>
        <p:nvPicPr>
          <p:cNvPr id="65" name="Picture 37" descr="Blue_chapterlist"/>
          <p:cNvPicPr>
            <a:picLocks noChangeAspect="1" noChangeArrowheads="1"/>
          </p:cNvPicPr>
          <p:nvPr/>
        </p:nvPicPr>
        <p:blipFill>
          <a:blip r:embed="rId9" cstate="print">
            <a:clrChange>
              <a:clrFrom>
                <a:srgbClr val="FFFFFF"/>
              </a:clrFrom>
              <a:clrTo>
                <a:srgbClr val="FFFFFF">
                  <a:alpha val="0"/>
                </a:srgbClr>
              </a:clrTo>
            </a:clrChange>
          </a:blip>
          <a:srcRect/>
          <a:stretch>
            <a:fillRect/>
          </a:stretch>
        </p:blipFill>
        <p:spPr bwMode="auto">
          <a:xfrm>
            <a:off x="1268020" y="3709990"/>
            <a:ext cx="445294" cy="263129"/>
          </a:xfrm>
          <a:prstGeom prst="rect">
            <a:avLst/>
          </a:prstGeom>
          <a:noFill/>
          <a:ln w="9525">
            <a:noFill/>
            <a:miter lim="800000"/>
            <a:headEnd/>
            <a:tailEnd/>
          </a:ln>
          <a:effectLst>
            <a:outerShdw dist="107763" dir="18900000" algn="ctr" rotWithShape="0">
              <a:srgbClr val="808080">
                <a:alpha val="50000"/>
              </a:srgbClr>
            </a:outerShdw>
          </a:effectLst>
        </p:spPr>
      </p:pic>
      <p:pic>
        <p:nvPicPr>
          <p:cNvPr id="66" name="Picture 39" descr="Classicmode"/>
          <p:cNvPicPr>
            <a:picLocks noChangeAspect="1" noChangeArrowheads="1"/>
          </p:cNvPicPr>
          <p:nvPr/>
        </p:nvPicPr>
        <p:blipFill>
          <a:blip r:embed="rId10" cstate="print">
            <a:clrChange>
              <a:clrFrom>
                <a:srgbClr val="2C2761"/>
              </a:clrFrom>
              <a:clrTo>
                <a:srgbClr val="2C2761">
                  <a:alpha val="0"/>
                </a:srgbClr>
              </a:clrTo>
            </a:clrChange>
          </a:blip>
          <a:srcRect/>
          <a:stretch>
            <a:fillRect/>
          </a:stretch>
        </p:blipFill>
        <p:spPr bwMode="auto">
          <a:xfrm>
            <a:off x="1553770" y="3543300"/>
            <a:ext cx="1125140" cy="601266"/>
          </a:xfrm>
          <a:prstGeom prst="rect">
            <a:avLst/>
          </a:prstGeom>
          <a:noFill/>
          <a:ln w="9525">
            <a:noFill/>
            <a:miter lim="800000"/>
            <a:headEnd/>
            <a:tailEnd/>
          </a:ln>
          <a:effectLst>
            <a:outerShdw dist="107763" dir="18900000" algn="ctr" rotWithShape="0">
              <a:srgbClr val="808080">
                <a:alpha val="50000"/>
              </a:srgbClr>
            </a:outerShdw>
          </a:effectLst>
        </p:spPr>
      </p:pic>
      <p:sp>
        <p:nvSpPr>
          <p:cNvPr id="67" name="WordArt 226"/>
          <p:cNvSpPr>
            <a:spLocks noChangeArrowheads="1" noChangeShapeType="1" noTextEdit="1"/>
          </p:cNvSpPr>
          <p:nvPr/>
        </p:nvSpPr>
        <p:spPr bwMode="auto">
          <a:xfrm>
            <a:off x="1765702" y="3682606"/>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2700" kern="10" dirty="0">
                <a:ln w="9525">
                  <a:solidFill>
                    <a:srgbClr val="FFFF00"/>
                  </a:solidFill>
                  <a:round/>
                  <a:headEnd/>
                  <a:tailEnd/>
                </a:ln>
                <a:solidFill>
                  <a:srgbClr val="FFFF00"/>
                </a:solidFill>
                <a:latin typeface="UTM Ong Do Gia" panose="02040603050506020204" pitchFamily="18" charset="0"/>
                <a:ea typeface="+mn-ea"/>
              </a:rPr>
              <a:t>c</a:t>
            </a:r>
          </a:p>
        </p:txBody>
      </p:sp>
      <p:sp>
        <p:nvSpPr>
          <p:cNvPr id="68" name="AutoShape 51"/>
          <p:cNvSpPr>
            <a:spLocks noChangeArrowheads="1"/>
          </p:cNvSpPr>
          <p:nvPr/>
        </p:nvSpPr>
        <p:spPr bwMode="auto">
          <a:xfrm>
            <a:off x="2596756" y="1976439"/>
            <a:ext cx="2603897" cy="571500"/>
          </a:xfrm>
          <a:prstGeom prst="roundRect">
            <a:avLst>
              <a:gd name="adj" fmla="val 16667"/>
            </a:avLst>
          </a:prstGeom>
          <a:solidFill>
            <a:srgbClr val="FFFF99"/>
          </a:solidFill>
          <a:ln w="9525">
            <a:noFill/>
            <a:round/>
            <a:headEnd/>
            <a:tailEnd/>
          </a:ln>
        </p:spPr>
        <p:txBody>
          <a:bodyPr wrap="none" lIns="68554" tIns="34278" rIns="68554" bIns="34278" anchor="ctr"/>
          <a:lstStyle/>
          <a:p>
            <a:pPr defTabSz="685537" fontAlgn="auto">
              <a:spcBef>
                <a:spcPts val="0"/>
              </a:spcBef>
              <a:spcAft>
                <a:spcPts val="0"/>
              </a:spcAft>
              <a:defRPr/>
            </a:pPr>
            <a:r>
              <a:rPr lang="en-US" sz="3000" b="1" dirty="0">
                <a:solidFill>
                  <a:srgbClr val="FF0000"/>
                </a:solidFill>
                <a:latin typeface="UTM Ong Do Gia" panose="02040603050506020204" pitchFamily="18" charset="0"/>
                <a:ea typeface="+mn-ea"/>
              </a:rPr>
              <a:t>    </a:t>
            </a:r>
            <a:r>
              <a:rPr lang="fr-FR" altLang="en-US" sz="3000" dirty="0">
                <a:solidFill>
                  <a:srgbClr val="000000"/>
                </a:solidFill>
                <a:latin typeface="UTM Ong Do Gia" panose="02040603050506020204" pitchFamily="18" charset="0"/>
                <a:ea typeface="+mn-ea"/>
                <a:cs typeface="Times New Roman" panose="02020603050405020304" pitchFamily="18" charset="0"/>
              </a:rPr>
              <a:t>Năm 938</a:t>
            </a:r>
          </a:p>
        </p:txBody>
      </p:sp>
      <p:pic>
        <p:nvPicPr>
          <p:cNvPr id="69" name="Picture 37" descr="Blue_chapterlist"/>
          <p:cNvPicPr>
            <a:picLocks noChangeAspect="1" noChangeArrowheads="1"/>
          </p:cNvPicPr>
          <p:nvPr/>
        </p:nvPicPr>
        <p:blipFill>
          <a:blip r:embed="rId9" cstate="print">
            <a:clrChange>
              <a:clrFrom>
                <a:srgbClr val="FFFFFF"/>
              </a:clrFrom>
              <a:clrTo>
                <a:srgbClr val="FFFFFF">
                  <a:alpha val="0"/>
                </a:srgbClr>
              </a:clrTo>
            </a:clrChange>
          </a:blip>
          <a:srcRect/>
          <a:stretch>
            <a:fillRect/>
          </a:stretch>
        </p:blipFill>
        <p:spPr bwMode="auto">
          <a:xfrm>
            <a:off x="1250160" y="2133604"/>
            <a:ext cx="445294" cy="263129"/>
          </a:xfrm>
          <a:prstGeom prst="rect">
            <a:avLst/>
          </a:prstGeom>
          <a:noFill/>
          <a:ln w="9525">
            <a:noFill/>
            <a:miter lim="800000"/>
            <a:headEnd/>
            <a:tailEnd/>
          </a:ln>
          <a:effectLst>
            <a:outerShdw dist="107763" dir="18900000" algn="ctr" rotWithShape="0">
              <a:srgbClr val="808080">
                <a:alpha val="50000"/>
              </a:srgbClr>
            </a:outerShdw>
          </a:effectLst>
        </p:spPr>
      </p:pic>
      <p:pic>
        <p:nvPicPr>
          <p:cNvPr id="70" name="Picture 69" descr="Classicmode"/>
          <p:cNvPicPr>
            <a:picLocks noChangeAspect="1" noChangeArrowheads="1"/>
          </p:cNvPicPr>
          <p:nvPr/>
        </p:nvPicPr>
        <p:blipFill>
          <a:blip r:embed="rId10" cstate="print">
            <a:clrChange>
              <a:clrFrom>
                <a:srgbClr val="2C2761"/>
              </a:clrFrom>
              <a:clrTo>
                <a:srgbClr val="2C2761">
                  <a:alpha val="0"/>
                </a:srgbClr>
              </a:clrTo>
            </a:clrChange>
          </a:blip>
          <a:srcRect/>
          <a:stretch>
            <a:fillRect/>
          </a:stretch>
        </p:blipFill>
        <p:spPr bwMode="auto">
          <a:xfrm>
            <a:off x="1543053" y="2000250"/>
            <a:ext cx="1125141" cy="601266"/>
          </a:xfrm>
          <a:prstGeom prst="rect">
            <a:avLst/>
          </a:prstGeom>
          <a:noFill/>
          <a:ln w="9525">
            <a:noFill/>
            <a:miter lim="800000"/>
            <a:headEnd/>
            <a:tailEnd/>
          </a:ln>
          <a:effectLst>
            <a:outerShdw dist="107763" dir="18900000" algn="ctr" rotWithShape="0">
              <a:srgbClr val="808080">
                <a:alpha val="50000"/>
              </a:srgbClr>
            </a:outerShdw>
          </a:effectLst>
        </p:spPr>
      </p:pic>
      <p:sp>
        <p:nvSpPr>
          <p:cNvPr id="71" name="Oval 59">
            <a:hlinkHover r:id="" action="ppaction://noaction" highlightClick="1">
              <a:snd r:embed="rId11" name="cached_combo42.wav"/>
            </a:hlinkHover>
          </p:cNvPr>
          <p:cNvSpPr>
            <a:spLocks noChangeArrowheads="1"/>
          </p:cNvSpPr>
          <p:nvPr/>
        </p:nvSpPr>
        <p:spPr bwMode="auto">
          <a:xfrm>
            <a:off x="1593060" y="2021685"/>
            <a:ext cx="613172" cy="459581"/>
          </a:xfrm>
          <a:prstGeom prst="ellipse">
            <a:avLst/>
          </a:prstGeom>
          <a:gradFill rotWithShape="1">
            <a:gsLst>
              <a:gs pos="0">
                <a:srgbClr val="FF00FF">
                  <a:alpha val="53998"/>
                </a:srgbClr>
              </a:gs>
              <a:gs pos="100000">
                <a:srgbClr val="760076">
                  <a:alpha val="59000"/>
                </a:srgbClr>
              </a:gs>
            </a:gsLst>
            <a:lin ang="5400000" scaled="1"/>
          </a:gradFill>
          <a:ln w="9525">
            <a:noFill/>
            <a:round/>
            <a:headEnd/>
            <a:tailEnd/>
          </a:ln>
        </p:spPr>
        <p:txBody>
          <a:bodyPr wrap="none" lIns="68554" tIns="34278" rIns="68554" bIns="34278" anchor="ctr"/>
          <a:lstStyle/>
          <a:p>
            <a:pPr defTabSz="685537" fontAlgn="auto">
              <a:spcBef>
                <a:spcPts val="0"/>
              </a:spcBef>
              <a:spcAft>
                <a:spcPts val="0"/>
              </a:spcAft>
              <a:defRPr/>
            </a:pPr>
            <a:endParaRPr lang="vi-VN" sz="1500">
              <a:solidFill>
                <a:prstClr val="black"/>
              </a:solidFill>
              <a:latin typeface=".VnTime" pitchFamily="34" charset="0"/>
              <a:ea typeface="+mn-ea"/>
            </a:endParaRPr>
          </a:p>
        </p:txBody>
      </p:sp>
      <p:sp>
        <p:nvSpPr>
          <p:cNvPr id="72" name="WordArt 226"/>
          <p:cNvSpPr>
            <a:spLocks noChangeArrowheads="1" noChangeShapeType="1" noTextEdit="1"/>
          </p:cNvSpPr>
          <p:nvPr/>
        </p:nvSpPr>
        <p:spPr bwMode="auto">
          <a:xfrm>
            <a:off x="1747843" y="2106220"/>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2700" kern="10" dirty="0">
                <a:ln w="9525">
                  <a:solidFill>
                    <a:srgbClr val="FFFF00"/>
                  </a:solidFill>
                  <a:round/>
                  <a:headEnd/>
                  <a:tailEnd/>
                </a:ln>
                <a:solidFill>
                  <a:srgbClr val="FFFF00"/>
                </a:solidFill>
                <a:latin typeface="UTM Ong Do Gia" panose="02040603050506020204" pitchFamily="18" charset="0"/>
                <a:ea typeface="+mn-ea"/>
              </a:rPr>
              <a:t>A</a:t>
            </a:r>
          </a:p>
        </p:txBody>
      </p:sp>
      <p:pic>
        <p:nvPicPr>
          <p:cNvPr id="74" name="Picture 37" descr="Blue_chapterlist"/>
          <p:cNvPicPr>
            <a:picLocks noChangeAspect="1" noChangeArrowheads="1"/>
          </p:cNvPicPr>
          <p:nvPr/>
        </p:nvPicPr>
        <p:blipFill>
          <a:blip r:embed="rId9" cstate="print">
            <a:clrChange>
              <a:clrFrom>
                <a:srgbClr val="FFFFFF"/>
              </a:clrFrom>
              <a:clrTo>
                <a:srgbClr val="FFFFFF">
                  <a:alpha val="0"/>
                </a:srgbClr>
              </a:clrTo>
            </a:clrChange>
          </a:blip>
          <a:srcRect/>
          <a:stretch>
            <a:fillRect/>
          </a:stretch>
        </p:blipFill>
        <p:spPr bwMode="auto">
          <a:xfrm>
            <a:off x="1262067" y="2909890"/>
            <a:ext cx="445294" cy="263129"/>
          </a:xfrm>
          <a:prstGeom prst="rect">
            <a:avLst/>
          </a:prstGeom>
          <a:noFill/>
          <a:ln w="9525">
            <a:noFill/>
            <a:miter lim="800000"/>
            <a:headEnd/>
            <a:tailEnd/>
          </a:ln>
          <a:effectLst>
            <a:outerShdw dist="107763" dir="18900000" algn="ctr" rotWithShape="0">
              <a:srgbClr val="808080">
                <a:alpha val="50000"/>
              </a:srgbClr>
            </a:outerShdw>
          </a:effectLst>
        </p:spPr>
      </p:pic>
      <p:pic>
        <p:nvPicPr>
          <p:cNvPr id="75" name="Picture 39" descr="Classicmode"/>
          <p:cNvPicPr>
            <a:picLocks noChangeAspect="1" noChangeArrowheads="1"/>
          </p:cNvPicPr>
          <p:nvPr/>
        </p:nvPicPr>
        <p:blipFill>
          <a:blip r:embed="rId10" cstate="print">
            <a:clrChange>
              <a:clrFrom>
                <a:srgbClr val="2C2761"/>
              </a:clrFrom>
              <a:clrTo>
                <a:srgbClr val="2C2761">
                  <a:alpha val="0"/>
                </a:srgbClr>
              </a:clrTo>
            </a:clrChange>
          </a:blip>
          <a:srcRect/>
          <a:stretch>
            <a:fillRect/>
          </a:stretch>
        </p:blipFill>
        <p:spPr bwMode="auto">
          <a:xfrm>
            <a:off x="1547813" y="2743200"/>
            <a:ext cx="1125141" cy="601266"/>
          </a:xfrm>
          <a:prstGeom prst="rect">
            <a:avLst/>
          </a:prstGeom>
          <a:noFill/>
          <a:ln w="9525">
            <a:noFill/>
            <a:miter lim="800000"/>
            <a:headEnd/>
            <a:tailEnd/>
          </a:ln>
          <a:effectLst>
            <a:outerShdw dist="107763" dir="18900000" algn="ctr" rotWithShape="0">
              <a:srgbClr val="808080">
                <a:alpha val="50000"/>
              </a:srgbClr>
            </a:outerShdw>
          </a:effectLst>
        </p:spPr>
      </p:pic>
      <p:sp>
        <p:nvSpPr>
          <p:cNvPr id="76" name="WordArt 226"/>
          <p:cNvSpPr>
            <a:spLocks noChangeArrowheads="1" noChangeShapeType="1" noTextEdit="1"/>
          </p:cNvSpPr>
          <p:nvPr/>
        </p:nvSpPr>
        <p:spPr bwMode="auto">
          <a:xfrm>
            <a:off x="1759748" y="2882506"/>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2700" kern="10" dirty="0">
                <a:ln w="9525">
                  <a:solidFill>
                    <a:srgbClr val="FFFF00"/>
                  </a:solidFill>
                  <a:round/>
                  <a:headEnd/>
                  <a:tailEnd/>
                </a:ln>
                <a:solidFill>
                  <a:srgbClr val="FFFF00"/>
                </a:solidFill>
                <a:latin typeface="UTM Ong Do Gia" panose="02040603050506020204" pitchFamily="18" charset="0"/>
                <a:ea typeface="+mn-ea"/>
              </a:rPr>
              <a:t>B</a:t>
            </a:r>
          </a:p>
        </p:txBody>
      </p:sp>
      <p:grpSp>
        <p:nvGrpSpPr>
          <p:cNvPr id="41" name="Group 33"/>
          <p:cNvGrpSpPr>
            <a:grpSpLocks/>
          </p:cNvGrpSpPr>
          <p:nvPr/>
        </p:nvGrpSpPr>
        <p:grpSpPr bwMode="auto">
          <a:xfrm>
            <a:off x="-77387" y="-74414"/>
            <a:ext cx="1801416" cy="1782366"/>
            <a:chOff x="4320" y="2928"/>
            <a:chExt cx="1104" cy="1104"/>
          </a:xfrm>
          <a:solidFill>
            <a:schemeClr val="accent6">
              <a:lumMod val="50000"/>
            </a:schemeClr>
          </a:solidFill>
        </p:grpSpPr>
        <p:sp>
          <p:nvSpPr>
            <p:cNvPr id="42" name="AutoShape 34"/>
            <p:cNvSpPr>
              <a:spLocks noChangeArrowheads="1"/>
            </p:cNvSpPr>
            <p:nvPr/>
          </p:nvSpPr>
          <p:spPr bwMode="auto">
            <a:xfrm>
              <a:off x="4320" y="2928"/>
              <a:ext cx="1104" cy="1104"/>
            </a:xfrm>
            <a:prstGeom prst="star32">
              <a:avLst>
                <a:gd name="adj" fmla="val 37500"/>
              </a:avLst>
            </a:prstGeom>
            <a:grpFill/>
            <a:ln w="9525">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defTabSz="685537" fontAlgn="auto">
                <a:spcBef>
                  <a:spcPct val="0"/>
                </a:spcBef>
                <a:spcAft>
                  <a:spcPts val="0"/>
                </a:spcAft>
                <a:buNone/>
                <a:defRPr/>
              </a:pPr>
              <a:endParaRPr lang="vi-VN" sz="4500" b="1">
                <a:solidFill>
                  <a:srgbClr val="002060"/>
                </a:solidFill>
                <a:latin typeface=".VnHelvetInsH" panose="020B7200000000000000" pitchFamily="34" charset="0"/>
                <a:ea typeface="+mn-ea"/>
              </a:endParaRPr>
            </a:p>
          </p:txBody>
        </p:sp>
        <p:sp>
          <p:nvSpPr>
            <p:cNvPr id="43" name="WordArt 35"/>
            <p:cNvSpPr>
              <a:spLocks noChangeArrowheads="1" noChangeShapeType="1" noTextEdit="1"/>
            </p:cNvSpPr>
            <p:nvPr/>
          </p:nvSpPr>
          <p:spPr bwMode="auto">
            <a:xfrm>
              <a:off x="4563" y="3168"/>
              <a:ext cx="672" cy="576"/>
            </a:xfrm>
            <a:prstGeom prst="rect">
              <a:avLst/>
            </a:prstGeom>
            <a:grpFill/>
          </p:spPr>
          <p:txBody>
            <a:bodyPr wrap="none" fromWordArt="1">
              <a:prstTxWarp prst="textPlain">
                <a:avLst>
                  <a:gd name="adj" fmla="val 50000"/>
                </a:avLst>
              </a:prstTxWarp>
            </a:bodyPr>
            <a:lstStyle/>
            <a:p>
              <a:pPr algn="ctr" defTabSz="685537" fontAlgn="auto">
                <a:spcBef>
                  <a:spcPts val="0"/>
                </a:spcBef>
                <a:spcAft>
                  <a:spcPts val="0"/>
                </a:spcAft>
                <a:defRPr/>
              </a:pPr>
              <a:r>
                <a:rPr lang="en-US" sz="2700" kern="10" dirty="0" err="1">
                  <a:ln w="9525">
                    <a:solidFill>
                      <a:srgbClr val="000000"/>
                    </a:solidFill>
                    <a:round/>
                    <a:headEnd/>
                    <a:tailEnd/>
                  </a:ln>
                  <a:solidFill>
                    <a:srgbClr val="002060"/>
                  </a:solidFill>
                  <a:latin typeface="Times New Roman" panose="02020603050405020304" pitchFamily="18" charset="0"/>
                  <a:ea typeface="+mn-ea"/>
                  <a:cs typeface="Times New Roman" panose="02020603050405020304" pitchFamily="18" charset="0"/>
                </a:rPr>
                <a:t>Hết</a:t>
              </a:r>
              <a:r>
                <a:rPr lang="en-US" sz="2700" kern="10" dirty="0">
                  <a:ln w="9525">
                    <a:solidFill>
                      <a:srgbClr val="000000"/>
                    </a:solidFill>
                    <a:round/>
                    <a:headEnd/>
                    <a:tailEnd/>
                  </a:ln>
                  <a:solidFill>
                    <a:srgbClr val="002060"/>
                  </a:solidFill>
                  <a:latin typeface="Times New Roman" panose="02020603050405020304" pitchFamily="18" charset="0"/>
                  <a:ea typeface="+mn-ea"/>
                  <a:cs typeface="Times New Roman" panose="02020603050405020304" pitchFamily="18" charset="0"/>
                </a:rPr>
                <a:t> </a:t>
              </a:r>
              <a:r>
                <a:rPr lang="en-US" sz="2700" kern="10" dirty="0" err="1">
                  <a:ln w="9525">
                    <a:solidFill>
                      <a:srgbClr val="000000"/>
                    </a:solidFill>
                    <a:round/>
                    <a:headEnd/>
                    <a:tailEnd/>
                  </a:ln>
                  <a:solidFill>
                    <a:srgbClr val="002060"/>
                  </a:solidFill>
                  <a:latin typeface="Times New Roman" panose="02020603050405020304" pitchFamily="18" charset="0"/>
                  <a:ea typeface="+mn-ea"/>
                  <a:cs typeface="Times New Roman" panose="02020603050405020304" pitchFamily="18" charset="0"/>
                </a:rPr>
                <a:t>giờ</a:t>
              </a:r>
              <a:endParaRPr lang="en-US" sz="2700" kern="10" dirty="0">
                <a:ln w="9525">
                  <a:solidFill>
                    <a:srgbClr val="000000"/>
                  </a:solidFill>
                  <a:round/>
                  <a:headEnd/>
                  <a:tailEnd/>
                </a:ln>
                <a:solidFill>
                  <a:srgbClr val="002060"/>
                </a:solidFill>
                <a:latin typeface="Times New Roman" panose="02020603050405020304" pitchFamily="18" charset="0"/>
                <a:ea typeface="+mn-ea"/>
                <a:cs typeface="Times New Roman" panose="02020603050405020304" pitchFamily="18" charset="0"/>
              </a:endParaRPr>
            </a:p>
          </p:txBody>
        </p:sp>
      </p:grpSp>
      <p:sp>
        <p:nvSpPr>
          <p:cNvPr id="44" name="WordArt 36"/>
          <p:cNvSpPr>
            <a:spLocks noChangeArrowheads="1" noChangeShapeType="1" noTextEdit="1"/>
          </p:cNvSpPr>
          <p:nvPr/>
        </p:nvSpPr>
        <p:spPr bwMode="auto">
          <a:xfrm>
            <a:off x="403626" y="430414"/>
            <a:ext cx="685800" cy="75604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0</a:t>
            </a:r>
          </a:p>
        </p:txBody>
      </p:sp>
      <p:sp>
        <p:nvSpPr>
          <p:cNvPr id="45" name="WordArt 37"/>
          <p:cNvSpPr>
            <a:spLocks noChangeArrowheads="1" noChangeShapeType="1" noTextEdit="1"/>
          </p:cNvSpPr>
          <p:nvPr/>
        </p:nvSpPr>
        <p:spPr bwMode="auto">
          <a:xfrm>
            <a:off x="346476" y="430414"/>
            <a:ext cx="685800" cy="75604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1</a:t>
            </a:r>
          </a:p>
        </p:txBody>
      </p:sp>
      <p:sp>
        <p:nvSpPr>
          <p:cNvPr id="46" name="WordArt 38"/>
          <p:cNvSpPr>
            <a:spLocks noChangeArrowheads="1" noChangeShapeType="1" noTextEdit="1"/>
          </p:cNvSpPr>
          <p:nvPr/>
        </p:nvSpPr>
        <p:spPr bwMode="auto">
          <a:xfrm>
            <a:off x="446488" y="444702"/>
            <a:ext cx="685800" cy="75604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2</a:t>
            </a:r>
          </a:p>
        </p:txBody>
      </p:sp>
      <p:sp>
        <p:nvSpPr>
          <p:cNvPr id="47" name="WordArt 39"/>
          <p:cNvSpPr>
            <a:spLocks noChangeArrowheads="1" noChangeShapeType="1" noTextEdit="1"/>
          </p:cNvSpPr>
          <p:nvPr/>
        </p:nvSpPr>
        <p:spPr bwMode="auto">
          <a:xfrm>
            <a:off x="446488" y="444702"/>
            <a:ext cx="685800" cy="75604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3</a:t>
            </a:r>
          </a:p>
        </p:txBody>
      </p:sp>
      <p:sp>
        <p:nvSpPr>
          <p:cNvPr id="48" name="WordArt 40"/>
          <p:cNvSpPr>
            <a:spLocks noChangeArrowheads="1" noChangeShapeType="1" noTextEdit="1"/>
          </p:cNvSpPr>
          <p:nvPr/>
        </p:nvSpPr>
        <p:spPr bwMode="auto">
          <a:xfrm>
            <a:off x="389338" y="430414"/>
            <a:ext cx="685800" cy="75604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4</a:t>
            </a:r>
          </a:p>
        </p:txBody>
      </p:sp>
      <p:sp>
        <p:nvSpPr>
          <p:cNvPr id="49" name="WordArt 41"/>
          <p:cNvSpPr>
            <a:spLocks noChangeArrowheads="1" noChangeShapeType="1" noTextEdit="1"/>
          </p:cNvSpPr>
          <p:nvPr/>
        </p:nvSpPr>
        <p:spPr bwMode="auto">
          <a:xfrm>
            <a:off x="460776" y="430414"/>
            <a:ext cx="685800" cy="75604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dirty="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5</a:t>
            </a:r>
          </a:p>
        </p:txBody>
      </p:sp>
      <p:sp>
        <p:nvSpPr>
          <p:cNvPr id="63" name="AutoShape 51">
            <a:extLst>
              <a:ext uri="{FF2B5EF4-FFF2-40B4-BE49-F238E27FC236}">
                <a16:creationId xmlns:a16="http://schemas.microsoft.com/office/drawing/2014/main" id="{4BBB5B10-980D-4CB1-A405-083DC767E767}"/>
              </a:ext>
            </a:extLst>
          </p:cNvPr>
          <p:cNvSpPr>
            <a:spLocks noChangeArrowheads="1"/>
          </p:cNvSpPr>
          <p:nvPr/>
        </p:nvSpPr>
        <p:spPr bwMode="auto">
          <a:xfrm>
            <a:off x="2625360" y="3586604"/>
            <a:ext cx="2586686" cy="571500"/>
          </a:xfrm>
          <a:prstGeom prst="roundRect">
            <a:avLst>
              <a:gd name="adj" fmla="val 16667"/>
            </a:avLst>
          </a:prstGeom>
          <a:solidFill>
            <a:srgbClr val="FFFF99"/>
          </a:solidFill>
          <a:ln w="9525">
            <a:noFill/>
            <a:round/>
            <a:headEnd/>
            <a:tailEnd/>
          </a:ln>
        </p:spPr>
        <p:txBody>
          <a:bodyPr wrap="none" lIns="68554" tIns="34278" rIns="68554" bIns="34278" anchor="ctr"/>
          <a:lstStyle/>
          <a:p>
            <a:pPr defTabSz="685537" fontAlgn="auto">
              <a:spcBef>
                <a:spcPts val="0"/>
              </a:spcBef>
              <a:spcAft>
                <a:spcPts val="0"/>
              </a:spcAft>
              <a:defRPr/>
            </a:pPr>
            <a:r>
              <a:rPr lang="en-US" sz="3000" b="1" dirty="0">
                <a:solidFill>
                  <a:srgbClr val="FF0000"/>
                </a:solidFill>
                <a:latin typeface="UTM Ong Do Gia" panose="02040603050506020204" pitchFamily="18" charset="0"/>
                <a:ea typeface="+mn-ea"/>
              </a:rPr>
              <a:t>    </a:t>
            </a:r>
            <a:r>
              <a:rPr lang="fr-FR" altLang="en-US" sz="3000" dirty="0">
                <a:solidFill>
                  <a:srgbClr val="FF0000"/>
                </a:solidFill>
                <a:latin typeface="UTM Ong Do Gia" panose="02040603050506020204" pitchFamily="18" charset="0"/>
                <a:ea typeface="+mn-ea"/>
                <a:cs typeface="Times New Roman" panose="02020603050405020304" pitchFamily="18" charset="0"/>
              </a:rPr>
              <a:t>Năm 981</a:t>
            </a:r>
            <a:endParaRPr lang="en-US" sz="3000" b="1" dirty="0">
              <a:solidFill>
                <a:srgbClr val="FF0000"/>
              </a:solidFill>
              <a:latin typeface="UTM Ong Do Gia" panose="02040603050506020204" pitchFamily="18" charset="0"/>
              <a:ea typeface="+mn-ea"/>
            </a:endParaRPr>
          </a:p>
        </p:txBody>
      </p:sp>
      <p:pic>
        <p:nvPicPr>
          <p:cNvPr id="52" name="图片 7">
            <a:extLst>
              <a:ext uri="{FF2B5EF4-FFF2-40B4-BE49-F238E27FC236}">
                <a16:creationId xmlns:a16="http://schemas.microsoft.com/office/drawing/2014/main" id="{1D3A5D0D-57DA-4068-BA75-418EC7D3C2DB}"/>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534730" y="1498265"/>
            <a:ext cx="3450068" cy="3423323"/>
          </a:xfrm>
          <a:prstGeom prst="rect">
            <a:avLst/>
          </a:prstGeom>
        </p:spPr>
      </p:pic>
      <p:pic>
        <p:nvPicPr>
          <p:cNvPr id="61" name="图片 8">
            <a:extLst>
              <a:ext uri="{FF2B5EF4-FFF2-40B4-BE49-F238E27FC236}">
                <a16:creationId xmlns:a16="http://schemas.microsoft.com/office/drawing/2014/main" id="{E35C8F89-D305-46F4-A162-6E0D2D986240}"/>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335568" y="2143129"/>
            <a:ext cx="2441998" cy="2230090"/>
          </a:xfrm>
          <a:prstGeom prst="rect">
            <a:avLst/>
          </a:prstGeom>
        </p:spPr>
      </p:pic>
    </p:spTree>
    <p:custDataLst>
      <p:tags r:id="rId1"/>
    </p:custDataLst>
    <p:extLst>
      <p:ext uri="{BB962C8B-B14F-4D97-AF65-F5344CB8AC3E}">
        <p14:creationId xmlns:p14="http://schemas.microsoft.com/office/powerpoint/2010/main" val="256860305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withEffect">
                                  <p:stCondLst>
                                    <p:cond delay="50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1000" fill="hold"/>
                                        <p:tgtEl>
                                          <p:spTgt spid="37"/>
                                        </p:tgtEl>
                                        <p:attrNameLst>
                                          <p:attrName>ppt_x</p:attrName>
                                        </p:attrNameLst>
                                      </p:cBhvr>
                                      <p:tavLst>
                                        <p:tav tm="0">
                                          <p:val>
                                            <p:strVal val="0-#ppt_w/2"/>
                                          </p:val>
                                        </p:tav>
                                        <p:tav tm="100000">
                                          <p:val>
                                            <p:strVal val="#ppt_x"/>
                                          </p:val>
                                        </p:tav>
                                      </p:tavLst>
                                    </p:anim>
                                    <p:anim calcmode="lin" valueType="num">
                                      <p:cBhvr additive="base">
                                        <p:cTn id="8" dur="1000" fill="hold"/>
                                        <p:tgtEl>
                                          <p:spTgt spid="3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Jet Fighter 2-DVD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2" presetClass="entr" presetSubtype="4" fill="hold" nodeType="clickEffect">
                                  <p:stCondLst>
                                    <p:cond delay="0"/>
                                  </p:stCondLst>
                                  <p:childTnLst>
                                    <p:set>
                                      <p:cBhvr>
                                        <p:cTn id="12" dur="1" fill="hold">
                                          <p:stCondLst>
                                            <p:cond delay="0"/>
                                          </p:stCondLst>
                                        </p:cTn>
                                        <p:tgtEl>
                                          <p:spTgt spid="39"/>
                                        </p:tgtEl>
                                        <p:attrNameLst>
                                          <p:attrName>style.visibility</p:attrName>
                                        </p:attrNameLst>
                                      </p:cBhvr>
                                      <p:to>
                                        <p:strVal val="visible"/>
                                      </p:to>
                                    </p:set>
                                    <p:animEffect transition="in" filter="wipe(down)">
                                      <p:cBhvr>
                                        <p:cTn id="13" dur="500"/>
                                        <p:tgtEl>
                                          <p:spTgt spid="39"/>
                                        </p:tgtEl>
                                      </p:cBhvr>
                                    </p:animEffect>
                                  </p:childTnLst>
                                </p:cTn>
                              </p:par>
                              <p:par>
                                <p:cTn id="14" presetID="22" presetClass="entr" presetSubtype="4" fill="hold" nodeType="withEffect">
                                  <p:stCondLst>
                                    <p:cond delay="0"/>
                                  </p:stCondLst>
                                  <p:childTnLst>
                                    <p:set>
                                      <p:cBhvr>
                                        <p:cTn id="15" dur="1" fill="hold">
                                          <p:stCondLst>
                                            <p:cond delay="0"/>
                                          </p:stCondLst>
                                        </p:cTn>
                                        <p:tgtEl>
                                          <p:spTgt spid="40"/>
                                        </p:tgtEl>
                                        <p:attrNameLst>
                                          <p:attrName>style.visibility</p:attrName>
                                        </p:attrNameLst>
                                      </p:cBhvr>
                                      <p:to>
                                        <p:strVal val="visible"/>
                                      </p:to>
                                    </p:set>
                                    <p:animEffect transition="in" filter="wipe(down)">
                                      <p:cBhvr>
                                        <p:cTn id="16" dur="500"/>
                                        <p:tgtEl>
                                          <p:spTgt spid="40"/>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1043"/>
                                        </p:tgtEl>
                                        <p:attrNameLst>
                                          <p:attrName>style.visibility</p:attrName>
                                        </p:attrNameLst>
                                      </p:cBhvr>
                                      <p:to>
                                        <p:strVal val="visible"/>
                                      </p:to>
                                    </p:set>
                                    <p:animEffect transition="in" filter="wipe(down)">
                                      <p:cBhvr>
                                        <p:cTn id="19" dur="500"/>
                                        <p:tgtEl>
                                          <p:spTgt spid="1043"/>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1044"/>
                                        </p:tgtEl>
                                        <p:attrNameLst>
                                          <p:attrName>style.visibility</p:attrName>
                                        </p:attrNameLst>
                                      </p:cBhvr>
                                      <p:to>
                                        <p:strVal val="visible"/>
                                      </p:to>
                                    </p:set>
                                    <p:animEffect transition="in" filter="wipe(down)">
                                      <p:cBhvr>
                                        <p:cTn id="22" dur="500"/>
                                        <p:tgtEl>
                                          <p:spTgt spid="1044"/>
                                        </p:tgtEl>
                                      </p:cBhvr>
                                    </p:animEffect>
                                  </p:childTnLst>
                                </p:cTn>
                              </p:par>
                              <p:par>
                                <p:cTn id="23" presetID="22" presetClass="entr" presetSubtype="4" fill="hold" nodeType="withEffect">
                                  <p:stCondLst>
                                    <p:cond delay="0"/>
                                  </p:stCondLst>
                                  <p:childTnLst>
                                    <p:set>
                                      <p:cBhvr>
                                        <p:cTn id="24" dur="1" fill="hold">
                                          <p:stCondLst>
                                            <p:cond delay="0"/>
                                          </p:stCondLst>
                                        </p:cTn>
                                        <p:tgtEl>
                                          <p:spTgt spid="53"/>
                                        </p:tgtEl>
                                        <p:attrNameLst>
                                          <p:attrName>style.visibility</p:attrName>
                                        </p:attrNameLst>
                                      </p:cBhvr>
                                      <p:to>
                                        <p:strVal val="visible"/>
                                      </p:to>
                                    </p:set>
                                    <p:animEffect transition="in" filter="wipe(down)">
                                      <p:cBhvr>
                                        <p:cTn id="25" dur="500"/>
                                        <p:tgtEl>
                                          <p:spTgt spid="53"/>
                                        </p:tgtEl>
                                      </p:cBhvr>
                                    </p:animEffect>
                                  </p:childTnLst>
                                </p:cTn>
                              </p:par>
                              <p:par>
                                <p:cTn id="26" presetID="22" presetClass="entr" presetSubtype="4" fill="hold" nodeType="withEffect">
                                  <p:stCondLst>
                                    <p:cond delay="0"/>
                                  </p:stCondLst>
                                  <p:childTnLst>
                                    <p:set>
                                      <p:cBhvr>
                                        <p:cTn id="27" dur="1" fill="hold">
                                          <p:stCondLst>
                                            <p:cond delay="0"/>
                                          </p:stCondLst>
                                        </p:cTn>
                                        <p:tgtEl>
                                          <p:spTgt spid="54"/>
                                        </p:tgtEl>
                                        <p:attrNameLst>
                                          <p:attrName>style.visibility</p:attrName>
                                        </p:attrNameLst>
                                      </p:cBhvr>
                                      <p:to>
                                        <p:strVal val="visible"/>
                                      </p:to>
                                    </p:set>
                                    <p:animEffect transition="in" filter="wipe(down)">
                                      <p:cBhvr>
                                        <p:cTn id="28" dur="500"/>
                                        <p:tgtEl>
                                          <p:spTgt spid="54"/>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55"/>
                                        </p:tgtEl>
                                        <p:attrNameLst>
                                          <p:attrName>style.visibility</p:attrName>
                                        </p:attrNameLst>
                                      </p:cBhvr>
                                      <p:to>
                                        <p:strVal val="visible"/>
                                      </p:to>
                                    </p:set>
                                    <p:animEffect transition="in" filter="wipe(down)">
                                      <p:cBhvr>
                                        <p:cTn id="31" dur="500"/>
                                        <p:tgtEl>
                                          <p:spTgt spid="55"/>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56"/>
                                        </p:tgtEl>
                                        <p:attrNameLst>
                                          <p:attrName>style.visibility</p:attrName>
                                        </p:attrNameLst>
                                      </p:cBhvr>
                                      <p:to>
                                        <p:strVal val="visible"/>
                                      </p:to>
                                    </p:set>
                                    <p:animEffect transition="in" filter="wipe(down)">
                                      <p:cBhvr>
                                        <p:cTn id="34" dur="500"/>
                                        <p:tgtEl>
                                          <p:spTgt spid="56"/>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68"/>
                                        </p:tgtEl>
                                        <p:attrNameLst>
                                          <p:attrName>style.visibility</p:attrName>
                                        </p:attrNameLst>
                                      </p:cBhvr>
                                      <p:to>
                                        <p:strVal val="visible"/>
                                      </p:to>
                                    </p:set>
                                    <p:animEffect transition="in" filter="wipe(down)">
                                      <p:cBhvr>
                                        <p:cTn id="37" dur="500"/>
                                        <p:tgtEl>
                                          <p:spTgt spid="68"/>
                                        </p:tgtEl>
                                      </p:cBhvr>
                                    </p:animEffect>
                                  </p:childTnLst>
                                  <p:subTnLst>
                                    <p:audio>
                                      <p:cMediaNode>
                                        <p:cTn display="0" masterRel="sameClick">
                                          <p:stCondLst>
                                            <p:cond evt="begin" delay="0">
                                              <p:tn val="35"/>
                                            </p:cond>
                                          </p:stCondLst>
                                          <p:endCondLst>
                                            <p:cond evt="onStopAudio" delay="0">
                                              <p:tgtEl>
                                                <p:sldTgt/>
                                              </p:tgtEl>
                                            </p:cond>
                                          </p:endCondLst>
                                        </p:cTn>
                                        <p:tgtEl>
                                          <p:sndTgt r:embed="rId4" name="Chimes 3-CL (2).wav"/>
                                        </p:tgtEl>
                                      </p:cMediaNode>
                                    </p:audio>
                                  </p:subTnLst>
                                </p:cTn>
                              </p:par>
                              <p:par>
                                <p:cTn id="38" presetID="22" presetClass="entr" presetSubtype="4" fill="hold" nodeType="withEffect">
                                  <p:stCondLst>
                                    <p:cond delay="0"/>
                                  </p:stCondLst>
                                  <p:childTnLst>
                                    <p:set>
                                      <p:cBhvr>
                                        <p:cTn id="39" dur="1" fill="hold">
                                          <p:stCondLst>
                                            <p:cond delay="0"/>
                                          </p:stCondLst>
                                        </p:cTn>
                                        <p:tgtEl>
                                          <p:spTgt spid="69"/>
                                        </p:tgtEl>
                                        <p:attrNameLst>
                                          <p:attrName>style.visibility</p:attrName>
                                        </p:attrNameLst>
                                      </p:cBhvr>
                                      <p:to>
                                        <p:strVal val="visible"/>
                                      </p:to>
                                    </p:set>
                                    <p:animEffect transition="in" filter="wipe(down)">
                                      <p:cBhvr>
                                        <p:cTn id="40" dur="500"/>
                                        <p:tgtEl>
                                          <p:spTgt spid="69"/>
                                        </p:tgtEl>
                                      </p:cBhvr>
                                    </p:animEffect>
                                  </p:childTnLst>
                                </p:cTn>
                              </p:par>
                              <p:par>
                                <p:cTn id="41" presetID="22" presetClass="entr" presetSubtype="4" fill="hold" nodeType="withEffect">
                                  <p:stCondLst>
                                    <p:cond delay="0"/>
                                  </p:stCondLst>
                                  <p:childTnLst>
                                    <p:set>
                                      <p:cBhvr>
                                        <p:cTn id="42" dur="1" fill="hold">
                                          <p:stCondLst>
                                            <p:cond delay="0"/>
                                          </p:stCondLst>
                                        </p:cTn>
                                        <p:tgtEl>
                                          <p:spTgt spid="70"/>
                                        </p:tgtEl>
                                        <p:attrNameLst>
                                          <p:attrName>style.visibility</p:attrName>
                                        </p:attrNameLst>
                                      </p:cBhvr>
                                      <p:to>
                                        <p:strVal val="visible"/>
                                      </p:to>
                                    </p:set>
                                    <p:animEffect transition="in" filter="wipe(down)">
                                      <p:cBhvr>
                                        <p:cTn id="43" dur="500"/>
                                        <p:tgtEl>
                                          <p:spTgt spid="70"/>
                                        </p:tgtEl>
                                      </p:cBhvr>
                                    </p:animEffect>
                                  </p:childTnLst>
                                </p:cTn>
                              </p:par>
                              <p:par>
                                <p:cTn id="44" presetID="22" presetClass="entr" presetSubtype="4" fill="hold" grpId="0" nodeType="withEffect">
                                  <p:stCondLst>
                                    <p:cond delay="0"/>
                                  </p:stCondLst>
                                  <p:childTnLst>
                                    <p:set>
                                      <p:cBhvr>
                                        <p:cTn id="45" dur="1" fill="hold">
                                          <p:stCondLst>
                                            <p:cond delay="0"/>
                                          </p:stCondLst>
                                        </p:cTn>
                                        <p:tgtEl>
                                          <p:spTgt spid="71"/>
                                        </p:tgtEl>
                                        <p:attrNameLst>
                                          <p:attrName>style.visibility</p:attrName>
                                        </p:attrNameLst>
                                      </p:cBhvr>
                                      <p:to>
                                        <p:strVal val="visible"/>
                                      </p:to>
                                    </p:set>
                                    <p:animEffect transition="in" filter="wipe(down)">
                                      <p:cBhvr>
                                        <p:cTn id="46" dur="500"/>
                                        <p:tgtEl>
                                          <p:spTgt spid="71"/>
                                        </p:tgtEl>
                                      </p:cBhvr>
                                    </p:animEffect>
                                  </p:childTnLst>
                                </p:cTn>
                              </p:par>
                              <p:par>
                                <p:cTn id="47" presetID="22" presetClass="entr" presetSubtype="4" fill="hold" grpId="0" nodeType="withEffect">
                                  <p:stCondLst>
                                    <p:cond delay="0"/>
                                  </p:stCondLst>
                                  <p:childTnLst>
                                    <p:set>
                                      <p:cBhvr>
                                        <p:cTn id="48" dur="1" fill="hold">
                                          <p:stCondLst>
                                            <p:cond delay="0"/>
                                          </p:stCondLst>
                                        </p:cTn>
                                        <p:tgtEl>
                                          <p:spTgt spid="72"/>
                                        </p:tgtEl>
                                        <p:attrNameLst>
                                          <p:attrName>style.visibility</p:attrName>
                                        </p:attrNameLst>
                                      </p:cBhvr>
                                      <p:to>
                                        <p:strVal val="visible"/>
                                      </p:to>
                                    </p:set>
                                    <p:animEffect transition="in" filter="wipe(down)">
                                      <p:cBhvr>
                                        <p:cTn id="49" dur="500"/>
                                        <p:tgtEl>
                                          <p:spTgt spid="72"/>
                                        </p:tgtEl>
                                      </p:cBhvr>
                                    </p:animEffect>
                                  </p:childTnLst>
                                </p:cTn>
                              </p:par>
                            </p:childTnLst>
                          </p:cTn>
                        </p:par>
                        <p:par>
                          <p:cTn id="50" fill="hold" nodeType="withGroup">
                            <p:stCondLst>
                              <p:cond delay="500"/>
                            </p:stCondLst>
                            <p:childTnLst>
                              <p:par>
                                <p:cTn id="51" presetID="22" presetClass="entr" presetSubtype="4" fill="hold" nodeType="afterEffect">
                                  <p:stCondLst>
                                    <p:cond delay="0"/>
                                  </p:stCondLst>
                                  <p:childTnLst>
                                    <p:set>
                                      <p:cBhvr>
                                        <p:cTn id="52" dur="1" fill="hold">
                                          <p:stCondLst>
                                            <p:cond delay="0"/>
                                          </p:stCondLst>
                                        </p:cTn>
                                        <p:tgtEl>
                                          <p:spTgt spid="5"/>
                                        </p:tgtEl>
                                        <p:attrNameLst>
                                          <p:attrName>style.visibility</p:attrName>
                                        </p:attrNameLst>
                                      </p:cBhvr>
                                      <p:to>
                                        <p:strVal val="visible"/>
                                      </p:to>
                                    </p:set>
                                    <p:animEffect transition="in" filter="wipe(down)">
                                      <p:cBhvr>
                                        <p:cTn id="53" dur="500"/>
                                        <p:tgtEl>
                                          <p:spTgt spid="5"/>
                                        </p:tgtEl>
                                      </p:cBhvr>
                                    </p:animEffect>
                                  </p:childTnLst>
                                </p:cTn>
                              </p:par>
                              <p:par>
                                <p:cTn id="54" presetID="22" presetClass="entr" presetSubtype="4" fill="hold" nodeType="withEffect">
                                  <p:stCondLst>
                                    <p:cond delay="0"/>
                                  </p:stCondLst>
                                  <p:childTnLst>
                                    <p:set>
                                      <p:cBhvr>
                                        <p:cTn id="55" dur="1" fill="hold">
                                          <p:stCondLst>
                                            <p:cond delay="0"/>
                                          </p:stCondLst>
                                        </p:cTn>
                                        <p:tgtEl>
                                          <p:spTgt spid="6"/>
                                        </p:tgtEl>
                                        <p:attrNameLst>
                                          <p:attrName>style.visibility</p:attrName>
                                        </p:attrNameLst>
                                      </p:cBhvr>
                                      <p:to>
                                        <p:strVal val="visible"/>
                                      </p:to>
                                    </p:set>
                                    <p:animEffect transition="in" filter="wipe(down)">
                                      <p:cBhvr>
                                        <p:cTn id="56" dur="500"/>
                                        <p:tgtEl>
                                          <p:spTgt spid="6"/>
                                        </p:tgtEl>
                                      </p:cBhvr>
                                    </p:animEffect>
                                  </p:childTnLst>
                                </p:cTn>
                              </p:par>
                              <p:par>
                                <p:cTn id="57" presetID="22" presetClass="entr" presetSubtype="4" fill="hold" grpId="0" nodeType="withEffect">
                                  <p:stCondLst>
                                    <p:cond delay="0"/>
                                  </p:stCondLst>
                                  <p:childTnLst>
                                    <p:set>
                                      <p:cBhvr>
                                        <p:cTn id="58" dur="1" fill="hold">
                                          <p:stCondLst>
                                            <p:cond delay="0"/>
                                          </p:stCondLst>
                                        </p:cTn>
                                        <p:tgtEl>
                                          <p:spTgt spid="7"/>
                                        </p:tgtEl>
                                        <p:attrNameLst>
                                          <p:attrName>style.visibility</p:attrName>
                                        </p:attrNameLst>
                                      </p:cBhvr>
                                      <p:to>
                                        <p:strVal val="visible"/>
                                      </p:to>
                                    </p:set>
                                    <p:animEffect transition="in" filter="wipe(down)">
                                      <p:cBhvr>
                                        <p:cTn id="59" dur="500"/>
                                        <p:tgtEl>
                                          <p:spTgt spid="7"/>
                                        </p:tgtEl>
                                      </p:cBhvr>
                                    </p:animEffect>
                                  </p:childTnLst>
                                </p:cTn>
                              </p:par>
                              <p:par>
                                <p:cTn id="60" presetID="22" presetClass="entr" presetSubtype="4" fill="hold" grpId="0" nodeType="withEffect">
                                  <p:stCondLst>
                                    <p:cond delay="0"/>
                                  </p:stCondLst>
                                  <p:childTnLst>
                                    <p:set>
                                      <p:cBhvr>
                                        <p:cTn id="61" dur="1" fill="hold">
                                          <p:stCondLst>
                                            <p:cond delay="0"/>
                                          </p:stCondLst>
                                        </p:cTn>
                                        <p:tgtEl>
                                          <p:spTgt spid="8"/>
                                        </p:tgtEl>
                                        <p:attrNameLst>
                                          <p:attrName>style.visibility</p:attrName>
                                        </p:attrNameLst>
                                      </p:cBhvr>
                                      <p:to>
                                        <p:strVal val="visible"/>
                                      </p:to>
                                    </p:set>
                                    <p:animEffect transition="in" filter="wipe(down)">
                                      <p:cBhvr>
                                        <p:cTn id="62" dur="500"/>
                                        <p:tgtEl>
                                          <p:spTgt spid="8"/>
                                        </p:tgtEl>
                                      </p:cBhvr>
                                    </p:animEffect>
                                  </p:childTnLst>
                                </p:cTn>
                              </p:par>
                              <p:par>
                                <p:cTn id="63" presetID="22" presetClass="entr" presetSubtype="4" fill="hold" grpId="0" nodeType="withEffect">
                                  <p:stCondLst>
                                    <p:cond delay="0"/>
                                  </p:stCondLst>
                                  <p:childTnLst>
                                    <p:set>
                                      <p:cBhvr>
                                        <p:cTn id="64" dur="1" fill="hold">
                                          <p:stCondLst>
                                            <p:cond delay="0"/>
                                          </p:stCondLst>
                                        </p:cTn>
                                        <p:tgtEl>
                                          <p:spTgt spid="57"/>
                                        </p:tgtEl>
                                        <p:attrNameLst>
                                          <p:attrName>style.visibility</p:attrName>
                                        </p:attrNameLst>
                                      </p:cBhvr>
                                      <p:to>
                                        <p:strVal val="visible"/>
                                      </p:to>
                                    </p:set>
                                    <p:animEffect transition="in" filter="wipe(down)">
                                      <p:cBhvr>
                                        <p:cTn id="65" dur="500"/>
                                        <p:tgtEl>
                                          <p:spTgt spid="57"/>
                                        </p:tgtEl>
                                      </p:cBhvr>
                                    </p:animEffect>
                                  </p:childTnLst>
                                  <p:subTnLst>
                                    <p:audio>
                                      <p:cMediaNode>
                                        <p:cTn display="0" masterRel="sameClick">
                                          <p:stCondLst>
                                            <p:cond evt="begin" delay="0">
                                              <p:tn val="63"/>
                                            </p:cond>
                                          </p:stCondLst>
                                          <p:endCondLst>
                                            <p:cond evt="onStopAudio" delay="0">
                                              <p:tgtEl>
                                                <p:sldTgt/>
                                              </p:tgtEl>
                                            </p:cond>
                                          </p:endCondLst>
                                        </p:cTn>
                                        <p:tgtEl>
                                          <p:sndTgt r:embed="rId4" name="Chimes 3-CL (2).wav"/>
                                        </p:tgtEl>
                                      </p:cMediaNode>
                                    </p:audio>
                                  </p:subTnLst>
                                </p:cTn>
                              </p:par>
                              <p:par>
                                <p:cTn id="66" presetID="22" presetClass="entr" presetSubtype="4" fill="hold" nodeType="withEffect">
                                  <p:stCondLst>
                                    <p:cond delay="0"/>
                                  </p:stCondLst>
                                  <p:childTnLst>
                                    <p:set>
                                      <p:cBhvr>
                                        <p:cTn id="67" dur="1" fill="hold">
                                          <p:stCondLst>
                                            <p:cond delay="0"/>
                                          </p:stCondLst>
                                        </p:cTn>
                                        <p:tgtEl>
                                          <p:spTgt spid="58"/>
                                        </p:tgtEl>
                                        <p:attrNameLst>
                                          <p:attrName>style.visibility</p:attrName>
                                        </p:attrNameLst>
                                      </p:cBhvr>
                                      <p:to>
                                        <p:strVal val="visible"/>
                                      </p:to>
                                    </p:set>
                                    <p:animEffect transition="in" filter="wipe(down)">
                                      <p:cBhvr>
                                        <p:cTn id="68" dur="500"/>
                                        <p:tgtEl>
                                          <p:spTgt spid="58"/>
                                        </p:tgtEl>
                                      </p:cBhvr>
                                    </p:animEffect>
                                  </p:childTnLst>
                                </p:cTn>
                              </p:par>
                              <p:par>
                                <p:cTn id="69" presetID="22" presetClass="entr" presetSubtype="4" fill="hold" nodeType="withEffect">
                                  <p:stCondLst>
                                    <p:cond delay="0"/>
                                  </p:stCondLst>
                                  <p:childTnLst>
                                    <p:set>
                                      <p:cBhvr>
                                        <p:cTn id="70" dur="1" fill="hold">
                                          <p:stCondLst>
                                            <p:cond delay="0"/>
                                          </p:stCondLst>
                                        </p:cTn>
                                        <p:tgtEl>
                                          <p:spTgt spid="59"/>
                                        </p:tgtEl>
                                        <p:attrNameLst>
                                          <p:attrName>style.visibility</p:attrName>
                                        </p:attrNameLst>
                                      </p:cBhvr>
                                      <p:to>
                                        <p:strVal val="visible"/>
                                      </p:to>
                                    </p:set>
                                    <p:animEffect transition="in" filter="wipe(down)">
                                      <p:cBhvr>
                                        <p:cTn id="71" dur="500"/>
                                        <p:tgtEl>
                                          <p:spTgt spid="59"/>
                                        </p:tgtEl>
                                      </p:cBhvr>
                                    </p:animEffect>
                                  </p:childTnLst>
                                </p:cTn>
                              </p:par>
                              <p:par>
                                <p:cTn id="72" presetID="22" presetClass="entr" presetSubtype="4" fill="hold" grpId="0" nodeType="withEffect">
                                  <p:stCondLst>
                                    <p:cond delay="0"/>
                                  </p:stCondLst>
                                  <p:childTnLst>
                                    <p:set>
                                      <p:cBhvr>
                                        <p:cTn id="73" dur="1" fill="hold">
                                          <p:stCondLst>
                                            <p:cond delay="0"/>
                                          </p:stCondLst>
                                        </p:cTn>
                                        <p:tgtEl>
                                          <p:spTgt spid="60"/>
                                        </p:tgtEl>
                                        <p:attrNameLst>
                                          <p:attrName>style.visibility</p:attrName>
                                        </p:attrNameLst>
                                      </p:cBhvr>
                                      <p:to>
                                        <p:strVal val="visible"/>
                                      </p:to>
                                    </p:set>
                                    <p:animEffect transition="in" filter="wipe(down)">
                                      <p:cBhvr>
                                        <p:cTn id="74" dur="500"/>
                                        <p:tgtEl>
                                          <p:spTgt spid="60"/>
                                        </p:tgtEl>
                                      </p:cBhvr>
                                    </p:animEffect>
                                  </p:childTnLst>
                                </p:cTn>
                              </p:par>
                              <p:par>
                                <p:cTn id="75" presetID="22" presetClass="entr" presetSubtype="4" fill="hold" nodeType="withEffect">
                                  <p:stCondLst>
                                    <p:cond delay="0"/>
                                  </p:stCondLst>
                                  <p:childTnLst>
                                    <p:set>
                                      <p:cBhvr>
                                        <p:cTn id="76" dur="1" fill="hold">
                                          <p:stCondLst>
                                            <p:cond delay="0"/>
                                          </p:stCondLst>
                                        </p:cTn>
                                        <p:tgtEl>
                                          <p:spTgt spid="74"/>
                                        </p:tgtEl>
                                        <p:attrNameLst>
                                          <p:attrName>style.visibility</p:attrName>
                                        </p:attrNameLst>
                                      </p:cBhvr>
                                      <p:to>
                                        <p:strVal val="visible"/>
                                      </p:to>
                                    </p:set>
                                    <p:animEffect transition="in" filter="wipe(down)">
                                      <p:cBhvr>
                                        <p:cTn id="77" dur="500"/>
                                        <p:tgtEl>
                                          <p:spTgt spid="74"/>
                                        </p:tgtEl>
                                      </p:cBhvr>
                                    </p:animEffect>
                                  </p:childTnLst>
                                </p:cTn>
                              </p:par>
                              <p:par>
                                <p:cTn id="78" presetID="22" presetClass="entr" presetSubtype="4" fill="hold" nodeType="withEffect">
                                  <p:stCondLst>
                                    <p:cond delay="0"/>
                                  </p:stCondLst>
                                  <p:childTnLst>
                                    <p:set>
                                      <p:cBhvr>
                                        <p:cTn id="79" dur="1" fill="hold">
                                          <p:stCondLst>
                                            <p:cond delay="0"/>
                                          </p:stCondLst>
                                        </p:cTn>
                                        <p:tgtEl>
                                          <p:spTgt spid="75"/>
                                        </p:tgtEl>
                                        <p:attrNameLst>
                                          <p:attrName>style.visibility</p:attrName>
                                        </p:attrNameLst>
                                      </p:cBhvr>
                                      <p:to>
                                        <p:strVal val="visible"/>
                                      </p:to>
                                    </p:set>
                                    <p:animEffect transition="in" filter="wipe(down)">
                                      <p:cBhvr>
                                        <p:cTn id="80" dur="500"/>
                                        <p:tgtEl>
                                          <p:spTgt spid="75"/>
                                        </p:tgtEl>
                                      </p:cBhvr>
                                    </p:animEffect>
                                  </p:childTnLst>
                                </p:cTn>
                              </p:par>
                              <p:par>
                                <p:cTn id="81" presetID="22" presetClass="entr" presetSubtype="4" fill="hold" grpId="0" nodeType="withEffect">
                                  <p:stCondLst>
                                    <p:cond delay="0"/>
                                  </p:stCondLst>
                                  <p:childTnLst>
                                    <p:set>
                                      <p:cBhvr>
                                        <p:cTn id="82" dur="1" fill="hold">
                                          <p:stCondLst>
                                            <p:cond delay="0"/>
                                          </p:stCondLst>
                                        </p:cTn>
                                        <p:tgtEl>
                                          <p:spTgt spid="76"/>
                                        </p:tgtEl>
                                        <p:attrNameLst>
                                          <p:attrName>style.visibility</p:attrName>
                                        </p:attrNameLst>
                                      </p:cBhvr>
                                      <p:to>
                                        <p:strVal val="visible"/>
                                      </p:to>
                                    </p:set>
                                    <p:animEffect transition="in" filter="wipe(down)">
                                      <p:cBhvr>
                                        <p:cTn id="83" dur="500"/>
                                        <p:tgtEl>
                                          <p:spTgt spid="76"/>
                                        </p:tgtEl>
                                      </p:cBhvr>
                                    </p:animEffect>
                                  </p:childTnLst>
                                </p:cTn>
                              </p:par>
                            </p:childTnLst>
                          </p:cTn>
                        </p:par>
                        <p:par>
                          <p:cTn id="84" fill="hold" nodeType="withGroup">
                            <p:stCondLst>
                              <p:cond delay="1000"/>
                            </p:stCondLst>
                            <p:childTnLst>
                              <p:par>
                                <p:cTn id="85" presetID="22" presetClass="entr" presetSubtype="4" fill="hold" grpId="0" nodeType="afterEffect">
                                  <p:stCondLst>
                                    <p:cond delay="0"/>
                                  </p:stCondLst>
                                  <p:iterate type="lt">
                                    <p:tmPct val="0"/>
                                  </p:iterate>
                                  <p:childTnLst>
                                    <p:set>
                                      <p:cBhvr>
                                        <p:cTn id="86" dur="1" fill="hold">
                                          <p:stCondLst>
                                            <p:cond delay="0"/>
                                          </p:stCondLst>
                                        </p:cTn>
                                        <p:tgtEl>
                                          <p:spTgt spid="16"/>
                                        </p:tgtEl>
                                        <p:attrNameLst>
                                          <p:attrName>style.visibility</p:attrName>
                                        </p:attrNameLst>
                                      </p:cBhvr>
                                      <p:to>
                                        <p:strVal val="visible"/>
                                      </p:to>
                                    </p:set>
                                    <p:animEffect transition="in" filter="wipe(down)">
                                      <p:cBhvr>
                                        <p:cTn id="87" dur="500"/>
                                        <p:tgtEl>
                                          <p:spTgt spid="16"/>
                                        </p:tgtEl>
                                      </p:cBhvr>
                                    </p:animEffect>
                                  </p:childTnLst>
                                  <p:subTnLst>
                                    <p:audio>
                                      <p:cMediaNode>
                                        <p:cTn display="0" masterRel="sameClick">
                                          <p:stCondLst>
                                            <p:cond evt="begin" delay="0">
                                              <p:tn val="85"/>
                                            </p:cond>
                                          </p:stCondLst>
                                          <p:endCondLst>
                                            <p:cond evt="onStopAudio" delay="0">
                                              <p:tgtEl>
                                                <p:sldTgt/>
                                              </p:tgtEl>
                                            </p:cond>
                                          </p:endCondLst>
                                        </p:cTn>
                                        <p:tgtEl>
                                          <p:sndTgt r:embed="rId4" name="Chimes 3-CL (2).wav"/>
                                        </p:tgtEl>
                                      </p:cMediaNode>
                                    </p:audio>
                                  </p:subTnLst>
                                </p:cTn>
                              </p:par>
                              <p:par>
                                <p:cTn id="88" presetID="22" presetClass="entr" presetSubtype="4" fill="hold" nodeType="withEffect">
                                  <p:stCondLst>
                                    <p:cond delay="0"/>
                                  </p:stCondLst>
                                  <p:childTnLst>
                                    <p:set>
                                      <p:cBhvr>
                                        <p:cTn id="89" dur="1" fill="hold">
                                          <p:stCondLst>
                                            <p:cond delay="0"/>
                                          </p:stCondLst>
                                        </p:cTn>
                                        <p:tgtEl>
                                          <p:spTgt spid="17"/>
                                        </p:tgtEl>
                                        <p:attrNameLst>
                                          <p:attrName>style.visibility</p:attrName>
                                        </p:attrNameLst>
                                      </p:cBhvr>
                                      <p:to>
                                        <p:strVal val="visible"/>
                                      </p:to>
                                    </p:set>
                                    <p:animEffect transition="in" filter="wipe(down)">
                                      <p:cBhvr>
                                        <p:cTn id="90" dur="500"/>
                                        <p:tgtEl>
                                          <p:spTgt spid="17"/>
                                        </p:tgtEl>
                                      </p:cBhvr>
                                    </p:animEffect>
                                  </p:childTnLst>
                                </p:cTn>
                              </p:par>
                              <p:par>
                                <p:cTn id="91" presetID="22" presetClass="entr" presetSubtype="4" fill="hold" nodeType="withEffect">
                                  <p:stCondLst>
                                    <p:cond delay="0"/>
                                  </p:stCondLst>
                                  <p:childTnLst>
                                    <p:set>
                                      <p:cBhvr>
                                        <p:cTn id="92" dur="1" fill="hold">
                                          <p:stCondLst>
                                            <p:cond delay="0"/>
                                          </p:stCondLst>
                                        </p:cTn>
                                        <p:tgtEl>
                                          <p:spTgt spid="18"/>
                                        </p:tgtEl>
                                        <p:attrNameLst>
                                          <p:attrName>style.visibility</p:attrName>
                                        </p:attrNameLst>
                                      </p:cBhvr>
                                      <p:to>
                                        <p:strVal val="visible"/>
                                      </p:to>
                                    </p:set>
                                    <p:animEffect transition="in" filter="wipe(down)">
                                      <p:cBhvr>
                                        <p:cTn id="93" dur="500"/>
                                        <p:tgtEl>
                                          <p:spTgt spid="18"/>
                                        </p:tgtEl>
                                      </p:cBhvr>
                                    </p:animEffect>
                                  </p:childTnLst>
                                </p:cTn>
                              </p:par>
                              <p:par>
                                <p:cTn id="94" presetID="22" presetClass="entr" presetSubtype="4" fill="hold" grpId="0" nodeType="withEffect">
                                  <p:stCondLst>
                                    <p:cond delay="0"/>
                                  </p:stCondLst>
                                  <p:childTnLst>
                                    <p:set>
                                      <p:cBhvr>
                                        <p:cTn id="95" dur="1" fill="hold">
                                          <p:stCondLst>
                                            <p:cond delay="0"/>
                                          </p:stCondLst>
                                        </p:cTn>
                                        <p:tgtEl>
                                          <p:spTgt spid="19"/>
                                        </p:tgtEl>
                                        <p:attrNameLst>
                                          <p:attrName>style.visibility</p:attrName>
                                        </p:attrNameLst>
                                      </p:cBhvr>
                                      <p:to>
                                        <p:strVal val="visible"/>
                                      </p:to>
                                    </p:set>
                                    <p:animEffect transition="in" filter="wipe(down)">
                                      <p:cBhvr>
                                        <p:cTn id="96" dur="500"/>
                                        <p:tgtEl>
                                          <p:spTgt spid="19"/>
                                        </p:tgtEl>
                                      </p:cBhvr>
                                    </p:animEffect>
                                  </p:childTnLst>
                                </p:cTn>
                              </p:par>
                              <p:par>
                                <p:cTn id="97" presetID="22" presetClass="entr" presetSubtype="4" fill="hold" grpId="0" nodeType="withEffect">
                                  <p:stCondLst>
                                    <p:cond delay="0"/>
                                  </p:stCondLst>
                                  <p:childTnLst>
                                    <p:set>
                                      <p:cBhvr>
                                        <p:cTn id="98" dur="1" fill="hold">
                                          <p:stCondLst>
                                            <p:cond delay="0"/>
                                          </p:stCondLst>
                                        </p:cTn>
                                        <p:tgtEl>
                                          <p:spTgt spid="20"/>
                                        </p:tgtEl>
                                        <p:attrNameLst>
                                          <p:attrName>style.visibility</p:attrName>
                                        </p:attrNameLst>
                                      </p:cBhvr>
                                      <p:to>
                                        <p:strVal val="visible"/>
                                      </p:to>
                                    </p:set>
                                    <p:animEffect transition="in" filter="wipe(down)">
                                      <p:cBhvr>
                                        <p:cTn id="99" dur="500"/>
                                        <p:tgtEl>
                                          <p:spTgt spid="20"/>
                                        </p:tgtEl>
                                      </p:cBhvr>
                                    </p:animEffect>
                                  </p:childTnLst>
                                </p:cTn>
                              </p:par>
                              <p:par>
                                <p:cTn id="100" presetID="22" presetClass="entr" presetSubtype="4" fill="hold" nodeType="withEffect">
                                  <p:stCondLst>
                                    <p:cond delay="0"/>
                                  </p:stCondLst>
                                  <p:childTnLst>
                                    <p:set>
                                      <p:cBhvr>
                                        <p:cTn id="101" dur="1" fill="hold">
                                          <p:stCondLst>
                                            <p:cond delay="0"/>
                                          </p:stCondLst>
                                        </p:cTn>
                                        <p:tgtEl>
                                          <p:spTgt spid="65"/>
                                        </p:tgtEl>
                                        <p:attrNameLst>
                                          <p:attrName>style.visibility</p:attrName>
                                        </p:attrNameLst>
                                      </p:cBhvr>
                                      <p:to>
                                        <p:strVal val="visible"/>
                                      </p:to>
                                    </p:set>
                                    <p:animEffect transition="in" filter="wipe(down)">
                                      <p:cBhvr>
                                        <p:cTn id="102" dur="500"/>
                                        <p:tgtEl>
                                          <p:spTgt spid="65"/>
                                        </p:tgtEl>
                                      </p:cBhvr>
                                    </p:animEffect>
                                  </p:childTnLst>
                                </p:cTn>
                              </p:par>
                              <p:par>
                                <p:cTn id="103" presetID="22" presetClass="entr" presetSubtype="4" fill="hold" nodeType="withEffect">
                                  <p:stCondLst>
                                    <p:cond delay="0"/>
                                  </p:stCondLst>
                                  <p:childTnLst>
                                    <p:set>
                                      <p:cBhvr>
                                        <p:cTn id="104" dur="1" fill="hold">
                                          <p:stCondLst>
                                            <p:cond delay="0"/>
                                          </p:stCondLst>
                                        </p:cTn>
                                        <p:tgtEl>
                                          <p:spTgt spid="66"/>
                                        </p:tgtEl>
                                        <p:attrNameLst>
                                          <p:attrName>style.visibility</p:attrName>
                                        </p:attrNameLst>
                                      </p:cBhvr>
                                      <p:to>
                                        <p:strVal val="visible"/>
                                      </p:to>
                                    </p:set>
                                    <p:animEffect transition="in" filter="wipe(down)">
                                      <p:cBhvr>
                                        <p:cTn id="105" dur="500"/>
                                        <p:tgtEl>
                                          <p:spTgt spid="66"/>
                                        </p:tgtEl>
                                      </p:cBhvr>
                                    </p:animEffect>
                                  </p:childTnLst>
                                </p:cTn>
                              </p:par>
                              <p:par>
                                <p:cTn id="106" presetID="22" presetClass="entr" presetSubtype="4" fill="hold" grpId="0" nodeType="withEffect">
                                  <p:stCondLst>
                                    <p:cond delay="0"/>
                                  </p:stCondLst>
                                  <p:childTnLst>
                                    <p:set>
                                      <p:cBhvr>
                                        <p:cTn id="107" dur="1" fill="hold">
                                          <p:stCondLst>
                                            <p:cond delay="0"/>
                                          </p:stCondLst>
                                        </p:cTn>
                                        <p:tgtEl>
                                          <p:spTgt spid="67"/>
                                        </p:tgtEl>
                                        <p:attrNameLst>
                                          <p:attrName>style.visibility</p:attrName>
                                        </p:attrNameLst>
                                      </p:cBhvr>
                                      <p:to>
                                        <p:strVal val="visible"/>
                                      </p:to>
                                    </p:set>
                                    <p:animEffect transition="in" filter="wipe(down)">
                                      <p:cBhvr>
                                        <p:cTn id="108" dur="500"/>
                                        <p:tgtEl>
                                          <p:spTgt spid="67"/>
                                        </p:tgtEl>
                                      </p:cBhvr>
                                    </p:animEffect>
                                  </p:childTnLst>
                                </p:cTn>
                              </p:par>
                            </p:childTnLst>
                          </p:cTn>
                        </p:par>
                      </p:childTnLst>
                    </p:cTn>
                  </p:par>
                  <p:par>
                    <p:cTn id="109" fill="hold">
                      <p:stCondLst>
                        <p:cond delay="indefinite"/>
                      </p:stCondLst>
                      <p:childTnLst>
                        <p:par>
                          <p:cTn id="110" fill="hold">
                            <p:stCondLst>
                              <p:cond delay="0"/>
                            </p:stCondLst>
                            <p:childTnLst>
                              <p:par>
                                <p:cTn id="111" presetID="9" presetClass="entr" presetSubtype="0" fill="hold" grpId="0" nodeType="clickEffect">
                                  <p:stCondLst>
                                    <p:cond delay="0"/>
                                  </p:stCondLst>
                                  <p:childTnLst>
                                    <p:set>
                                      <p:cBhvr>
                                        <p:cTn id="112" dur="1" fill="hold">
                                          <p:stCondLst>
                                            <p:cond delay="0"/>
                                          </p:stCondLst>
                                        </p:cTn>
                                        <p:tgtEl>
                                          <p:spTgt spid="49"/>
                                        </p:tgtEl>
                                        <p:attrNameLst>
                                          <p:attrName>style.visibility</p:attrName>
                                        </p:attrNameLst>
                                      </p:cBhvr>
                                      <p:to>
                                        <p:strVal val="visible"/>
                                      </p:to>
                                    </p:set>
                                    <p:animEffect transition="in" filter="dissolve">
                                      <p:cBhvr>
                                        <p:cTn id="113" dur="500"/>
                                        <p:tgtEl>
                                          <p:spTgt spid="49"/>
                                        </p:tgtEl>
                                      </p:cBhvr>
                                    </p:animEffect>
                                  </p:childTnLst>
                                  <p:subTnLst>
                                    <p:audio>
                                      <p:cMediaNode>
                                        <p:cTn display="0" masterRel="sameClick">
                                          <p:stCondLst>
                                            <p:cond evt="begin" delay="0">
                                              <p:tn val="111"/>
                                            </p:cond>
                                          </p:stCondLst>
                                          <p:endCondLst>
                                            <p:cond evt="onStopAudio" delay="0">
                                              <p:tgtEl>
                                                <p:sldTgt/>
                                              </p:tgtEl>
                                            </p:cond>
                                          </p:endCondLst>
                                        </p:cTn>
                                        <p:tgtEl>
                                          <p:sndTgt r:embed="rId5" name="camera.wav"/>
                                        </p:tgtEl>
                                      </p:cMediaNode>
                                    </p:audio>
                                  </p:subTnLst>
                                </p:cTn>
                              </p:par>
                            </p:childTnLst>
                          </p:cTn>
                        </p:par>
                        <p:par>
                          <p:cTn id="114" fill="hold">
                            <p:stCondLst>
                              <p:cond delay="500"/>
                            </p:stCondLst>
                            <p:childTnLst>
                              <p:par>
                                <p:cTn id="115" presetID="53" presetClass="exit" presetSubtype="0" fill="hold" grpId="1" nodeType="afterEffect">
                                  <p:stCondLst>
                                    <p:cond delay="0"/>
                                  </p:stCondLst>
                                  <p:childTnLst>
                                    <p:anim calcmode="lin" valueType="num">
                                      <p:cBhvr>
                                        <p:cTn id="116" dur="500"/>
                                        <p:tgtEl>
                                          <p:spTgt spid="49"/>
                                        </p:tgtEl>
                                        <p:attrNameLst>
                                          <p:attrName>ppt_w</p:attrName>
                                        </p:attrNameLst>
                                      </p:cBhvr>
                                      <p:tavLst>
                                        <p:tav tm="0">
                                          <p:val>
                                            <p:strVal val="ppt_w"/>
                                          </p:val>
                                        </p:tav>
                                        <p:tav tm="100000">
                                          <p:val>
                                            <p:fltVal val="0"/>
                                          </p:val>
                                        </p:tav>
                                      </p:tavLst>
                                    </p:anim>
                                    <p:anim calcmode="lin" valueType="num">
                                      <p:cBhvr>
                                        <p:cTn id="117" dur="500"/>
                                        <p:tgtEl>
                                          <p:spTgt spid="49"/>
                                        </p:tgtEl>
                                        <p:attrNameLst>
                                          <p:attrName>ppt_h</p:attrName>
                                        </p:attrNameLst>
                                      </p:cBhvr>
                                      <p:tavLst>
                                        <p:tav tm="0">
                                          <p:val>
                                            <p:strVal val="ppt_h"/>
                                          </p:val>
                                        </p:tav>
                                        <p:tav tm="100000">
                                          <p:val>
                                            <p:fltVal val="0"/>
                                          </p:val>
                                        </p:tav>
                                      </p:tavLst>
                                    </p:anim>
                                    <p:animEffect transition="out" filter="fade">
                                      <p:cBhvr>
                                        <p:cTn id="118" dur="500"/>
                                        <p:tgtEl>
                                          <p:spTgt spid="49"/>
                                        </p:tgtEl>
                                      </p:cBhvr>
                                    </p:animEffect>
                                    <p:set>
                                      <p:cBhvr>
                                        <p:cTn id="119" dur="1" fill="hold">
                                          <p:stCondLst>
                                            <p:cond delay="499"/>
                                          </p:stCondLst>
                                        </p:cTn>
                                        <p:tgtEl>
                                          <p:spTgt spid="49"/>
                                        </p:tgtEl>
                                        <p:attrNameLst>
                                          <p:attrName>style.visibility</p:attrName>
                                        </p:attrNameLst>
                                      </p:cBhvr>
                                      <p:to>
                                        <p:strVal val="hidden"/>
                                      </p:to>
                                    </p:set>
                                  </p:childTnLst>
                                </p:cTn>
                              </p:par>
                            </p:childTnLst>
                          </p:cTn>
                        </p:par>
                        <p:par>
                          <p:cTn id="120" fill="hold">
                            <p:stCondLst>
                              <p:cond delay="1000"/>
                            </p:stCondLst>
                            <p:childTnLst>
                              <p:par>
                                <p:cTn id="121" presetID="9" presetClass="entr" presetSubtype="0" fill="hold" grpId="0" nodeType="afterEffect">
                                  <p:stCondLst>
                                    <p:cond delay="0"/>
                                  </p:stCondLst>
                                  <p:childTnLst>
                                    <p:set>
                                      <p:cBhvr>
                                        <p:cTn id="122" dur="1" fill="hold">
                                          <p:stCondLst>
                                            <p:cond delay="0"/>
                                          </p:stCondLst>
                                        </p:cTn>
                                        <p:tgtEl>
                                          <p:spTgt spid="48"/>
                                        </p:tgtEl>
                                        <p:attrNameLst>
                                          <p:attrName>style.visibility</p:attrName>
                                        </p:attrNameLst>
                                      </p:cBhvr>
                                      <p:to>
                                        <p:strVal val="visible"/>
                                      </p:to>
                                    </p:set>
                                    <p:animEffect transition="in" filter="dissolve">
                                      <p:cBhvr>
                                        <p:cTn id="123" dur="500"/>
                                        <p:tgtEl>
                                          <p:spTgt spid="48"/>
                                        </p:tgtEl>
                                      </p:cBhvr>
                                    </p:animEffect>
                                  </p:childTnLst>
                                  <p:subTnLst>
                                    <p:audio>
                                      <p:cMediaNode>
                                        <p:cTn display="0" masterRel="sameClick">
                                          <p:stCondLst>
                                            <p:cond evt="begin" delay="0">
                                              <p:tn val="121"/>
                                            </p:cond>
                                          </p:stCondLst>
                                          <p:endCondLst>
                                            <p:cond evt="onStopAudio" delay="0">
                                              <p:tgtEl>
                                                <p:sldTgt/>
                                              </p:tgtEl>
                                            </p:cond>
                                          </p:endCondLst>
                                        </p:cTn>
                                        <p:tgtEl>
                                          <p:sndTgt r:embed="rId5" name="camera.wav"/>
                                        </p:tgtEl>
                                      </p:cMediaNode>
                                    </p:audio>
                                  </p:subTnLst>
                                </p:cTn>
                              </p:par>
                            </p:childTnLst>
                          </p:cTn>
                        </p:par>
                        <p:par>
                          <p:cTn id="124" fill="hold">
                            <p:stCondLst>
                              <p:cond delay="1500"/>
                            </p:stCondLst>
                            <p:childTnLst>
                              <p:par>
                                <p:cTn id="125" presetID="53" presetClass="exit" presetSubtype="0" fill="hold" grpId="1" nodeType="afterEffect">
                                  <p:stCondLst>
                                    <p:cond delay="0"/>
                                  </p:stCondLst>
                                  <p:childTnLst>
                                    <p:anim calcmode="lin" valueType="num">
                                      <p:cBhvr>
                                        <p:cTn id="126" dur="500"/>
                                        <p:tgtEl>
                                          <p:spTgt spid="48"/>
                                        </p:tgtEl>
                                        <p:attrNameLst>
                                          <p:attrName>ppt_w</p:attrName>
                                        </p:attrNameLst>
                                      </p:cBhvr>
                                      <p:tavLst>
                                        <p:tav tm="0">
                                          <p:val>
                                            <p:strVal val="ppt_w"/>
                                          </p:val>
                                        </p:tav>
                                        <p:tav tm="100000">
                                          <p:val>
                                            <p:fltVal val="0"/>
                                          </p:val>
                                        </p:tav>
                                      </p:tavLst>
                                    </p:anim>
                                    <p:anim calcmode="lin" valueType="num">
                                      <p:cBhvr>
                                        <p:cTn id="127" dur="500"/>
                                        <p:tgtEl>
                                          <p:spTgt spid="48"/>
                                        </p:tgtEl>
                                        <p:attrNameLst>
                                          <p:attrName>ppt_h</p:attrName>
                                        </p:attrNameLst>
                                      </p:cBhvr>
                                      <p:tavLst>
                                        <p:tav tm="0">
                                          <p:val>
                                            <p:strVal val="ppt_h"/>
                                          </p:val>
                                        </p:tav>
                                        <p:tav tm="100000">
                                          <p:val>
                                            <p:fltVal val="0"/>
                                          </p:val>
                                        </p:tav>
                                      </p:tavLst>
                                    </p:anim>
                                    <p:animEffect transition="out" filter="fade">
                                      <p:cBhvr>
                                        <p:cTn id="128" dur="500"/>
                                        <p:tgtEl>
                                          <p:spTgt spid="48"/>
                                        </p:tgtEl>
                                      </p:cBhvr>
                                    </p:animEffect>
                                    <p:set>
                                      <p:cBhvr>
                                        <p:cTn id="129" dur="1" fill="hold">
                                          <p:stCondLst>
                                            <p:cond delay="499"/>
                                          </p:stCondLst>
                                        </p:cTn>
                                        <p:tgtEl>
                                          <p:spTgt spid="48"/>
                                        </p:tgtEl>
                                        <p:attrNameLst>
                                          <p:attrName>style.visibility</p:attrName>
                                        </p:attrNameLst>
                                      </p:cBhvr>
                                      <p:to>
                                        <p:strVal val="hidden"/>
                                      </p:to>
                                    </p:set>
                                  </p:childTnLst>
                                </p:cTn>
                              </p:par>
                            </p:childTnLst>
                          </p:cTn>
                        </p:par>
                        <p:par>
                          <p:cTn id="130" fill="hold">
                            <p:stCondLst>
                              <p:cond delay="2000"/>
                            </p:stCondLst>
                            <p:childTnLst>
                              <p:par>
                                <p:cTn id="131" presetID="9" presetClass="entr" presetSubtype="0" fill="hold" grpId="0" nodeType="afterEffect">
                                  <p:stCondLst>
                                    <p:cond delay="0"/>
                                  </p:stCondLst>
                                  <p:childTnLst>
                                    <p:set>
                                      <p:cBhvr>
                                        <p:cTn id="132" dur="1" fill="hold">
                                          <p:stCondLst>
                                            <p:cond delay="0"/>
                                          </p:stCondLst>
                                        </p:cTn>
                                        <p:tgtEl>
                                          <p:spTgt spid="47"/>
                                        </p:tgtEl>
                                        <p:attrNameLst>
                                          <p:attrName>style.visibility</p:attrName>
                                        </p:attrNameLst>
                                      </p:cBhvr>
                                      <p:to>
                                        <p:strVal val="visible"/>
                                      </p:to>
                                    </p:set>
                                    <p:animEffect transition="in" filter="dissolve">
                                      <p:cBhvr>
                                        <p:cTn id="133" dur="500"/>
                                        <p:tgtEl>
                                          <p:spTgt spid="47"/>
                                        </p:tgtEl>
                                      </p:cBhvr>
                                    </p:animEffect>
                                  </p:childTnLst>
                                  <p:subTnLst>
                                    <p:audio>
                                      <p:cMediaNode>
                                        <p:cTn display="0" masterRel="sameClick">
                                          <p:stCondLst>
                                            <p:cond evt="begin" delay="0">
                                              <p:tn val="131"/>
                                            </p:cond>
                                          </p:stCondLst>
                                          <p:endCondLst>
                                            <p:cond evt="onStopAudio" delay="0">
                                              <p:tgtEl>
                                                <p:sldTgt/>
                                              </p:tgtEl>
                                            </p:cond>
                                          </p:endCondLst>
                                        </p:cTn>
                                        <p:tgtEl>
                                          <p:sndTgt r:embed="rId5" name="camera.wav"/>
                                        </p:tgtEl>
                                      </p:cMediaNode>
                                    </p:audio>
                                  </p:subTnLst>
                                </p:cTn>
                              </p:par>
                            </p:childTnLst>
                          </p:cTn>
                        </p:par>
                        <p:par>
                          <p:cTn id="134" fill="hold">
                            <p:stCondLst>
                              <p:cond delay="2500"/>
                            </p:stCondLst>
                            <p:childTnLst>
                              <p:par>
                                <p:cTn id="135" presetID="53" presetClass="exit" presetSubtype="0" fill="hold" grpId="1" nodeType="afterEffect">
                                  <p:stCondLst>
                                    <p:cond delay="0"/>
                                  </p:stCondLst>
                                  <p:childTnLst>
                                    <p:anim calcmode="lin" valueType="num">
                                      <p:cBhvr>
                                        <p:cTn id="136" dur="500"/>
                                        <p:tgtEl>
                                          <p:spTgt spid="47"/>
                                        </p:tgtEl>
                                        <p:attrNameLst>
                                          <p:attrName>ppt_w</p:attrName>
                                        </p:attrNameLst>
                                      </p:cBhvr>
                                      <p:tavLst>
                                        <p:tav tm="0">
                                          <p:val>
                                            <p:strVal val="ppt_w"/>
                                          </p:val>
                                        </p:tav>
                                        <p:tav tm="100000">
                                          <p:val>
                                            <p:fltVal val="0"/>
                                          </p:val>
                                        </p:tav>
                                      </p:tavLst>
                                    </p:anim>
                                    <p:anim calcmode="lin" valueType="num">
                                      <p:cBhvr>
                                        <p:cTn id="137" dur="500"/>
                                        <p:tgtEl>
                                          <p:spTgt spid="47"/>
                                        </p:tgtEl>
                                        <p:attrNameLst>
                                          <p:attrName>ppt_h</p:attrName>
                                        </p:attrNameLst>
                                      </p:cBhvr>
                                      <p:tavLst>
                                        <p:tav tm="0">
                                          <p:val>
                                            <p:strVal val="ppt_h"/>
                                          </p:val>
                                        </p:tav>
                                        <p:tav tm="100000">
                                          <p:val>
                                            <p:fltVal val="0"/>
                                          </p:val>
                                        </p:tav>
                                      </p:tavLst>
                                    </p:anim>
                                    <p:animEffect transition="out" filter="fade">
                                      <p:cBhvr>
                                        <p:cTn id="138" dur="500"/>
                                        <p:tgtEl>
                                          <p:spTgt spid="47"/>
                                        </p:tgtEl>
                                      </p:cBhvr>
                                    </p:animEffect>
                                    <p:set>
                                      <p:cBhvr>
                                        <p:cTn id="139" dur="1" fill="hold">
                                          <p:stCondLst>
                                            <p:cond delay="499"/>
                                          </p:stCondLst>
                                        </p:cTn>
                                        <p:tgtEl>
                                          <p:spTgt spid="47"/>
                                        </p:tgtEl>
                                        <p:attrNameLst>
                                          <p:attrName>style.visibility</p:attrName>
                                        </p:attrNameLst>
                                      </p:cBhvr>
                                      <p:to>
                                        <p:strVal val="hidden"/>
                                      </p:to>
                                    </p:set>
                                  </p:childTnLst>
                                </p:cTn>
                              </p:par>
                            </p:childTnLst>
                          </p:cTn>
                        </p:par>
                        <p:par>
                          <p:cTn id="140" fill="hold">
                            <p:stCondLst>
                              <p:cond delay="3000"/>
                            </p:stCondLst>
                            <p:childTnLst>
                              <p:par>
                                <p:cTn id="141" presetID="9" presetClass="entr" presetSubtype="0" fill="hold" grpId="0" nodeType="afterEffect">
                                  <p:stCondLst>
                                    <p:cond delay="0"/>
                                  </p:stCondLst>
                                  <p:childTnLst>
                                    <p:set>
                                      <p:cBhvr>
                                        <p:cTn id="142" dur="1" fill="hold">
                                          <p:stCondLst>
                                            <p:cond delay="0"/>
                                          </p:stCondLst>
                                        </p:cTn>
                                        <p:tgtEl>
                                          <p:spTgt spid="46"/>
                                        </p:tgtEl>
                                        <p:attrNameLst>
                                          <p:attrName>style.visibility</p:attrName>
                                        </p:attrNameLst>
                                      </p:cBhvr>
                                      <p:to>
                                        <p:strVal val="visible"/>
                                      </p:to>
                                    </p:set>
                                    <p:animEffect transition="in" filter="dissolve">
                                      <p:cBhvr>
                                        <p:cTn id="143" dur="500"/>
                                        <p:tgtEl>
                                          <p:spTgt spid="46"/>
                                        </p:tgtEl>
                                      </p:cBhvr>
                                    </p:animEffect>
                                  </p:childTnLst>
                                  <p:subTnLst>
                                    <p:audio>
                                      <p:cMediaNode>
                                        <p:cTn display="0" masterRel="sameClick">
                                          <p:stCondLst>
                                            <p:cond evt="begin" delay="0">
                                              <p:tn val="141"/>
                                            </p:cond>
                                          </p:stCondLst>
                                          <p:endCondLst>
                                            <p:cond evt="onStopAudio" delay="0">
                                              <p:tgtEl>
                                                <p:sldTgt/>
                                              </p:tgtEl>
                                            </p:cond>
                                          </p:endCondLst>
                                        </p:cTn>
                                        <p:tgtEl>
                                          <p:sndTgt r:embed="rId5" name="camera.wav"/>
                                        </p:tgtEl>
                                      </p:cMediaNode>
                                    </p:audio>
                                  </p:subTnLst>
                                </p:cTn>
                              </p:par>
                            </p:childTnLst>
                          </p:cTn>
                        </p:par>
                        <p:par>
                          <p:cTn id="144" fill="hold">
                            <p:stCondLst>
                              <p:cond delay="3500"/>
                            </p:stCondLst>
                            <p:childTnLst>
                              <p:par>
                                <p:cTn id="145" presetID="53" presetClass="exit" presetSubtype="0" fill="hold" grpId="1" nodeType="afterEffect">
                                  <p:stCondLst>
                                    <p:cond delay="0"/>
                                  </p:stCondLst>
                                  <p:childTnLst>
                                    <p:anim calcmode="lin" valueType="num">
                                      <p:cBhvr>
                                        <p:cTn id="146" dur="500"/>
                                        <p:tgtEl>
                                          <p:spTgt spid="46"/>
                                        </p:tgtEl>
                                        <p:attrNameLst>
                                          <p:attrName>ppt_w</p:attrName>
                                        </p:attrNameLst>
                                      </p:cBhvr>
                                      <p:tavLst>
                                        <p:tav tm="0">
                                          <p:val>
                                            <p:strVal val="ppt_w"/>
                                          </p:val>
                                        </p:tav>
                                        <p:tav tm="100000">
                                          <p:val>
                                            <p:fltVal val="0"/>
                                          </p:val>
                                        </p:tav>
                                      </p:tavLst>
                                    </p:anim>
                                    <p:anim calcmode="lin" valueType="num">
                                      <p:cBhvr>
                                        <p:cTn id="147" dur="500"/>
                                        <p:tgtEl>
                                          <p:spTgt spid="46"/>
                                        </p:tgtEl>
                                        <p:attrNameLst>
                                          <p:attrName>ppt_h</p:attrName>
                                        </p:attrNameLst>
                                      </p:cBhvr>
                                      <p:tavLst>
                                        <p:tav tm="0">
                                          <p:val>
                                            <p:strVal val="ppt_h"/>
                                          </p:val>
                                        </p:tav>
                                        <p:tav tm="100000">
                                          <p:val>
                                            <p:fltVal val="0"/>
                                          </p:val>
                                        </p:tav>
                                      </p:tavLst>
                                    </p:anim>
                                    <p:animEffect transition="out" filter="fade">
                                      <p:cBhvr>
                                        <p:cTn id="148" dur="500"/>
                                        <p:tgtEl>
                                          <p:spTgt spid="46"/>
                                        </p:tgtEl>
                                      </p:cBhvr>
                                    </p:animEffect>
                                    <p:set>
                                      <p:cBhvr>
                                        <p:cTn id="149" dur="1" fill="hold">
                                          <p:stCondLst>
                                            <p:cond delay="499"/>
                                          </p:stCondLst>
                                        </p:cTn>
                                        <p:tgtEl>
                                          <p:spTgt spid="46"/>
                                        </p:tgtEl>
                                        <p:attrNameLst>
                                          <p:attrName>style.visibility</p:attrName>
                                        </p:attrNameLst>
                                      </p:cBhvr>
                                      <p:to>
                                        <p:strVal val="hidden"/>
                                      </p:to>
                                    </p:set>
                                  </p:childTnLst>
                                </p:cTn>
                              </p:par>
                            </p:childTnLst>
                          </p:cTn>
                        </p:par>
                        <p:par>
                          <p:cTn id="150" fill="hold">
                            <p:stCondLst>
                              <p:cond delay="4000"/>
                            </p:stCondLst>
                            <p:childTnLst>
                              <p:par>
                                <p:cTn id="151" presetID="9" presetClass="entr" presetSubtype="0" fill="hold" grpId="0" nodeType="afterEffect">
                                  <p:stCondLst>
                                    <p:cond delay="0"/>
                                  </p:stCondLst>
                                  <p:childTnLst>
                                    <p:set>
                                      <p:cBhvr>
                                        <p:cTn id="152" dur="1" fill="hold">
                                          <p:stCondLst>
                                            <p:cond delay="0"/>
                                          </p:stCondLst>
                                        </p:cTn>
                                        <p:tgtEl>
                                          <p:spTgt spid="45"/>
                                        </p:tgtEl>
                                        <p:attrNameLst>
                                          <p:attrName>style.visibility</p:attrName>
                                        </p:attrNameLst>
                                      </p:cBhvr>
                                      <p:to>
                                        <p:strVal val="visible"/>
                                      </p:to>
                                    </p:set>
                                    <p:animEffect transition="in" filter="dissolve">
                                      <p:cBhvr>
                                        <p:cTn id="153" dur="500"/>
                                        <p:tgtEl>
                                          <p:spTgt spid="45"/>
                                        </p:tgtEl>
                                      </p:cBhvr>
                                    </p:animEffect>
                                  </p:childTnLst>
                                  <p:subTnLst>
                                    <p:audio>
                                      <p:cMediaNode>
                                        <p:cTn display="0" masterRel="sameClick">
                                          <p:stCondLst>
                                            <p:cond evt="begin" delay="0">
                                              <p:tn val="151"/>
                                            </p:cond>
                                          </p:stCondLst>
                                          <p:endCondLst>
                                            <p:cond evt="onStopAudio" delay="0">
                                              <p:tgtEl>
                                                <p:sldTgt/>
                                              </p:tgtEl>
                                            </p:cond>
                                          </p:endCondLst>
                                        </p:cTn>
                                        <p:tgtEl>
                                          <p:sndTgt r:embed="rId5" name="camera.wav"/>
                                        </p:tgtEl>
                                      </p:cMediaNode>
                                    </p:audio>
                                  </p:subTnLst>
                                </p:cTn>
                              </p:par>
                            </p:childTnLst>
                          </p:cTn>
                        </p:par>
                        <p:par>
                          <p:cTn id="154" fill="hold">
                            <p:stCondLst>
                              <p:cond delay="4500"/>
                            </p:stCondLst>
                            <p:childTnLst>
                              <p:par>
                                <p:cTn id="155" presetID="53" presetClass="exit" presetSubtype="0" fill="hold" grpId="1" nodeType="afterEffect">
                                  <p:stCondLst>
                                    <p:cond delay="0"/>
                                  </p:stCondLst>
                                  <p:childTnLst>
                                    <p:anim calcmode="lin" valueType="num">
                                      <p:cBhvr>
                                        <p:cTn id="156" dur="500"/>
                                        <p:tgtEl>
                                          <p:spTgt spid="45"/>
                                        </p:tgtEl>
                                        <p:attrNameLst>
                                          <p:attrName>ppt_w</p:attrName>
                                        </p:attrNameLst>
                                      </p:cBhvr>
                                      <p:tavLst>
                                        <p:tav tm="0">
                                          <p:val>
                                            <p:strVal val="ppt_w"/>
                                          </p:val>
                                        </p:tav>
                                        <p:tav tm="100000">
                                          <p:val>
                                            <p:fltVal val="0"/>
                                          </p:val>
                                        </p:tav>
                                      </p:tavLst>
                                    </p:anim>
                                    <p:anim calcmode="lin" valueType="num">
                                      <p:cBhvr>
                                        <p:cTn id="157" dur="500"/>
                                        <p:tgtEl>
                                          <p:spTgt spid="45"/>
                                        </p:tgtEl>
                                        <p:attrNameLst>
                                          <p:attrName>ppt_h</p:attrName>
                                        </p:attrNameLst>
                                      </p:cBhvr>
                                      <p:tavLst>
                                        <p:tav tm="0">
                                          <p:val>
                                            <p:strVal val="ppt_h"/>
                                          </p:val>
                                        </p:tav>
                                        <p:tav tm="100000">
                                          <p:val>
                                            <p:fltVal val="0"/>
                                          </p:val>
                                        </p:tav>
                                      </p:tavLst>
                                    </p:anim>
                                    <p:animEffect transition="out" filter="fade">
                                      <p:cBhvr>
                                        <p:cTn id="158" dur="500"/>
                                        <p:tgtEl>
                                          <p:spTgt spid="45"/>
                                        </p:tgtEl>
                                      </p:cBhvr>
                                    </p:animEffect>
                                    <p:set>
                                      <p:cBhvr>
                                        <p:cTn id="159" dur="1" fill="hold">
                                          <p:stCondLst>
                                            <p:cond delay="499"/>
                                          </p:stCondLst>
                                        </p:cTn>
                                        <p:tgtEl>
                                          <p:spTgt spid="45"/>
                                        </p:tgtEl>
                                        <p:attrNameLst>
                                          <p:attrName>style.visibility</p:attrName>
                                        </p:attrNameLst>
                                      </p:cBhvr>
                                      <p:to>
                                        <p:strVal val="hidden"/>
                                      </p:to>
                                    </p:set>
                                  </p:childTnLst>
                                </p:cTn>
                              </p:par>
                            </p:childTnLst>
                          </p:cTn>
                        </p:par>
                        <p:par>
                          <p:cTn id="160" fill="hold">
                            <p:stCondLst>
                              <p:cond delay="5000"/>
                            </p:stCondLst>
                            <p:childTnLst>
                              <p:par>
                                <p:cTn id="161" presetID="9" presetClass="entr" presetSubtype="0" fill="hold" grpId="0" nodeType="afterEffect">
                                  <p:stCondLst>
                                    <p:cond delay="0"/>
                                  </p:stCondLst>
                                  <p:childTnLst>
                                    <p:set>
                                      <p:cBhvr>
                                        <p:cTn id="162" dur="1" fill="hold">
                                          <p:stCondLst>
                                            <p:cond delay="0"/>
                                          </p:stCondLst>
                                        </p:cTn>
                                        <p:tgtEl>
                                          <p:spTgt spid="44"/>
                                        </p:tgtEl>
                                        <p:attrNameLst>
                                          <p:attrName>style.visibility</p:attrName>
                                        </p:attrNameLst>
                                      </p:cBhvr>
                                      <p:to>
                                        <p:strVal val="visible"/>
                                      </p:to>
                                    </p:set>
                                    <p:animEffect transition="in" filter="dissolve">
                                      <p:cBhvr>
                                        <p:cTn id="163" dur="500"/>
                                        <p:tgtEl>
                                          <p:spTgt spid="44"/>
                                        </p:tgtEl>
                                      </p:cBhvr>
                                    </p:animEffect>
                                  </p:childTnLst>
                                  <p:subTnLst>
                                    <p:audio>
                                      <p:cMediaNode>
                                        <p:cTn display="0" masterRel="sameClick">
                                          <p:stCondLst>
                                            <p:cond evt="begin" delay="0">
                                              <p:tn val="161"/>
                                            </p:cond>
                                          </p:stCondLst>
                                          <p:endCondLst>
                                            <p:cond evt="onStopAudio" delay="0">
                                              <p:tgtEl>
                                                <p:sldTgt/>
                                              </p:tgtEl>
                                            </p:cond>
                                          </p:endCondLst>
                                        </p:cTn>
                                        <p:tgtEl>
                                          <p:sndTgt r:embed="rId5" name="camera.wav"/>
                                        </p:tgtEl>
                                      </p:cMediaNode>
                                    </p:audio>
                                  </p:subTnLst>
                                </p:cTn>
                              </p:par>
                            </p:childTnLst>
                          </p:cTn>
                        </p:par>
                        <p:par>
                          <p:cTn id="164" fill="hold">
                            <p:stCondLst>
                              <p:cond delay="5500"/>
                            </p:stCondLst>
                            <p:childTnLst>
                              <p:par>
                                <p:cTn id="165" presetID="53" presetClass="exit" presetSubtype="0" fill="hold" grpId="1" nodeType="afterEffect">
                                  <p:stCondLst>
                                    <p:cond delay="0"/>
                                  </p:stCondLst>
                                  <p:childTnLst>
                                    <p:anim calcmode="lin" valueType="num">
                                      <p:cBhvr>
                                        <p:cTn id="166" dur="500"/>
                                        <p:tgtEl>
                                          <p:spTgt spid="44"/>
                                        </p:tgtEl>
                                        <p:attrNameLst>
                                          <p:attrName>ppt_w</p:attrName>
                                        </p:attrNameLst>
                                      </p:cBhvr>
                                      <p:tavLst>
                                        <p:tav tm="0">
                                          <p:val>
                                            <p:strVal val="ppt_w"/>
                                          </p:val>
                                        </p:tav>
                                        <p:tav tm="100000">
                                          <p:val>
                                            <p:fltVal val="0"/>
                                          </p:val>
                                        </p:tav>
                                      </p:tavLst>
                                    </p:anim>
                                    <p:anim calcmode="lin" valueType="num">
                                      <p:cBhvr>
                                        <p:cTn id="167" dur="500"/>
                                        <p:tgtEl>
                                          <p:spTgt spid="44"/>
                                        </p:tgtEl>
                                        <p:attrNameLst>
                                          <p:attrName>ppt_h</p:attrName>
                                        </p:attrNameLst>
                                      </p:cBhvr>
                                      <p:tavLst>
                                        <p:tav tm="0">
                                          <p:val>
                                            <p:strVal val="ppt_h"/>
                                          </p:val>
                                        </p:tav>
                                        <p:tav tm="100000">
                                          <p:val>
                                            <p:fltVal val="0"/>
                                          </p:val>
                                        </p:tav>
                                      </p:tavLst>
                                    </p:anim>
                                    <p:animEffect transition="out" filter="fade">
                                      <p:cBhvr>
                                        <p:cTn id="168" dur="500"/>
                                        <p:tgtEl>
                                          <p:spTgt spid="44"/>
                                        </p:tgtEl>
                                      </p:cBhvr>
                                    </p:animEffect>
                                    <p:set>
                                      <p:cBhvr>
                                        <p:cTn id="169" dur="1" fill="hold">
                                          <p:stCondLst>
                                            <p:cond delay="499"/>
                                          </p:stCondLst>
                                        </p:cTn>
                                        <p:tgtEl>
                                          <p:spTgt spid="44"/>
                                        </p:tgtEl>
                                        <p:attrNameLst>
                                          <p:attrName>style.visibility</p:attrName>
                                        </p:attrNameLst>
                                      </p:cBhvr>
                                      <p:to>
                                        <p:strVal val="hidden"/>
                                      </p:to>
                                    </p:set>
                                  </p:childTnLst>
                                </p:cTn>
                              </p:par>
                              <p:par>
                                <p:cTn id="170" presetID="53" presetClass="entr" presetSubtype="0" fill="hold" nodeType="withEffect">
                                  <p:stCondLst>
                                    <p:cond delay="0"/>
                                  </p:stCondLst>
                                  <p:childTnLst>
                                    <p:set>
                                      <p:cBhvr>
                                        <p:cTn id="171" dur="1" fill="hold">
                                          <p:stCondLst>
                                            <p:cond delay="0"/>
                                          </p:stCondLst>
                                        </p:cTn>
                                        <p:tgtEl>
                                          <p:spTgt spid="41"/>
                                        </p:tgtEl>
                                        <p:attrNameLst>
                                          <p:attrName>style.visibility</p:attrName>
                                        </p:attrNameLst>
                                      </p:cBhvr>
                                      <p:to>
                                        <p:strVal val="visible"/>
                                      </p:to>
                                    </p:set>
                                    <p:anim calcmode="lin" valueType="num">
                                      <p:cBhvr>
                                        <p:cTn id="172" dur="500" fill="hold"/>
                                        <p:tgtEl>
                                          <p:spTgt spid="41"/>
                                        </p:tgtEl>
                                        <p:attrNameLst>
                                          <p:attrName>ppt_w</p:attrName>
                                        </p:attrNameLst>
                                      </p:cBhvr>
                                      <p:tavLst>
                                        <p:tav tm="0">
                                          <p:val>
                                            <p:fltVal val="0"/>
                                          </p:val>
                                        </p:tav>
                                        <p:tav tm="100000">
                                          <p:val>
                                            <p:strVal val="#ppt_w"/>
                                          </p:val>
                                        </p:tav>
                                      </p:tavLst>
                                    </p:anim>
                                    <p:anim calcmode="lin" valueType="num">
                                      <p:cBhvr>
                                        <p:cTn id="173" dur="500" fill="hold"/>
                                        <p:tgtEl>
                                          <p:spTgt spid="41"/>
                                        </p:tgtEl>
                                        <p:attrNameLst>
                                          <p:attrName>ppt_h</p:attrName>
                                        </p:attrNameLst>
                                      </p:cBhvr>
                                      <p:tavLst>
                                        <p:tav tm="0">
                                          <p:val>
                                            <p:fltVal val="0"/>
                                          </p:val>
                                        </p:tav>
                                        <p:tav tm="100000">
                                          <p:val>
                                            <p:strVal val="#ppt_h"/>
                                          </p:val>
                                        </p:tav>
                                      </p:tavLst>
                                    </p:anim>
                                    <p:animEffect transition="in" filter="fade">
                                      <p:cBhvr>
                                        <p:cTn id="174" dur="500"/>
                                        <p:tgtEl>
                                          <p:spTgt spid="41"/>
                                        </p:tgtEl>
                                      </p:cBhvr>
                                    </p:animEffect>
                                  </p:childTnLst>
                                  <p:subTnLst>
                                    <p:audio>
                                      <p:cMediaNode>
                                        <p:cTn display="0" masterRel="sameClick">
                                          <p:stCondLst>
                                            <p:cond evt="begin" delay="0">
                                              <p:tn val="170"/>
                                            </p:cond>
                                          </p:stCondLst>
                                          <p:endCondLst>
                                            <p:cond evt="onStopAudio" delay="0">
                                              <p:tgtEl>
                                                <p:sldTgt/>
                                              </p:tgtEl>
                                            </p:cond>
                                          </p:endCondLst>
                                        </p:cTn>
                                        <p:tgtEl>
                                          <p:sndTgt r:embed="rId6" name="chimes.wav"/>
                                        </p:tgtEl>
                                      </p:cMediaNode>
                                    </p:audio>
                                  </p:subTnLst>
                                </p:cTn>
                              </p:par>
                            </p:childTnLst>
                          </p:cTn>
                        </p:par>
                      </p:childTnLst>
                    </p:cTn>
                  </p:par>
                  <p:par>
                    <p:cTn id="175" fill="hold">
                      <p:stCondLst>
                        <p:cond delay="indefinite"/>
                      </p:stCondLst>
                      <p:childTnLst>
                        <p:par>
                          <p:cTn id="176" fill="hold">
                            <p:stCondLst>
                              <p:cond delay="0"/>
                            </p:stCondLst>
                            <p:childTnLst>
                              <p:par>
                                <p:cTn id="177" presetID="2" presetClass="exit" presetSubtype="2" fill="hold" nodeType="clickEffect">
                                  <p:stCondLst>
                                    <p:cond delay="0"/>
                                  </p:stCondLst>
                                  <p:childTnLst>
                                    <p:anim calcmode="lin" valueType="num">
                                      <p:cBhvr additive="base">
                                        <p:cTn id="178" dur="500"/>
                                        <p:tgtEl>
                                          <p:spTgt spid="41"/>
                                        </p:tgtEl>
                                        <p:attrNameLst>
                                          <p:attrName>ppt_x</p:attrName>
                                        </p:attrNameLst>
                                      </p:cBhvr>
                                      <p:tavLst>
                                        <p:tav tm="0">
                                          <p:val>
                                            <p:strVal val="ppt_x"/>
                                          </p:val>
                                        </p:tav>
                                        <p:tav tm="100000">
                                          <p:val>
                                            <p:strVal val="1+ppt_w/2"/>
                                          </p:val>
                                        </p:tav>
                                      </p:tavLst>
                                    </p:anim>
                                    <p:anim calcmode="lin" valueType="num">
                                      <p:cBhvr additive="base">
                                        <p:cTn id="179" dur="500"/>
                                        <p:tgtEl>
                                          <p:spTgt spid="41"/>
                                        </p:tgtEl>
                                        <p:attrNameLst>
                                          <p:attrName>ppt_y</p:attrName>
                                        </p:attrNameLst>
                                      </p:cBhvr>
                                      <p:tavLst>
                                        <p:tav tm="0">
                                          <p:val>
                                            <p:strVal val="ppt_y"/>
                                          </p:val>
                                        </p:tav>
                                        <p:tav tm="100000">
                                          <p:val>
                                            <p:strVal val="ppt_y"/>
                                          </p:val>
                                        </p:tav>
                                      </p:tavLst>
                                    </p:anim>
                                    <p:set>
                                      <p:cBhvr>
                                        <p:cTn id="180" dur="1" fill="hold">
                                          <p:stCondLst>
                                            <p:cond delay="499"/>
                                          </p:stCondLst>
                                        </p:cTn>
                                        <p:tgtEl>
                                          <p:spTgt spid="41"/>
                                        </p:tgtEl>
                                        <p:attrNameLst>
                                          <p:attrName>style.visibility</p:attrName>
                                        </p:attrNameLst>
                                      </p:cBhvr>
                                      <p:to>
                                        <p:strVal val="hidden"/>
                                      </p:to>
                                    </p:set>
                                  </p:childTnLst>
                                </p:cTn>
                              </p:par>
                            </p:childTnLst>
                          </p:cTn>
                        </p:par>
                      </p:childTnLst>
                    </p:cTn>
                  </p:par>
                  <p:par>
                    <p:cTn id="181" fill="hold">
                      <p:stCondLst>
                        <p:cond delay="indefinite"/>
                      </p:stCondLst>
                      <p:childTnLst>
                        <p:par>
                          <p:cTn id="182" fill="hold">
                            <p:stCondLst>
                              <p:cond delay="0"/>
                            </p:stCondLst>
                            <p:childTnLst>
                              <p:par>
                                <p:cTn id="183" presetID="22" presetClass="entr" presetSubtype="4" fill="hold" grpId="0" nodeType="clickEffect">
                                  <p:stCondLst>
                                    <p:cond delay="0"/>
                                  </p:stCondLst>
                                  <p:iterate type="lt">
                                    <p:tmPct val="0"/>
                                  </p:iterate>
                                  <p:childTnLst>
                                    <p:set>
                                      <p:cBhvr>
                                        <p:cTn id="184" dur="1" fill="hold">
                                          <p:stCondLst>
                                            <p:cond delay="0"/>
                                          </p:stCondLst>
                                        </p:cTn>
                                        <p:tgtEl>
                                          <p:spTgt spid="63"/>
                                        </p:tgtEl>
                                        <p:attrNameLst>
                                          <p:attrName>style.visibility</p:attrName>
                                        </p:attrNameLst>
                                      </p:cBhvr>
                                      <p:to>
                                        <p:strVal val="visible"/>
                                      </p:to>
                                    </p:set>
                                    <p:animEffect transition="in" filter="wipe(down)">
                                      <p:cBhvr>
                                        <p:cTn id="185" dur="500"/>
                                        <p:tgtEl>
                                          <p:spTgt spid="63"/>
                                        </p:tgtEl>
                                      </p:cBhvr>
                                    </p:animEffect>
                                  </p:childTnLst>
                                  <p:subTnLst>
                                    <p:audio>
                                      <p:cMediaNode>
                                        <p:cTn display="0" masterRel="sameClick">
                                          <p:stCondLst>
                                            <p:cond evt="begin" delay="0">
                                              <p:tn val="183"/>
                                            </p:cond>
                                          </p:stCondLst>
                                          <p:endCondLst>
                                            <p:cond evt="onStopAudio" delay="0">
                                              <p:tgtEl>
                                                <p:sldTgt/>
                                              </p:tgtEl>
                                            </p:cond>
                                          </p:endCondLst>
                                        </p:cTn>
                                        <p:tgtEl>
                                          <p:sndTgt r:embed="rId7" name="applaus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1043" grpId="0" animBg="1"/>
      <p:bldP spid="1044" grpId="0" animBg="1"/>
      <p:bldP spid="7" grpId="0" animBg="1"/>
      <p:bldP spid="8" grpId="0" animBg="1"/>
      <p:bldP spid="16" grpId="0" animBg="1"/>
      <p:bldP spid="19" grpId="0" animBg="1"/>
      <p:bldP spid="20" grpId="0" animBg="1"/>
      <p:bldP spid="55" grpId="0" animBg="1"/>
      <p:bldP spid="56" grpId="0" animBg="1"/>
      <p:bldP spid="57" grpId="0" animBg="1"/>
      <p:bldP spid="60" grpId="0" animBg="1"/>
      <p:bldP spid="67" grpId="0" animBg="1"/>
      <p:bldP spid="68" grpId="0" animBg="1"/>
      <p:bldP spid="71" grpId="0" animBg="1"/>
      <p:bldP spid="72" grpId="0" animBg="1"/>
      <p:bldP spid="76" grpId="0" animBg="1"/>
      <p:bldP spid="44" grpId="0"/>
      <p:bldP spid="44" grpId="1"/>
      <p:bldP spid="45" grpId="0"/>
      <p:bldP spid="45" grpId="1"/>
      <p:bldP spid="46" grpId="0"/>
      <p:bldP spid="46" grpId="1"/>
      <p:bldP spid="47" grpId="0"/>
      <p:bldP spid="47" grpId="1"/>
      <p:bldP spid="48" grpId="0"/>
      <p:bldP spid="48" grpId="1"/>
      <p:bldP spid="49" grpId="0"/>
      <p:bldP spid="49" grpId="1"/>
      <p:bldP spid="6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 name="图片 5">
            <a:extLst>
              <a:ext uri="{FF2B5EF4-FFF2-40B4-BE49-F238E27FC236}">
                <a16:creationId xmlns:a16="http://schemas.microsoft.com/office/drawing/2014/main" id="{3ABDE031-D304-4002-B9EE-490A62077C3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5358"/>
            <a:ext cx="9144000" cy="5143500"/>
          </a:xfrm>
          <a:prstGeom prst="rect">
            <a:avLst/>
          </a:prstGeom>
        </p:spPr>
      </p:pic>
      <p:grpSp>
        <p:nvGrpSpPr>
          <p:cNvPr id="51" name="Group 51">
            <a:extLst>
              <a:ext uri="{FF2B5EF4-FFF2-40B4-BE49-F238E27FC236}">
                <a16:creationId xmlns:a16="http://schemas.microsoft.com/office/drawing/2014/main" id="{9CAFC0C3-7F62-4748-909D-2AF3F92BA475}"/>
              </a:ext>
            </a:extLst>
          </p:cNvPr>
          <p:cNvGrpSpPr>
            <a:grpSpLocks/>
          </p:cNvGrpSpPr>
          <p:nvPr/>
        </p:nvGrpSpPr>
        <p:grpSpPr bwMode="auto">
          <a:xfrm>
            <a:off x="1144195" y="0"/>
            <a:ext cx="240506" cy="5143500"/>
            <a:chOff x="202295" y="-322943"/>
            <a:chExt cx="319314" cy="7180943"/>
          </a:xfrm>
          <a:solidFill>
            <a:srgbClr val="002060"/>
          </a:solidFill>
        </p:grpSpPr>
        <p:sp>
          <p:nvSpPr>
            <p:cNvPr id="52" name="Rectangle 51">
              <a:extLst>
                <a:ext uri="{FF2B5EF4-FFF2-40B4-BE49-F238E27FC236}">
                  <a16:creationId xmlns:a16="http://schemas.microsoft.com/office/drawing/2014/main" id="{2D5574E7-1ED2-445F-843F-A56756F5CFAE}"/>
                </a:ext>
              </a:extLst>
            </p:cNvPr>
            <p:cNvSpPr/>
            <p:nvPr/>
          </p:nvSpPr>
          <p:spPr bwMode="auto">
            <a:xfrm>
              <a:off x="202295" y="-322943"/>
              <a:ext cx="319314" cy="7165983"/>
            </a:xfrm>
            <a:prstGeom prst="rect">
              <a:avLst/>
            </a:prstGeom>
            <a:grpFill/>
            <a:ln w="9525" cap="flat" cmpd="sng" algn="ctr">
              <a:solidFill>
                <a:schemeClr val="tx1"/>
              </a:solidFill>
              <a:prstDash val="solid"/>
              <a:round/>
              <a:headEnd type="none" w="med" len="med"/>
              <a:tailEnd type="none" w="med" len="med"/>
            </a:ln>
            <a:effectLst/>
          </p:spPr>
          <p:txBody>
            <a:bodyPr/>
            <a:lstStyle/>
            <a:p>
              <a:pPr defTabSz="685537" fontAlgn="auto">
                <a:spcBef>
                  <a:spcPts val="0"/>
                </a:spcBef>
                <a:spcAft>
                  <a:spcPts val="0"/>
                </a:spcAft>
                <a:defRPr/>
              </a:pPr>
              <a:endParaRPr lang="en-US" sz="1500">
                <a:solidFill>
                  <a:prstClr val="black"/>
                </a:solidFill>
                <a:latin typeface="Arial" panose="020B0604020202020204" pitchFamily="34" charset="0"/>
                <a:ea typeface="+mn-ea"/>
              </a:endParaRPr>
            </a:p>
          </p:txBody>
        </p:sp>
        <p:sp>
          <p:nvSpPr>
            <p:cNvPr id="61" name="Rectangle 10">
              <a:extLst>
                <a:ext uri="{FF2B5EF4-FFF2-40B4-BE49-F238E27FC236}">
                  <a16:creationId xmlns:a16="http://schemas.microsoft.com/office/drawing/2014/main" id="{372CF551-CBCF-4BFB-92F6-D0A3F34AF7F3}"/>
                </a:ext>
              </a:extLst>
            </p:cNvPr>
            <p:cNvSpPr>
              <a:spLocks noChangeArrowheads="1"/>
            </p:cNvSpPr>
            <p:nvPr/>
          </p:nvSpPr>
          <p:spPr bwMode="auto">
            <a:xfrm>
              <a:off x="238583" y="-322943"/>
              <a:ext cx="228600" cy="7166429"/>
            </a:xfrm>
            <a:prstGeom prst="rect">
              <a:avLst/>
            </a:prstGeom>
            <a:grpFill/>
            <a:ln w="9525" algn="ctr">
              <a:solidFill>
                <a:schemeClr val="tx1"/>
              </a:solidFill>
              <a:round/>
              <a:headEnd/>
              <a:tailEnd/>
            </a:ln>
          </p:spPr>
          <p:txBody>
            <a:bodyPr/>
            <a:lstStyle/>
            <a:p>
              <a:pPr defTabSz="685537" fontAlgn="auto">
                <a:spcBef>
                  <a:spcPts val="0"/>
                </a:spcBef>
                <a:spcAft>
                  <a:spcPts val="0"/>
                </a:spcAft>
                <a:defRPr/>
              </a:pPr>
              <a:endParaRPr lang="vi-VN" sz="1500">
                <a:solidFill>
                  <a:prstClr val="black"/>
                </a:solidFill>
                <a:latin typeface=".VnTime" pitchFamily="34" charset="0"/>
                <a:ea typeface="+mn-ea"/>
              </a:endParaRPr>
            </a:p>
          </p:txBody>
        </p:sp>
        <p:sp>
          <p:nvSpPr>
            <p:cNvPr id="62" name="Rectangle 61">
              <a:extLst>
                <a:ext uri="{FF2B5EF4-FFF2-40B4-BE49-F238E27FC236}">
                  <a16:creationId xmlns:a16="http://schemas.microsoft.com/office/drawing/2014/main" id="{E34D4DFB-8AC6-441C-B07F-D4EF1C49EC3F}"/>
                </a:ext>
              </a:extLst>
            </p:cNvPr>
            <p:cNvSpPr/>
            <p:nvPr/>
          </p:nvSpPr>
          <p:spPr bwMode="auto">
            <a:xfrm>
              <a:off x="324013" y="-307982"/>
              <a:ext cx="75877" cy="7165982"/>
            </a:xfrm>
            <a:prstGeom prst="rect">
              <a:avLst/>
            </a:prstGeom>
            <a:grpFill/>
            <a:ln w="9525" cap="flat" cmpd="sng" algn="ctr">
              <a:noFill/>
              <a:prstDash val="solid"/>
              <a:round/>
              <a:headEnd type="none" w="med" len="med"/>
              <a:tailEnd type="none" w="med" len="med"/>
            </a:ln>
            <a:effectLst/>
          </p:spPr>
          <p:txBody>
            <a:bodyPr/>
            <a:lstStyle/>
            <a:p>
              <a:pPr defTabSz="685537" fontAlgn="auto">
                <a:spcBef>
                  <a:spcPts val="0"/>
                </a:spcBef>
                <a:spcAft>
                  <a:spcPts val="0"/>
                </a:spcAft>
                <a:defRPr/>
              </a:pPr>
              <a:endParaRPr lang="en-US" sz="1500">
                <a:solidFill>
                  <a:prstClr val="black"/>
                </a:solidFill>
                <a:effectLst>
                  <a:glow rad="101600">
                    <a:srgbClr val="4F81BD">
                      <a:satMod val="175000"/>
                      <a:alpha val="40000"/>
                    </a:srgbClr>
                  </a:glow>
                </a:effectLst>
                <a:latin typeface="Arial" panose="020B0604020202020204" pitchFamily="34" charset="0"/>
                <a:ea typeface="+mn-ea"/>
              </a:endParaRPr>
            </a:p>
          </p:txBody>
        </p:sp>
      </p:grpSp>
      <p:sp>
        <p:nvSpPr>
          <p:cNvPr id="37" name="AutoShape 51"/>
          <p:cNvSpPr>
            <a:spLocks noChangeArrowheads="1"/>
          </p:cNvSpPr>
          <p:nvPr/>
        </p:nvSpPr>
        <p:spPr bwMode="auto">
          <a:xfrm>
            <a:off x="1512098" y="279127"/>
            <a:ext cx="7403305" cy="1058783"/>
          </a:xfrm>
          <a:prstGeom prst="roundRect">
            <a:avLst>
              <a:gd name="adj" fmla="val 16667"/>
            </a:avLst>
          </a:prstGeom>
          <a:solidFill>
            <a:schemeClr val="tx1">
              <a:alpha val="56000"/>
            </a:schemeClr>
          </a:solidFill>
          <a:ln w="9525">
            <a:solidFill>
              <a:srgbClr val="FF6600"/>
            </a:solidFill>
            <a:round/>
            <a:headEnd/>
            <a:tailEnd/>
          </a:ln>
        </p:spPr>
        <p:txBody>
          <a:bodyPr wrap="none" lIns="68554" tIns="34278" rIns="68554" bIns="34278" anchor="ctr"/>
          <a:lstStyle/>
          <a:p>
            <a:pPr algn="ctr" defTabSz="685537">
              <a:defRPr/>
            </a:pPr>
            <a:r>
              <a:rPr lang="en-US" sz="3500" b="1" u="sng" dirty="0" err="1">
                <a:solidFill>
                  <a:schemeClr val="bg1"/>
                </a:solidFill>
                <a:latin typeface="UTM Ong Do Gia" panose="02040603050506020204" pitchFamily="18" charset="0"/>
                <a:ea typeface="+mn-ea"/>
                <a:cs typeface="Times New Roman" pitchFamily="18" charset="0"/>
              </a:rPr>
              <a:t>Câu</a:t>
            </a:r>
            <a:r>
              <a:rPr lang="en-US" sz="3500" b="1" u="sng" dirty="0">
                <a:solidFill>
                  <a:schemeClr val="bg1"/>
                </a:solidFill>
                <a:latin typeface="UTM Ong Do Gia" panose="02040603050506020204" pitchFamily="18" charset="0"/>
                <a:ea typeface="+mn-ea"/>
                <a:cs typeface="Times New Roman" pitchFamily="18" charset="0"/>
              </a:rPr>
              <a:t> 2:</a:t>
            </a:r>
            <a:r>
              <a:rPr lang="en-US" sz="3500" b="1" dirty="0">
                <a:solidFill>
                  <a:schemeClr val="bg1"/>
                </a:solidFill>
                <a:latin typeface="UTM Ong Do Gia" panose="02040603050506020204" pitchFamily="18" charset="0"/>
                <a:ea typeface="+mn-ea"/>
                <a:cs typeface="Times New Roman" pitchFamily="18" charset="0"/>
              </a:rPr>
              <a:t> </a:t>
            </a:r>
            <a:r>
              <a:rPr lang="en-US" altLang="en-US" sz="3500" b="1" dirty="0">
                <a:solidFill>
                  <a:schemeClr val="bg1"/>
                </a:solidFill>
                <a:latin typeface="UTM Ong Do Gia" panose="02040603050506020204" pitchFamily="18" charset="0"/>
                <a:ea typeface="+mn-ea"/>
                <a:cs typeface="Times New Roman" panose="02020603050405020304" pitchFamily="18" charset="0"/>
              </a:rPr>
              <a:t>Ai </a:t>
            </a:r>
            <a:r>
              <a:rPr lang="en-US" altLang="en-US" sz="3500" b="1" dirty="0" err="1">
                <a:solidFill>
                  <a:schemeClr val="bg1"/>
                </a:solidFill>
                <a:latin typeface="UTM Ong Do Gia" panose="02040603050506020204" pitchFamily="18" charset="0"/>
                <a:ea typeface="+mn-ea"/>
                <a:cs typeface="Times New Roman" panose="02020603050405020304" pitchFamily="18" charset="0"/>
              </a:rPr>
              <a:t>lãnh</a:t>
            </a:r>
            <a:r>
              <a:rPr lang="en-US" altLang="en-US" sz="3500" b="1" dirty="0">
                <a:solidFill>
                  <a:schemeClr val="bg1"/>
                </a:solidFill>
                <a:latin typeface="UTM Ong Do Gia" panose="02040603050506020204" pitchFamily="18" charset="0"/>
                <a:ea typeface="+mn-ea"/>
                <a:cs typeface="Times New Roman" panose="02020603050405020304" pitchFamily="18" charset="0"/>
              </a:rPr>
              <a:t> </a:t>
            </a:r>
            <a:r>
              <a:rPr lang="en-US" altLang="en-US" sz="3500" b="1" dirty="0" err="1">
                <a:solidFill>
                  <a:schemeClr val="bg1"/>
                </a:solidFill>
                <a:latin typeface="UTM Ong Do Gia" panose="02040603050506020204" pitchFamily="18" charset="0"/>
                <a:ea typeface="+mn-ea"/>
                <a:cs typeface="Times New Roman" panose="02020603050405020304" pitchFamily="18" charset="0"/>
              </a:rPr>
              <a:t>đạo</a:t>
            </a:r>
            <a:r>
              <a:rPr lang="en-US" altLang="en-US" sz="3500" b="1" dirty="0">
                <a:solidFill>
                  <a:schemeClr val="bg1"/>
                </a:solidFill>
                <a:latin typeface="UTM Ong Do Gia" panose="02040603050506020204" pitchFamily="18" charset="0"/>
                <a:ea typeface="+mn-ea"/>
                <a:cs typeface="Times New Roman" panose="02020603050405020304" pitchFamily="18" charset="0"/>
              </a:rPr>
              <a:t> </a:t>
            </a:r>
            <a:r>
              <a:rPr lang="en-US" altLang="en-US" sz="3500" b="1" dirty="0" err="1">
                <a:solidFill>
                  <a:schemeClr val="bg1"/>
                </a:solidFill>
                <a:latin typeface="UTM Ong Do Gia" panose="02040603050506020204" pitchFamily="18" charset="0"/>
                <a:ea typeface="+mn-ea"/>
                <a:cs typeface="Times New Roman" panose="02020603050405020304" pitchFamily="18" charset="0"/>
              </a:rPr>
              <a:t>nhân</a:t>
            </a:r>
            <a:r>
              <a:rPr lang="en-US" altLang="en-US" sz="3500" b="1" dirty="0">
                <a:solidFill>
                  <a:schemeClr val="bg1"/>
                </a:solidFill>
                <a:latin typeface="UTM Ong Do Gia" panose="02040603050506020204" pitchFamily="18" charset="0"/>
                <a:ea typeface="+mn-ea"/>
                <a:cs typeface="Times New Roman" panose="02020603050405020304" pitchFamily="18" charset="0"/>
              </a:rPr>
              <a:t> </a:t>
            </a:r>
            <a:r>
              <a:rPr lang="en-US" altLang="en-US" sz="3500" b="1" dirty="0" err="1">
                <a:solidFill>
                  <a:schemeClr val="bg1"/>
                </a:solidFill>
                <a:latin typeface="UTM Ong Do Gia" panose="02040603050506020204" pitchFamily="18" charset="0"/>
                <a:ea typeface="+mn-ea"/>
                <a:cs typeface="Times New Roman" panose="02020603050405020304" pitchFamily="18" charset="0"/>
              </a:rPr>
              <a:t>dân</a:t>
            </a:r>
            <a:r>
              <a:rPr lang="en-US" altLang="en-US" sz="3500" b="1" dirty="0">
                <a:solidFill>
                  <a:schemeClr val="bg1"/>
                </a:solidFill>
                <a:latin typeface="UTM Ong Do Gia" panose="02040603050506020204" pitchFamily="18" charset="0"/>
                <a:ea typeface="+mn-ea"/>
                <a:cs typeface="Times New Roman" panose="02020603050405020304" pitchFamily="18" charset="0"/>
              </a:rPr>
              <a:t> ta </a:t>
            </a:r>
            <a:r>
              <a:rPr lang="en-US" altLang="en-US" sz="3500" b="1" dirty="0" err="1">
                <a:solidFill>
                  <a:schemeClr val="bg1"/>
                </a:solidFill>
                <a:latin typeface="UTM Ong Do Gia" panose="02040603050506020204" pitchFamily="18" charset="0"/>
                <a:ea typeface="+mn-ea"/>
                <a:cs typeface="Times New Roman" panose="02020603050405020304" pitchFamily="18" charset="0"/>
              </a:rPr>
              <a:t>kháng</a:t>
            </a:r>
            <a:r>
              <a:rPr lang="en-US" altLang="en-US" sz="3500" b="1" dirty="0">
                <a:solidFill>
                  <a:schemeClr val="bg1"/>
                </a:solidFill>
                <a:latin typeface="UTM Ong Do Gia" panose="02040603050506020204" pitchFamily="18" charset="0"/>
                <a:ea typeface="+mn-ea"/>
                <a:cs typeface="Times New Roman" panose="02020603050405020304" pitchFamily="18" charset="0"/>
              </a:rPr>
              <a:t> </a:t>
            </a:r>
            <a:r>
              <a:rPr lang="en-US" altLang="en-US" sz="3500" b="1" dirty="0" err="1">
                <a:solidFill>
                  <a:schemeClr val="bg1"/>
                </a:solidFill>
                <a:latin typeface="UTM Ong Do Gia" panose="02040603050506020204" pitchFamily="18" charset="0"/>
                <a:ea typeface="+mn-ea"/>
                <a:cs typeface="Times New Roman" panose="02020603050405020304" pitchFamily="18" charset="0"/>
              </a:rPr>
              <a:t>chiến</a:t>
            </a:r>
            <a:r>
              <a:rPr lang="en-US" altLang="en-US" sz="3500" b="1" dirty="0">
                <a:solidFill>
                  <a:schemeClr val="bg1"/>
                </a:solidFill>
                <a:latin typeface="UTM Ong Do Gia" panose="02040603050506020204" pitchFamily="18" charset="0"/>
                <a:ea typeface="+mn-ea"/>
                <a:cs typeface="Times New Roman" panose="02020603050405020304" pitchFamily="18" charset="0"/>
              </a:rPr>
              <a:t> </a:t>
            </a:r>
            <a:endParaRPr lang="vi-VN" altLang="en-US" sz="3500" b="1" dirty="0">
              <a:solidFill>
                <a:schemeClr val="bg1"/>
              </a:solidFill>
              <a:latin typeface="Times New Roman" panose="02020603050405020304" pitchFamily="18" charset="0"/>
              <a:ea typeface="+mn-ea"/>
              <a:cs typeface="Times New Roman" panose="02020603050405020304" pitchFamily="18" charset="0"/>
            </a:endParaRPr>
          </a:p>
          <a:p>
            <a:pPr algn="ctr" defTabSz="685537">
              <a:defRPr/>
            </a:pPr>
            <a:r>
              <a:rPr lang="vi-VN" altLang="en-US" sz="3500" b="1" dirty="0">
                <a:solidFill>
                  <a:schemeClr val="bg1"/>
                </a:solidFill>
                <a:latin typeface="Times New Roman" panose="02020603050405020304" pitchFamily="18" charset="0"/>
                <a:ea typeface="+mn-ea"/>
                <a:cs typeface="Times New Roman" panose="02020603050405020304" pitchFamily="18" charset="0"/>
              </a:rPr>
              <a:t>         </a:t>
            </a:r>
            <a:r>
              <a:rPr lang="en-US" altLang="en-US" sz="3500" b="1" dirty="0" err="1">
                <a:solidFill>
                  <a:schemeClr val="bg1"/>
                </a:solidFill>
                <a:latin typeface="UTM Ong Do Gia" panose="02040603050506020204" pitchFamily="18" charset="0"/>
                <a:ea typeface="+mn-ea"/>
                <a:cs typeface="Times New Roman" panose="02020603050405020304" pitchFamily="18" charset="0"/>
              </a:rPr>
              <a:t>chốn</a:t>
            </a:r>
            <a:r>
              <a:rPr lang="vi-VN" altLang="en-US" sz="3500" b="1" dirty="0">
                <a:solidFill>
                  <a:schemeClr val="bg1"/>
                </a:solidFill>
                <a:latin typeface="Times New Roman" panose="02020603050405020304" pitchFamily="18" charset="0"/>
                <a:ea typeface="+mn-ea"/>
                <a:cs typeface="Times New Roman" panose="02020603050405020304" pitchFamily="18" charset="0"/>
              </a:rPr>
              <a:t>g </a:t>
            </a:r>
            <a:r>
              <a:rPr lang="en-US" altLang="en-US" sz="3500" b="1" dirty="0" err="1">
                <a:solidFill>
                  <a:schemeClr val="bg1"/>
                </a:solidFill>
                <a:latin typeface="UTM Ong Do Gia" panose="02040603050506020204" pitchFamily="18" charset="0"/>
                <a:ea typeface="+mn-ea"/>
                <a:cs typeface="Times New Roman" panose="02020603050405020304" pitchFamily="18" charset="0"/>
              </a:rPr>
              <a:t>quân</a:t>
            </a:r>
            <a:r>
              <a:rPr lang="en-US" altLang="en-US" sz="3500" b="1" dirty="0">
                <a:solidFill>
                  <a:schemeClr val="bg1"/>
                </a:solidFill>
                <a:latin typeface="UTM Ong Do Gia" panose="02040603050506020204" pitchFamily="18" charset="0"/>
                <a:ea typeface="+mn-ea"/>
                <a:cs typeface="Times New Roman" panose="02020603050405020304" pitchFamily="18" charset="0"/>
              </a:rPr>
              <a:t> </a:t>
            </a:r>
            <a:r>
              <a:rPr lang="en-US" altLang="en-US" sz="3500" b="1" dirty="0" err="1">
                <a:solidFill>
                  <a:schemeClr val="bg1"/>
                </a:solidFill>
                <a:latin typeface="UTM Ong Do Gia" panose="02040603050506020204" pitchFamily="18" charset="0"/>
                <a:ea typeface="+mn-ea"/>
                <a:cs typeface="Times New Roman" panose="02020603050405020304" pitchFamily="18" charset="0"/>
              </a:rPr>
              <a:t>Tống</a:t>
            </a:r>
            <a:r>
              <a:rPr lang="en-US" altLang="en-US" sz="3500" b="1" dirty="0">
                <a:solidFill>
                  <a:schemeClr val="bg1"/>
                </a:solidFill>
                <a:latin typeface="UTM Ong Do Gia" panose="02040603050506020204" pitchFamily="18" charset="0"/>
                <a:ea typeface="+mn-ea"/>
                <a:cs typeface="Times New Roman" panose="02020603050405020304" pitchFamily="18" charset="0"/>
              </a:rPr>
              <a:t> </a:t>
            </a:r>
            <a:r>
              <a:rPr lang="en-US" altLang="en-US" sz="3500" b="1" dirty="0" err="1">
                <a:solidFill>
                  <a:schemeClr val="bg1"/>
                </a:solidFill>
                <a:latin typeface="UTM Ong Do Gia" panose="02040603050506020204" pitchFamily="18" charset="0"/>
                <a:ea typeface="+mn-ea"/>
                <a:cs typeface="Times New Roman" panose="02020603050405020304" pitchFamily="18" charset="0"/>
              </a:rPr>
              <a:t>xâm</a:t>
            </a:r>
            <a:r>
              <a:rPr lang="en-US" altLang="en-US" sz="3500" b="1" dirty="0">
                <a:solidFill>
                  <a:schemeClr val="bg1"/>
                </a:solidFill>
                <a:latin typeface="UTM Ong Do Gia" panose="02040603050506020204" pitchFamily="18" charset="0"/>
                <a:ea typeface="+mn-ea"/>
                <a:cs typeface="Times New Roman" panose="02020603050405020304" pitchFamily="18" charset="0"/>
              </a:rPr>
              <a:t> </a:t>
            </a:r>
            <a:r>
              <a:rPr lang="en-US" altLang="en-US" sz="3500" b="1" dirty="0" err="1">
                <a:solidFill>
                  <a:schemeClr val="bg1"/>
                </a:solidFill>
                <a:latin typeface="UTM Ong Do Gia" panose="02040603050506020204" pitchFamily="18" charset="0"/>
                <a:ea typeface="+mn-ea"/>
                <a:cs typeface="Times New Roman" panose="02020603050405020304" pitchFamily="18" charset="0"/>
              </a:rPr>
              <a:t>lược</a:t>
            </a:r>
            <a:r>
              <a:rPr lang="en-US" altLang="en-US" sz="3500" b="1" dirty="0">
                <a:solidFill>
                  <a:schemeClr val="bg1"/>
                </a:solidFill>
                <a:latin typeface="UTM Ong Do Gia" panose="02040603050506020204" pitchFamily="18" charset="0"/>
                <a:ea typeface="+mn-ea"/>
                <a:cs typeface="Times New Roman" panose="02020603050405020304" pitchFamily="18" charset="0"/>
              </a:rPr>
              <a:t> </a:t>
            </a:r>
            <a:r>
              <a:rPr lang="en-US" altLang="en-US" sz="3500" b="1" dirty="0" err="1">
                <a:solidFill>
                  <a:schemeClr val="bg1"/>
                </a:solidFill>
                <a:latin typeface="UTM Ong Do Gia" panose="02040603050506020204" pitchFamily="18" charset="0"/>
                <a:ea typeface="+mn-ea"/>
                <a:cs typeface="Times New Roman" panose="02020603050405020304" pitchFamily="18" charset="0"/>
              </a:rPr>
              <a:t>lần</a:t>
            </a:r>
            <a:r>
              <a:rPr lang="en-US" altLang="en-US" sz="3500" b="1" dirty="0">
                <a:solidFill>
                  <a:schemeClr val="bg1"/>
                </a:solidFill>
                <a:latin typeface="UTM Ong Do Gia" panose="02040603050506020204" pitchFamily="18" charset="0"/>
                <a:ea typeface="+mn-ea"/>
                <a:cs typeface="Times New Roman" panose="02020603050405020304" pitchFamily="18" charset="0"/>
              </a:rPr>
              <a:t> </a:t>
            </a:r>
            <a:r>
              <a:rPr lang="en-US" altLang="en-US" sz="3500" b="1" dirty="0" err="1">
                <a:solidFill>
                  <a:schemeClr val="bg1"/>
                </a:solidFill>
                <a:latin typeface="UTM Ong Do Gia" panose="02040603050506020204" pitchFamily="18" charset="0"/>
                <a:ea typeface="+mn-ea"/>
                <a:cs typeface="Times New Roman" panose="02020603050405020304" pitchFamily="18" charset="0"/>
              </a:rPr>
              <a:t>thứ</a:t>
            </a:r>
            <a:r>
              <a:rPr lang="en-US" altLang="en-US" sz="3500" b="1" dirty="0">
                <a:solidFill>
                  <a:schemeClr val="bg1"/>
                </a:solidFill>
                <a:latin typeface="UTM Ong Do Gia" panose="02040603050506020204" pitchFamily="18" charset="0"/>
                <a:ea typeface="+mn-ea"/>
                <a:cs typeface="Times New Roman" panose="02020603050405020304" pitchFamily="18" charset="0"/>
              </a:rPr>
              <a:t> </a:t>
            </a:r>
            <a:r>
              <a:rPr lang="en-US" altLang="en-US" sz="3500" b="1" dirty="0" err="1">
                <a:solidFill>
                  <a:schemeClr val="bg1"/>
                </a:solidFill>
                <a:latin typeface="UTM Ong Do Gia" panose="02040603050506020204" pitchFamily="18" charset="0"/>
                <a:ea typeface="+mn-ea"/>
                <a:cs typeface="Times New Roman" panose="02020603050405020304" pitchFamily="18" charset="0"/>
              </a:rPr>
              <a:t>nhất</a:t>
            </a:r>
            <a:r>
              <a:rPr lang="en-US" altLang="en-US" sz="3500" b="1" dirty="0">
                <a:solidFill>
                  <a:schemeClr val="bg1"/>
                </a:solidFill>
                <a:latin typeface="UTM Ong Do Gia" panose="02040603050506020204" pitchFamily="18" charset="0"/>
                <a:ea typeface="+mn-ea"/>
                <a:cs typeface="Times New Roman" panose="02020603050405020304" pitchFamily="18" charset="0"/>
              </a:rPr>
              <a:t>?</a:t>
            </a:r>
          </a:p>
        </p:txBody>
      </p:sp>
      <p:pic>
        <p:nvPicPr>
          <p:cNvPr id="39" name="Picture 37" descr="Blue_chapterlist"/>
          <p:cNvPicPr>
            <a:picLocks noChangeAspect="1" noChangeArrowheads="1"/>
          </p:cNvPicPr>
          <p:nvPr/>
        </p:nvPicPr>
        <p:blipFill>
          <a:blip r:embed="rId9" cstate="print">
            <a:clrChange>
              <a:clrFrom>
                <a:srgbClr val="FFFFFF"/>
              </a:clrFrom>
              <a:clrTo>
                <a:srgbClr val="FFFFFF">
                  <a:alpha val="0"/>
                </a:srgbClr>
              </a:clrTo>
            </a:clrChange>
          </a:blip>
          <a:srcRect/>
          <a:stretch>
            <a:fillRect/>
          </a:stretch>
        </p:blipFill>
        <p:spPr bwMode="auto">
          <a:xfrm>
            <a:off x="1178723" y="2180037"/>
            <a:ext cx="445294" cy="263128"/>
          </a:xfrm>
          <a:prstGeom prst="rect">
            <a:avLst/>
          </a:prstGeom>
          <a:noFill/>
          <a:ln w="9525">
            <a:noFill/>
            <a:miter lim="800000"/>
            <a:headEnd/>
            <a:tailEnd/>
          </a:ln>
          <a:effectLst>
            <a:outerShdw dist="107763" dir="18900000" algn="ctr" rotWithShape="0">
              <a:srgbClr val="808080">
                <a:alpha val="50000"/>
              </a:srgbClr>
            </a:outerShdw>
          </a:effectLst>
        </p:spPr>
      </p:pic>
      <p:pic>
        <p:nvPicPr>
          <p:cNvPr id="40" name="Picture 39" descr="Classicmode"/>
          <p:cNvPicPr>
            <a:picLocks noChangeAspect="1" noChangeArrowheads="1"/>
          </p:cNvPicPr>
          <p:nvPr/>
        </p:nvPicPr>
        <p:blipFill>
          <a:blip r:embed="rId10" cstate="print">
            <a:clrChange>
              <a:clrFrom>
                <a:srgbClr val="2C2761"/>
              </a:clrFrom>
              <a:clrTo>
                <a:srgbClr val="2C2761">
                  <a:alpha val="0"/>
                </a:srgbClr>
              </a:clrTo>
            </a:clrChange>
          </a:blip>
          <a:srcRect/>
          <a:stretch>
            <a:fillRect/>
          </a:stretch>
        </p:blipFill>
        <p:spPr bwMode="auto">
          <a:xfrm>
            <a:off x="1464472" y="2013352"/>
            <a:ext cx="1125141" cy="601265"/>
          </a:xfrm>
          <a:prstGeom prst="rect">
            <a:avLst/>
          </a:prstGeom>
          <a:noFill/>
          <a:ln w="9525">
            <a:noFill/>
            <a:miter lim="800000"/>
            <a:headEnd/>
            <a:tailEnd/>
          </a:ln>
          <a:effectLst>
            <a:outerShdw dist="107763" dir="18900000" algn="ctr" rotWithShape="0">
              <a:srgbClr val="808080">
                <a:alpha val="50000"/>
              </a:srgbClr>
            </a:outerShdw>
          </a:effectLst>
        </p:spPr>
      </p:pic>
      <p:sp>
        <p:nvSpPr>
          <p:cNvPr id="1043" name="Oval 59">
            <a:hlinkHover r:id="" action="ppaction://noaction" highlightClick="1">
              <a:snd r:embed="rId11" name="cached_combo42.wav"/>
            </a:hlinkHover>
          </p:cNvPr>
          <p:cNvSpPr>
            <a:spLocks noChangeArrowheads="1"/>
          </p:cNvSpPr>
          <p:nvPr/>
        </p:nvSpPr>
        <p:spPr bwMode="auto">
          <a:xfrm>
            <a:off x="1521623" y="2068118"/>
            <a:ext cx="613172" cy="459581"/>
          </a:xfrm>
          <a:prstGeom prst="ellipse">
            <a:avLst/>
          </a:prstGeom>
          <a:gradFill rotWithShape="1">
            <a:gsLst>
              <a:gs pos="0">
                <a:srgbClr val="FF00FF">
                  <a:alpha val="53998"/>
                </a:srgbClr>
              </a:gs>
              <a:gs pos="100000">
                <a:srgbClr val="760076">
                  <a:alpha val="59000"/>
                </a:srgbClr>
              </a:gs>
            </a:gsLst>
            <a:lin ang="5400000" scaled="1"/>
          </a:gradFill>
          <a:ln w="9525">
            <a:noFill/>
            <a:round/>
            <a:headEnd/>
            <a:tailEnd/>
          </a:ln>
        </p:spPr>
        <p:txBody>
          <a:bodyPr wrap="none" lIns="68554" tIns="34278" rIns="68554" bIns="34278" anchor="ctr"/>
          <a:lstStyle/>
          <a:p>
            <a:pPr defTabSz="685537" fontAlgn="auto">
              <a:spcBef>
                <a:spcPts val="0"/>
              </a:spcBef>
              <a:spcAft>
                <a:spcPts val="0"/>
              </a:spcAft>
              <a:defRPr/>
            </a:pPr>
            <a:endParaRPr lang="vi-VN" sz="1500">
              <a:solidFill>
                <a:prstClr val="black"/>
              </a:solidFill>
              <a:latin typeface=".VnTime" pitchFamily="34" charset="0"/>
              <a:ea typeface="+mn-ea"/>
            </a:endParaRPr>
          </a:p>
        </p:txBody>
      </p:sp>
      <p:sp>
        <p:nvSpPr>
          <p:cNvPr id="1044" name="WordArt 226"/>
          <p:cNvSpPr>
            <a:spLocks noChangeArrowheads="1" noChangeShapeType="1" noTextEdit="1"/>
          </p:cNvSpPr>
          <p:nvPr/>
        </p:nvSpPr>
        <p:spPr bwMode="auto">
          <a:xfrm>
            <a:off x="1676404" y="2152654"/>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2700" kern="10">
                <a:ln w="9525">
                  <a:solidFill>
                    <a:srgbClr val="FFFF00"/>
                  </a:solidFill>
                  <a:round/>
                  <a:headEnd/>
                  <a:tailEnd/>
                </a:ln>
                <a:solidFill>
                  <a:srgbClr val="FFFF00"/>
                </a:solidFill>
                <a:latin typeface=".VnTimeH"/>
                <a:ea typeface="+mn-ea"/>
              </a:rPr>
              <a:t>A</a:t>
            </a:r>
          </a:p>
        </p:txBody>
      </p:sp>
      <p:pic>
        <p:nvPicPr>
          <p:cNvPr id="5" name="Picture 37" descr="Blue_chapterlist"/>
          <p:cNvPicPr>
            <a:picLocks noChangeAspect="1" noChangeArrowheads="1"/>
          </p:cNvPicPr>
          <p:nvPr/>
        </p:nvPicPr>
        <p:blipFill>
          <a:blip r:embed="rId9" cstate="print">
            <a:clrChange>
              <a:clrFrom>
                <a:srgbClr val="FFFFFF"/>
              </a:clrFrom>
              <a:clrTo>
                <a:srgbClr val="FFFFFF">
                  <a:alpha val="0"/>
                </a:srgbClr>
              </a:clrTo>
            </a:clrChange>
          </a:blip>
          <a:srcRect/>
          <a:stretch>
            <a:fillRect/>
          </a:stretch>
        </p:blipFill>
        <p:spPr bwMode="auto">
          <a:xfrm>
            <a:off x="1190629" y="2956323"/>
            <a:ext cx="445294" cy="263128"/>
          </a:xfrm>
          <a:prstGeom prst="rect">
            <a:avLst/>
          </a:prstGeom>
          <a:noFill/>
          <a:ln w="9525">
            <a:noFill/>
            <a:miter lim="800000"/>
            <a:headEnd/>
            <a:tailEnd/>
          </a:ln>
          <a:effectLst>
            <a:outerShdw dist="107763" dir="18900000" algn="ctr" rotWithShape="0">
              <a:srgbClr val="808080">
                <a:alpha val="50000"/>
              </a:srgbClr>
            </a:outerShdw>
          </a:effectLst>
        </p:spPr>
      </p:pic>
      <p:pic>
        <p:nvPicPr>
          <p:cNvPr id="6" name="Picture 39" descr="Classicmode"/>
          <p:cNvPicPr>
            <a:picLocks noChangeAspect="1" noChangeArrowheads="1"/>
          </p:cNvPicPr>
          <p:nvPr/>
        </p:nvPicPr>
        <p:blipFill>
          <a:blip r:embed="rId10" cstate="print">
            <a:clrChange>
              <a:clrFrom>
                <a:srgbClr val="2C2761"/>
              </a:clrFrom>
              <a:clrTo>
                <a:srgbClr val="2C2761">
                  <a:alpha val="0"/>
                </a:srgbClr>
              </a:clrTo>
            </a:clrChange>
          </a:blip>
          <a:srcRect/>
          <a:stretch>
            <a:fillRect/>
          </a:stretch>
        </p:blipFill>
        <p:spPr bwMode="auto">
          <a:xfrm>
            <a:off x="1476376" y="2789639"/>
            <a:ext cx="1125141" cy="601265"/>
          </a:xfrm>
          <a:prstGeom prst="rect">
            <a:avLst/>
          </a:prstGeom>
          <a:noFill/>
          <a:ln w="9525">
            <a:noFill/>
            <a:miter lim="800000"/>
            <a:headEnd/>
            <a:tailEnd/>
          </a:ln>
          <a:effectLst>
            <a:outerShdw dist="107763" dir="18900000" algn="ctr" rotWithShape="0">
              <a:srgbClr val="808080">
                <a:alpha val="50000"/>
              </a:srgbClr>
            </a:outerShdw>
          </a:effectLst>
        </p:spPr>
      </p:pic>
      <p:sp>
        <p:nvSpPr>
          <p:cNvPr id="7" name="Oval 59">
            <a:hlinkHover r:id="" action="ppaction://noaction" highlightClick="1">
              <a:snd r:embed="rId11" name="cached_combo42.wav"/>
            </a:hlinkHover>
          </p:cNvPr>
          <p:cNvSpPr>
            <a:spLocks noChangeArrowheads="1"/>
          </p:cNvSpPr>
          <p:nvPr/>
        </p:nvSpPr>
        <p:spPr bwMode="auto">
          <a:xfrm>
            <a:off x="1533529" y="2844407"/>
            <a:ext cx="613172" cy="459581"/>
          </a:xfrm>
          <a:prstGeom prst="ellipse">
            <a:avLst/>
          </a:prstGeom>
          <a:gradFill rotWithShape="1">
            <a:gsLst>
              <a:gs pos="0">
                <a:srgbClr val="FF00FF">
                  <a:alpha val="53998"/>
                </a:srgbClr>
              </a:gs>
              <a:gs pos="100000">
                <a:srgbClr val="760076">
                  <a:alpha val="59000"/>
                </a:srgbClr>
              </a:gs>
            </a:gsLst>
            <a:lin ang="5400000" scaled="1"/>
          </a:gradFill>
          <a:ln w="9525">
            <a:noFill/>
            <a:round/>
            <a:headEnd/>
            <a:tailEnd/>
          </a:ln>
        </p:spPr>
        <p:txBody>
          <a:bodyPr wrap="none" lIns="68554" tIns="34278" rIns="68554" bIns="34278" anchor="ctr"/>
          <a:lstStyle/>
          <a:p>
            <a:pPr defTabSz="685537" fontAlgn="auto">
              <a:spcBef>
                <a:spcPts val="0"/>
              </a:spcBef>
              <a:spcAft>
                <a:spcPts val="0"/>
              </a:spcAft>
              <a:defRPr/>
            </a:pPr>
            <a:endParaRPr lang="vi-VN" sz="1500">
              <a:solidFill>
                <a:prstClr val="black"/>
              </a:solidFill>
              <a:latin typeface=".VnTime" pitchFamily="34" charset="0"/>
              <a:ea typeface="+mn-ea"/>
            </a:endParaRPr>
          </a:p>
        </p:txBody>
      </p:sp>
      <p:sp>
        <p:nvSpPr>
          <p:cNvPr id="8" name="WordArt 226"/>
          <p:cNvSpPr>
            <a:spLocks noChangeArrowheads="1" noChangeShapeType="1" noTextEdit="1"/>
          </p:cNvSpPr>
          <p:nvPr/>
        </p:nvSpPr>
        <p:spPr bwMode="auto">
          <a:xfrm>
            <a:off x="1688311" y="2928940"/>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2700" kern="10">
                <a:ln w="9525">
                  <a:solidFill>
                    <a:srgbClr val="FFFF00"/>
                  </a:solidFill>
                  <a:round/>
                  <a:headEnd/>
                  <a:tailEnd/>
                </a:ln>
                <a:solidFill>
                  <a:srgbClr val="FFFF00"/>
                </a:solidFill>
                <a:latin typeface=".VnTimeH"/>
                <a:ea typeface="+mn-ea"/>
              </a:rPr>
              <a:t>b</a:t>
            </a:r>
          </a:p>
        </p:txBody>
      </p:sp>
      <p:sp>
        <p:nvSpPr>
          <p:cNvPr id="16" name="AutoShape 51"/>
          <p:cNvSpPr>
            <a:spLocks noChangeArrowheads="1"/>
          </p:cNvSpPr>
          <p:nvPr/>
        </p:nvSpPr>
        <p:spPr bwMode="auto">
          <a:xfrm>
            <a:off x="2632477" y="3600450"/>
            <a:ext cx="2586686" cy="571500"/>
          </a:xfrm>
          <a:prstGeom prst="roundRect">
            <a:avLst>
              <a:gd name="adj" fmla="val 16667"/>
            </a:avLst>
          </a:prstGeom>
          <a:solidFill>
            <a:srgbClr val="FFFF99"/>
          </a:solidFill>
          <a:ln w="9525">
            <a:noFill/>
            <a:round/>
            <a:headEnd/>
            <a:tailEnd/>
          </a:ln>
        </p:spPr>
        <p:txBody>
          <a:bodyPr wrap="none" lIns="68554" tIns="34278" rIns="68554" bIns="34278" anchor="ctr"/>
          <a:lstStyle/>
          <a:p>
            <a:pPr defTabSz="685537" fontAlgn="auto">
              <a:spcBef>
                <a:spcPts val="0"/>
              </a:spcBef>
              <a:spcAft>
                <a:spcPts val="0"/>
              </a:spcAft>
              <a:defRPr/>
            </a:pPr>
            <a:r>
              <a:rPr lang="en-US" altLang="en-US" sz="3500" dirty="0">
                <a:solidFill>
                  <a:srgbClr val="000000"/>
                </a:solidFill>
                <a:latin typeface="UTM Ong Do Gia" panose="02040603050506020204" pitchFamily="18" charset="0"/>
                <a:ea typeface="+mn-ea"/>
                <a:cs typeface="Times New Roman" panose="02020603050405020304" pitchFamily="18" charset="0"/>
              </a:rPr>
              <a:t> </a:t>
            </a:r>
            <a:r>
              <a:rPr lang="en-US" altLang="en-US" sz="3500" dirty="0" err="1">
                <a:solidFill>
                  <a:srgbClr val="000000"/>
                </a:solidFill>
                <a:latin typeface="UTM Ong Do Gia" panose="02040603050506020204" pitchFamily="18" charset="0"/>
                <a:ea typeface="+mn-ea"/>
                <a:cs typeface="Times New Roman" panose="02020603050405020304" pitchFamily="18" charset="0"/>
              </a:rPr>
              <a:t>Ngô</a:t>
            </a:r>
            <a:r>
              <a:rPr lang="en-US" altLang="en-US" sz="3500" dirty="0">
                <a:solidFill>
                  <a:srgbClr val="000000"/>
                </a:solidFill>
                <a:latin typeface="UTM Ong Do Gia" panose="02040603050506020204" pitchFamily="18" charset="0"/>
                <a:ea typeface="+mn-ea"/>
                <a:cs typeface="Times New Roman" panose="02020603050405020304" pitchFamily="18" charset="0"/>
              </a:rPr>
              <a:t> </a:t>
            </a:r>
            <a:r>
              <a:rPr lang="en-US" altLang="en-US" sz="3500" dirty="0" err="1">
                <a:solidFill>
                  <a:srgbClr val="000000"/>
                </a:solidFill>
                <a:latin typeface="UTM Ong Do Gia" panose="02040603050506020204" pitchFamily="18" charset="0"/>
                <a:ea typeface="+mn-ea"/>
                <a:cs typeface="Times New Roman" panose="02020603050405020304" pitchFamily="18" charset="0"/>
              </a:rPr>
              <a:t>Quyền</a:t>
            </a:r>
            <a:endParaRPr lang="en-US" sz="3500" b="1" dirty="0">
              <a:solidFill>
                <a:srgbClr val="FF0000"/>
              </a:solidFill>
              <a:latin typeface="UTM Ong Do Gia" panose="02040603050506020204" pitchFamily="18" charset="0"/>
              <a:ea typeface="+mn-ea"/>
              <a:cs typeface="Times New Roman" panose="02020603050405020304" pitchFamily="18" charset="0"/>
            </a:endParaRPr>
          </a:p>
        </p:txBody>
      </p:sp>
      <p:pic>
        <p:nvPicPr>
          <p:cNvPr id="17" name="Picture 37" descr="Blue_chapterlist"/>
          <p:cNvPicPr>
            <a:picLocks noChangeAspect="1" noChangeArrowheads="1"/>
          </p:cNvPicPr>
          <p:nvPr/>
        </p:nvPicPr>
        <p:blipFill>
          <a:blip r:embed="rId9" cstate="print">
            <a:clrChange>
              <a:clrFrom>
                <a:srgbClr val="FFFFFF"/>
              </a:clrFrom>
              <a:clrTo>
                <a:srgbClr val="FFFFFF">
                  <a:alpha val="0"/>
                </a:srgbClr>
              </a:clrTo>
            </a:clrChange>
          </a:blip>
          <a:srcRect/>
          <a:stretch>
            <a:fillRect/>
          </a:stretch>
        </p:blipFill>
        <p:spPr bwMode="auto">
          <a:xfrm>
            <a:off x="1232301" y="3746899"/>
            <a:ext cx="445294" cy="263128"/>
          </a:xfrm>
          <a:prstGeom prst="rect">
            <a:avLst/>
          </a:prstGeom>
          <a:noFill/>
          <a:ln w="9525">
            <a:noFill/>
            <a:miter lim="800000"/>
            <a:headEnd/>
            <a:tailEnd/>
          </a:ln>
          <a:effectLst>
            <a:outerShdw dist="107763" dir="18900000" algn="ctr" rotWithShape="0">
              <a:srgbClr val="808080">
                <a:alpha val="50000"/>
              </a:srgbClr>
            </a:outerShdw>
          </a:effectLst>
        </p:spPr>
      </p:pic>
      <p:pic>
        <p:nvPicPr>
          <p:cNvPr id="18" name="Picture 39" descr="Classicmode"/>
          <p:cNvPicPr>
            <a:picLocks noChangeAspect="1" noChangeArrowheads="1"/>
          </p:cNvPicPr>
          <p:nvPr/>
        </p:nvPicPr>
        <p:blipFill>
          <a:blip r:embed="rId10" cstate="print">
            <a:clrChange>
              <a:clrFrom>
                <a:srgbClr val="2C2761"/>
              </a:clrFrom>
              <a:clrTo>
                <a:srgbClr val="2C2761">
                  <a:alpha val="0"/>
                </a:srgbClr>
              </a:clrTo>
            </a:clrChange>
          </a:blip>
          <a:srcRect/>
          <a:stretch>
            <a:fillRect/>
          </a:stretch>
        </p:blipFill>
        <p:spPr bwMode="auto">
          <a:xfrm>
            <a:off x="1518052" y="3580214"/>
            <a:ext cx="1125140" cy="601265"/>
          </a:xfrm>
          <a:prstGeom prst="rect">
            <a:avLst/>
          </a:prstGeom>
          <a:noFill/>
          <a:ln w="9525">
            <a:noFill/>
            <a:miter lim="800000"/>
            <a:headEnd/>
            <a:tailEnd/>
          </a:ln>
          <a:effectLst>
            <a:outerShdw dist="107763" dir="18900000" algn="ctr" rotWithShape="0">
              <a:srgbClr val="808080">
                <a:alpha val="50000"/>
              </a:srgbClr>
            </a:outerShdw>
          </a:effectLst>
        </p:spPr>
      </p:pic>
      <p:sp>
        <p:nvSpPr>
          <p:cNvPr id="19" name="Oval 59">
            <a:hlinkHover r:id="" action="ppaction://noaction" highlightClick="1">
              <a:snd r:embed="rId11" name="cached_combo42.wav"/>
            </a:hlinkHover>
          </p:cNvPr>
          <p:cNvSpPr>
            <a:spLocks noChangeArrowheads="1"/>
          </p:cNvSpPr>
          <p:nvPr/>
        </p:nvSpPr>
        <p:spPr bwMode="auto">
          <a:xfrm>
            <a:off x="1575200" y="3634981"/>
            <a:ext cx="613172" cy="459581"/>
          </a:xfrm>
          <a:prstGeom prst="ellipse">
            <a:avLst/>
          </a:prstGeom>
          <a:gradFill rotWithShape="1">
            <a:gsLst>
              <a:gs pos="0">
                <a:srgbClr val="FF00FF">
                  <a:alpha val="53998"/>
                </a:srgbClr>
              </a:gs>
              <a:gs pos="100000">
                <a:srgbClr val="760076">
                  <a:alpha val="59000"/>
                </a:srgbClr>
              </a:gs>
            </a:gsLst>
            <a:lin ang="5400000" scaled="1"/>
          </a:gradFill>
          <a:ln w="9525">
            <a:noFill/>
            <a:round/>
            <a:headEnd/>
            <a:tailEnd/>
          </a:ln>
        </p:spPr>
        <p:txBody>
          <a:bodyPr wrap="none" lIns="68554" tIns="34278" rIns="68554" bIns="34278" anchor="ctr"/>
          <a:lstStyle/>
          <a:p>
            <a:pPr defTabSz="685537" fontAlgn="auto">
              <a:spcBef>
                <a:spcPts val="0"/>
              </a:spcBef>
              <a:spcAft>
                <a:spcPts val="0"/>
              </a:spcAft>
              <a:defRPr/>
            </a:pPr>
            <a:endParaRPr lang="vi-VN" sz="1500">
              <a:solidFill>
                <a:prstClr val="black"/>
              </a:solidFill>
              <a:latin typeface=".VnTime" pitchFamily="34" charset="0"/>
              <a:ea typeface="+mn-ea"/>
            </a:endParaRPr>
          </a:p>
        </p:txBody>
      </p:sp>
      <p:sp>
        <p:nvSpPr>
          <p:cNvPr id="20" name="WordArt 226"/>
          <p:cNvSpPr>
            <a:spLocks noChangeArrowheads="1" noChangeShapeType="1" noTextEdit="1"/>
          </p:cNvSpPr>
          <p:nvPr/>
        </p:nvSpPr>
        <p:spPr bwMode="auto">
          <a:xfrm>
            <a:off x="1729984" y="3719515"/>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2700" kern="10">
                <a:ln w="9525">
                  <a:solidFill>
                    <a:srgbClr val="FFFF00"/>
                  </a:solidFill>
                  <a:round/>
                  <a:headEnd/>
                  <a:tailEnd/>
                </a:ln>
                <a:solidFill>
                  <a:srgbClr val="FFFF00"/>
                </a:solidFill>
                <a:latin typeface=".VnTimeH"/>
                <a:ea typeface="+mn-ea"/>
              </a:rPr>
              <a:t>d</a:t>
            </a:r>
          </a:p>
        </p:txBody>
      </p:sp>
      <p:pic>
        <p:nvPicPr>
          <p:cNvPr id="53" name="Picture 37" descr="Blue_chapterlist"/>
          <p:cNvPicPr>
            <a:picLocks noChangeAspect="1" noChangeArrowheads="1"/>
          </p:cNvPicPr>
          <p:nvPr/>
        </p:nvPicPr>
        <p:blipFill>
          <a:blip r:embed="rId9" cstate="print">
            <a:clrChange>
              <a:clrFrom>
                <a:srgbClr val="FFFFFF"/>
              </a:clrFrom>
              <a:clrTo>
                <a:srgbClr val="FFFFFF">
                  <a:alpha val="0"/>
                </a:srgbClr>
              </a:clrTo>
            </a:clrChange>
          </a:blip>
          <a:srcRect/>
          <a:stretch>
            <a:fillRect/>
          </a:stretch>
        </p:blipFill>
        <p:spPr bwMode="auto">
          <a:xfrm>
            <a:off x="1214441" y="2170512"/>
            <a:ext cx="445294" cy="263128"/>
          </a:xfrm>
          <a:prstGeom prst="rect">
            <a:avLst/>
          </a:prstGeom>
          <a:noFill/>
          <a:ln w="9525">
            <a:noFill/>
            <a:miter lim="800000"/>
            <a:headEnd/>
            <a:tailEnd/>
          </a:ln>
          <a:effectLst>
            <a:outerShdw dist="107763" dir="18900000" algn="ctr" rotWithShape="0">
              <a:srgbClr val="808080">
                <a:alpha val="50000"/>
              </a:srgbClr>
            </a:outerShdw>
          </a:effectLst>
        </p:spPr>
      </p:pic>
      <p:pic>
        <p:nvPicPr>
          <p:cNvPr id="54" name="Picture 53" descr="Classicmode"/>
          <p:cNvPicPr>
            <a:picLocks noChangeAspect="1" noChangeArrowheads="1"/>
          </p:cNvPicPr>
          <p:nvPr/>
        </p:nvPicPr>
        <p:blipFill>
          <a:blip r:embed="rId10" cstate="print">
            <a:clrChange>
              <a:clrFrom>
                <a:srgbClr val="2C2761"/>
              </a:clrFrom>
              <a:clrTo>
                <a:srgbClr val="2C2761">
                  <a:alpha val="0"/>
                </a:srgbClr>
              </a:clrTo>
            </a:clrChange>
          </a:blip>
          <a:srcRect/>
          <a:stretch>
            <a:fillRect/>
          </a:stretch>
        </p:blipFill>
        <p:spPr bwMode="auto">
          <a:xfrm>
            <a:off x="1500191" y="2003827"/>
            <a:ext cx="1125141" cy="601265"/>
          </a:xfrm>
          <a:prstGeom prst="rect">
            <a:avLst/>
          </a:prstGeom>
          <a:noFill/>
          <a:ln w="9525">
            <a:noFill/>
            <a:miter lim="800000"/>
            <a:headEnd/>
            <a:tailEnd/>
          </a:ln>
          <a:effectLst>
            <a:outerShdw dist="107763" dir="18900000" algn="ctr" rotWithShape="0">
              <a:srgbClr val="808080">
                <a:alpha val="50000"/>
              </a:srgbClr>
            </a:outerShdw>
          </a:effectLst>
        </p:spPr>
      </p:pic>
      <p:sp>
        <p:nvSpPr>
          <p:cNvPr id="55" name="Oval 59">
            <a:hlinkHover r:id="" action="ppaction://noaction" highlightClick="1">
              <a:snd r:embed="rId11" name="cached_combo42.wav"/>
            </a:hlinkHover>
          </p:cNvPr>
          <p:cNvSpPr>
            <a:spLocks noChangeArrowheads="1"/>
          </p:cNvSpPr>
          <p:nvPr/>
        </p:nvSpPr>
        <p:spPr bwMode="auto">
          <a:xfrm>
            <a:off x="1557342" y="2058593"/>
            <a:ext cx="613172" cy="459581"/>
          </a:xfrm>
          <a:prstGeom prst="ellipse">
            <a:avLst/>
          </a:prstGeom>
          <a:gradFill rotWithShape="1">
            <a:gsLst>
              <a:gs pos="0">
                <a:srgbClr val="FF00FF">
                  <a:alpha val="53998"/>
                </a:srgbClr>
              </a:gs>
              <a:gs pos="100000">
                <a:srgbClr val="760076">
                  <a:alpha val="59000"/>
                </a:srgbClr>
              </a:gs>
            </a:gsLst>
            <a:lin ang="5400000" scaled="1"/>
          </a:gradFill>
          <a:ln w="9525">
            <a:noFill/>
            <a:round/>
            <a:headEnd/>
            <a:tailEnd/>
          </a:ln>
        </p:spPr>
        <p:txBody>
          <a:bodyPr wrap="none" lIns="68554" tIns="34278" rIns="68554" bIns="34278" anchor="ctr"/>
          <a:lstStyle/>
          <a:p>
            <a:pPr defTabSz="685537" fontAlgn="auto">
              <a:spcBef>
                <a:spcPts val="0"/>
              </a:spcBef>
              <a:spcAft>
                <a:spcPts val="0"/>
              </a:spcAft>
              <a:defRPr/>
            </a:pPr>
            <a:endParaRPr lang="vi-VN" sz="1500">
              <a:solidFill>
                <a:prstClr val="black"/>
              </a:solidFill>
              <a:latin typeface=".VnTime" pitchFamily="34" charset="0"/>
              <a:ea typeface="+mn-ea"/>
            </a:endParaRPr>
          </a:p>
        </p:txBody>
      </p:sp>
      <p:sp>
        <p:nvSpPr>
          <p:cNvPr id="56" name="WordArt 226"/>
          <p:cNvSpPr>
            <a:spLocks noChangeArrowheads="1" noChangeShapeType="1" noTextEdit="1"/>
          </p:cNvSpPr>
          <p:nvPr/>
        </p:nvSpPr>
        <p:spPr bwMode="auto">
          <a:xfrm>
            <a:off x="1712123" y="2143129"/>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2700" kern="10">
                <a:ln w="9525">
                  <a:solidFill>
                    <a:srgbClr val="FFFF00"/>
                  </a:solidFill>
                  <a:round/>
                  <a:headEnd/>
                  <a:tailEnd/>
                </a:ln>
                <a:solidFill>
                  <a:srgbClr val="FFFF00"/>
                </a:solidFill>
                <a:latin typeface=".VnTimeH"/>
                <a:ea typeface="+mn-ea"/>
              </a:rPr>
              <a:t>A</a:t>
            </a:r>
          </a:p>
        </p:txBody>
      </p:sp>
      <p:sp>
        <p:nvSpPr>
          <p:cNvPr id="57" name="AutoShape 51"/>
          <p:cNvSpPr>
            <a:spLocks noChangeArrowheads="1"/>
          </p:cNvSpPr>
          <p:nvPr/>
        </p:nvSpPr>
        <p:spPr bwMode="auto">
          <a:xfrm>
            <a:off x="2615804" y="2818210"/>
            <a:ext cx="2594718" cy="571500"/>
          </a:xfrm>
          <a:prstGeom prst="roundRect">
            <a:avLst>
              <a:gd name="adj" fmla="val 16667"/>
            </a:avLst>
          </a:prstGeom>
          <a:solidFill>
            <a:srgbClr val="FFFF99"/>
          </a:solidFill>
          <a:ln w="9525">
            <a:noFill/>
            <a:round/>
            <a:headEnd/>
            <a:tailEnd/>
          </a:ln>
        </p:spPr>
        <p:txBody>
          <a:bodyPr wrap="none" lIns="68554" tIns="34278" rIns="68554" bIns="34278" anchor="ctr"/>
          <a:lstStyle/>
          <a:p>
            <a:pPr defTabSz="685537" fontAlgn="auto">
              <a:spcBef>
                <a:spcPts val="0"/>
              </a:spcBef>
              <a:spcAft>
                <a:spcPts val="0"/>
              </a:spcAft>
              <a:defRPr/>
            </a:pPr>
            <a:r>
              <a:rPr lang="en-US" sz="2400" b="1" dirty="0">
                <a:solidFill>
                  <a:srgbClr val="FF0000"/>
                </a:solidFill>
                <a:latin typeface="UTM Ong Do Gia" panose="02040603050506020204" pitchFamily="18" charset="0"/>
                <a:ea typeface="+mn-ea"/>
                <a:cs typeface="Times New Roman" panose="02020603050405020304" pitchFamily="18" charset="0"/>
              </a:rPr>
              <a:t> </a:t>
            </a:r>
            <a:r>
              <a:rPr lang="en-US" altLang="en-US" sz="3600" dirty="0">
                <a:solidFill>
                  <a:srgbClr val="000000"/>
                </a:solidFill>
                <a:latin typeface="UTM Ong Do Gia" panose="02040603050506020204" pitchFamily="18" charset="0"/>
                <a:ea typeface="+mn-ea"/>
                <a:cs typeface="Times New Roman" panose="02020603050405020304" pitchFamily="18" charset="0"/>
              </a:rPr>
              <a:t>Lê </a:t>
            </a:r>
            <a:r>
              <a:rPr lang="en-US" altLang="en-US" sz="3600" dirty="0" err="1">
                <a:solidFill>
                  <a:srgbClr val="000000"/>
                </a:solidFill>
                <a:latin typeface="UTM Ong Do Gia" panose="02040603050506020204" pitchFamily="18" charset="0"/>
                <a:ea typeface="+mn-ea"/>
                <a:cs typeface="Times New Roman" panose="02020603050405020304" pitchFamily="18" charset="0"/>
              </a:rPr>
              <a:t>Hoàn</a:t>
            </a:r>
            <a:endParaRPr lang="fr-FR" altLang="en-US" sz="3600" dirty="0">
              <a:solidFill>
                <a:srgbClr val="000000"/>
              </a:solidFill>
              <a:latin typeface="UTM Ong Do Gia" panose="02040603050506020204" pitchFamily="18" charset="0"/>
              <a:ea typeface="+mn-ea"/>
              <a:cs typeface="Times New Roman" panose="02020603050405020304" pitchFamily="18" charset="0"/>
            </a:endParaRPr>
          </a:p>
        </p:txBody>
      </p:sp>
      <p:pic>
        <p:nvPicPr>
          <p:cNvPr id="58" name="Picture 37" descr="Blue_chapterlist"/>
          <p:cNvPicPr>
            <a:picLocks noChangeAspect="1" noChangeArrowheads="1"/>
          </p:cNvPicPr>
          <p:nvPr/>
        </p:nvPicPr>
        <p:blipFill>
          <a:blip r:embed="rId9" cstate="print">
            <a:clrChange>
              <a:clrFrom>
                <a:srgbClr val="FFFFFF"/>
              </a:clrFrom>
              <a:clrTo>
                <a:srgbClr val="FFFFFF">
                  <a:alpha val="0"/>
                </a:srgbClr>
              </a:clrTo>
            </a:clrChange>
          </a:blip>
          <a:srcRect/>
          <a:stretch>
            <a:fillRect/>
          </a:stretch>
        </p:blipFill>
        <p:spPr bwMode="auto">
          <a:xfrm>
            <a:off x="1226348" y="2946799"/>
            <a:ext cx="445294" cy="263128"/>
          </a:xfrm>
          <a:prstGeom prst="rect">
            <a:avLst/>
          </a:prstGeom>
          <a:noFill/>
          <a:ln w="9525">
            <a:noFill/>
            <a:miter lim="800000"/>
            <a:headEnd/>
            <a:tailEnd/>
          </a:ln>
          <a:effectLst>
            <a:outerShdw dist="107763" dir="18900000" algn="ctr" rotWithShape="0">
              <a:srgbClr val="808080">
                <a:alpha val="50000"/>
              </a:srgbClr>
            </a:outerShdw>
          </a:effectLst>
        </p:spPr>
      </p:pic>
      <p:pic>
        <p:nvPicPr>
          <p:cNvPr id="59" name="Picture 39" descr="Classicmode"/>
          <p:cNvPicPr>
            <a:picLocks noChangeAspect="1" noChangeArrowheads="1"/>
          </p:cNvPicPr>
          <p:nvPr/>
        </p:nvPicPr>
        <p:blipFill>
          <a:blip r:embed="rId10" cstate="print">
            <a:clrChange>
              <a:clrFrom>
                <a:srgbClr val="2C2761"/>
              </a:clrFrom>
              <a:clrTo>
                <a:srgbClr val="2C2761">
                  <a:alpha val="0"/>
                </a:srgbClr>
              </a:clrTo>
            </a:clrChange>
          </a:blip>
          <a:srcRect/>
          <a:stretch>
            <a:fillRect/>
          </a:stretch>
        </p:blipFill>
        <p:spPr bwMode="auto">
          <a:xfrm>
            <a:off x="1512095" y="2780114"/>
            <a:ext cx="1125141" cy="601265"/>
          </a:xfrm>
          <a:prstGeom prst="rect">
            <a:avLst/>
          </a:prstGeom>
          <a:noFill/>
          <a:ln w="9525">
            <a:noFill/>
            <a:miter lim="800000"/>
            <a:headEnd/>
            <a:tailEnd/>
          </a:ln>
          <a:effectLst>
            <a:outerShdw dist="107763" dir="18900000" algn="ctr" rotWithShape="0">
              <a:srgbClr val="808080">
                <a:alpha val="50000"/>
              </a:srgbClr>
            </a:outerShdw>
          </a:effectLst>
        </p:spPr>
      </p:pic>
      <p:sp>
        <p:nvSpPr>
          <p:cNvPr id="60" name="WordArt 226"/>
          <p:cNvSpPr>
            <a:spLocks noChangeArrowheads="1" noChangeShapeType="1" noTextEdit="1"/>
          </p:cNvSpPr>
          <p:nvPr/>
        </p:nvSpPr>
        <p:spPr bwMode="auto">
          <a:xfrm>
            <a:off x="1724029" y="2919415"/>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2700" kern="10">
                <a:ln w="9525">
                  <a:solidFill>
                    <a:srgbClr val="FFFF00"/>
                  </a:solidFill>
                  <a:round/>
                  <a:headEnd/>
                  <a:tailEnd/>
                </a:ln>
                <a:solidFill>
                  <a:srgbClr val="FFFF00"/>
                </a:solidFill>
                <a:latin typeface=".VnTimeH"/>
                <a:ea typeface="+mn-ea"/>
              </a:rPr>
              <a:t>b</a:t>
            </a:r>
          </a:p>
        </p:txBody>
      </p:sp>
      <p:pic>
        <p:nvPicPr>
          <p:cNvPr id="65" name="Picture 37" descr="Blue_chapterlist"/>
          <p:cNvPicPr>
            <a:picLocks noChangeAspect="1" noChangeArrowheads="1"/>
          </p:cNvPicPr>
          <p:nvPr/>
        </p:nvPicPr>
        <p:blipFill>
          <a:blip r:embed="rId9" cstate="print">
            <a:clrChange>
              <a:clrFrom>
                <a:srgbClr val="FFFFFF"/>
              </a:clrFrom>
              <a:clrTo>
                <a:srgbClr val="FFFFFF">
                  <a:alpha val="0"/>
                </a:srgbClr>
              </a:clrTo>
            </a:clrChange>
          </a:blip>
          <a:srcRect/>
          <a:stretch>
            <a:fillRect/>
          </a:stretch>
        </p:blipFill>
        <p:spPr bwMode="auto">
          <a:xfrm>
            <a:off x="1268020" y="3709990"/>
            <a:ext cx="445294" cy="263129"/>
          </a:xfrm>
          <a:prstGeom prst="rect">
            <a:avLst/>
          </a:prstGeom>
          <a:noFill/>
          <a:ln w="9525">
            <a:noFill/>
            <a:miter lim="800000"/>
            <a:headEnd/>
            <a:tailEnd/>
          </a:ln>
          <a:effectLst>
            <a:outerShdw dist="107763" dir="18900000" algn="ctr" rotWithShape="0">
              <a:srgbClr val="808080">
                <a:alpha val="50000"/>
              </a:srgbClr>
            </a:outerShdw>
          </a:effectLst>
        </p:spPr>
      </p:pic>
      <p:pic>
        <p:nvPicPr>
          <p:cNvPr id="66" name="Picture 39" descr="Classicmode"/>
          <p:cNvPicPr>
            <a:picLocks noChangeAspect="1" noChangeArrowheads="1"/>
          </p:cNvPicPr>
          <p:nvPr/>
        </p:nvPicPr>
        <p:blipFill>
          <a:blip r:embed="rId10" cstate="print">
            <a:clrChange>
              <a:clrFrom>
                <a:srgbClr val="2C2761"/>
              </a:clrFrom>
              <a:clrTo>
                <a:srgbClr val="2C2761">
                  <a:alpha val="0"/>
                </a:srgbClr>
              </a:clrTo>
            </a:clrChange>
          </a:blip>
          <a:srcRect/>
          <a:stretch>
            <a:fillRect/>
          </a:stretch>
        </p:blipFill>
        <p:spPr bwMode="auto">
          <a:xfrm>
            <a:off x="1553770" y="3543300"/>
            <a:ext cx="1125140" cy="601266"/>
          </a:xfrm>
          <a:prstGeom prst="rect">
            <a:avLst/>
          </a:prstGeom>
          <a:noFill/>
          <a:ln w="9525">
            <a:noFill/>
            <a:miter lim="800000"/>
            <a:headEnd/>
            <a:tailEnd/>
          </a:ln>
          <a:effectLst>
            <a:outerShdw dist="107763" dir="18900000" algn="ctr" rotWithShape="0">
              <a:srgbClr val="808080">
                <a:alpha val="50000"/>
              </a:srgbClr>
            </a:outerShdw>
          </a:effectLst>
        </p:spPr>
      </p:pic>
      <p:sp>
        <p:nvSpPr>
          <p:cNvPr id="67" name="WordArt 226"/>
          <p:cNvSpPr>
            <a:spLocks noChangeArrowheads="1" noChangeShapeType="1" noTextEdit="1"/>
          </p:cNvSpPr>
          <p:nvPr/>
        </p:nvSpPr>
        <p:spPr bwMode="auto">
          <a:xfrm>
            <a:off x="1765702" y="3682606"/>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2700" kern="10" dirty="0">
                <a:ln w="9525">
                  <a:solidFill>
                    <a:srgbClr val="FFFF00"/>
                  </a:solidFill>
                  <a:round/>
                  <a:headEnd/>
                  <a:tailEnd/>
                </a:ln>
                <a:solidFill>
                  <a:srgbClr val="FFFF00"/>
                </a:solidFill>
                <a:latin typeface=".VnTime"/>
                <a:ea typeface="+mn-ea"/>
              </a:rPr>
              <a:t>c</a:t>
            </a:r>
          </a:p>
        </p:txBody>
      </p:sp>
      <p:sp>
        <p:nvSpPr>
          <p:cNvPr id="68" name="AutoShape 51"/>
          <p:cNvSpPr>
            <a:spLocks noChangeArrowheads="1"/>
          </p:cNvSpPr>
          <p:nvPr/>
        </p:nvSpPr>
        <p:spPr bwMode="auto">
          <a:xfrm>
            <a:off x="2596756" y="1976439"/>
            <a:ext cx="2603897" cy="571500"/>
          </a:xfrm>
          <a:prstGeom prst="roundRect">
            <a:avLst>
              <a:gd name="adj" fmla="val 16667"/>
            </a:avLst>
          </a:prstGeom>
          <a:solidFill>
            <a:srgbClr val="FFFF99"/>
          </a:solidFill>
          <a:ln w="9525">
            <a:noFill/>
            <a:round/>
            <a:headEnd/>
            <a:tailEnd/>
          </a:ln>
        </p:spPr>
        <p:txBody>
          <a:bodyPr wrap="none" lIns="68554" tIns="34278" rIns="68554" bIns="34278" anchor="ctr"/>
          <a:lstStyle/>
          <a:p>
            <a:pPr defTabSz="685537" fontAlgn="auto">
              <a:spcBef>
                <a:spcPts val="0"/>
              </a:spcBef>
              <a:spcAft>
                <a:spcPts val="0"/>
              </a:spcAft>
              <a:defRPr/>
            </a:pPr>
            <a:r>
              <a:rPr lang="en-US" sz="3500" b="1" dirty="0">
                <a:solidFill>
                  <a:srgbClr val="FF0000"/>
                </a:solidFill>
                <a:latin typeface="UTM Ong Do Gia" panose="02040603050506020204" pitchFamily="18" charset="0"/>
                <a:ea typeface="+mn-ea"/>
                <a:cs typeface="Times New Roman" panose="02020603050405020304" pitchFamily="18" charset="0"/>
              </a:rPr>
              <a:t> </a:t>
            </a:r>
            <a:r>
              <a:rPr lang="en-US" altLang="en-US" sz="3500" dirty="0" err="1">
                <a:solidFill>
                  <a:srgbClr val="000000"/>
                </a:solidFill>
                <a:latin typeface="UTM Ong Do Gia" panose="02040603050506020204" pitchFamily="18" charset="0"/>
                <a:ea typeface="+mn-ea"/>
                <a:cs typeface="Times New Roman" panose="02020603050405020304" pitchFamily="18" charset="0"/>
              </a:rPr>
              <a:t>Đinh</a:t>
            </a:r>
            <a:r>
              <a:rPr lang="en-US" altLang="en-US" sz="3500" dirty="0">
                <a:solidFill>
                  <a:srgbClr val="000000"/>
                </a:solidFill>
                <a:latin typeface="UTM Ong Do Gia" panose="02040603050506020204" pitchFamily="18" charset="0"/>
                <a:ea typeface="+mn-ea"/>
                <a:cs typeface="Times New Roman" panose="02020603050405020304" pitchFamily="18" charset="0"/>
              </a:rPr>
              <a:t> </a:t>
            </a:r>
            <a:r>
              <a:rPr lang="en-US" altLang="en-US" sz="3500" dirty="0" err="1">
                <a:solidFill>
                  <a:srgbClr val="000000"/>
                </a:solidFill>
                <a:latin typeface="UTM Ong Do Gia" panose="02040603050506020204" pitchFamily="18" charset="0"/>
                <a:ea typeface="+mn-ea"/>
                <a:cs typeface="Times New Roman" panose="02020603050405020304" pitchFamily="18" charset="0"/>
              </a:rPr>
              <a:t>Bộ</a:t>
            </a:r>
            <a:r>
              <a:rPr lang="en-US" altLang="en-US" sz="3500" dirty="0">
                <a:solidFill>
                  <a:srgbClr val="000000"/>
                </a:solidFill>
                <a:latin typeface="UTM Ong Do Gia" panose="02040603050506020204" pitchFamily="18" charset="0"/>
                <a:ea typeface="+mn-ea"/>
                <a:cs typeface="Times New Roman" panose="02020603050405020304" pitchFamily="18" charset="0"/>
              </a:rPr>
              <a:t> </a:t>
            </a:r>
            <a:r>
              <a:rPr lang="en-US" altLang="en-US" sz="3500" dirty="0" err="1">
                <a:solidFill>
                  <a:srgbClr val="000000"/>
                </a:solidFill>
                <a:latin typeface="UTM Ong Do Gia" panose="02040603050506020204" pitchFamily="18" charset="0"/>
                <a:ea typeface="+mn-ea"/>
                <a:cs typeface="Times New Roman" panose="02020603050405020304" pitchFamily="18" charset="0"/>
              </a:rPr>
              <a:t>Lĩnh</a:t>
            </a:r>
            <a:endParaRPr lang="fr-FR" altLang="en-US" sz="3500" dirty="0">
              <a:solidFill>
                <a:srgbClr val="000000"/>
              </a:solidFill>
              <a:latin typeface="UTM Ong Do Gia" panose="02040603050506020204" pitchFamily="18" charset="0"/>
              <a:ea typeface="+mn-ea"/>
              <a:cs typeface="Times New Roman" panose="02020603050405020304" pitchFamily="18" charset="0"/>
            </a:endParaRPr>
          </a:p>
        </p:txBody>
      </p:sp>
      <p:pic>
        <p:nvPicPr>
          <p:cNvPr id="69" name="Picture 37" descr="Blue_chapterlist"/>
          <p:cNvPicPr>
            <a:picLocks noChangeAspect="1" noChangeArrowheads="1"/>
          </p:cNvPicPr>
          <p:nvPr/>
        </p:nvPicPr>
        <p:blipFill>
          <a:blip r:embed="rId9" cstate="print">
            <a:clrChange>
              <a:clrFrom>
                <a:srgbClr val="FFFFFF"/>
              </a:clrFrom>
              <a:clrTo>
                <a:srgbClr val="FFFFFF">
                  <a:alpha val="0"/>
                </a:srgbClr>
              </a:clrTo>
            </a:clrChange>
          </a:blip>
          <a:srcRect/>
          <a:stretch>
            <a:fillRect/>
          </a:stretch>
        </p:blipFill>
        <p:spPr bwMode="auto">
          <a:xfrm>
            <a:off x="1250160" y="2133604"/>
            <a:ext cx="445294" cy="263129"/>
          </a:xfrm>
          <a:prstGeom prst="rect">
            <a:avLst/>
          </a:prstGeom>
          <a:noFill/>
          <a:ln w="9525">
            <a:noFill/>
            <a:miter lim="800000"/>
            <a:headEnd/>
            <a:tailEnd/>
          </a:ln>
          <a:effectLst>
            <a:outerShdw dist="107763" dir="18900000" algn="ctr" rotWithShape="0">
              <a:srgbClr val="808080">
                <a:alpha val="50000"/>
              </a:srgbClr>
            </a:outerShdw>
          </a:effectLst>
        </p:spPr>
      </p:pic>
      <p:pic>
        <p:nvPicPr>
          <p:cNvPr id="70" name="Picture 69" descr="Classicmode"/>
          <p:cNvPicPr>
            <a:picLocks noChangeAspect="1" noChangeArrowheads="1"/>
          </p:cNvPicPr>
          <p:nvPr/>
        </p:nvPicPr>
        <p:blipFill>
          <a:blip r:embed="rId10" cstate="print">
            <a:clrChange>
              <a:clrFrom>
                <a:srgbClr val="2C2761"/>
              </a:clrFrom>
              <a:clrTo>
                <a:srgbClr val="2C2761">
                  <a:alpha val="0"/>
                </a:srgbClr>
              </a:clrTo>
            </a:clrChange>
          </a:blip>
          <a:srcRect/>
          <a:stretch>
            <a:fillRect/>
          </a:stretch>
        </p:blipFill>
        <p:spPr bwMode="auto">
          <a:xfrm>
            <a:off x="1543053" y="2000250"/>
            <a:ext cx="1125141" cy="601266"/>
          </a:xfrm>
          <a:prstGeom prst="rect">
            <a:avLst/>
          </a:prstGeom>
          <a:noFill/>
          <a:ln w="9525">
            <a:noFill/>
            <a:miter lim="800000"/>
            <a:headEnd/>
            <a:tailEnd/>
          </a:ln>
          <a:effectLst>
            <a:outerShdw dist="107763" dir="18900000" algn="ctr" rotWithShape="0">
              <a:srgbClr val="808080">
                <a:alpha val="50000"/>
              </a:srgbClr>
            </a:outerShdw>
          </a:effectLst>
        </p:spPr>
      </p:pic>
      <p:sp>
        <p:nvSpPr>
          <p:cNvPr id="71" name="Oval 59">
            <a:hlinkHover r:id="" action="ppaction://noaction" highlightClick="1">
              <a:snd r:embed="rId11" name="cached_combo42.wav"/>
            </a:hlinkHover>
          </p:cNvPr>
          <p:cNvSpPr>
            <a:spLocks noChangeArrowheads="1"/>
          </p:cNvSpPr>
          <p:nvPr/>
        </p:nvSpPr>
        <p:spPr bwMode="auto">
          <a:xfrm>
            <a:off x="1593060" y="2021685"/>
            <a:ext cx="613172" cy="459581"/>
          </a:xfrm>
          <a:prstGeom prst="ellipse">
            <a:avLst/>
          </a:prstGeom>
          <a:gradFill rotWithShape="1">
            <a:gsLst>
              <a:gs pos="0">
                <a:srgbClr val="FF00FF">
                  <a:alpha val="53998"/>
                </a:srgbClr>
              </a:gs>
              <a:gs pos="100000">
                <a:srgbClr val="760076">
                  <a:alpha val="59000"/>
                </a:srgbClr>
              </a:gs>
            </a:gsLst>
            <a:lin ang="5400000" scaled="1"/>
          </a:gradFill>
          <a:ln w="9525">
            <a:noFill/>
            <a:round/>
            <a:headEnd/>
            <a:tailEnd/>
          </a:ln>
        </p:spPr>
        <p:txBody>
          <a:bodyPr wrap="none" lIns="68554" tIns="34278" rIns="68554" bIns="34278" anchor="ctr"/>
          <a:lstStyle/>
          <a:p>
            <a:pPr defTabSz="685537" fontAlgn="auto">
              <a:spcBef>
                <a:spcPts val="0"/>
              </a:spcBef>
              <a:spcAft>
                <a:spcPts val="0"/>
              </a:spcAft>
              <a:defRPr/>
            </a:pPr>
            <a:endParaRPr lang="vi-VN" sz="1500">
              <a:solidFill>
                <a:prstClr val="black"/>
              </a:solidFill>
              <a:latin typeface=".VnTime" pitchFamily="34" charset="0"/>
              <a:ea typeface="+mn-ea"/>
            </a:endParaRPr>
          </a:p>
        </p:txBody>
      </p:sp>
      <p:sp>
        <p:nvSpPr>
          <p:cNvPr id="72" name="WordArt 226"/>
          <p:cNvSpPr>
            <a:spLocks noChangeArrowheads="1" noChangeShapeType="1" noTextEdit="1"/>
          </p:cNvSpPr>
          <p:nvPr/>
        </p:nvSpPr>
        <p:spPr bwMode="auto">
          <a:xfrm>
            <a:off x="1747843" y="2106220"/>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2700" kern="10" dirty="0">
                <a:ln w="9525">
                  <a:solidFill>
                    <a:srgbClr val="FFFF00"/>
                  </a:solidFill>
                  <a:round/>
                  <a:headEnd/>
                  <a:tailEnd/>
                </a:ln>
                <a:solidFill>
                  <a:srgbClr val="FFFF00"/>
                </a:solidFill>
                <a:latin typeface=".VnTime"/>
                <a:ea typeface="+mn-ea"/>
              </a:rPr>
              <a:t>A</a:t>
            </a:r>
          </a:p>
        </p:txBody>
      </p:sp>
      <p:pic>
        <p:nvPicPr>
          <p:cNvPr id="74" name="Picture 37" descr="Blue_chapterlist"/>
          <p:cNvPicPr>
            <a:picLocks noChangeAspect="1" noChangeArrowheads="1"/>
          </p:cNvPicPr>
          <p:nvPr/>
        </p:nvPicPr>
        <p:blipFill>
          <a:blip r:embed="rId9" cstate="print">
            <a:clrChange>
              <a:clrFrom>
                <a:srgbClr val="FFFFFF"/>
              </a:clrFrom>
              <a:clrTo>
                <a:srgbClr val="FFFFFF">
                  <a:alpha val="0"/>
                </a:srgbClr>
              </a:clrTo>
            </a:clrChange>
          </a:blip>
          <a:srcRect/>
          <a:stretch>
            <a:fillRect/>
          </a:stretch>
        </p:blipFill>
        <p:spPr bwMode="auto">
          <a:xfrm>
            <a:off x="1262067" y="2909890"/>
            <a:ext cx="445294" cy="263129"/>
          </a:xfrm>
          <a:prstGeom prst="rect">
            <a:avLst/>
          </a:prstGeom>
          <a:noFill/>
          <a:ln w="9525">
            <a:noFill/>
            <a:miter lim="800000"/>
            <a:headEnd/>
            <a:tailEnd/>
          </a:ln>
          <a:effectLst>
            <a:outerShdw dist="107763" dir="18900000" algn="ctr" rotWithShape="0">
              <a:srgbClr val="808080">
                <a:alpha val="50000"/>
              </a:srgbClr>
            </a:outerShdw>
          </a:effectLst>
        </p:spPr>
      </p:pic>
      <p:pic>
        <p:nvPicPr>
          <p:cNvPr id="75" name="Picture 39" descr="Classicmode"/>
          <p:cNvPicPr>
            <a:picLocks noChangeAspect="1" noChangeArrowheads="1"/>
          </p:cNvPicPr>
          <p:nvPr/>
        </p:nvPicPr>
        <p:blipFill>
          <a:blip r:embed="rId10" cstate="print">
            <a:clrChange>
              <a:clrFrom>
                <a:srgbClr val="2C2761"/>
              </a:clrFrom>
              <a:clrTo>
                <a:srgbClr val="2C2761">
                  <a:alpha val="0"/>
                </a:srgbClr>
              </a:clrTo>
            </a:clrChange>
          </a:blip>
          <a:srcRect/>
          <a:stretch>
            <a:fillRect/>
          </a:stretch>
        </p:blipFill>
        <p:spPr bwMode="auto">
          <a:xfrm>
            <a:off x="1547813" y="2743200"/>
            <a:ext cx="1125141" cy="601266"/>
          </a:xfrm>
          <a:prstGeom prst="rect">
            <a:avLst/>
          </a:prstGeom>
          <a:noFill/>
          <a:ln w="9525">
            <a:noFill/>
            <a:miter lim="800000"/>
            <a:headEnd/>
            <a:tailEnd/>
          </a:ln>
          <a:effectLst>
            <a:outerShdw dist="107763" dir="18900000" algn="ctr" rotWithShape="0">
              <a:srgbClr val="808080">
                <a:alpha val="50000"/>
              </a:srgbClr>
            </a:outerShdw>
          </a:effectLst>
        </p:spPr>
      </p:pic>
      <p:sp>
        <p:nvSpPr>
          <p:cNvPr id="76" name="WordArt 226"/>
          <p:cNvSpPr>
            <a:spLocks noChangeArrowheads="1" noChangeShapeType="1" noTextEdit="1"/>
          </p:cNvSpPr>
          <p:nvPr/>
        </p:nvSpPr>
        <p:spPr bwMode="auto">
          <a:xfrm>
            <a:off x="1759748" y="2882506"/>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2700" kern="10" dirty="0">
                <a:ln w="9525">
                  <a:solidFill>
                    <a:srgbClr val="FFFF00"/>
                  </a:solidFill>
                  <a:round/>
                  <a:headEnd/>
                  <a:tailEnd/>
                </a:ln>
                <a:solidFill>
                  <a:srgbClr val="FFFF00"/>
                </a:solidFill>
                <a:latin typeface=".VnTime"/>
                <a:ea typeface="+mn-ea"/>
              </a:rPr>
              <a:t>B</a:t>
            </a:r>
          </a:p>
        </p:txBody>
      </p:sp>
      <p:grpSp>
        <p:nvGrpSpPr>
          <p:cNvPr id="41" name="Group 33"/>
          <p:cNvGrpSpPr>
            <a:grpSpLocks/>
          </p:cNvGrpSpPr>
          <p:nvPr/>
        </p:nvGrpSpPr>
        <p:grpSpPr bwMode="auto">
          <a:xfrm>
            <a:off x="-105962" y="-92727"/>
            <a:ext cx="1801416" cy="1782366"/>
            <a:chOff x="4320" y="2928"/>
            <a:chExt cx="1104" cy="1104"/>
          </a:xfrm>
          <a:solidFill>
            <a:schemeClr val="accent6">
              <a:lumMod val="20000"/>
              <a:lumOff val="80000"/>
            </a:schemeClr>
          </a:solidFill>
        </p:grpSpPr>
        <p:sp>
          <p:nvSpPr>
            <p:cNvPr id="42" name="AutoShape 34"/>
            <p:cNvSpPr>
              <a:spLocks noChangeArrowheads="1"/>
            </p:cNvSpPr>
            <p:nvPr/>
          </p:nvSpPr>
          <p:spPr bwMode="auto">
            <a:xfrm>
              <a:off x="4320" y="2928"/>
              <a:ext cx="1104" cy="1104"/>
            </a:xfrm>
            <a:prstGeom prst="star32">
              <a:avLst>
                <a:gd name="adj" fmla="val 37500"/>
              </a:avLst>
            </a:prstGeom>
            <a:grpFill/>
            <a:ln w="9525">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defTabSz="685537" fontAlgn="auto">
                <a:spcBef>
                  <a:spcPct val="0"/>
                </a:spcBef>
                <a:spcAft>
                  <a:spcPts val="0"/>
                </a:spcAft>
                <a:buNone/>
                <a:defRPr/>
              </a:pPr>
              <a:endParaRPr lang="vi-VN" sz="4500" b="1">
                <a:latin typeface=".VnHelvetInsH" panose="020B7200000000000000" pitchFamily="34" charset="0"/>
                <a:ea typeface="+mn-ea"/>
              </a:endParaRPr>
            </a:p>
          </p:txBody>
        </p:sp>
        <p:sp>
          <p:nvSpPr>
            <p:cNvPr id="43" name="WordArt 35"/>
            <p:cNvSpPr>
              <a:spLocks noChangeArrowheads="1" noChangeShapeType="1" noTextEdit="1"/>
            </p:cNvSpPr>
            <p:nvPr/>
          </p:nvSpPr>
          <p:spPr bwMode="auto">
            <a:xfrm>
              <a:off x="4563" y="3168"/>
              <a:ext cx="672" cy="576"/>
            </a:xfrm>
            <a:prstGeom prst="rect">
              <a:avLst/>
            </a:prstGeom>
            <a:grpFill/>
          </p:spPr>
          <p:txBody>
            <a:bodyPr wrap="none" fromWordArt="1">
              <a:prstTxWarp prst="textPlain">
                <a:avLst>
                  <a:gd name="adj" fmla="val 50000"/>
                </a:avLst>
              </a:prstTxWarp>
            </a:bodyPr>
            <a:lstStyle/>
            <a:p>
              <a:pPr algn="ctr" defTabSz="685537" fontAlgn="auto">
                <a:spcBef>
                  <a:spcPts val="0"/>
                </a:spcBef>
                <a:spcAft>
                  <a:spcPts val="0"/>
                </a:spcAft>
                <a:defRPr/>
              </a:pPr>
              <a:r>
                <a:rPr lang="en-US" sz="2700" kern="10">
                  <a:ln w="9525">
                    <a:solidFill>
                      <a:srgbClr val="000000"/>
                    </a:solidFill>
                    <a:round/>
                    <a:headEnd/>
                    <a:tailEnd/>
                  </a:ln>
                  <a:latin typeface="Times New Roman" panose="02020603050405020304" pitchFamily="18" charset="0"/>
                  <a:ea typeface="+mn-ea"/>
                  <a:cs typeface="Times New Roman" panose="02020603050405020304" pitchFamily="18" charset="0"/>
                </a:rPr>
                <a:t>Hết giờ</a:t>
              </a:r>
            </a:p>
          </p:txBody>
        </p:sp>
      </p:grpSp>
      <p:sp>
        <p:nvSpPr>
          <p:cNvPr id="44" name="WordArt 36"/>
          <p:cNvSpPr>
            <a:spLocks noChangeArrowheads="1" noChangeShapeType="1" noTextEdit="1"/>
          </p:cNvSpPr>
          <p:nvPr/>
        </p:nvSpPr>
        <p:spPr bwMode="auto">
          <a:xfrm>
            <a:off x="426219" y="325883"/>
            <a:ext cx="685800" cy="75604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0</a:t>
            </a:r>
          </a:p>
        </p:txBody>
      </p:sp>
      <p:sp>
        <p:nvSpPr>
          <p:cNvPr id="45" name="WordArt 37"/>
          <p:cNvSpPr>
            <a:spLocks noChangeArrowheads="1" noChangeShapeType="1" noTextEdit="1"/>
          </p:cNvSpPr>
          <p:nvPr/>
        </p:nvSpPr>
        <p:spPr bwMode="auto">
          <a:xfrm>
            <a:off x="369069" y="325883"/>
            <a:ext cx="685800" cy="75604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1</a:t>
            </a:r>
          </a:p>
        </p:txBody>
      </p:sp>
      <p:sp>
        <p:nvSpPr>
          <p:cNvPr id="46" name="WordArt 38"/>
          <p:cNvSpPr>
            <a:spLocks noChangeArrowheads="1" noChangeShapeType="1" noTextEdit="1"/>
          </p:cNvSpPr>
          <p:nvPr/>
        </p:nvSpPr>
        <p:spPr bwMode="auto">
          <a:xfrm>
            <a:off x="469081" y="340171"/>
            <a:ext cx="685800" cy="75604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2</a:t>
            </a:r>
          </a:p>
        </p:txBody>
      </p:sp>
      <p:sp>
        <p:nvSpPr>
          <p:cNvPr id="47" name="WordArt 39"/>
          <p:cNvSpPr>
            <a:spLocks noChangeArrowheads="1" noChangeShapeType="1" noTextEdit="1"/>
          </p:cNvSpPr>
          <p:nvPr/>
        </p:nvSpPr>
        <p:spPr bwMode="auto">
          <a:xfrm>
            <a:off x="469081" y="340171"/>
            <a:ext cx="685800" cy="75604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3</a:t>
            </a:r>
          </a:p>
        </p:txBody>
      </p:sp>
      <p:sp>
        <p:nvSpPr>
          <p:cNvPr id="48" name="WordArt 40"/>
          <p:cNvSpPr>
            <a:spLocks noChangeArrowheads="1" noChangeShapeType="1" noTextEdit="1"/>
          </p:cNvSpPr>
          <p:nvPr/>
        </p:nvSpPr>
        <p:spPr bwMode="auto">
          <a:xfrm>
            <a:off x="411931" y="325883"/>
            <a:ext cx="685800" cy="75604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4</a:t>
            </a:r>
          </a:p>
        </p:txBody>
      </p:sp>
      <p:sp>
        <p:nvSpPr>
          <p:cNvPr id="49" name="WordArt 41"/>
          <p:cNvSpPr>
            <a:spLocks noChangeArrowheads="1" noChangeShapeType="1" noTextEdit="1"/>
          </p:cNvSpPr>
          <p:nvPr/>
        </p:nvSpPr>
        <p:spPr bwMode="auto">
          <a:xfrm>
            <a:off x="483369" y="325883"/>
            <a:ext cx="685800" cy="75604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dirty="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5</a:t>
            </a:r>
          </a:p>
        </p:txBody>
      </p:sp>
      <p:sp>
        <p:nvSpPr>
          <p:cNvPr id="63" name="AutoShape 51">
            <a:extLst>
              <a:ext uri="{FF2B5EF4-FFF2-40B4-BE49-F238E27FC236}">
                <a16:creationId xmlns:a16="http://schemas.microsoft.com/office/drawing/2014/main" id="{4BBB5B10-980D-4CB1-A405-083DC767E767}"/>
              </a:ext>
            </a:extLst>
          </p:cNvPr>
          <p:cNvSpPr>
            <a:spLocks noChangeArrowheads="1"/>
          </p:cNvSpPr>
          <p:nvPr/>
        </p:nvSpPr>
        <p:spPr bwMode="auto">
          <a:xfrm>
            <a:off x="2656746" y="2813018"/>
            <a:ext cx="2586686" cy="571500"/>
          </a:xfrm>
          <a:prstGeom prst="roundRect">
            <a:avLst>
              <a:gd name="adj" fmla="val 16667"/>
            </a:avLst>
          </a:prstGeom>
          <a:solidFill>
            <a:srgbClr val="FFFF99"/>
          </a:solidFill>
          <a:ln w="9525">
            <a:noFill/>
            <a:round/>
            <a:headEnd/>
            <a:tailEnd/>
          </a:ln>
        </p:spPr>
        <p:txBody>
          <a:bodyPr wrap="none" lIns="68554" tIns="34278" rIns="68554" bIns="34278" anchor="ctr"/>
          <a:lstStyle/>
          <a:p>
            <a:pPr defTabSz="685537" fontAlgn="auto">
              <a:spcBef>
                <a:spcPts val="0"/>
              </a:spcBef>
              <a:spcAft>
                <a:spcPts val="0"/>
              </a:spcAft>
              <a:defRPr/>
            </a:pPr>
            <a:r>
              <a:rPr lang="en-US" sz="3500" b="1" dirty="0">
                <a:solidFill>
                  <a:srgbClr val="FF0000"/>
                </a:solidFill>
                <a:latin typeface="UTM Ong Do Gia" panose="02040603050506020204" pitchFamily="18" charset="0"/>
                <a:ea typeface="+mn-ea"/>
                <a:cs typeface="Times New Roman" panose="02020603050405020304" pitchFamily="18" charset="0"/>
              </a:rPr>
              <a:t>    </a:t>
            </a:r>
            <a:r>
              <a:rPr lang="fr-FR" altLang="en-US" sz="3500" dirty="0">
                <a:solidFill>
                  <a:srgbClr val="FF0000"/>
                </a:solidFill>
                <a:latin typeface="UTM Ong Do Gia" panose="02040603050506020204" pitchFamily="18" charset="0"/>
                <a:ea typeface="+mn-ea"/>
                <a:cs typeface="Times New Roman" panose="02020603050405020304" pitchFamily="18" charset="0"/>
              </a:rPr>
              <a:t>Lê Hoàn</a:t>
            </a:r>
            <a:endParaRPr lang="en-US" sz="3500" b="1" dirty="0">
              <a:solidFill>
                <a:srgbClr val="FF0000"/>
              </a:solidFill>
              <a:latin typeface="UTM Ong Do Gia" panose="02040603050506020204" pitchFamily="18" charset="0"/>
              <a:ea typeface="+mn-ea"/>
              <a:cs typeface="Times New Roman" panose="02020603050405020304" pitchFamily="18" charset="0"/>
            </a:endParaRPr>
          </a:p>
        </p:txBody>
      </p:sp>
      <p:pic>
        <p:nvPicPr>
          <p:cNvPr id="64" name="图片 7">
            <a:extLst>
              <a:ext uri="{FF2B5EF4-FFF2-40B4-BE49-F238E27FC236}">
                <a16:creationId xmlns:a16="http://schemas.microsoft.com/office/drawing/2014/main" id="{5A045BCF-7D1A-4017-8768-96FF9B7D0616}"/>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577663" y="1622395"/>
            <a:ext cx="3450068" cy="3423323"/>
          </a:xfrm>
          <a:prstGeom prst="rect">
            <a:avLst/>
          </a:prstGeom>
        </p:spPr>
      </p:pic>
      <p:pic>
        <p:nvPicPr>
          <p:cNvPr id="73" name="图片 8">
            <a:extLst>
              <a:ext uri="{FF2B5EF4-FFF2-40B4-BE49-F238E27FC236}">
                <a16:creationId xmlns:a16="http://schemas.microsoft.com/office/drawing/2014/main" id="{D8A8BB26-9BFD-42CE-9AD4-E86D9F4ACFD7}"/>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483651" y="2183082"/>
            <a:ext cx="2441998" cy="2230090"/>
          </a:xfrm>
          <a:prstGeom prst="rect">
            <a:avLst/>
          </a:prstGeom>
        </p:spPr>
      </p:pic>
    </p:spTree>
    <p:custDataLst>
      <p:tags r:id="rId1"/>
    </p:custDataLst>
    <p:extLst>
      <p:ext uri="{BB962C8B-B14F-4D97-AF65-F5344CB8AC3E}">
        <p14:creationId xmlns:p14="http://schemas.microsoft.com/office/powerpoint/2010/main" val="304815158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withEffect">
                                  <p:stCondLst>
                                    <p:cond delay="50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1000" fill="hold"/>
                                        <p:tgtEl>
                                          <p:spTgt spid="37"/>
                                        </p:tgtEl>
                                        <p:attrNameLst>
                                          <p:attrName>ppt_x</p:attrName>
                                        </p:attrNameLst>
                                      </p:cBhvr>
                                      <p:tavLst>
                                        <p:tav tm="0">
                                          <p:val>
                                            <p:strVal val="0-#ppt_w/2"/>
                                          </p:val>
                                        </p:tav>
                                        <p:tav tm="100000">
                                          <p:val>
                                            <p:strVal val="#ppt_x"/>
                                          </p:val>
                                        </p:tav>
                                      </p:tavLst>
                                    </p:anim>
                                    <p:anim calcmode="lin" valueType="num">
                                      <p:cBhvr additive="base">
                                        <p:cTn id="8" dur="1000" fill="hold"/>
                                        <p:tgtEl>
                                          <p:spTgt spid="3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Jet Fighter 2-DVD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2" presetClass="entr" presetSubtype="4" fill="hold" nodeType="clickEffect">
                                  <p:stCondLst>
                                    <p:cond delay="0"/>
                                  </p:stCondLst>
                                  <p:childTnLst>
                                    <p:set>
                                      <p:cBhvr>
                                        <p:cTn id="12" dur="1" fill="hold">
                                          <p:stCondLst>
                                            <p:cond delay="0"/>
                                          </p:stCondLst>
                                        </p:cTn>
                                        <p:tgtEl>
                                          <p:spTgt spid="39"/>
                                        </p:tgtEl>
                                        <p:attrNameLst>
                                          <p:attrName>style.visibility</p:attrName>
                                        </p:attrNameLst>
                                      </p:cBhvr>
                                      <p:to>
                                        <p:strVal val="visible"/>
                                      </p:to>
                                    </p:set>
                                    <p:animEffect transition="in" filter="wipe(down)">
                                      <p:cBhvr>
                                        <p:cTn id="13" dur="500"/>
                                        <p:tgtEl>
                                          <p:spTgt spid="39"/>
                                        </p:tgtEl>
                                      </p:cBhvr>
                                    </p:animEffect>
                                  </p:childTnLst>
                                </p:cTn>
                              </p:par>
                              <p:par>
                                <p:cTn id="14" presetID="22" presetClass="entr" presetSubtype="4" fill="hold" nodeType="withEffect">
                                  <p:stCondLst>
                                    <p:cond delay="0"/>
                                  </p:stCondLst>
                                  <p:childTnLst>
                                    <p:set>
                                      <p:cBhvr>
                                        <p:cTn id="15" dur="1" fill="hold">
                                          <p:stCondLst>
                                            <p:cond delay="0"/>
                                          </p:stCondLst>
                                        </p:cTn>
                                        <p:tgtEl>
                                          <p:spTgt spid="40"/>
                                        </p:tgtEl>
                                        <p:attrNameLst>
                                          <p:attrName>style.visibility</p:attrName>
                                        </p:attrNameLst>
                                      </p:cBhvr>
                                      <p:to>
                                        <p:strVal val="visible"/>
                                      </p:to>
                                    </p:set>
                                    <p:animEffect transition="in" filter="wipe(down)">
                                      <p:cBhvr>
                                        <p:cTn id="16" dur="500"/>
                                        <p:tgtEl>
                                          <p:spTgt spid="40"/>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1043"/>
                                        </p:tgtEl>
                                        <p:attrNameLst>
                                          <p:attrName>style.visibility</p:attrName>
                                        </p:attrNameLst>
                                      </p:cBhvr>
                                      <p:to>
                                        <p:strVal val="visible"/>
                                      </p:to>
                                    </p:set>
                                    <p:animEffect transition="in" filter="wipe(down)">
                                      <p:cBhvr>
                                        <p:cTn id="19" dur="500"/>
                                        <p:tgtEl>
                                          <p:spTgt spid="1043"/>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1044"/>
                                        </p:tgtEl>
                                        <p:attrNameLst>
                                          <p:attrName>style.visibility</p:attrName>
                                        </p:attrNameLst>
                                      </p:cBhvr>
                                      <p:to>
                                        <p:strVal val="visible"/>
                                      </p:to>
                                    </p:set>
                                    <p:animEffect transition="in" filter="wipe(down)">
                                      <p:cBhvr>
                                        <p:cTn id="22" dur="500"/>
                                        <p:tgtEl>
                                          <p:spTgt spid="1044"/>
                                        </p:tgtEl>
                                      </p:cBhvr>
                                    </p:animEffect>
                                  </p:childTnLst>
                                </p:cTn>
                              </p:par>
                              <p:par>
                                <p:cTn id="23" presetID="22" presetClass="entr" presetSubtype="4" fill="hold" nodeType="withEffect">
                                  <p:stCondLst>
                                    <p:cond delay="0"/>
                                  </p:stCondLst>
                                  <p:childTnLst>
                                    <p:set>
                                      <p:cBhvr>
                                        <p:cTn id="24" dur="1" fill="hold">
                                          <p:stCondLst>
                                            <p:cond delay="0"/>
                                          </p:stCondLst>
                                        </p:cTn>
                                        <p:tgtEl>
                                          <p:spTgt spid="53"/>
                                        </p:tgtEl>
                                        <p:attrNameLst>
                                          <p:attrName>style.visibility</p:attrName>
                                        </p:attrNameLst>
                                      </p:cBhvr>
                                      <p:to>
                                        <p:strVal val="visible"/>
                                      </p:to>
                                    </p:set>
                                    <p:animEffect transition="in" filter="wipe(down)">
                                      <p:cBhvr>
                                        <p:cTn id="25" dur="500"/>
                                        <p:tgtEl>
                                          <p:spTgt spid="53"/>
                                        </p:tgtEl>
                                      </p:cBhvr>
                                    </p:animEffect>
                                  </p:childTnLst>
                                </p:cTn>
                              </p:par>
                              <p:par>
                                <p:cTn id="26" presetID="22" presetClass="entr" presetSubtype="4" fill="hold" nodeType="withEffect">
                                  <p:stCondLst>
                                    <p:cond delay="0"/>
                                  </p:stCondLst>
                                  <p:childTnLst>
                                    <p:set>
                                      <p:cBhvr>
                                        <p:cTn id="27" dur="1" fill="hold">
                                          <p:stCondLst>
                                            <p:cond delay="0"/>
                                          </p:stCondLst>
                                        </p:cTn>
                                        <p:tgtEl>
                                          <p:spTgt spid="54"/>
                                        </p:tgtEl>
                                        <p:attrNameLst>
                                          <p:attrName>style.visibility</p:attrName>
                                        </p:attrNameLst>
                                      </p:cBhvr>
                                      <p:to>
                                        <p:strVal val="visible"/>
                                      </p:to>
                                    </p:set>
                                    <p:animEffect transition="in" filter="wipe(down)">
                                      <p:cBhvr>
                                        <p:cTn id="28" dur="500"/>
                                        <p:tgtEl>
                                          <p:spTgt spid="54"/>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55"/>
                                        </p:tgtEl>
                                        <p:attrNameLst>
                                          <p:attrName>style.visibility</p:attrName>
                                        </p:attrNameLst>
                                      </p:cBhvr>
                                      <p:to>
                                        <p:strVal val="visible"/>
                                      </p:to>
                                    </p:set>
                                    <p:animEffect transition="in" filter="wipe(down)">
                                      <p:cBhvr>
                                        <p:cTn id="31" dur="500"/>
                                        <p:tgtEl>
                                          <p:spTgt spid="55"/>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56"/>
                                        </p:tgtEl>
                                        <p:attrNameLst>
                                          <p:attrName>style.visibility</p:attrName>
                                        </p:attrNameLst>
                                      </p:cBhvr>
                                      <p:to>
                                        <p:strVal val="visible"/>
                                      </p:to>
                                    </p:set>
                                    <p:animEffect transition="in" filter="wipe(down)">
                                      <p:cBhvr>
                                        <p:cTn id="34" dur="500"/>
                                        <p:tgtEl>
                                          <p:spTgt spid="56"/>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68"/>
                                        </p:tgtEl>
                                        <p:attrNameLst>
                                          <p:attrName>style.visibility</p:attrName>
                                        </p:attrNameLst>
                                      </p:cBhvr>
                                      <p:to>
                                        <p:strVal val="visible"/>
                                      </p:to>
                                    </p:set>
                                    <p:animEffect transition="in" filter="wipe(down)">
                                      <p:cBhvr>
                                        <p:cTn id="37" dur="500"/>
                                        <p:tgtEl>
                                          <p:spTgt spid="68"/>
                                        </p:tgtEl>
                                      </p:cBhvr>
                                    </p:animEffect>
                                  </p:childTnLst>
                                  <p:subTnLst>
                                    <p:audio>
                                      <p:cMediaNode>
                                        <p:cTn display="0" masterRel="sameClick">
                                          <p:stCondLst>
                                            <p:cond evt="begin" delay="0">
                                              <p:tn val="35"/>
                                            </p:cond>
                                          </p:stCondLst>
                                          <p:endCondLst>
                                            <p:cond evt="onStopAudio" delay="0">
                                              <p:tgtEl>
                                                <p:sldTgt/>
                                              </p:tgtEl>
                                            </p:cond>
                                          </p:endCondLst>
                                        </p:cTn>
                                        <p:tgtEl>
                                          <p:sndTgt r:embed="rId4" name="Chimes 3-CL (2).wav"/>
                                        </p:tgtEl>
                                      </p:cMediaNode>
                                    </p:audio>
                                  </p:subTnLst>
                                </p:cTn>
                              </p:par>
                              <p:par>
                                <p:cTn id="38" presetID="22" presetClass="entr" presetSubtype="4" fill="hold" nodeType="withEffect">
                                  <p:stCondLst>
                                    <p:cond delay="0"/>
                                  </p:stCondLst>
                                  <p:childTnLst>
                                    <p:set>
                                      <p:cBhvr>
                                        <p:cTn id="39" dur="1" fill="hold">
                                          <p:stCondLst>
                                            <p:cond delay="0"/>
                                          </p:stCondLst>
                                        </p:cTn>
                                        <p:tgtEl>
                                          <p:spTgt spid="69"/>
                                        </p:tgtEl>
                                        <p:attrNameLst>
                                          <p:attrName>style.visibility</p:attrName>
                                        </p:attrNameLst>
                                      </p:cBhvr>
                                      <p:to>
                                        <p:strVal val="visible"/>
                                      </p:to>
                                    </p:set>
                                    <p:animEffect transition="in" filter="wipe(down)">
                                      <p:cBhvr>
                                        <p:cTn id="40" dur="500"/>
                                        <p:tgtEl>
                                          <p:spTgt spid="69"/>
                                        </p:tgtEl>
                                      </p:cBhvr>
                                    </p:animEffect>
                                  </p:childTnLst>
                                </p:cTn>
                              </p:par>
                              <p:par>
                                <p:cTn id="41" presetID="22" presetClass="entr" presetSubtype="4" fill="hold" nodeType="withEffect">
                                  <p:stCondLst>
                                    <p:cond delay="0"/>
                                  </p:stCondLst>
                                  <p:childTnLst>
                                    <p:set>
                                      <p:cBhvr>
                                        <p:cTn id="42" dur="1" fill="hold">
                                          <p:stCondLst>
                                            <p:cond delay="0"/>
                                          </p:stCondLst>
                                        </p:cTn>
                                        <p:tgtEl>
                                          <p:spTgt spid="70"/>
                                        </p:tgtEl>
                                        <p:attrNameLst>
                                          <p:attrName>style.visibility</p:attrName>
                                        </p:attrNameLst>
                                      </p:cBhvr>
                                      <p:to>
                                        <p:strVal val="visible"/>
                                      </p:to>
                                    </p:set>
                                    <p:animEffect transition="in" filter="wipe(down)">
                                      <p:cBhvr>
                                        <p:cTn id="43" dur="500"/>
                                        <p:tgtEl>
                                          <p:spTgt spid="70"/>
                                        </p:tgtEl>
                                      </p:cBhvr>
                                    </p:animEffect>
                                  </p:childTnLst>
                                </p:cTn>
                              </p:par>
                              <p:par>
                                <p:cTn id="44" presetID="22" presetClass="entr" presetSubtype="4" fill="hold" grpId="0" nodeType="withEffect">
                                  <p:stCondLst>
                                    <p:cond delay="0"/>
                                  </p:stCondLst>
                                  <p:childTnLst>
                                    <p:set>
                                      <p:cBhvr>
                                        <p:cTn id="45" dur="1" fill="hold">
                                          <p:stCondLst>
                                            <p:cond delay="0"/>
                                          </p:stCondLst>
                                        </p:cTn>
                                        <p:tgtEl>
                                          <p:spTgt spid="71"/>
                                        </p:tgtEl>
                                        <p:attrNameLst>
                                          <p:attrName>style.visibility</p:attrName>
                                        </p:attrNameLst>
                                      </p:cBhvr>
                                      <p:to>
                                        <p:strVal val="visible"/>
                                      </p:to>
                                    </p:set>
                                    <p:animEffect transition="in" filter="wipe(down)">
                                      <p:cBhvr>
                                        <p:cTn id="46" dur="500"/>
                                        <p:tgtEl>
                                          <p:spTgt spid="71"/>
                                        </p:tgtEl>
                                      </p:cBhvr>
                                    </p:animEffect>
                                  </p:childTnLst>
                                </p:cTn>
                              </p:par>
                              <p:par>
                                <p:cTn id="47" presetID="22" presetClass="entr" presetSubtype="4" fill="hold" grpId="0" nodeType="withEffect">
                                  <p:stCondLst>
                                    <p:cond delay="0"/>
                                  </p:stCondLst>
                                  <p:childTnLst>
                                    <p:set>
                                      <p:cBhvr>
                                        <p:cTn id="48" dur="1" fill="hold">
                                          <p:stCondLst>
                                            <p:cond delay="0"/>
                                          </p:stCondLst>
                                        </p:cTn>
                                        <p:tgtEl>
                                          <p:spTgt spid="72"/>
                                        </p:tgtEl>
                                        <p:attrNameLst>
                                          <p:attrName>style.visibility</p:attrName>
                                        </p:attrNameLst>
                                      </p:cBhvr>
                                      <p:to>
                                        <p:strVal val="visible"/>
                                      </p:to>
                                    </p:set>
                                    <p:animEffect transition="in" filter="wipe(down)">
                                      <p:cBhvr>
                                        <p:cTn id="49" dur="500"/>
                                        <p:tgtEl>
                                          <p:spTgt spid="72"/>
                                        </p:tgtEl>
                                      </p:cBhvr>
                                    </p:animEffect>
                                  </p:childTnLst>
                                </p:cTn>
                              </p:par>
                            </p:childTnLst>
                          </p:cTn>
                        </p:par>
                        <p:par>
                          <p:cTn id="50" fill="hold" nodeType="withGroup">
                            <p:stCondLst>
                              <p:cond delay="500"/>
                            </p:stCondLst>
                            <p:childTnLst>
                              <p:par>
                                <p:cTn id="51" presetID="22" presetClass="entr" presetSubtype="4" fill="hold" nodeType="afterEffect">
                                  <p:stCondLst>
                                    <p:cond delay="0"/>
                                  </p:stCondLst>
                                  <p:childTnLst>
                                    <p:set>
                                      <p:cBhvr>
                                        <p:cTn id="52" dur="1" fill="hold">
                                          <p:stCondLst>
                                            <p:cond delay="0"/>
                                          </p:stCondLst>
                                        </p:cTn>
                                        <p:tgtEl>
                                          <p:spTgt spid="5"/>
                                        </p:tgtEl>
                                        <p:attrNameLst>
                                          <p:attrName>style.visibility</p:attrName>
                                        </p:attrNameLst>
                                      </p:cBhvr>
                                      <p:to>
                                        <p:strVal val="visible"/>
                                      </p:to>
                                    </p:set>
                                    <p:animEffect transition="in" filter="wipe(down)">
                                      <p:cBhvr>
                                        <p:cTn id="53" dur="500"/>
                                        <p:tgtEl>
                                          <p:spTgt spid="5"/>
                                        </p:tgtEl>
                                      </p:cBhvr>
                                    </p:animEffect>
                                  </p:childTnLst>
                                </p:cTn>
                              </p:par>
                              <p:par>
                                <p:cTn id="54" presetID="22" presetClass="entr" presetSubtype="4" fill="hold" nodeType="withEffect">
                                  <p:stCondLst>
                                    <p:cond delay="0"/>
                                  </p:stCondLst>
                                  <p:childTnLst>
                                    <p:set>
                                      <p:cBhvr>
                                        <p:cTn id="55" dur="1" fill="hold">
                                          <p:stCondLst>
                                            <p:cond delay="0"/>
                                          </p:stCondLst>
                                        </p:cTn>
                                        <p:tgtEl>
                                          <p:spTgt spid="6"/>
                                        </p:tgtEl>
                                        <p:attrNameLst>
                                          <p:attrName>style.visibility</p:attrName>
                                        </p:attrNameLst>
                                      </p:cBhvr>
                                      <p:to>
                                        <p:strVal val="visible"/>
                                      </p:to>
                                    </p:set>
                                    <p:animEffect transition="in" filter="wipe(down)">
                                      <p:cBhvr>
                                        <p:cTn id="56" dur="500"/>
                                        <p:tgtEl>
                                          <p:spTgt spid="6"/>
                                        </p:tgtEl>
                                      </p:cBhvr>
                                    </p:animEffect>
                                  </p:childTnLst>
                                </p:cTn>
                              </p:par>
                              <p:par>
                                <p:cTn id="57" presetID="22" presetClass="entr" presetSubtype="4" fill="hold" grpId="0" nodeType="withEffect">
                                  <p:stCondLst>
                                    <p:cond delay="0"/>
                                  </p:stCondLst>
                                  <p:childTnLst>
                                    <p:set>
                                      <p:cBhvr>
                                        <p:cTn id="58" dur="1" fill="hold">
                                          <p:stCondLst>
                                            <p:cond delay="0"/>
                                          </p:stCondLst>
                                        </p:cTn>
                                        <p:tgtEl>
                                          <p:spTgt spid="7"/>
                                        </p:tgtEl>
                                        <p:attrNameLst>
                                          <p:attrName>style.visibility</p:attrName>
                                        </p:attrNameLst>
                                      </p:cBhvr>
                                      <p:to>
                                        <p:strVal val="visible"/>
                                      </p:to>
                                    </p:set>
                                    <p:animEffect transition="in" filter="wipe(down)">
                                      <p:cBhvr>
                                        <p:cTn id="59" dur="500"/>
                                        <p:tgtEl>
                                          <p:spTgt spid="7"/>
                                        </p:tgtEl>
                                      </p:cBhvr>
                                    </p:animEffect>
                                  </p:childTnLst>
                                </p:cTn>
                              </p:par>
                              <p:par>
                                <p:cTn id="60" presetID="22" presetClass="entr" presetSubtype="4" fill="hold" grpId="0" nodeType="withEffect">
                                  <p:stCondLst>
                                    <p:cond delay="0"/>
                                  </p:stCondLst>
                                  <p:childTnLst>
                                    <p:set>
                                      <p:cBhvr>
                                        <p:cTn id="61" dur="1" fill="hold">
                                          <p:stCondLst>
                                            <p:cond delay="0"/>
                                          </p:stCondLst>
                                        </p:cTn>
                                        <p:tgtEl>
                                          <p:spTgt spid="8"/>
                                        </p:tgtEl>
                                        <p:attrNameLst>
                                          <p:attrName>style.visibility</p:attrName>
                                        </p:attrNameLst>
                                      </p:cBhvr>
                                      <p:to>
                                        <p:strVal val="visible"/>
                                      </p:to>
                                    </p:set>
                                    <p:animEffect transition="in" filter="wipe(down)">
                                      <p:cBhvr>
                                        <p:cTn id="62" dur="500"/>
                                        <p:tgtEl>
                                          <p:spTgt spid="8"/>
                                        </p:tgtEl>
                                      </p:cBhvr>
                                    </p:animEffect>
                                  </p:childTnLst>
                                </p:cTn>
                              </p:par>
                              <p:par>
                                <p:cTn id="63" presetID="22" presetClass="entr" presetSubtype="4" fill="hold" grpId="0" nodeType="withEffect">
                                  <p:stCondLst>
                                    <p:cond delay="0"/>
                                  </p:stCondLst>
                                  <p:childTnLst>
                                    <p:set>
                                      <p:cBhvr>
                                        <p:cTn id="64" dur="1" fill="hold">
                                          <p:stCondLst>
                                            <p:cond delay="0"/>
                                          </p:stCondLst>
                                        </p:cTn>
                                        <p:tgtEl>
                                          <p:spTgt spid="57"/>
                                        </p:tgtEl>
                                        <p:attrNameLst>
                                          <p:attrName>style.visibility</p:attrName>
                                        </p:attrNameLst>
                                      </p:cBhvr>
                                      <p:to>
                                        <p:strVal val="visible"/>
                                      </p:to>
                                    </p:set>
                                    <p:animEffect transition="in" filter="wipe(down)">
                                      <p:cBhvr>
                                        <p:cTn id="65" dur="500"/>
                                        <p:tgtEl>
                                          <p:spTgt spid="57"/>
                                        </p:tgtEl>
                                      </p:cBhvr>
                                    </p:animEffect>
                                  </p:childTnLst>
                                  <p:subTnLst>
                                    <p:audio>
                                      <p:cMediaNode>
                                        <p:cTn display="0" masterRel="sameClick">
                                          <p:stCondLst>
                                            <p:cond evt="begin" delay="0">
                                              <p:tn val="63"/>
                                            </p:cond>
                                          </p:stCondLst>
                                          <p:endCondLst>
                                            <p:cond evt="onStopAudio" delay="0">
                                              <p:tgtEl>
                                                <p:sldTgt/>
                                              </p:tgtEl>
                                            </p:cond>
                                          </p:endCondLst>
                                        </p:cTn>
                                        <p:tgtEl>
                                          <p:sndTgt r:embed="rId4" name="Chimes 3-CL (2).wav"/>
                                        </p:tgtEl>
                                      </p:cMediaNode>
                                    </p:audio>
                                  </p:subTnLst>
                                </p:cTn>
                              </p:par>
                              <p:par>
                                <p:cTn id="66" presetID="22" presetClass="entr" presetSubtype="4" fill="hold" nodeType="withEffect">
                                  <p:stCondLst>
                                    <p:cond delay="0"/>
                                  </p:stCondLst>
                                  <p:childTnLst>
                                    <p:set>
                                      <p:cBhvr>
                                        <p:cTn id="67" dur="1" fill="hold">
                                          <p:stCondLst>
                                            <p:cond delay="0"/>
                                          </p:stCondLst>
                                        </p:cTn>
                                        <p:tgtEl>
                                          <p:spTgt spid="58"/>
                                        </p:tgtEl>
                                        <p:attrNameLst>
                                          <p:attrName>style.visibility</p:attrName>
                                        </p:attrNameLst>
                                      </p:cBhvr>
                                      <p:to>
                                        <p:strVal val="visible"/>
                                      </p:to>
                                    </p:set>
                                    <p:animEffect transition="in" filter="wipe(down)">
                                      <p:cBhvr>
                                        <p:cTn id="68" dur="500"/>
                                        <p:tgtEl>
                                          <p:spTgt spid="58"/>
                                        </p:tgtEl>
                                      </p:cBhvr>
                                    </p:animEffect>
                                  </p:childTnLst>
                                </p:cTn>
                              </p:par>
                              <p:par>
                                <p:cTn id="69" presetID="22" presetClass="entr" presetSubtype="4" fill="hold" nodeType="withEffect">
                                  <p:stCondLst>
                                    <p:cond delay="0"/>
                                  </p:stCondLst>
                                  <p:childTnLst>
                                    <p:set>
                                      <p:cBhvr>
                                        <p:cTn id="70" dur="1" fill="hold">
                                          <p:stCondLst>
                                            <p:cond delay="0"/>
                                          </p:stCondLst>
                                        </p:cTn>
                                        <p:tgtEl>
                                          <p:spTgt spid="59"/>
                                        </p:tgtEl>
                                        <p:attrNameLst>
                                          <p:attrName>style.visibility</p:attrName>
                                        </p:attrNameLst>
                                      </p:cBhvr>
                                      <p:to>
                                        <p:strVal val="visible"/>
                                      </p:to>
                                    </p:set>
                                    <p:animEffect transition="in" filter="wipe(down)">
                                      <p:cBhvr>
                                        <p:cTn id="71" dur="500"/>
                                        <p:tgtEl>
                                          <p:spTgt spid="59"/>
                                        </p:tgtEl>
                                      </p:cBhvr>
                                    </p:animEffect>
                                  </p:childTnLst>
                                </p:cTn>
                              </p:par>
                              <p:par>
                                <p:cTn id="72" presetID="22" presetClass="entr" presetSubtype="4" fill="hold" grpId="0" nodeType="withEffect">
                                  <p:stCondLst>
                                    <p:cond delay="0"/>
                                  </p:stCondLst>
                                  <p:childTnLst>
                                    <p:set>
                                      <p:cBhvr>
                                        <p:cTn id="73" dur="1" fill="hold">
                                          <p:stCondLst>
                                            <p:cond delay="0"/>
                                          </p:stCondLst>
                                        </p:cTn>
                                        <p:tgtEl>
                                          <p:spTgt spid="60"/>
                                        </p:tgtEl>
                                        <p:attrNameLst>
                                          <p:attrName>style.visibility</p:attrName>
                                        </p:attrNameLst>
                                      </p:cBhvr>
                                      <p:to>
                                        <p:strVal val="visible"/>
                                      </p:to>
                                    </p:set>
                                    <p:animEffect transition="in" filter="wipe(down)">
                                      <p:cBhvr>
                                        <p:cTn id="74" dur="500"/>
                                        <p:tgtEl>
                                          <p:spTgt spid="60"/>
                                        </p:tgtEl>
                                      </p:cBhvr>
                                    </p:animEffect>
                                  </p:childTnLst>
                                </p:cTn>
                              </p:par>
                              <p:par>
                                <p:cTn id="75" presetID="22" presetClass="entr" presetSubtype="4" fill="hold" nodeType="withEffect">
                                  <p:stCondLst>
                                    <p:cond delay="0"/>
                                  </p:stCondLst>
                                  <p:childTnLst>
                                    <p:set>
                                      <p:cBhvr>
                                        <p:cTn id="76" dur="1" fill="hold">
                                          <p:stCondLst>
                                            <p:cond delay="0"/>
                                          </p:stCondLst>
                                        </p:cTn>
                                        <p:tgtEl>
                                          <p:spTgt spid="74"/>
                                        </p:tgtEl>
                                        <p:attrNameLst>
                                          <p:attrName>style.visibility</p:attrName>
                                        </p:attrNameLst>
                                      </p:cBhvr>
                                      <p:to>
                                        <p:strVal val="visible"/>
                                      </p:to>
                                    </p:set>
                                    <p:animEffect transition="in" filter="wipe(down)">
                                      <p:cBhvr>
                                        <p:cTn id="77" dur="500"/>
                                        <p:tgtEl>
                                          <p:spTgt spid="74"/>
                                        </p:tgtEl>
                                      </p:cBhvr>
                                    </p:animEffect>
                                  </p:childTnLst>
                                </p:cTn>
                              </p:par>
                              <p:par>
                                <p:cTn id="78" presetID="22" presetClass="entr" presetSubtype="4" fill="hold" nodeType="withEffect">
                                  <p:stCondLst>
                                    <p:cond delay="0"/>
                                  </p:stCondLst>
                                  <p:childTnLst>
                                    <p:set>
                                      <p:cBhvr>
                                        <p:cTn id="79" dur="1" fill="hold">
                                          <p:stCondLst>
                                            <p:cond delay="0"/>
                                          </p:stCondLst>
                                        </p:cTn>
                                        <p:tgtEl>
                                          <p:spTgt spid="75"/>
                                        </p:tgtEl>
                                        <p:attrNameLst>
                                          <p:attrName>style.visibility</p:attrName>
                                        </p:attrNameLst>
                                      </p:cBhvr>
                                      <p:to>
                                        <p:strVal val="visible"/>
                                      </p:to>
                                    </p:set>
                                    <p:animEffect transition="in" filter="wipe(down)">
                                      <p:cBhvr>
                                        <p:cTn id="80" dur="500"/>
                                        <p:tgtEl>
                                          <p:spTgt spid="75"/>
                                        </p:tgtEl>
                                      </p:cBhvr>
                                    </p:animEffect>
                                  </p:childTnLst>
                                </p:cTn>
                              </p:par>
                              <p:par>
                                <p:cTn id="81" presetID="22" presetClass="entr" presetSubtype="4" fill="hold" grpId="0" nodeType="withEffect">
                                  <p:stCondLst>
                                    <p:cond delay="0"/>
                                  </p:stCondLst>
                                  <p:childTnLst>
                                    <p:set>
                                      <p:cBhvr>
                                        <p:cTn id="82" dur="1" fill="hold">
                                          <p:stCondLst>
                                            <p:cond delay="0"/>
                                          </p:stCondLst>
                                        </p:cTn>
                                        <p:tgtEl>
                                          <p:spTgt spid="76"/>
                                        </p:tgtEl>
                                        <p:attrNameLst>
                                          <p:attrName>style.visibility</p:attrName>
                                        </p:attrNameLst>
                                      </p:cBhvr>
                                      <p:to>
                                        <p:strVal val="visible"/>
                                      </p:to>
                                    </p:set>
                                    <p:animEffect transition="in" filter="wipe(down)">
                                      <p:cBhvr>
                                        <p:cTn id="83" dur="500"/>
                                        <p:tgtEl>
                                          <p:spTgt spid="76"/>
                                        </p:tgtEl>
                                      </p:cBhvr>
                                    </p:animEffect>
                                  </p:childTnLst>
                                </p:cTn>
                              </p:par>
                            </p:childTnLst>
                          </p:cTn>
                        </p:par>
                        <p:par>
                          <p:cTn id="84" fill="hold" nodeType="withGroup">
                            <p:stCondLst>
                              <p:cond delay="1000"/>
                            </p:stCondLst>
                            <p:childTnLst>
                              <p:par>
                                <p:cTn id="85" presetID="22" presetClass="entr" presetSubtype="4" fill="hold" grpId="0" nodeType="afterEffect">
                                  <p:stCondLst>
                                    <p:cond delay="0"/>
                                  </p:stCondLst>
                                  <p:iterate type="lt">
                                    <p:tmPct val="0"/>
                                  </p:iterate>
                                  <p:childTnLst>
                                    <p:set>
                                      <p:cBhvr>
                                        <p:cTn id="86" dur="1" fill="hold">
                                          <p:stCondLst>
                                            <p:cond delay="0"/>
                                          </p:stCondLst>
                                        </p:cTn>
                                        <p:tgtEl>
                                          <p:spTgt spid="16"/>
                                        </p:tgtEl>
                                        <p:attrNameLst>
                                          <p:attrName>style.visibility</p:attrName>
                                        </p:attrNameLst>
                                      </p:cBhvr>
                                      <p:to>
                                        <p:strVal val="visible"/>
                                      </p:to>
                                    </p:set>
                                    <p:animEffect transition="in" filter="wipe(down)">
                                      <p:cBhvr>
                                        <p:cTn id="87" dur="500"/>
                                        <p:tgtEl>
                                          <p:spTgt spid="16"/>
                                        </p:tgtEl>
                                      </p:cBhvr>
                                    </p:animEffect>
                                  </p:childTnLst>
                                  <p:subTnLst>
                                    <p:audio>
                                      <p:cMediaNode>
                                        <p:cTn display="0" masterRel="sameClick">
                                          <p:stCondLst>
                                            <p:cond evt="begin" delay="0">
                                              <p:tn val="85"/>
                                            </p:cond>
                                          </p:stCondLst>
                                          <p:endCondLst>
                                            <p:cond evt="onStopAudio" delay="0">
                                              <p:tgtEl>
                                                <p:sldTgt/>
                                              </p:tgtEl>
                                            </p:cond>
                                          </p:endCondLst>
                                        </p:cTn>
                                        <p:tgtEl>
                                          <p:sndTgt r:embed="rId4" name="Chimes 3-CL (2).wav"/>
                                        </p:tgtEl>
                                      </p:cMediaNode>
                                    </p:audio>
                                  </p:subTnLst>
                                </p:cTn>
                              </p:par>
                              <p:par>
                                <p:cTn id="88" presetID="22" presetClass="entr" presetSubtype="4" fill="hold" nodeType="withEffect">
                                  <p:stCondLst>
                                    <p:cond delay="0"/>
                                  </p:stCondLst>
                                  <p:childTnLst>
                                    <p:set>
                                      <p:cBhvr>
                                        <p:cTn id="89" dur="1" fill="hold">
                                          <p:stCondLst>
                                            <p:cond delay="0"/>
                                          </p:stCondLst>
                                        </p:cTn>
                                        <p:tgtEl>
                                          <p:spTgt spid="17"/>
                                        </p:tgtEl>
                                        <p:attrNameLst>
                                          <p:attrName>style.visibility</p:attrName>
                                        </p:attrNameLst>
                                      </p:cBhvr>
                                      <p:to>
                                        <p:strVal val="visible"/>
                                      </p:to>
                                    </p:set>
                                    <p:animEffect transition="in" filter="wipe(down)">
                                      <p:cBhvr>
                                        <p:cTn id="90" dur="500"/>
                                        <p:tgtEl>
                                          <p:spTgt spid="17"/>
                                        </p:tgtEl>
                                      </p:cBhvr>
                                    </p:animEffect>
                                  </p:childTnLst>
                                </p:cTn>
                              </p:par>
                              <p:par>
                                <p:cTn id="91" presetID="22" presetClass="entr" presetSubtype="4" fill="hold" nodeType="withEffect">
                                  <p:stCondLst>
                                    <p:cond delay="0"/>
                                  </p:stCondLst>
                                  <p:childTnLst>
                                    <p:set>
                                      <p:cBhvr>
                                        <p:cTn id="92" dur="1" fill="hold">
                                          <p:stCondLst>
                                            <p:cond delay="0"/>
                                          </p:stCondLst>
                                        </p:cTn>
                                        <p:tgtEl>
                                          <p:spTgt spid="18"/>
                                        </p:tgtEl>
                                        <p:attrNameLst>
                                          <p:attrName>style.visibility</p:attrName>
                                        </p:attrNameLst>
                                      </p:cBhvr>
                                      <p:to>
                                        <p:strVal val="visible"/>
                                      </p:to>
                                    </p:set>
                                    <p:animEffect transition="in" filter="wipe(down)">
                                      <p:cBhvr>
                                        <p:cTn id="93" dur="500"/>
                                        <p:tgtEl>
                                          <p:spTgt spid="18"/>
                                        </p:tgtEl>
                                      </p:cBhvr>
                                    </p:animEffect>
                                  </p:childTnLst>
                                </p:cTn>
                              </p:par>
                              <p:par>
                                <p:cTn id="94" presetID="22" presetClass="entr" presetSubtype="4" fill="hold" grpId="0" nodeType="withEffect">
                                  <p:stCondLst>
                                    <p:cond delay="0"/>
                                  </p:stCondLst>
                                  <p:childTnLst>
                                    <p:set>
                                      <p:cBhvr>
                                        <p:cTn id="95" dur="1" fill="hold">
                                          <p:stCondLst>
                                            <p:cond delay="0"/>
                                          </p:stCondLst>
                                        </p:cTn>
                                        <p:tgtEl>
                                          <p:spTgt spid="19"/>
                                        </p:tgtEl>
                                        <p:attrNameLst>
                                          <p:attrName>style.visibility</p:attrName>
                                        </p:attrNameLst>
                                      </p:cBhvr>
                                      <p:to>
                                        <p:strVal val="visible"/>
                                      </p:to>
                                    </p:set>
                                    <p:animEffect transition="in" filter="wipe(down)">
                                      <p:cBhvr>
                                        <p:cTn id="96" dur="500"/>
                                        <p:tgtEl>
                                          <p:spTgt spid="19"/>
                                        </p:tgtEl>
                                      </p:cBhvr>
                                    </p:animEffect>
                                  </p:childTnLst>
                                </p:cTn>
                              </p:par>
                              <p:par>
                                <p:cTn id="97" presetID="22" presetClass="entr" presetSubtype="4" fill="hold" grpId="0" nodeType="withEffect">
                                  <p:stCondLst>
                                    <p:cond delay="0"/>
                                  </p:stCondLst>
                                  <p:childTnLst>
                                    <p:set>
                                      <p:cBhvr>
                                        <p:cTn id="98" dur="1" fill="hold">
                                          <p:stCondLst>
                                            <p:cond delay="0"/>
                                          </p:stCondLst>
                                        </p:cTn>
                                        <p:tgtEl>
                                          <p:spTgt spid="20"/>
                                        </p:tgtEl>
                                        <p:attrNameLst>
                                          <p:attrName>style.visibility</p:attrName>
                                        </p:attrNameLst>
                                      </p:cBhvr>
                                      <p:to>
                                        <p:strVal val="visible"/>
                                      </p:to>
                                    </p:set>
                                    <p:animEffect transition="in" filter="wipe(down)">
                                      <p:cBhvr>
                                        <p:cTn id="99" dur="500"/>
                                        <p:tgtEl>
                                          <p:spTgt spid="20"/>
                                        </p:tgtEl>
                                      </p:cBhvr>
                                    </p:animEffect>
                                  </p:childTnLst>
                                </p:cTn>
                              </p:par>
                              <p:par>
                                <p:cTn id="100" presetID="22" presetClass="entr" presetSubtype="4" fill="hold" nodeType="withEffect">
                                  <p:stCondLst>
                                    <p:cond delay="0"/>
                                  </p:stCondLst>
                                  <p:childTnLst>
                                    <p:set>
                                      <p:cBhvr>
                                        <p:cTn id="101" dur="1" fill="hold">
                                          <p:stCondLst>
                                            <p:cond delay="0"/>
                                          </p:stCondLst>
                                        </p:cTn>
                                        <p:tgtEl>
                                          <p:spTgt spid="65"/>
                                        </p:tgtEl>
                                        <p:attrNameLst>
                                          <p:attrName>style.visibility</p:attrName>
                                        </p:attrNameLst>
                                      </p:cBhvr>
                                      <p:to>
                                        <p:strVal val="visible"/>
                                      </p:to>
                                    </p:set>
                                    <p:animEffect transition="in" filter="wipe(down)">
                                      <p:cBhvr>
                                        <p:cTn id="102" dur="500"/>
                                        <p:tgtEl>
                                          <p:spTgt spid="65"/>
                                        </p:tgtEl>
                                      </p:cBhvr>
                                    </p:animEffect>
                                  </p:childTnLst>
                                </p:cTn>
                              </p:par>
                              <p:par>
                                <p:cTn id="103" presetID="22" presetClass="entr" presetSubtype="4" fill="hold" nodeType="withEffect">
                                  <p:stCondLst>
                                    <p:cond delay="0"/>
                                  </p:stCondLst>
                                  <p:childTnLst>
                                    <p:set>
                                      <p:cBhvr>
                                        <p:cTn id="104" dur="1" fill="hold">
                                          <p:stCondLst>
                                            <p:cond delay="0"/>
                                          </p:stCondLst>
                                        </p:cTn>
                                        <p:tgtEl>
                                          <p:spTgt spid="66"/>
                                        </p:tgtEl>
                                        <p:attrNameLst>
                                          <p:attrName>style.visibility</p:attrName>
                                        </p:attrNameLst>
                                      </p:cBhvr>
                                      <p:to>
                                        <p:strVal val="visible"/>
                                      </p:to>
                                    </p:set>
                                    <p:animEffect transition="in" filter="wipe(down)">
                                      <p:cBhvr>
                                        <p:cTn id="105" dur="500"/>
                                        <p:tgtEl>
                                          <p:spTgt spid="66"/>
                                        </p:tgtEl>
                                      </p:cBhvr>
                                    </p:animEffect>
                                  </p:childTnLst>
                                </p:cTn>
                              </p:par>
                              <p:par>
                                <p:cTn id="106" presetID="22" presetClass="entr" presetSubtype="4" fill="hold" grpId="0" nodeType="withEffect">
                                  <p:stCondLst>
                                    <p:cond delay="0"/>
                                  </p:stCondLst>
                                  <p:childTnLst>
                                    <p:set>
                                      <p:cBhvr>
                                        <p:cTn id="107" dur="1" fill="hold">
                                          <p:stCondLst>
                                            <p:cond delay="0"/>
                                          </p:stCondLst>
                                        </p:cTn>
                                        <p:tgtEl>
                                          <p:spTgt spid="67"/>
                                        </p:tgtEl>
                                        <p:attrNameLst>
                                          <p:attrName>style.visibility</p:attrName>
                                        </p:attrNameLst>
                                      </p:cBhvr>
                                      <p:to>
                                        <p:strVal val="visible"/>
                                      </p:to>
                                    </p:set>
                                    <p:animEffect transition="in" filter="wipe(down)">
                                      <p:cBhvr>
                                        <p:cTn id="108" dur="500"/>
                                        <p:tgtEl>
                                          <p:spTgt spid="67"/>
                                        </p:tgtEl>
                                      </p:cBhvr>
                                    </p:animEffect>
                                  </p:childTnLst>
                                </p:cTn>
                              </p:par>
                            </p:childTnLst>
                          </p:cTn>
                        </p:par>
                      </p:childTnLst>
                    </p:cTn>
                  </p:par>
                  <p:par>
                    <p:cTn id="109" fill="hold">
                      <p:stCondLst>
                        <p:cond delay="indefinite"/>
                      </p:stCondLst>
                      <p:childTnLst>
                        <p:par>
                          <p:cTn id="110" fill="hold">
                            <p:stCondLst>
                              <p:cond delay="0"/>
                            </p:stCondLst>
                            <p:childTnLst>
                              <p:par>
                                <p:cTn id="111" presetID="9" presetClass="entr" presetSubtype="0" fill="hold" grpId="0" nodeType="clickEffect">
                                  <p:stCondLst>
                                    <p:cond delay="0"/>
                                  </p:stCondLst>
                                  <p:childTnLst>
                                    <p:set>
                                      <p:cBhvr>
                                        <p:cTn id="112" dur="1" fill="hold">
                                          <p:stCondLst>
                                            <p:cond delay="0"/>
                                          </p:stCondLst>
                                        </p:cTn>
                                        <p:tgtEl>
                                          <p:spTgt spid="49"/>
                                        </p:tgtEl>
                                        <p:attrNameLst>
                                          <p:attrName>style.visibility</p:attrName>
                                        </p:attrNameLst>
                                      </p:cBhvr>
                                      <p:to>
                                        <p:strVal val="visible"/>
                                      </p:to>
                                    </p:set>
                                    <p:animEffect transition="in" filter="dissolve">
                                      <p:cBhvr>
                                        <p:cTn id="113" dur="500"/>
                                        <p:tgtEl>
                                          <p:spTgt spid="49"/>
                                        </p:tgtEl>
                                      </p:cBhvr>
                                    </p:animEffect>
                                  </p:childTnLst>
                                  <p:subTnLst>
                                    <p:audio>
                                      <p:cMediaNode>
                                        <p:cTn display="0" masterRel="sameClick">
                                          <p:stCondLst>
                                            <p:cond evt="begin" delay="0">
                                              <p:tn val="111"/>
                                            </p:cond>
                                          </p:stCondLst>
                                          <p:endCondLst>
                                            <p:cond evt="onStopAudio" delay="0">
                                              <p:tgtEl>
                                                <p:sldTgt/>
                                              </p:tgtEl>
                                            </p:cond>
                                          </p:endCondLst>
                                        </p:cTn>
                                        <p:tgtEl>
                                          <p:sndTgt r:embed="rId5" name="camera.wav"/>
                                        </p:tgtEl>
                                      </p:cMediaNode>
                                    </p:audio>
                                  </p:subTnLst>
                                </p:cTn>
                              </p:par>
                            </p:childTnLst>
                          </p:cTn>
                        </p:par>
                        <p:par>
                          <p:cTn id="114" fill="hold">
                            <p:stCondLst>
                              <p:cond delay="500"/>
                            </p:stCondLst>
                            <p:childTnLst>
                              <p:par>
                                <p:cTn id="115" presetID="53" presetClass="exit" presetSubtype="0" fill="hold" grpId="1" nodeType="afterEffect">
                                  <p:stCondLst>
                                    <p:cond delay="0"/>
                                  </p:stCondLst>
                                  <p:childTnLst>
                                    <p:anim calcmode="lin" valueType="num">
                                      <p:cBhvr>
                                        <p:cTn id="116" dur="500"/>
                                        <p:tgtEl>
                                          <p:spTgt spid="49"/>
                                        </p:tgtEl>
                                        <p:attrNameLst>
                                          <p:attrName>ppt_w</p:attrName>
                                        </p:attrNameLst>
                                      </p:cBhvr>
                                      <p:tavLst>
                                        <p:tav tm="0">
                                          <p:val>
                                            <p:strVal val="ppt_w"/>
                                          </p:val>
                                        </p:tav>
                                        <p:tav tm="100000">
                                          <p:val>
                                            <p:fltVal val="0"/>
                                          </p:val>
                                        </p:tav>
                                      </p:tavLst>
                                    </p:anim>
                                    <p:anim calcmode="lin" valueType="num">
                                      <p:cBhvr>
                                        <p:cTn id="117" dur="500"/>
                                        <p:tgtEl>
                                          <p:spTgt spid="49"/>
                                        </p:tgtEl>
                                        <p:attrNameLst>
                                          <p:attrName>ppt_h</p:attrName>
                                        </p:attrNameLst>
                                      </p:cBhvr>
                                      <p:tavLst>
                                        <p:tav tm="0">
                                          <p:val>
                                            <p:strVal val="ppt_h"/>
                                          </p:val>
                                        </p:tav>
                                        <p:tav tm="100000">
                                          <p:val>
                                            <p:fltVal val="0"/>
                                          </p:val>
                                        </p:tav>
                                      </p:tavLst>
                                    </p:anim>
                                    <p:animEffect transition="out" filter="fade">
                                      <p:cBhvr>
                                        <p:cTn id="118" dur="500"/>
                                        <p:tgtEl>
                                          <p:spTgt spid="49"/>
                                        </p:tgtEl>
                                      </p:cBhvr>
                                    </p:animEffect>
                                    <p:set>
                                      <p:cBhvr>
                                        <p:cTn id="119" dur="1" fill="hold">
                                          <p:stCondLst>
                                            <p:cond delay="499"/>
                                          </p:stCondLst>
                                        </p:cTn>
                                        <p:tgtEl>
                                          <p:spTgt spid="49"/>
                                        </p:tgtEl>
                                        <p:attrNameLst>
                                          <p:attrName>style.visibility</p:attrName>
                                        </p:attrNameLst>
                                      </p:cBhvr>
                                      <p:to>
                                        <p:strVal val="hidden"/>
                                      </p:to>
                                    </p:set>
                                  </p:childTnLst>
                                </p:cTn>
                              </p:par>
                            </p:childTnLst>
                          </p:cTn>
                        </p:par>
                        <p:par>
                          <p:cTn id="120" fill="hold">
                            <p:stCondLst>
                              <p:cond delay="1000"/>
                            </p:stCondLst>
                            <p:childTnLst>
                              <p:par>
                                <p:cTn id="121" presetID="9" presetClass="entr" presetSubtype="0" fill="hold" grpId="0" nodeType="afterEffect">
                                  <p:stCondLst>
                                    <p:cond delay="0"/>
                                  </p:stCondLst>
                                  <p:childTnLst>
                                    <p:set>
                                      <p:cBhvr>
                                        <p:cTn id="122" dur="1" fill="hold">
                                          <p:stCondLst>
                                            <p:cond delay="0"/>
                                          </p:stCondLst>
                                        </p:cTn>
                                        <p:tgtEl>
                                          <p:spTgt spid="48"/>
                                        </p:tgtEl>
                                        <p:attrNameLst>
                                          <p:attrName>style.visibility</p:attrName>
                                        </p:attrNameLst>
                                      </p:cBhvr>
                                      <p:to>
                                        <p:strVal val="visible"/>
                                      </p:to>
                                    </p:set>
                                    <p:animEffect transition="in" filter="dissolve">
                                      <p:cBhvr>
                                        <p:cTn id="123" dur="500"/>
                                        <p:tgtEl>
                                          <p:spTgt spid="48"/>
                                        </p:tgtEl>
                                      </p:cBhvr>
                                    </p:animEffect>
                                  </p:childTnLst>
                                  <p:subTnLst>
                                    <p:audio>
                                      <p:cMediaNode>
                                        <p:cTn display="0" masterRel="sameClick">
                                          <p:stCondLst>
                                            <p:cond evt="begin" delay="0">
                                              <p:tn val="121"/>
                                            </p:cond>
                                          </p:stCondLst>
                                          <p:endCondLst>
                                            <p:cond evt="onStopAudio" delay="0">
                                              <p:tgtEl>
                                                <p:sldTgt/>
                                              </p:tgtEl>
                                            </p:cond>
                                          </p:endCondLst>
                                        </p:cTn>
                                        <p:tgtEl>
                                          <p:sndTgt r:embed="rId5" name="camera.wav"/>
                                        </p:tgtEl>
                                      </p:cMediaNode>
                                    </p:audio>
                                  </p:subTnLst>
                                </p:cTn>
                              </p:par>
                            </p:childTnLst>
                          </p:cTn>
                        </p:par>
                        <p:par>
                          <p:cTn id="124" fill="hold">
                            <p:stCondLst>
                              <p:cond delay="1500"/>
                            </p:stCondLst>
                            <p:childTnLst>
                              <p:par>
                                <p:cTn id="125" presetID="53" presetClass="exit" presetSubtype="0" fill="hold" grpId="1" nodeType="afterEffect">
                                  <p:stCondLst>
                                    <p:cond delay="0"/>
                                  </p:stCondLst>
                                  <p:childTnLst>
                                    <p:anim calcmode="lin" valueType="num">
                                      <p:cBhvr>
                                        <p:cTn id="126" dur="500"/>
                                        <p:tgtEl>
                                          <p:spTgt spid="48"/>
                                        </p:tgtEl>
                                        <p:attrNameLst>
                                          <p:attrName>ppt_w</p:attrName>
                                        </p:attrNameLst>
                                      </p:cBhvr>
                                      <p:tavLst>
                                        <p:tav tm="0">
                                          <p:val>
                                            <p:strVal val="ppt_w"/>
                                          </p:val>
                                        </p:tav>
                                        <p:tav tm="100000">
                                          <p:val>
                                            <p:fltVal val="0"/>
                                          </p:val>
                                        </p:tav>
                                      </p:tavLst>
                                    </p:anim>
                                    <p:anim calcmode="lin" valueType="num">
                                      <p:cBhvr>
                                        <p:cTn id="127" dur="500"/>
                                        <p:tgtEl>
                                          <p:spTgt spid="48"/>
                                        </p:tgtEl>
                                        <p:attrNameLst>
                                          <p:attrName>ppt_h</p:attrName>
                                        </p:attrNameLst>
                                      </p:cBhvr>
                                      <p:tavLst>
                                        <p:tav tm="0">
                                          <p:val>
                                            <p:strVal val="ppt_h"/>
                                          </p:val>
                                        </p:tav>
                                        <p:tav tm="100000">
                                          <p:val>
                                            <p:fltVal val="0"/>
                                          </p:val>
                                        </p:tav>
                                      </p:tavLst>
                                    </p:anim>
                                    <p:animEffect transition="out" filter="fade">
                                      <p:cBhvr>
                                        <p:cTn id="128" dur="500"/>
                                        <p:tgtEl>
                                          <p:spTgt spid="48"/>
                                        </p:tgtEl>
                                      </p:cBhvr>
                                    </p:animEffect>
                                    <p:set>
                                      <p:cBhvr>
                                        <p:cTn id="129" dur="1" fill="hold">
                                          <p:stCondLst>
                                            <p:cond delay="499"/>
                                          </p:stCondLst>
                                        </p:cTn>
                                        <p:tgtEl>
                                          <p:spTgt spid="48"/>
                                        </p:tgtEl>
                                        <p:attrNameLst>
                                          <p:attrName>style.visibility</p:attrName>
                                        </p:attrNameLst>
                                      </p:cBhvr>
                                      <p:to>
                                        <p:strVal val="hidden"/>
                                      </p:to>
                                    </p:set>
                                  </p:childTnLst>
                                </p:cTn>
                              </p:par>
                            </p:childTnLst>
                          </p:cTn>
                        </p:par>
                        <p:par>
                          <p:cTn id="130" fill="hold">
                            <p:stCondLst>
                              <p:cond delay="2000"/>
                            </p:stCondLst>
                            <p:childTnLst>
                              <p:par>
                                <p:cTn id="131" presetID="9" presetClass="entr" presetSubtype="0" fill="hold" grpId="0" nodeType="afterEffect">
                                  <p:stCondLst>
                                    <p:cond delay="0"/>
                                  </p:stCondLst>
                                  <p:childTnLst>
                                    <p:set>
                                      <p:cBhvr>
                                        <p:cTn id="132" dur="1" fill="hold">
                                          <p:stCondLst>
                                            <p:cond delay="0"/>
                                          </p:stCondLst>
                                        </p:cTn>
                                        <p:tgtEl>
                                          <p:spTgt spid="47"/>
                                        </p:tgtEl>
                                        <p:attrNameLst>
                                          <p:attrName>style.visibility</p:attrName>
                                        </p:attrNameLst>
                                      </p:cBhvr>
                                      <p:to>
                                        <p:strVal val="visible"/>
                                      </p:to>
                                    </p:set>
                                    <p:animEffect transition="in" filter="dissolve">
                                      <p:cBhvr>
                                        <p:cTn id="133" dur="500"/>
                                        <p:tgtEl>
                                          <p:spTgt spid="47"/>
                                        </p:tgtEl>
                                      </p:cBhvr>
                                    </p:animEffect>
                                  </p:childTnLst>
                                  <p:subTnLst>
                                    <p:audio>
                                      <p:cMediaNode>
                                        <p:cTn display="0" masterRel="sameClick">
                                          <p:stCondLst>
                                            <p:cond evt="begin" delay="0">
                                              <p:tn val="131"/>
                                            </p:cond>
                                          </p:stCondLst>
                                          <p:endCondLst>
                                            <p:cond evt="onStopAudio" delay="0">
                                              <p:tgtEl>
                                                <p:sldTgt/>
                                              </p:tgtEl>
                                            </p:cond>
                                          </p:endCondLst>
                                        </p:cTn>
                                        <p:tgtEl>
                                          <p:sndTgt r:embed="rId5" name="camera.wav"/>
                                        </p:tgtEl>
                                      </p:cMediaNode>
                                    </p:audio>
                                  </p:subTnLst>
                                </p:cTn>
                              </p:par>
                            </p:childTnLst>
                          </p:cTn>
                        </p:par>
                        <p:par>
                          <p:cTn id="134" fill="hold">
                            <p:stCondLst>
                              <p:cond delay="2500"/>
                            </p:stCondLst>
                            <p:childTnLst>
                              <p:par>
                                <p:cTn id="135" presetID="53" presetClass="exit" presetSubtype="0" fill="hold" grpId="1" nodeType="afterEffect">
                                  <p:stCondLst>
                                    <p:cond delay="0"/>
                                  </p:stCondLst>
                                  <p:childTnLst>
                                    <p:anim calcmode="lin" valueType="num">
                                      <p:cBhvr>
                                        <p:cTn id="136" dur="500"/>
                                        <p:tgtEl>
                                          <p:spTgt spid="47"/>
                                        </p:tgtEl>
                                        <p:attrNameLst>
                                          <p:attrName>ppt_w</p:attrName>
                                        </p:attrNameLst>
                                      </p:cBhvr>
                                      <p:tavLst>
                                        <p:tav tm="0">
                                          <p:val>
                                            <p:strVal val="ppt_w"/>
                                          </p:val>
                                        </p:tav>
                                        <p:tav tm="100000">
                                          <p:val>
                                            <p:fltVal val="0"/>
                                          </p:val>
                                        </p:tav>
                                      </p:tavLst>
                                    </p:anim>
                                    <p:anim calcmode="lin" valueType="num">
                                      <p:cBhvr>
                                        <p:cTn id="137" dur="500"/>
                                        <p:tgtEl>
                                          <p:spTgt spid="47"/>
                                        </p:tgtEl>
                                        <p:attrNameLst>
                                          <p:attrName>ppt_h</p:attrName>
                                        </p:attrNameLst>
                                      </p:cBhvr>
                                      <p:tavLst>
                                        <p:tav tm="0">
                                          <p:val>
                                            <p:strVal val="ppt_h"/>
                                          </p:val>
                                        </p:tav>
                                        <p:tav tm="100000">
                                          <p:val>
                                            <p:fltVal val="0"/>
                                          </p:val>
                                        </p:tav>
                                      </p:tavLst>
                                    </p:anim>
                                    <p:animEffect transition="out" filter="fade">
                                      <p:cBhvr>
                                        <p:cTn id="138" dur="500"/>
                                        <p:tgtEl>
                                          <p:spTgt spid="47"/>
                                        </p:tgtEl>
                                      </p:cBhvr>
                                    </p:animEffect>
                                    <p:set>
                                      <p:cBhvr>
                                        <p:cTn id="139" dur="1" fill="hold">
                                          <p:stCondLst>
                                            <p:cond delay="499"/>
                                          </p:stCondLst>
                                        </p:cTn>
                                        <p:tgtEl>
                                          <p:spTgt spid="47"/>
                                        </p:tgtEl>
                                        <p:attrNameLst>
                                          <p:attrName>style.visibility</p:attrName>
                                        </p:attrNameLst>
                                      </p:cBhvr>
                                      <p:to>
                                        <p:strVal val="hidden"/>
                                      </p:to>
                                    </p:set>
                                  </p:childTnLst>
                                </p:cTn>
                              </p:par>
                            </p:childTnLst>
                          </p:cTn>
                        </p:par>
                        <p:par>
                          <p:cTn id="140" fill="hold">
                            <p:stCondLst>
                              <p:cond delay="3000"/>
                            </p:stCondLst>
                            <p:childTnLst>
                              <p:par>
                                <p:cTn id="141" presetID="9" presetClass="entr" presetSubtype="0" fill="hold" grpId="0" nodeType="afterEffect">
                                  <p:stCondLst>
                                    <p:cond delay="0"/>
                                  </p:stCondLst>
                                  <p:childTnLst>
                                    <p:set>
                                      <p:cBhvr>
                                        <p:cTn id="142" dur="1" fill="hold">
                                          <p:stCondLst>
                                            <p:cond delay="0"/>
                                          </p:stCondLst>
                                        </p:cTn>
                                        <p:tgtEl>
                                          <p:spTgt spid="46"/>
                                        </p:tgtEl>
                                        <p:attrNameLst>
                                          <p:attrName>style.visibility</p:attrName>
                                        </p:attrNameLst>
                                      </p:cBhvr>
                                      <p:to>
                                        <p:strVal val="visible"/>
                                      </p:to>
                                    </p:set>
                                    <p:animEffect transition="in" filter="dissolve">
                                      <p:cBhvr>
                                        <p:cTn id="143" dur="500"/>
                                        <p:tgtEl>
                                          <p:spTgt spid="46"/>
                                        </p:tgtEl>
                                      </p:cBhvr>
                                    </p:animEffect>
                                  </p:childTnLst>
                                  <p:subTnLst>
                                    <p:audio>
                                      <p:cMediaNode>
                                        <p:cTn display="0" masterRel="sameClick">
                                          <p:stCondLst>
                                            <p:cond evt="begin" delay="0">
                                              <p:tn val="141"/>
                                            </p:cond>
                                          </p:stCondLst>
                                          <p:endCondLst>
                                            <p:cond evt="onStopAudio" delay="0">
                                              <p:tgtEl>
                                                <p:sldTgt/>
                                              </p:tgtEl>
                                            </p:cond>
                                          </p:endCondLst>
                                        </p:cTn>
                                        <p:tgtEl>
                                          <p:sndTgt r:embed="rId5" name="camera.wav"/>
                                        </p:tgtEl>
                                      </p:cMediaNode>
                                    </p:audio>
                                  </p:subTnLst>
                                </p:cTn>
                              </p:par>
                            </p:childTnLst>
                          </p:cTn>
                        </p:par>
                        <p:par>
                          <p:cTn id="144" fill="hold">
                            <p:stCondLst>
                              <p:cond delay="3500"/>
                            </p:stCondLst>
                            <p:childTnLst>
                              <p:par>
                                <p:cTn id="145" presetID="53" presetClass="exit" presetSubtype="0" fill="hold" grpId="1" nodeType="afterEffect">
                                  <p:stCondLst>
                                    <p:cond delay="0"/>
                                  </p:stCondLst>
                                  <p:childTnLst>
                                    <p:anim calcmode="lin" valueType="num">
                                      <p:cBhvr>
                                        <p:cTn id="146" dur="500"/>
                                        <p:tgtEl>
                                          <p:spTgt spid="46"/>
                                        </p:tgtEl>
                                        <p:attrNameLst>
                                          <p:attrName>ppt_w</p:attrName>
                                        </p:attrNameLst>
                                      </p:cBhvr>
                                      <p:tavLst>
                                        <p:tav tm="0">
                                          <p:val>
                                            <p:strVal val="ppt_w"/>
                                          </p:val>
                                        </p:tav>
                                        <p:tav tm="100000">
                                          <p:val>
                                            <p:fltVal val="0"/>
                                          </p:val>
                                        </p:tav>
                                      </p:tavLst>
                                    </p:anim>
                                    <p:anim calcmode="lin" valueType="num">
                                      <p:cBhvr>
                                        <p:cTn id="147" dur="500"/>
                                        <p:tgtEl>
                                          <p:spTgt spid="46"/>
                                        </p:tgtEl>
                                        <p:attrNameLst>
                                          <p:attrName>ppt_h</p:attrName>
                                        </p:attrNameLst>
                                      </p:cBhvr>
                                      <p:tavLst>
                                        <p:tav tm="0">
                                          <p:val>
                                            <p:strVal val="ppt_h"/>
                                          </p:val>
                                        </p:tav>
                                        <p:tav tm="100000">
                                          <p:val>
                                            <p:fltVal val="0"/>
                                          </p:val>
                                        </p:tav>
                                      </p:tavLst>
                                    </p:anim>
                                    <p:animEffect transition="out" filter="fade">
                                      <p:cBhvr>
                                        <p:cTn id="148" dur="500"/>
                                        <p:tgtEl>
                                          <p:spTgt spid="46"/>
                                        </p:tgtEl>
                                      </p:cBhvr>
                                    </p:animEffect>
                                    <p:set>
                                      <p:cBhvr>
                                        <p:cTn id="149" dur="1" fill="hold">
                                          <p:stCondLst>
                                            <p:cond delay="499"/>
                                          </p:stCondLst>
                                        </p:cTn>
                                        <p:tgtEl>
                                          <p:spTgt spid="46"/>
                                        </p:tgtEl>
                                        <p:attrNameLst>
                                          <p:attrName>style.visibility</p:attrName>
                                        </p:attrNameLst>
                                      </p:cBhvr>
                                      <p:to>
                                        <p:strVal val="hidden"/>
                                      </p:to>
                                    </p:set>
                                  </p:childTnLst>
                                </p:cTn>
                              </p:par>
                            </p:childTnLst>
                          </p:cTn>
                        </p:par>
                        <p:par>
                          <p:cTn id="150" fill="hold">
                            <p:stCondLst>
                              <p:cond delay="4000"/>
                            </p:stCondLst>
                            <p:childTnLst>
                              <p:par>
                                <p:cTn id="151" presetID="9" presetClass="entr" presetSubtype="0" fill="hold" grpId="0" nodeType="afterEffect">
                                  <p:stCondLst>
                                    <p:cond delay="0"/>
                                  </p:stCondLst>
                                  <p:childTnLst>
                                    <p:set>
                                      <p:cBhvr>
                                        <p:cTn id="152" dur="1" fill="hold">
                                          <p:stCondLst>
                                            <p:cond delay="0"/>
                                          </p:stCondLst>
                                        </p:cTn>
                                        <p:tgtEl>
                                          <p:spTgt spid="45"/>
                                        </p:tgtEl>
                                        <p:attrNameLst>
                                          <p:attrName>style.visibility</p:attrName>
                                        </p:attrNameLst>
                                      </p:cBhvr>
                                      <p:to>
                                        <p:strVal val="visible"/>
                                      </p:to>
                                    </p:set>
                                    <p:animEffect transition="in" filter="dissolve">
                                      <p:cBhvr>
                                        <p:cTn id="153" dur="500"/>
                                        <p:tgtEl>
                                          <p:spTgt spid="45"/>
                                        </p:tgtEl>
                                      </p:cBhvr>
                                    </p:animEffect>
                                  </p:childTnLst>
                                  <p:subTnLst>
                                    <p:audio>
                                      <p:cMediaNode>
                                        <p:cTn display="0" masterRel="sameClick">
                                          <p:stCondLst>
                                            <p:cond evt="begin" delay="0">
                                              <p:tn val="151"/>
                                            </p:cond>
                                          </p:stCondLst>
                                          <p:endCondLst>
                                            <p:cond evt="onStopAudio" delay="0">
                                              <p:tgtEl>
                                                <p:sldTgt/>
                                              </p:tgtEl>
                                            </p:cond>
                                          </p:endCondLst>
                                        </p:cTn>
                                        <p:tgtEl>
                                          <p:sndTgt r:embed="rId5" name="camera.wav"/>
                                        </p:tgtEl>
                                      </p:cMediaNode>
                                    </p:audio>
                                  </p:subTnLst>
                                </p:cTn>
                              </p:par>
                            </p:childTnLst>
                          </p:cTn>
                        </p:par>
                        <p:par>
                          <p:cTn id="154" fill="hold">
                            <p:stCondLst>
                              <p:cond delay="4500"/>
                            </p:stCondLst>
                            <p:childTnLst>
                              <p:par>
                                <p:cTn id="155" presetID="53" presetClass="exit" presetSubtype="0" fill="hold" grpId="1" nodeType="afterEffect">
                                  <p:stCondLst>
                                    <p:cond delay="0"/>
                                  </p:stCondLst>
                                  <p:childTnLst>
                                    <p:anim calcmode="lin" valueType="num">
                                      <p:cBhvr>
                                        <p:cTn id="156" dur="500"/>
                                        <p:tgtEl>
                                          <p:spTgt spid="45"/>
                                        </p:tgtEl>
                                        <p:attrNameLst>
                                          <p:attrName>ppt_w</p:attrName>
                                        </p:attrNameLst>
                                      </p:cBhvr>
                                      <p:tavLst>
                                        <p:tav tm="0">
                                          <p:val>
                                            <p:strVal val="ppt_w"/>
                                          </p:val>
                                        </p:tav>
                                        <p:tav tm="100000">
                                          <p:val>
                                            <p:fltVal val="0"/>
                                          </p:val>
                                        </p:tav>
                                      </p:tavLst>
                                    </p:anim>
                                    <p:anim calcmode="lin" valueType="num">
                                      <p:cBhvr>
                                        <p:cTn id="157" dur="500"/>
                                        <p:tgtEl>
                                          <p:spTgt spid="45"/>
                                        </p:tgtEl>
                                        <p:attrNameLst>
                                          <p:attrName>ppt_h</p:attrName>
                                        </p:attrNameLst>
                                      </p:cBhvr>
                                      <p:tavLst>
                                        <p:tav tm="0">
                                          <p:val>
                                            <p:strVal val="ppt_h"/>
                                          </p:val>
                                        </p:tav>
                                        <p:tav tm="100000">
                                          <p:val>
                                            <p:fltVal val="0"/>
                                          </p:val>
                                        </p:tav>
                                      </p:tavLst>
                                    </p:anim>
                                    <p:animEffect transition="out" filter="fade">
                                      <p:cBhvr>
                                        <p:cTn id="158" dur="500"/>
                                        <p:tgtEl>
                                          <p:spTgt spid="45"/>
                                        </p:tgtEl>
                                      </p:cBhvr>
                                    </p:animEffect>
                                    <p:set>
                                      <p:cBhvr>
                                        <p:cTn id="159" dur="1" fill="hold">
                                          <p:stCondLst>
                                            <p:cond delay="499"/>
                                          </p:stCondLst>
                                        </p:cTn>
                                        <p:tgtEl>
                                          <p:spTgt spid="45"/>
                                        </p:tgtEl>
                                        <p:attrNameLst>
                                          <p:attrName>style.visibility</p:attrName>
                                        </p:attrNameLst>
                                      </p:cBhvr>
                                      <p:to>
                                        <p:strVal val="hidden"/>
                                      </p:to>
                                    </p:set>
                                  </p:childTnLst>
                                </p:cTn>
                              </p:par>
                            </p:childTnLst>
                          </p:cTn>
                        </p:par>
                        <p:par>
                          <p:cTn id="160" fill="hold">
                            <p:stCondLst>
                              <p:cond delay="5000"/>
                            </p:stCondLst>
                            <p:childTnLst>
                              <p:par>
                                <p:cTn id="161" presetID="9" presetClass="entr" presetSubtype="0" fill="hold" grpId="0" nodeType="afterEffect">
                                  <p:stCondLst>
                                    <p:cond delay="0"/>
                                  </p:stCondLst>
                                  <p:childTnLst>
                                    <p:set>
                                      <p:cBhvr>
                                        <p:cTn id="162" dur="1" fill="hold">
                                          <p:stCondLst>
                                            <p:cond delay="0"/>
                                          </p:stCondLst>
                                        </p:cTn>
                                        <p:tgtEl>
                                          <p:spTgt spid="44"/>
                                        </p:tgtEl>
                                        <p:attrNameLst>
                                          <p:attrName>style.visibility</p:attrName>
                                        </p:attrNameLst>
                                      </p:cBhvr>
                                      <p:to>
                                        <p:strVal val="visible"/>
                                      </p:to>
                                    </p:set>
                                    <p:animEffect transition="in" filter="dissolve">
                                      <p:cBhvr>
                                        <p:cTn id="163" dur="500"/>
                                        <p:tgtEl>
                                          <p:spTgt spid="44"/>
                                        </p:tgtEl>
                                      </p:cBhvr>
                                    </p:animEffect>
                                  </p:childTnLst>
                                  <p:subTnLst>
                                    <p:audio>
                                      <p:cMediaNode>
                                        <p:cTn display="0" masterRel="sameClick">
                                          <p:stCondLst>
                                            <p:cond evt="begin" delay="0">
                                              <p:tn val="161"/>
                                            </p:cond>
                                          </p:stCondLst>
                                          <p:endCondLst>
                                            <p:cond evt="onStopAudio" delay="0">
                                              <p:tgtEl>
                                                <p:sldTgt/>
                                              </p:tgtEl>
                                            </p:cond>
                                          </p:endCondLst>
                                        </p:cTn>
                                        <p:tgtEl>
                                          <p:sndTgt r:embed="rId5" name="camera.wav"/>
                                        </p:tgtEl>
                                      </p:cMediaNode>
                                    </p:audio>
                                  </p:subTnLst>
                                </p:cTn>
                              </p:par>
                            </p:childTnLst>
                          </p:cTn>
                        </p:par>
                        <p:par>
                          <p:cTn id="164" fill="hold">
                            <p:stCondLst>
                              <p:cond delay="5500"/>
                            </p:stCondLst>
                            <p:childTnLst>
                              <p:par>
                                <p:cTn id="165" presetID="53" presetClass="exit" presetSubtype="0" fill="hold" grpId="1" nodeType="afterEffect">
                                  <p:stCondLst>
                                    <p:cond delay="0"/>
                                  </p:stCondLst>
                                  <p:childTnLst>
                                    <p:anim calcmode="lin" valueType="num">
                                      <p:cBhvr>
                                        <p:cTn id="166" dur="500"/>
                                        <p:tgtEl>
                                          <p:spTgt spid="44"/>
                                        </p:tgtEl>
                                        <p:attrNameLst>
                                          <p:attrName>ppt_w</p:attrName>
                                        </p:attrNameLst>
                                      </p:cBhvr>
                                      <p:tavLst>
                                        <p:tav tm="0">
                                          <p:val>
                                            <p:strVal val="ppt_w"/>
                                          </p:val>
                                        </p:tav>
                                        <p:tav tm="100000">
                                          <p:val>
                                            <p:fltVal val="0"/>
                                          </p:val>
                                        </p:tav>
                                      </p:tavLst>
                                    </p:anim>
                                    <p:anim calcmode="lin" valueType="num">
                                      <p:cBhvr>
                                        <p:cTn id="167" dur="500"/>
                                        <p:tgtEl>
                                          <p:spTgt spid="44"/>
                                        </p:tgtEl>
                                        <p:attrNameLst>
                                          <p:attrName>ppt_h</p:attrName>
                                        </p:attrNameLst>
                                      </p:cBhvr>
                                      <p:tavLst>
                                        <p:tav tm="0">
                                          <p:val>
                                            <p:strVal val="ppt_h"/>
                                          </p:val>
                                        </p:tav>
                                        <p:tav tm="100000">
                                          <p:val>
                                            <p:fltVal val="0"/>
                                          </p:val>
                                        </p:tav>
                                      </p:tavLst>
                                    </p:anim>
                                    <p:animEffect transition="out" filter="fade">
                                      <p:cBhvr>
                                        <p:cTn id="168" dur="500"/>
                                        <p:tgtEl>
                                          <p:spTgt spid="44"/>
                                        </p:tgtEl>
                                      </p:cBhvr>
                                    </p:animEffect>
                                    <p:set>
                                      <p:cBhvr>
                                        <p:cTn id="169" dur="1" fill="hold">
                                          <p:stCondLst>
                                            <p:cond delay="499"/>
                                          </p:stCondLst>
                                        </p:cTn>
                                        <p:tgtEl>
                                          <p:spTgt spid="44"/>
                                        </p:tgtEl>
                                        <p:attrNameLst>
                                          <p:attrName>style.visibility</p:attrName>
                                        </p:attrNameLst>
                                      </p:cBhvr>
                                      <p:to>
                                        <p:strVal val="hidden"/>
                                      </p:to>
                                    </p:set>
                                  </p:childTnLst>
                                </p:cTn>
                              </p:par>
                              <p:par>
                                <p:cTn id="170" presetID="53" presetClass="entr" presetSubtype="0" fill="hold" nodeType="withEffect">
                                  <p:stCondLst>
                                    <p:cond delay="0"/>
                                  </p:stCondLst>
                                  <p:childTnLst>
                                    <p:set>
                                      <p:cBhvr>
                                        <p:cTn id="171" dur="1" fill="hold">
                                          <p:stCondLst>
                                            <p:cond delay="0"/>
                                          </p:stCondLst>
                                        </p:cTn>
                                        <p:tgtEl>
                                          <p:spTgt spid="41"/>
                                        </p:tgtEl>
                                        <p:attrNameLst>
                                          <p:attrName>style.visibility</p:attrName>
                                        </p:attrNameLst>
                                      </p:cBhvr>
                                      <p:to>
                                        <p:strVal val="visible"/>
                                      </p:to>
                                    </p:set>
                                    <p:anim calcmode="lin" valueType="num">
                                      <p:cBhvr>
                                        <p:cTn id="172" dur="500" fill="hold"/>
                                        <p:tgtEl>
                                          <p:spTgt spid="41"/>
                                        </p:tgtEl>
                                        <p:attrNameLst>
                                          <p:attrName>ppt_w</p:attrName>
                                        </p:attrNameLst>
                                      </p:cBhvr>
                                      <p:tavLst>
                                        <p:tav tm="0">
                                          <p:val>
                                            <p:fltVal val="0"/>
                                          </p:val>
                                        </p:tav>
                                        <p:tav tm="100000">
                                          <p:val>
                                            <p:strVal val="#ppt_w"/>
                                          </p:val>
                                        </p:tav>
                                      </p:tavLst>
                                    </p:anim>
                                    <p:anim calcmode="lin" valueType="num">
                                      <p:cBhvr>
                                        <p:cTn id="173" dur="500" fill="hold"/>
                                        <p:tgtEl>
                                          <p:spTgt spid="41"/>
                                        </p:tgtEl>
                                        <p:attrNameLst>
                                          <p:attrName>ppt_h</p:attrName>
                                        </p:attrNameLst>
                                      </p:cBhvr>
                                      <p:tavLst>
                                        <p:tav tm="0">
                                          <p:val>
                                            <p:fltVal val="0"/>
                                          </p:val>
                                        </p:tav>
                                        <p:tav tm="100000">
                                          <p:val>
                                            <p:strVal val="#ppt_h"/>
                                          </p:val>
                                        </p:tav>
                                      </p:tavLst>
                                    </p:anim>
                                    <p:animEffect transition="in" filter="fade">
                                      <p:cBhvr>
                                        <p:cTn id="174" dur="500"/>
                                        <p:tgtEl>
                                          <p:spTgt spid="41"/>
                                        </p:tgtEl>
                                      </p:cBhvr>
                                    </p:animEffect>
                                  </p:childTnLst>
                                  <p:subTnLst>
                                    <p:audio>
                                      <p:cMediaNode>
                                        <p:cTn display="0" masterRel="sameClick">
                                          <p:stCondLst>
                                            <p:cond evt="begin" delay="0">
                                              <p:tn val="170"/>
                                            </p:cond>
                                          </p:stCondLst>
                                          <p:endCondLst>
                                            <p:cond evt="onStopAudio" delay="0">
                                              <p:tgtEl>
                                                <p:sldTgt/>
                                              </p:tgtEl>
                                            </p:cond>
                                          </p:endCondLst>
                                        </p:cTn>
                                        <p:tgtEl>
                                          <p:sndTgt r:embed="rId6" name="chimes.wav"/>
                                        </p:tgtEl>
                                      </p:cMediaNode>
                                    </p:audio>
                                  </p:subTnLst>
                                </p:cTn>
                              </p:par>
                            </p:childTnLst>
                          </p:cTn>
                        </p:par>
                      </p:childTnLst>
                    </p:cTn>
                  </p:par>
                  <p:par>
                    <p:cTn id="175" fill="hold">
                      <p:stCondLst>
                        <p:cond delay="indefinite"/>
                      </p:stCondLst>
                      <p:childTnLst>
                        <p:par>
                          <p:cTn id="176" fill="hold">
                            <p:stCondLst>
                              <p:cond delay="0"/>
                            </p:stCondLst>
                            <p:childTnLst>
                              <p:par>
                                <p:cTn id="177" presetID="2" presetClass="exit" presetSubtype="2" fill="hold" nodeType="clickEffect">
                                  <p:stCondLst>
                                    <p:cond delay="0"/>
                                  </p:stCondLst>
                                  <p:childTnLst>
                                    <p:anim calcmode="lin" valueType="num">
                                      <p:cBhvr additive="base">
                                        <p:cTn id="178" dur="500"/>
                                        <p:tgtEl>
                                          <p:spTgt spid="41"/>
                                        </p:tgtEl>
                                        <p:attrNameLst>
                                          <p:attrName>ppt_x</p:attrName>
                                        </p:attrNameLst>
                                      </p:cBhvr>
                                      <p:tavLst>
                                        <p:tav tm="0">
                                          <p:val>
                                            <p:strVal val="ppt_x"/>
                                          </p:val>
                                        </p:tav>
                                        <p:tav tm="100000">
                                          <p:val>
                                            <p:strVal val="1+ppt_w/2"/>
                                          </p:val>
                                        </p:tav>
                                      </p:tavLst>
                                    </p:anim>
                                    <p:anim calcmode="lin" valueType="num">
                                      <p:cBhvr additive="base">
                                        <p:cTn id="179" dur="500"/>
                                        <p:tgtEl>
                                          <p:spTgt spid="41"/>
                                        </p:tgtEl>
                                        <p:attrNameLst>
                                          <p:attrName>ppt_y</p:attrName>
                                        </p:attrNameLst>
                                      </p:cBhvr>
                                      <p:tavLst>
                                        <p:tav tm="0">
                                          <p:val>
                                            <p:strVal val="ppt_y"/>
                                          </p:val>
                                        </p:tav>
                                        <p:tav tm="100000">
                                          <p:val>
                                            <p:strVal val="ppt_y"/>
                                          </p:val>
                                        </p:tav>
                                      </p:tavLst>
                                    </p:anim>
                                    <p:set>
                                      <p:cBhvr>
                                        <p:cTn id="180" dur="1" fill="hold">
                                          <p:stCondLst>
                                            <p:cond delay="499"/>
                                          </p:stCondLst>
                                        </p:cTn>
                                        <p:tgtEl>
                                          <p:spTgt spid="41"/>
                                        </p:tgtEl>
                                        <p:attrNameLst>
                                          <p:attrName>style.visibility</p:attrName>
                                        </p:attrNameLst>
                                      </p:cBhvr>
                                      <p:to>
                                        <p:strVal val="hidden"/>
                                      </p:to>
                                    </p:set>
                                  </p:childTnLst>
                                </p:cTn>
                              </p:par>
                            </p:childTnLst>
                          </p:cTn>
                        </p:par>
                      </p:childTnLst>
                    </p:cTn>
                  </p:par>
                  <p:par>
                    <p:cTn id="181" fill="hold">
                      <p:stCondLst>
                        <p:cond delay="indefinite"/>
                      </p:stCondLst>
                      <p:childTnLst>
                        <p:par>
                          <p:cTn id="182" fill="hold">
                            <p:stCondLst>
                              <p:cond delay="0"/>
                            </p:stCondLst>
                            <p:childTnLst>
                              <p:par>
                                <p:cTn id="183" presetID="22" presetClass="entr" presetSubtype="4" fill="hold" grpId="0" nodeType="clickEffect">
                                  <p:stCondLst>
                                    <p:cond delay="0"/>
                                  </p:stCondLst>
                                  <p:iterate type="lt">
                                    <p:tmPct val="0"/>
                                  </p:iterate>
                                  <p:childTnLst>
                                    <p:set>
                                      <p:cBhvr>
                                        <p:cTn id="184" dur="1" fill="hold">
                                          <p:stCondLst>
                                            <p:cond delay="0"/>
                                          </p:stCondLst>
                                        </p:cTn>
                                        <p:tgtEl>
                                          <p:spTgt spid="63"/>
                                        </p:tgtEl>
                                        <p:attrNameLst>
                                          <p:attrName>style.visibility</p:attrName>
                                        </p:attrNameLst>
                                      </p:cBhvr>
                                      <p:to>
                                        <p:strVal val="visible"/>
                                      </p:to>
                                    </p:set>
                                    <p:animEffect transition="in" filter="wipe(down)">
                                      <p:cBhvr>
                                        <p:cTn id="185" dur="500"/>
                                        <p:tgtEl>
                                          <p:spTgt spid="63"/>
                                        </p:tgtEl>
                                      </p:cBhvr>
                                    </p:animEffect>
                                  </p:childTnLst>
                                  <p:subTnLst>
                                    <p:audio>
                                      <p:cMediaNode>
                                        <p:cTn display="0" masterRel="sameClick">
                                          <p:stCondLst>
                                            <p:cond evt="begin" delay="0">
                                              <p:tn val="183"/>
                                            </p:cond>
                                          </p:stCondLst>
                                          <p:endCondLst>
                                            <p:cond evt="onStopAudio" delay="0">
                                              <p:tgtEl>
                                                <p:sldTgt/>
                                              </p:tgtEl>
                                            </p:cond>
                                          </p:endCondLst>
                                        </p:cTn>
                                        <p:tgtEl>
                                          <p:sndTgt r:embed="rId7" name="APPLAUS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1043" grpId="0" animBg="1"/>
      <p:bldP spid="1044" grpId="0" animBg="1"/>
      <p:bldP spid="7" grpId="0" animBg="1"/>
      <p:bldP spid="8" grpId="0" animBg="1"/>
      <p:bldP spid="16" grpId="0" animBg="1"/>
      <p:bldP spid="19" grpId="0" animBg="1"/>
      <p:bldP spid="20" grpId="0" animBg="1"/>
      <p:bldP spid="55" grpId="0" animBg="1"/>
      <p:bldP spid="56" grpId="0" animBg="1"/>
      <p:bldP spid="57" grpId="0" animBg="1"/>
      <p:bldP spid="60" grpId="0" animBg="1"/>
      <p:bldP spid="67" grpId="0" animBg="1"/>
      <p:bldP spid="68" grpId="0" animBg="1"/>
      <p:bldP spid="71" grpId="0" animBg="1"/>
      <p:bldP spid="72" grpId="0" animBg="1"/>
      <p:bldP spid="76" grpId="0" animBg="1"/>
      <p:bldP spid="44" grpId="0"/>
      <p:bldP spid="44" grpId="1"/>
      <p:bldP spid="45" grpId="0"/>
      <p:bldP spid="45" grpId="1"/>
      <p:bldP spid="46" grpId="0"/>
      <p:bldP spid="46" grpId="1"/>
      <p:bldP spid="47" grpId="0"/>
      <p:bldP spid="47" grpId="1"/>
      <p:bldP spid="48" grpId="0"/>
      <p:bldP spid="48" grpId="1"/>
      <p:bldP spid="49" grpId="0"/>
      <p:bldP spid="49" grpId="1"/>
      <p:bldP spid="6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 name="图片 5">
            <a:extLst>
              <a:ext uri="{FF2B5EF4-FFF2-40B4-BE49-F238E27FC236}">
                <a16:creationId xmlns:a16="http://schemas.microsoft.com/office/drawing/2014/main" id="{C36518A5-E6CB-4559-80A7-49ABC1F29CD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5358"/>
            <a:ext cx="9144000" cy="5143500"/>
          </a:xfrm>
          <a:prstGeom prst="rect">
            <a:avLst/>
          </a:prstGeom>
        </p:spPr>
      </p:pic>
      <p:grpSp>
        <p:nvGrpSpPr>
          <p:cNvPr id="81" name="Group 51">
            <a:extLst>
              <a:ext uri="{FF2B5EF4-FFF2-40B4-BE49-F238E27FC236}">
                <a16:creationId xmlns:a16="http://schemas.microsoft.com/office/drawing/2014/main" id="{2F8215C6-2C4A-4E18-A639-92D6FD3FFE9C}"/>
              </a:ext>
            </a:extLst>
          </p:cNvPr>
          <p:cNvGrpSpPr>
            <a:grpSpLocks/>
          </p:cNvGrpSpPr>
          <p:nvPr/>
        </p:nvGrpSpPr>
        <p:grpSpPr bwMode="auto">
          <a:xfrm>
            <a:off x="1144195" y="0"/>
            <a:ext cx="240506" cy="5143500"/>
            <a:chOff x="202295" y="-322943"/>
            <a:chExt cx="319314" cy="7180943"/>
          </a:xfrm>
          <a:solidFill>
            <a:srgbClr val="002060"/>
          </a:solidFill>
        </p:grpSpPr>
        <p:sp>
          <p:nvSpPr>
            <p:cNvPr id="82" name="Rectangle 81">
              <a:extLst>
                <a:ext uri="{FF2B5EF4-FFF2-40B4-BE49-F238E27FC236}">
                  <a16:creationId xmlns:a16="http://schemas.microsoft.com/office/drawing/2014/main" id="{CBAE49BA-43AD-4FDD-AE64-17E2075671EE}"/>
                </a:ext>
              </a:extLst>
            </p:cNvPr>
            <p:cNvSpPr/>
            <p:nvPr/>
          </p:nvSpPr>
          <p:spPr bwMode="auto">
            <a:xfrm>
              <a:off x="202295" y="-322943"/>
              <a:ext cx="319314" cy="7165983"/>
            </a:xfrm>
            <a:prstGeom prst="rect">
              <a:avLst/>
            </a:prstGeom>
            <a:grpFill/>
            <a:ln w="9525" cap="flat" cmpd="sng" algn="ctr">
              <a:solidFill>
                <a:schemeClr val="tx1"/>
              </a:solidFill>
              <a:prstDash val="solid"/>
              <a:round/>
              <a:headEnd type="none" w="med" len="med"/>
              <a:tailEnd type="none" w="med" len="med"/>
            </a:ln>
            <a:effectLst/>
          </p:spPr>
          <p:txBody>
            <a:bodyPr/>
            <a:lstStyle/>
            <a:p>
              <a:pPr defTabSz="685537" fontAlgn="auto">
                <a:spcBef>
                  <a:spcPts val="0"/>
                </a:spcBef>
                <a:spcAft>
                  <a:spcPts val="0"/>
                </a:spcAft>
                <a:defRPr/>
              </a:pPr>
              <a:endParaRPr lang="en-US" sz="1500">
                <a:solidFill>
                  <a:prstClr val="black"/>
                </a:solidFill>
                <a:latin typeface="Arial" panose="020B0604020202020204" pitchFamily="34" charset="0"/>
                <a:ea typeface="+mn-ea"/>
              </a:endParaRPr>
            </a:p>
          </p:txBody>
        </p:sp>
        <p:sp>
          <p:nvSpPr>
            <p:cNvPr id="83" name="Rectangle 10">
              <a:extLst>
                <a:ext uri="{FF2B5EF4-FFF2-40B4-BE49-F238E27FC236}">
                  <a16:creationId xmlns:a16="http://schemas.microsoft.com/office/drawing/2014/main" id="{27C39809-8879-4E8E-BF55-7856487D85B7}"/>
                </a:ext>
              </a:extLst>
            </p:cNvPr>
            <p:cNvSpPr>
              <a:spLocks noChangeArrowheads="1"/>
            </p:cNvSpPr>
            <p:nvPr/>
          </p:nvSpPr>
          <p:spPr bwMode="auto">
            <a:xfrm>
              <a:off x="238583" y="-322943"/>
              <a:ext cx="228600" cy="7166429"/>
            </a:xfrm>
            <a:prstGeom prst="rect">
              <a:avLst/>
            </a:prstGeom>
            <a:grpFill/>
            <a:ln w="9525" algn="ctr">
              <a:solidFill>
                <a:schemeClr val="tx1"/>
              </a:solidFill>
              <a:round/>
              <a:headEnd/>
              <a:tailEnd/>
            </a:ln>
          </p:spPr>
          <p:txBody>
            <a:bodyPr/>
            <a:lstStyle/>
            <a:p>
              <a:pPr defTabSz="685537" fontAlgn="auto">
                <a:spcBef>
                  <a:spcPts val="0"/>
                </a:spcBef>
                <a:spcAft>
                  <a:spcPts val="0"/>
                </a:spcAft>
                <a:defRPr/>
              </a:pPr>
              <a:endParaRPr lang="vi-VN" sz="1500">
                <a:solidFill>
                  <a:prstClr val="black"/>
                </a:solidFill>
                <a:latin typeface=".VnTime" pitchFamily="34" charset="0"/>
                <a:ea typeface="+mn-ea"/>
              </a:endParaRPr>
            </a:p>
          </p:txBody>
        </p:sp>
        <p:sp>
          <p:nvSpPr>
            <p:cNvPr id="84" name="Rectangle 83">
              <a:extLst>
                <a:ext uri="{FF2B5EF4-FFF2-40B4-BE49-F238E27FC236}">
                  <a16:creationId xmlns:a16="http://schemas.microsoft.com/office/drawing/2014/main" id="{4F20B183-2F59-4C99-A7B1-914E86834DC4}"/>
                </a:ext>
              </a:extLst>
            </p:cNvPr>
            <p:cNvSpPr/>
            <p:nvPr/>
          </p:nvSpPr>
          <p:spPr bwMode="auto">
            <a:xfrm>
              <a:off x="324013" y="-307982"/>
              <a:ext cx="75877" cy="7165982"/>
            </a:xfrm>
            <a:prstGeom prst="rect">
              <a:avLst/>
            </a:prstGeom>
            <a:grpFill/>
            <a:ln w="9525" cap="flat" cmpd="sng" algn="ctr">
              <a:noFill/>
              <a:prstDash val="solid"/>
              <a:round/>
              <a:headEnd type="none" w="med" len="med"/>
              <a:tailEnd type="none" w="med" len="med"/>
            </a:ln>
            <a:effectLst/>
          </p:spPr>
          <p:txBody>
            <a:bodyPr/>
            <a:lstStyle/>
            <a:p>
              <a:pPr defTabSz="685537" fontAlgn="auto">
                <a:spcBef>
                  <a:spcPts val="0"/>
                </a:spcBef>
                <a:spcAft>
                  <a:spcPts val="0"/>
                </a:spcAft>
                <a:defRPr/>
              </a:pPr>
              <a:endParaRPr lang="en-US" sz="1500">
                <a:solidFill>
                  <a:prstClr val="black"/>
                </a:solidFill>
                <a:effectLst>
                  <a:glow rad="101600">
                    <a:srgbClr val="4F81BD">
                      <a:satMod val="175000"/>
                      <a:alpha val="40000"/>
                    </a:srgbClr>
                  </a:glow>
                </a:effectLst>
                <a:latin typeface="Arial" panose="020B0604020202020204" pitchFamily="34" charset="0"/>
                <a:ea typeface="+mn-ea"/>
              </a:endParaRPr>
            </a:p>
          </p:txBody>
        </p:sp>
      </p:grpSp>
      <p:pic>
        <p:nvPicPr>
          <p:cNvPr id="79" name="图片 7">
            <a:extLst>
              <a:ext uri="{FF2B5EF4-FFF2-40B4-BE49-F238E27FC236}">
                <a16:creationId xmlns:a16="http://schemas.microsoft.com/office/drawing/2014/main" id="{F358623F-7903-4644-A495-85448946D03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577715" y="1519829"/>
            <a:ext cx="3450068" cy="3423323"/>
          </a:xfrm>
          <a:prstGeom prst="rect">
            <a:avLst/>
          </a:prstGeom>
        </p:spPr>
      </p:pic>
      <p:sp>
        <p:nvSpPr>
          <p:cNvPr id="37" name="AutoShape 51"/>
          <p:cNvSpPr>
            <a:spLocks noChangeArrowheads="1"/>
          </p:cNvSpPr>
          <p:nvPr/>
        </p:nvSpPr>
        <p:spPr bwMode="auto">
          <a:xfrm>
            <a:off x="1426715" y="193207"/>
            <a:ext cx="7553324" cy="1058783"/>
          </a:xfrm>
          <a:prstGeom prst="roundRect">
            <a:avLst>
              <a:gd name="adj" fmla="val 16667"/>
            </a:avLst>
          </a:prstGeom>
          <a:solidFill>
            <a:schemeClr val="accent6">
              <a:lumMod val="20000"/>
              <a:lumOff val="80000"/>
            </a:schemeClr>
          </a:solidFill>
          <a:ln w="9525">
            <a:solidFill>
              <a:srgbClr val="FF6600"/>
            </a:solidFill>
            <a:round/>
            <a:headEnd/>
            <a:tailEnd/>
          </a:ln>
        </p:spPr>
        <p:txBody>
          <a:bodyPr wrap="none" lIns="68554" tIns="34278" rIns="68554" bIns="34278" anchor="ctr"/>
          <a:lstStyle/>
          <a:p>
            <a:pPr algn="ctr" defTabSz="685537">
              <a:defRPr/>
            </a:pPr>
            <a:r>
              <a:rPr lang="en-US" sz="3500" b="1" u="sng" dirty="0" err="1">
                <a:latin typeface="UTM Ong Do Gia" panose="02040603050506020204" pitchFamily="18" charset="0"/>
                <a:ea typeface="+mn-ea"/>
                <a:cs typeface="Times New Roman" pitchFamily="18" charset="0"/>
              </a:rPr>
              <a:t>Câu</a:t>
            </a:r>
            <a:r>
              <a:rPr lang="en-US" sz="3500" b="1" u="sng" dirty="0">
                <a:latin typeface="UTM Ong Do Gia" panose="02040603050506020204" pitchFamily="18" charset="0"/>
                <a:ea typeface="+mn-ea"/>
                <a:cs typeface="Times New Roman" pitchFamily="18" charset="0"/>
              </a:rPr>
              <a:t> 3:</a:t>
            </a:r>
            <a:r>
              <a:rPr lang="en-US" sz="3500" b="1" dirty="0">
                <a:latin typeface="UTM Ong Do Gia" panose="02040603050506020204" pitchFamily="18" charset="0"/>
                <a:ea typeface="+mn-ea"/>
                <a:cs typeface="Times New Roman" pitchFamily="18" charset="0"/>
              </a:rPr>
              <a:t> </a:t>
            </a:r>
            <a:r>
              <a:rPr lang="fr-FR" altLang="en-US" sz="3500" dirty="0">
                <a:latin typeface="UTM Ong Do Gia" panose="02040603050506020204" pitchFamily="18" charset="0"/>
                <a:ea typeface="+mn-ea"/>
                <a:cs typeface="Times New Roman" panose="02020603050405020304" pitchFamily="18" charset="0"/>
              </a:rPr>
              <a:t>Kết quả của cuộc kháng chiến </a:t>
            </a:r>
            <a:r>
              <a:rPr lang="fr-FR" altLang="en-US" sz="3500" dirty="0" err="1">
                <a:latin typeface="UTM Ong Do Gia" panose="02040603050506020204" pitchFamily="18" charset="0"/>
                <a:ea typeface="+mn-ea"/>
                <a:cs typeface="Times New Roman" panose="02020603050405020304" pitchFamily="18" charset="0"/>
              </a:rPr>
              <a:t>chống</a:t>
            </a:r>
            <a:r>
              <a:rPr lang="fr-FR" altLang="en-US" sz="3500" dirty="0">
                <a:latin typeface="UTM Ong Do Gia" panose="02040603050506020204" pitchFamily="18" charset="0"/>
                <a:ea typeface="+mn-ea"/>
                <a:cs typeface="Times New Roman" panose="02020603050405020304" pitchFamily="18" charset="0"/>
              </a:rPr>
              <a:t> </a:t>
            </a:r>
            <a:r>
              <a:rPr lang="fr-FR" altLang="en-US" sz="3500" dirty="0" err="1">
                <a:latin typeface="UTM Ong Do Gia" panose="02040603050506020204" pitchFamily="18" charset="0"/>
                <a:ea typeface="+mn-ea"/>
                <a:cs typeface="Times New Roman" panose="02020603050405020304" pitchFamily="18" charset="0"/>
              </a:rPr>
              <a:t>quân</a:t>
            </a:r>
            <a:endParaRPr lang="vi-VN" altLang="en-US" sz="3500" dirty="0">
              <a:latin typeface="Times New Roman" panose="02020603050405020304" pitchFamily="18" charset="0"/>
              <a:ea typeface="+mn-ea"/>
              <a:cs typeface="Times New Roman" panose="02020603050405020304" pitchFamily="18" charset="0"/>
            </a:endParaRPr>
          </a:p>
          <a:p>
            <a:pPr algn="ctr" defTabSz="685537">
              <a:defRPr/>
            </a:pPr>
            <a:r>
              <a:rPr lang="vi-VN" altLang="en-US" sz="3500" dirty="0">
                <a:latin typeface="Times New Roman" panose="02020603050405020304" pitchFamily="18" charset="0"/>
                <a:ea typeface="+mn-ea"/>
                <a:cs typeface="Times New Roman" panose="02020603050405020304" pitchFamily="18" charset="0"/>
              </a:rPr>
              <a:t>                 </a:t>
            </a:r>
            <a:r>
              <a:rPr lang="fr-FR" altLang="en-US" sz="3500" dirty="0">
                <a:latin typeface="UTM Ong Do Gia" panose="02040603050506020204" pitchFamily="18" charset="0"/>
                <a:ea typeface="+mn-ea"/>
                <a:cs typeface="Times New Roman" panose="02020603050405020304" pitchFamily="18" charset="0"/>
              </a:rPr>
              <a:t> </a:t>
            </a:r>
            <a:r>
              <a:rPr lang="fr-FR" altLang="en-US" sz="3500" dirty="0" err="1">
                <a:latin typeface="UTM Ong Do Gia" panose="02040603050506020204" pitchFamily="18" charset="0"/>
                <a:ea typeface="+mn-ea"/>
                <a:cs typeface="Times New Roman" panose="02020603050405020304" pitchFamily="18" charset="0"/>
              </a:rPr>
              <a:t>Tống</a:t>
            </a:r>
            <a:r>
              <a:rPr lang="vi-VN" altLang="en-US" sz="3500" dirty="0">
                <a:latin typeface="Times New Roman" panose="02020603050405020304" pitchFamily="18" charset="0"/>
                <a:ea typeface="+mn-ea"/>
                <a:cs typeface="Times New Roman" panose="02020603050405020304" pitchFamily="18" charset="0"/>
              </a:rPr>
              <a:t> </a:t>
            </a:r>
            <a:r>
              <a:rPr lang="fr-FR" altLang="en-US" sz="3500" dirty="0" err="1">
                <a:latin typeface="UTM Ong Do Gia" panose="02040603050506020204" pitchFamily="18" charset="0"/>
                <a:ea typeface="+mn-ea"/>
                <a:cs typeface="Times New Roman" panose="02020603050405020304" pitchFamily="18" charset="0"/>
              </a:rPr>
              <a:t>xâm</a:t>
            </a:r>
            <a:r>
              <a:rPr lang="fr-FR" altLang="en-US" sz="3500" dirty="0">
                <a:latin typeface="UTM Ong Do Gia" panose="02040603050506020204" pitchFamily="18" charset="0"/>
                <a:ea typeface="+mn-ea"/>
                <a:cs typeface="Times New Roman" panose="02020603050405020304" pitchFamily="18" charset="0"/>
              </a:rPr>
              <a:t> lược lần thứ nhất là:</a:t>
            </a:r>
            <a:endParaRPr lang="en-US" altLang="en-US" sz="3500" dirty="0">
              <a:latin typeface="UTM Ong Do Gia" panose="02040603050506020204" pitchFamily="18" charset="0"/>
              <a:ea typeface="+mn-ea"/>
              <a:cs typeface="Times New Roman" panose="02020603050405020304" pitchFamily="18" charset="0"/>
            </a:endParaRPr>
          </a:p>
        </p:txBody>
      </p:sp>
      <p:pic>
        <p:nvPicPr>
          <p:cNvPr id="39" name="Picture 37" descr="Blue_chapterlist"/>
          <p:cNvPicPr>
            <a:picLocks noChangeAspect="1" noChangeArrowheads="1"/>
          </p:cNvPicPr>
          <p:nvPr/>
        </p:nvPicPr>
        <p:blipFill>
          <a:blip r:embed="rId10" cstate="print">
            <a:clrChange>
              <a:clrFrom>
                <a:srgbClr val="FFFFFF"/>
              </a:clrFrom>
              <a:clrTo>
                <a:srgbClr val="FFFFFF">
                  <a:alpha val="0"/>
                </a:srgbClr>
              </a:clrTo>
            </a:clrChange>
          </a:blip>
          <a:srcRect/>
          <a:stretch>
            <a:fillRect/>
          </a:stretch>
        </p:blipFill>
        <p:spPr bwMode="auto">
          <a:xfrm>
            <a:off x="1178723" y="2180037"/>
            <a:ext cx="445294" cy="263128"/>
          </a:xfrm>
          <a:prstGeom prst="rect">
            <a:avLst/>
          </a:prstGeom>
          <a:noFill/>
          <a:ln w="9525">
            <a:noFill/>
            <a:miter lim="800000"/>
            <a:headEnd/>
            <a:tailEnd/>
          </a:ln>
          <a:effectLst>
            <a:outerShdw dist="107763" dir="18900000" algn="ctr" rotWithShape="0">
              <a:srgbClr val="808080">
                <a:alpha val="50000"/>
              </a:srgbClr>
            </a:outerShdw>
          </a:effectLst>
        </p:spPr>
      </p:pic>
      <p:pic>
        <p:nvPicPr>
          <p:cNvPr id="40" name="Picture 39" descr="Classicmode"/>
          <p:cNvPicPr>
            <a:picLocks noChangeAspect="1" noChangeArrowheads="1"/>
          </p:cNvPicPr>
          <p:nvPr/>
        </p:nvPicPr>
        <p:blipFill>
          <a:blip r:embed="rId11" cstate="print">
            <a:clrChange>
              <a:clrFrom>
                <a:srgbClr val="2C2761"/>
              </a:clrFrom>
              <a:clrTo>
                <a:srgbClr val="2C2761">
                  <a:alpha val="0"/>
                </a:srgbClr>
              </a:clrTo>
            </a:clrChange>
          </a:blip>
          <a:srcRect/>
          <a:stretch>
            <a:fillRect/>
          </a:stretch>
        </p:blipFill>
        <p:spPr bwMode="auto">
          <a:xfrm>
            <a:off x="1464472" y="2013352"/>
            <a:ext cx="1125141" cy="601265"/>
          </a:xfrm>
          <a:prstGeom prst="rect">
            <a:avLst/>
          </a:prstGeom>
          <a:noFill/>
          <a:ln w="9525">
            <a:noFill/>
            <a:miter lim="800000"/>
            <a:headEnd/>
            <a:tailEnd/>
          </a:ln>
          <a:effectLst>
            <a:outerShdw dist="107763" dir="18900000" algn="ctr" rotWithShape="0">
              <a:srgbClr val="808080">
                <a:alpha val="50000"/>
              </a:srgbClr>
            </a:outerShdw>
          </a:effectLst>
        </p:spPr>
      </p:pic>
      <p:sp>
        <p:nvSpPr>
          <p:cNvPr id="1043" name="Oval 59">
            <a:hlinkHover r:id="" action="ppaction://noaction" highlightClick="1">
              <a:snd r:embed="rId12" name="cached_combo42.wav"/>
            </a:hlinkHover>
          </p:cNvPr>
          <p:cNvSpPr>
            <a:spLocks noChangeArrowheads="1"/>
          </p:cNvSpPr>
          <p:nvPr/>
        </p:nvSpPr>
        <p:spPr bwMode="auto">
          <a:xfrm>
            <a:off x="1521623" y="2068118"/>
            <a:ext cx="613172" cy="459581"/>
          </a:xfrm>
          <a:prstGeom prst="ellipse">
            <a:avLst/>
          </a:prstGeom>
          <a:gradFill rotWithShape="1">
            <a:gsLst>
              <a:gs pos="0">
                <a:srgbClr val="FF00FF">
                  <a:alpha val="53998"/>
                </a:srgbClr>
              </a:gs>
              <a:gs pos="100000">
                <a:srgbClr val="760076">
                  <a:alpha val="59000"/>
                </a:srgbClr>
              </a:gs>
            </a:gsLst>
            <a:lin ang="5400000" scaled="1"/>
          </a:gradFill>
          <a:ln w="9525">
            <a:noFill/>
            <a:round/>
            <a:headEnd/>
            <a:tailEnd/>
          </a:ln>
        </p:spPr>
        <p:txBody>
          <a:bodyPr wrap="none" lIns="68554" tIns="34278" rIns="68554" bIns="34278" anchor="ctr"/>
          <a:lstStyle/>
          <a:p>
            <a:pPr defTabSz="685537" fontAlgn="auto">
              <a:spcBef>
                <a:spcPts val="0"/>
              </a:spcBef>
              <a:spcAft>
                <a:spcPts val="0"/>
              </a:spcAft>
              <a:defRPr/>
            </a:pPr>
            <a:endParaRPr lang="vi-VN" sz="3200">
              <a:solidFill>
                <a:prstClr val="black"/>
              </a:solidFill>
              <a:latin typeface=".VnTime" pitchFamily="34" charset="0"/>
              <a:ea typeface="+mn-ea"/>
            </a:endParaRPr>
          </a:p>
        </p:txBody>
      </p:sp>
      <p:sp>
        <p:nvSpPr>
          <p:cNvPr id="1044" name="WordArt 226"/>
          <p:cNvSpPr>
            <a:spLocks noChangeArrowheads="1" noChangeShapeType="1" noTextEdit="1"/>
          </p:cNvSpPr>
          <p:nvPr/>
        </p:nvSpPr>
        <p:spPr bwMode="auto">
          <a:xfrm>
            <a:off x="1676404" y="2152654"/>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3200" kern="10">
                <a:ln w="9525">
                  <a:solidFill>
                    <a:srgbClr val="FFFF00"/>
                  </a:solidFill>
                  <a:round/>
                  <a:headEnd/>
                  <a:tailEnd/>
                </a:ln>
                <a:solidFill>
                  <a:srgbClr val="FFFF00"/>
                </a:solidFill>
                <a:latin typeface="UTM Ong Do Gia" panose="02040603050506020204" pitchFamily="18" charset="0"/>
                <a:ea typeface="+mn-ea"/>
              </a:rPr>
              <a:t>A</a:t>
            </a:r>
          </a:p>
        </p:txBody>
      </p:sp>
      <p:pic>
        <p:nvPicPr>
          <p:cNvPr id="5" name="Picture 37" descr="Blue_chapterlist"/>
          <p:cNvPicPr>
            <a:picLocks noChangeAspect="1" noChangeArrowheads="1"/>
          </p:cNvPicPr>
          <p:nvPr/>
        </p:nvPicPr>
        <p:blipFill>
          <a:blip r:embed="rId10" cstate="print">
            <a:clrChange>
              <a:clrFrom>
                <a:srgbClr val="FFFFFF"/>
              </a:clrFrom>
              <a:clrTo>
                <a:srgbClr val="FFFFFF">
                  <a:alpha val="0"/>
                </a:srgbClr>
              </a:clrTo>
            </a:clrChange>
          </a:blip>
          <a:srcRect/>
          <a:stretch>
            <a:fillRect/>
          </a:stretch>
        </p:blipFill>
        <p:spPr bwMode="auto">
          <a:xfrm>
            <a:off x="1190629" y="2956323"/>
            <a:ext cx="445294" cy="263128"/>
          </a:xfrm>
          <a:prstGeom prst="rect">
            <a:avLst/>
          </a:prstGeom>
          <a:noFill/>
          <a:ln w="9525">
            <a:noFill/>
            <a:miter lim="800000"/>
            <a:headEnd/>
            <a:tailEnd/>
          </a:ln>
          <a:effectLst>
            <a:outerShdw dist="107763" dir="18900000" algn="ctr" rotWithShape="0">
              <a:srgbClr val="808080">
                <a:alpha val="50000"/>
              </a:srgbClr>
            </a:outerShdw>
          </a:effectLst>
        </p:spPr>
      </p:pic>
      <p:pic>
        <p:nvPicPr>
          <p:cNvPr id="6" name="Picture 39" descr="Classicmode"/>
          <p:cNvPicPr>
            <a:picLocks noChangeAspect="1" noChangeArrowheads="1"/>
          </p:cNvPicPr>
          <p:nvPr/>
        </p:nvPicPr>
        <p:blipFill>
          <a:blip r:embed="rId11" cstate="print">
            <a:clrChange>
              <a:clrFrom>
                <a:srgbClr val="2C2761"/>
              </a:clrFrom>
              <a:clrTo>
                <a:srgbClr val="2C2761">
                  <a:alpha val="0"/>
                </a:srgbClr>
              </a:clrTo>
            </a:clrChange>
          </a:blip>
          <a:srcRect/>
          <a:stretch>
            <a:fillRect/>
          </a:stretch>
        </p:blipFill>
        <p:spPr bwMode="auto">
          <a:xfrm>
            <a:off x="1476376" y="2789639"/>
            <a:ext cx="1125141" cy="601265"/>
          </a:xfrm>
          <a:prstGeom prst="rect">
            <a:avLst/>
          </a:prstGeom>
          <a:noFill/>
          <a:ln w="9525">
            <a:noFill/>
            <a:miter lim="800000"/>
            <a:headEnd/>
            <a:tailEnd/>
          </a:ln>
          <a:effectLst>
            <a:outerShdw dist="107763" dir="18900000" algn="ctr" rotWithShape="0">
              <a:srgbClr val="808080">
                <a:alpha val="50000"/>
              </a:srgbClr>
            </a:outerShdw>
          </a:effectLst>
        </p:spPr>
      </p:pic>
      <p:sp>
        <p:nvSpPr>
          <p:cNvPr id="7" name="Oval 59">
            <a:hlinkHover r:id="" action="ppaction://noaction" highlightClick="1">
              <a:snd r:embed="rId12" name="cached_combo42.wav"/>
            </a:hlinkHover>
          </p:cNvPr>
          <p:cNvSpPr>
            <a:spLocks noChangeArrowheads="1"/>
          </p:cNvSpPr>
          <p:nvPr/>
        </p:nvSpPr>
        <p:spPr bwMode="auto">
          <a:xfrm>
            <a:off x="1533529" y="2844407"/>
            <a:ext cx="613172" cy="459581"/>
          </a:xfrm>
          <a:prstGeom prst="ellipse">
            <a:avLst/>
          </a:prstGeom>
          <a:gradFill rotWithShape="1">
            <a:gsLst>
              <a:gs pos="0">
                <a:srgbClr val="FF00FF">
                  <a:alpha val="53998"/>
                </a:srgbClr>
              </a:gs>
              <a:gs pos="100000">
                <a:srgbClr val="760076">
                  <a:alpha val="59000"/>
                </a:srgbClr>
              </a:gs>
            </a:gsLst>
            <a:lin ang="5400000" scaled="1"/>
          </a:gradFill>
          <a:ln w="9525">
            <a:noFill/>
            <a:round/>
            <a:headEnd/>
            <a:tailEnd/>
          </a:ln>
        </p:spPr>
        <p:txBody>
          <a:bodyPr wrap="none" lIns="68554" tIns="34278" rIns="68554" bIns="34278" anchor="ctr"/>
          <a:lstStyle/>
          <a:p>
            <a:pPr defTabSz="685537" fontAlgn="auto">
              <a:spcBef>
                <a:spcPts val="0"/>
              </a:spcBef>
              <a:spcAft>
                <a:spcPts val="0"/>
              </a:spcAft>
              <a:defRPr/>
            </a:pPr>
            <a:endParaRPr lang="vi-VN" sz="3200">
              <a:solidFill>
                <a:prstClr val="black"/>
              </a:solidFill>
              <a:latin typeface=".VnTime" pitchFamily="34" charset="0"/>
              <a:ea typeface="+mn-ea"/>
            </a:endParaRPr>
          </a:p>
        </p:txBody>
      </p:sp>
      <p:sp>
        <p:nvSpPr>
          <p:cNvPr id="8" name="WordArt 226"/>
          <p:cNvSpPr>
            <a:spLocks noChangeArrowheads="1" noChangeShapeType="1" noTextEdit="1"/>
          </p:cNvSpPr>
          <p:nvPr/>
        </p:nvSpPr>
        <p:spPr bwMode="auto">
          <a:xfrm>
            <a:off x="1688311" y="2928940"/>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3200" kern="10">
                <a:ln w="9525">
                  <a:solidFill>
                    <a:srgbClr val="FFFF00"/>
                  </a:solidFill>
                  <a:round/>
                  <a:headEnd/>
                  <a:tailEnd/>
                </a:ln>
                <a:solidFill>
                  <a:srgbClr val="FFFF00"/>
                </a:solidFill>
                <a:latin typeface="UTM Ong Do Gia" panose="02040603050506020204" pitchFamily="18" charset="0"/>
                <a:ea typeface="+mn-ea"/>
              </a:rPr>
              <a:t>b</a:t>
            </a:r>
          </a:p>
        </p:txBody>
      </p:sp>
      <p:sp>
        <p:nvSpPr>
          <p:cNvPr id="16" name="AutoShape 51"/>
          <p:cNvSpPr>
            <a:spLocks noChangeArrowheads="1"/>
          </p:cNvSpPr>
          <p:nvPr/>
        </p:nvSpPr>
        <p:spPr bwMode="auto">
          <a:xfrm>
            <a:off x="2632476" y="3600450"/>
            <a:ext cx="3676004" cy="571500"/>
          </a:xfrm>
          <a:prstGeom prst="roundRect">
            <a:avLst>
              <a:gd name="adj" fmla="val 16667"/>
            </a:avLst>
          </a:prstGeom>
          <a:solidFill>
            <a:srgbClr val="FFFF99"/>
          </a:solidFill>
          <a:ln w="9525">
            <a:noFill/>
            <a:round/>
            <a:headEnd/>
            <a:tailEnd/>
          </a:ln>
        </p:spPr>
        <p:txBody>
          <a:bodyPr wrap="none" lIns="68554" tIns="34278" rIns="68554" bIns="34278" anchor="ctr"/>
          <a:lstStyle/>
          <a:p>
            <a:pPr algn="ctr" defTabSz="685537" fontAlgn="auto">
              <a:spcBef>
                <a:spcPts val="0"/>
              </a:spcBef>
              <a:spcAft>
                <a:spcPts val="0"/>
              </a:spcAft>
              <a:defRPr/>
            </a:pPr>
            <a:r>
              <a:rPr lang="en-US" altLang="en-US" sz="3200" dirty="0">
                <a:solidFill>
                  <a:srgbClr val="000000"/>
                </a:solidFill>
                <a:latin typeface="UTM Ong Do Gia" panose="02040603050506020204" pitchFamily="18" charset="0"/>
                <a:ea typeface="+mn-ea"/>
                <a:cs typeface="Times New Roman" panose="02020603050405020304" pitchFamily="18" charset="0"/>
              </a:rPr>
              <a:t> </a:t>
            </a:r>
            <a:r>
              <a:rPr lang="fr-FR" altLang="en-US" sz="3200" dirty="0">
                <a:solidFill>
                  <a:srgbClr val="000000"/>
                </a:solidFill>
                <a:latin typeface="UTM Ong Do Gia" panose="02040603050506020204" pitchFamily="18" charset="0"/>
                <a:ea typeface="+mn-ea"/>
                <a:cs typeface="Times New Roman" panose="02020603050405020304" pitchFamily="18" charset="0"/>
              </a:rPr>
              <a:t>Cuộc kháng chiến thắng lợi</a:t>
            </a:r>
            <a:endParaRPr lang="en-US" sz="3200" b="1" dirty="0">
              <a:solidFill>
                <a:srgbClr val="FF0000"/>
              </a:solidFill>
              <a:latin typeface="UTM Ong Do Gia" panose="02040603050506020204" pitchFamily="18" charset="0"/>
              <a:ea typeface="+mn-ea"/>
              <a:cs typeface="Times New Roman" panose="02020603050405020304" pitchFamily="18" charset="0"/>
            </a:endParaRPr>
          </a:p>
        </p:txBody>
      </p:sp>
      <p:pic>
        <p:nvPicPr>
          <p:cNvPr id="17" name="Picture 37" descr="Blue_chapterlist"/>
          <p:cNvPicPr>
            <a:picLocks noChangeAspect="1" noChangeArrowheads="1"/>
          </p:cNvPicPr>
          <p:nvPr/>
        </p:nvPicPr>
        <p:blipFill>
          <a:blip r:embed="rId10" cstate="print">
            <a:clrChange>
              <a:clrFrom>
                <a:srgbClr val="FFFFFF"/>
              </a:clrFrom>
              <a:clrTo>
                <a:srgbClr val="FFFFFF">
                  <a:alpha val="0"/>
                </a:srgbClr>
              </a:clrTo>
            </a:clrChange>
          </a:blip>
          <a:srcRect/>
          <a:stretch>
            <a:fillRect/>
          </a:stretch>
        </p:blipFill>
        <p:spPr bwMode="auto">
          <a:xfrm>
            <a:off x="1232301" y="3746899"/>
            <a:ext cx="445294" cy="263128"/>
          </a:xfrm>
          <a:prstGeom prst="rect">
            <a:avLst/>
          </a:prstGeom>
          <a:noFill/>
          <a:ln w="9525">
            <a:noFill/>
            <a:miter lim="800000"/>
            <a:headEnd/>
            <a:tailEnd/>
          </a:ln>
          <a:effectLst>
            <a:outerShdw dist="107763" dir="18900000" algn="ctr" rotWithShape="0">
              <a:srgbClr val="808080">
                <a:alpha val="50000"/>
              </a:srgbClr>
            </a:outerShdw>
          </a:effectLst>
        </p:spPr>
      </p:pic>
      <p:pic>
        <p:nvPicPr>
          <p:cNvPr id="18" name="Picture 39" descr="Classicmode"/>
          <p:cNvPicPr>
            <a:picLocks noChangeAspect="1" noChangeArrowheads="1"/>
          </p:cNvPicPr>
          <p:nvPr/>
        </p:nvPicPr>
        <p:blipFill>
          <a:blip r:embed="rId11" cstate="print">
            <a:clrChange>
              <a:clrFrom>
                <a:srgbClr val="2C2761"/>
              </a:clrFrom>
              <a:clrTo>
                <a:srgbClr val="2C2761">
                  <a:alpha val="0"/>
                </a:srgbClr>
              </a:clrTo>
            </a:clrChange>
          </a:blip>
          <a:srcRect/>
          <a:stretch>
            <a:fillRect/>
          </a:stretch>
        </p:blipFill>
        <p:spPr bwMode="auto">
          <a:xfrm>
            <a:off x="1518052" y="3580214"/>
            <a:ext cx="1125140" cy="601265"/>
          </a:xfrm>
          <a:prstGeom prst="rect">
            <a:avLst/>
          </a:prstGeom>
          <a:noFill/>
          <a:ln w="9525">
            <a:noFill/>
            <a:miter lim="800000"/>
            <a:headEnd/>
            <a:tailEnd/>
          </a:ln>
          <a:effectLst>
            <a:outerShdw dist="107763" dir="18900000" algn="ctr" rotWithShape="0">
              <a:srgbClr val="808080">
                <a:alpha val="50000"/>
              </a:srgbClr>
            </a:outerShdw>
          </a:effectLst>
        </p:spPr>
      </p:pic>
      <p:sp>
        <p:nvSpPr>
          <p:cNvPr id="19" name="Oval 59">
            <a:hlinkHover r:id="" action="ppaction://noaction" highlightClick="1">
              <a:snd r:embed="rId12" name="cached_combo42.wav"/>
            </a:hlinkHover>
          </p:cNvPr>
          <p:cNvSpPr>
            <a:spLocks noChangeArrowheads="1"/>
          </p:cNvSpPr>
          <p:nvPr/>
        </p:nvSpPr>
        <p:spPr bwMode="auto">
          <a:xfrm>
            <a:off x="1575200" y="3634981"/>
            <a:ext cx="613172" cy="459581"/>
          </a:xfrm>
          <a:prstGeom prst="ellipse">
            <a:avLst/>
          </a:prstGeom>
          <a:gradFill rotWithShape="1">
            <a:gsLst>
              <a:gs pos="0">
                <a:srgbClr val="FF00FF">
                  <a:alpha val="53998"/>
                </a:srgbClr>
              </a:gs>
              <a:gs pos="100000">
                <a:srgbClr val="760076">
                  <a:alpha val="59000"/>
                </a:srgbClr>
              </a:gs>
            </a:gsLst>
            <a:lin ang="5400000" scaled="1"/>
          </a:gradFill>
          <a:ln w="9525">
            <a:noFill/>
            <a:round/>
            <a:headEnd/>
            <a:tailEnd/>
          </a:ln>
        </p:spPr>
        <p:txBody>
          <a:bodyPr wrap="none" lIns="68554" tIns="34278" rIns="68554" bIns="34278" anchor="ctr"/>
          <a:lstStyle/>
          <a:p>
            <a:pPr defTabSz="685537" fontAlgn="auto">
              <a:spcBef>
                <a:spcPts val="0"/>
              </a:spcBef>
              <a:spcAft>
                <a:spcPts val="0"/>
              </a:spcAft>
              <a:defRPr/>
            </a:pPr>
            <a:endParaRPr lang="vi-VN" sz="3200">
              <a:solidFill>
                <a:prstClr val="black"/>
              </a:solidFill>
              <a:latin typeface=".VnTime" pitchFamily="34" charset="0"/>
              <a:ea typeface="+mn-ea"/>
            </a:endParaRPr>
          </a:p>
        </p:txBody>
      </p:sp>
      <p:sp>
        <p:nvSpPr>
          <p:cNvPr id="20" name="WordArt 226"/>
          <p:cNvSpPr>
            <a:spLocks noChangeArrowheads="1" noChangeShapeType="1" noTextEdit="1"/>
          </p:cNvSpPr>
          <p:nvPr/>
        </p:nvSpPr>
        <p:spPr bwMode="auto">
          <a:xfrm>
            <a:off x="1729984" y="3719515"/>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3200" kern="10">
                <a:ln w="9525">
                  <a:solidFill>
                    <a:srgbClr val="FFFF00"/>
                  </a:solidFill>
                  <a:round/>
                  <a:headEnd/>
                  <a:tailEnd/>
                </a:ln>
                <a:solidFill>
                  <a:srgbClr val="FFFF00"/>
                </a:solidFill>
                <a:latin typeface="UTM Ong Do Gia" panose="02040603050506020204" pitchFamily="18" charset="0"/>
                <a:ea typeface="+mn-ea"/>
              </a:rPr>
              <a:t>d</a:t>
            </a:r>
          </a:p>
        </p:txBody>
      </p:sp>
      <p:pic>
        <p:nvPicPr>
          <p:cNvPr id="53" name="Picture 37" descr="Blue_chapterlist"/>
          <p:cNvPicPr>
            <a:picLocks noChangeAspect="1" noChangeArrowheads="1"/>
          </p:cNvPicPr>
          <p:nvPr/>
        </p:nvPicPr>
        <p:blipFill>
          <a:blip r:embed="rId10" cstate="print">
            <a:clrChange>
              <a:clrFrom>
                <a:srgbClr val="FFFFFF"/>
              </a:clrFrom>
              <a:clrTo>
                <a:srgbClr val="FFFFFF">
                  <a:alpha val="0"/>
                </a:srgbClr>
              </a:clrTo>
            </a:clrChange>
          </a:blip>
          <a:srcRect/>
          <a:stretch>
            <a:fillRect/>
          </a:stretch>
        </p:blipFill>
        <p:spPr bwMode="auto">
          <a:xfrm>
            <a:off x="1214441" y="2170512"/>
            <a:ext cx="445294" cy="263128"/>
          </a:xfrm>
          <a:prstGeom prst="rect">
            <a:avLst/>
          </a:prstGeom>
          <a:noFill/>
          <a:ln w="9525">
            <a:noFill/>
            <a:miter lim="800000"/>
            <a:headEnd/>
            <a:tailEnd/>
          </a:ln>
          <a:effectLst>
            <a:outerShdw dist="107763" dir="18900000" algn="ctr" rotWithShape="0">
              <a:srgbClr val="808080">
                <a:alpha val="50000"/>
              </a:srgbClr>
            </a:outerShdw>
          </a:effectLst>
        </p:spPr>
      </p:pic>
      <p:pic>
        <p:nvPicPr>
          <p:cNvPr id="54" name="Picture 53" descr="Classicmode"/>
          <p:cNvPicPr>
            <a:picLocks noChangeAspect="1" noChangeArrowheads="1"/>
          </p:cNvPicPr>
          <p:nvPr/>
        </p:nvPicPr>
        <p:blipFill>
          <a:blip r:embed="rId11" cstate="print">
            <a:clrChange>
              <a:clrFrom>
                <a:srgbClr val="2C2761"/>
              </a:clrFrom>
              <a:clrTo>
                <a:srgbClr val="2C2761">
                  <a:alpha val="0"/>
                </a:srgbClr>
              </a:clrTo>
            </a:clrChange>
          </a:blip>
          <a:srcRect/>
          <a:stretch>
            <a:fillRect/>
          </a:stretch>
        </p:blipFill>
        <p:spPr bwMode="auto">
          <a:xfrm>
            <a:off x="1500191" y="2003827"/>
            <a:ext cx="1125141" cy="601265"/>
          </a:xfrm>
          <a:prstGeom prst="rect">
            <a:avLst/>
          </a:prstGeom>
          <a:noFill/>
          <a:ln w="9525">
            <a:noFill/>
            <a:miter lim="800000"/>
            <a:headEnd/>
            <a:tailEnd/>
          </a:ln>
          <a:effectLst>
            <a:outerShdw dist="107763" dir="18900000" algn="ctr" rotWithShape="0">
              <a:srgbClr val="808080">
                <a:alpha val="50000"/>
              </a:srgbClr>
            </a:outerShdw>
          </a:effectLst>
        </p:spPr>
      </p:pic>
      <p:sp>
        <p:nvSpPr>
          <p:cNvPr id="55" name="Oval 59">
            <a:hlinkHover r:id="" action="ppaction://noaction" highlightClick="1">
              <a:snd r:embed="rId12" name="cached_combo42.wav"/>
            </a:hlinkHover>
          </p:cNvPr>
          <p:cNvSpPr>
            <a:spLocks noChangeArrowheads="1"/>
          </p:cNvSpPr>
          <p:nvPr/>
        </p:nvSpPr>
        <p:spPr bwMode="auto">
          <a:xfrm>
            <a:off x="1557342" y="2058593"/>
            <a:ext cx="613172" cy="459581"/>
          </a:xfrm>
          <a:prstGeom prst="ellipse">
            <a:avLst/>
          </a:prstGeom>
          <a:gradFill rotWithShape="1">
            <a:gsLst>
              <a:gs pos="0">
                <a:srgbClr val="FF00FF">
                  <a:alpha val="53998"/>
                </a:srgbClr>
              </a:gs>
              <a:gs pos="100000">
                <a:srgbClr val="760076">
                  <a:alpha val="59000"/>
                </a:srgbClr>
              </a:gs>
            </a:gsLst>
            <a:lin ang="5400000" scaled="1"/>
          </a:gradFill>
          <a:ln w="9525">
            <a:noFill/>
            <a:round/>
            <a:headEnd/>
            <a:tailEnd/>
          </a:ln>
        </p:spPr>
        <p:txBody>
          <a:bodyPr wrap="none" lIns="68554" tIns="34278" rIns="68554" bIns="34278" anchor="ctr"/>
          <a:lstStyle/>
          <a:p>
            <a:pPr defTabSz="685537" fontAlgn="auto">
              <a:spcBef>
                <a:spcPts val="0"/>
              </a:spcBef>
              <a:spcAft>
                <a:spcPts val="0"/>
              </a:spcAft>
              <a:defRPr/>
            </a:pPr>
            <a:endParaRPr lang="vi-VN" sz="3200">
              <a:solidFill>
                <a:prstClr val="black"/>
              </a:solidFill>
              <a:latin typeface=".VnTime" pitchFamily="34" charset="0"/>
              <a:ea typeface="+mn-ea"/>
            </a:endParaRPr>
          </a:p>
        </p:txBody>
      </p:sp>
      <p:sp>
        <p:nvSpPr>
          <p:cNvPr id="56" name="WordArt 226"/>
          <p:cNvSpPr>
            <a:spLocks noChangeArrowheads="1" noChangeShapeType="1" noTextEdit="1"/>
          </p:cNvSpPr>
          <p:nvPr/>
        </p:nvSpPr>
        <p:spPr bwMode="auto">
          <a:xfrm>
            <a:off x="1712123" y="2143129"/>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3200" kern="10">
                <a:ln w="9525">
                  <a:solidFill>
                    <a:srgbClr val="FFFF00"/>
                  </a:solidFill>
                  <a:round/>
                  <a:headEnd/>
                  <a:tailEnd/>
                </a:ln>
                <a:solidFill>
                  <a:srgbClr val="FFFF00"/>
                </a:solidFill>
                <a:latin typeface="UTM Ong Do Gia" panose="02040603050506020204" pitchFamily="18" charset="0"/>
                <a:ea typeface="+mn-ea"/>
              </a:rPr>
              <a:t>A</a:t>
            </a:r>
          </a:p>
        </p:txBody>
      </p:sp>
      <p:sp>
        <p:nvSpPr>
          <p:cNvPr id="57" name="AutoShape 51"/>
          <p:cNvSpPr>
            <a:spLocks noChangeArrowheads="1"/>
          </p:cNvSpPr>
          <p:nvPr/>
        </p:nvSpPr>
        <p:spPr bwMode="auto">
          <a:xfrm>
            <a:off x="2615806" y="2818210"/>
            <a:ext cx="3687418" cy="571500"/>
          </a:xfrm>
          <a:prstGeom prst="roundRect">
            <a:avLst>
              <a:gd name="adj" fmla="val 16667"/>
            </a:avLst>
          </a:prstGeom>
          <a:solidFill>
            <a:srgbClr val="FFFF99"/>
          </a:solidFill>
          <a:ln w="9525">
            <a:noFill/>
            <a:round/>
            <a:headEnd/>
            <a:tailEnd/>
          </a:ln>
        </p:spPr>
        <p:txBody>
          <a:bodyPr wrap="none" lIns="68554" tIns="34278" rIns="68554" bIns="34278" anchor="ctr"/>
          <a:lstStyle/>
          <a:p>
            <a:pPr algn="ctr" defTabSz="685537" fontAlgn="auto">
              <a:spcBef>
                <a:spcPts val="0"/>
              </a:spcBef>
              <a:spcAft>
                <a:spcPts val="0"/>
              </a:spcAft>
              <a:defRPr/>
            </a:pPr>
            <a:r>
              <a:rPr lang="en-US" sz="3200" b="1" dirty="0">
                <a:solidFill>
                  <a:srgbClr val="FF0000"/>
                </a:solidFill>
                <a:latin typeface="UTM Ong Do Gia" panose="02040603050506020204" pitchFamily="18" charset="0"/>
                <a:ea typeface="+mn-ea"/>
                <a:cs typeface="Times New Roman" panose="02020603050405020304" pitchFamily="18" charset="0"/>
              </a:rPr>
              <a:t> </a:t>
            </a:r>
            <a:r>
              <a:rPr lang="fr-FR" altLang="en-US" sz="3200" dirty="0">
                <a:solidFill>
                  <a:srgbClr val="000000"/>
                </a:solidFill>
                <a:latin typeface="UTM Ong Do Gia" panose="02040603050506020204" pitchFamily="18" charset="0"/>
                <a:ea typeface="+mn-ea"/>
                <a:cs typeface="Times New Roman" panose="02020603050405020304" pitchFamily="18" charset="0"/>
              </a:rPr>
              <a:t>Tướng giặc bị giết</a:t>
            </a:r>
          </a:p>
        </p:txBody>
      </p:sp>
      <p:pic>
        <p:nvPicPr>
          <p:cNvPr id="58" name="Picture 37" descr="Blue_chapterlist"/>
          <p:cNvPicPr>
            <a:picLocks noChangeAspect="1" noChangeArrowheads="1"/>
          </p:cNvPicPr>
          <p:nvPr/>
        </p:nvPicPr>
        <p:blipFill>
          <a:blip r:embed="rId10" cstate="print">
            <a:clrChange>
              <a:clrFrom>
                <a:srgbClr val="FFFFFF"/>
              </a:clrFrom>
              <a:clrTo>
                <a:srgbClr val="FFFFFF">
                  <a:alpha val="0"/>
                </a:srgbClr>
              </a:clrTo>
            </a:clrChange>
          </a:blip>
          <a:srcRect/>
          <a:stretch>
            <a:fillRect/>
          </a:stretch>
        </p:blipFill>
        <p:spPr bwMode="auto">
          <a:xfrm>
            <a:off x="1226348" y="2946799"/>
            <a:ext cx="445294" cy="263128"/>
          </a:xfrm>
          <a:prstGeom prst="rect">
            <a:avLst/>
          </a:prstGeom>
          <a:noFill/>
          <a:ln w="9525">
            <a:noFill/>
            <a:miter lim="800000"/>
            <a:headEnd/>
            <a:tailEnd/>
          </a:ln>
          <a:effectLst>
            <a:outerShdw dist="107763" dir="18900000" algn="ctr" rotWithShape="0">
              <a:srgbClr val="808080">
                <a:alpha val="50000"/>
              </a:srgbClr>
            </a:outerShdw>
          </a:effectLst>
        </p:spPr>
      </p:pic>
      <p:pic>
        <p:nvPicPr>
          <p:cNvPr id="59" name="Picture 39" descr="Classicmode"/>
          <p:cNvPicPr>
            <a:picLocks noChangeAspect="1" noChangeArrowheads="1"/>
          </p:cNvPicPr>
          <p:nvPr/>
        </p:nvPicPr>
        <p:blipFill>
          <a:blip r:embed="rId11" cstate="print">
            <a:clrChange>
              <a:clrFrom>
                <a:srgbClr val="2C2761"/>
              </a:clrFrom>
              <a:clrTo>
                <a:srgbClr val="2C2761">
                  <a:alpha val="0"/>
                </a:srgbClr>
              </a:clrTo>
            </a:clrChange>
          </a:blip>
          <a:srcRect/>
          <a:stretch>
            <a:fillRect/>
          </a:stretch>
        </p:blipFill>
        <p:spPr bwMode="auto">
          <a:xfrm>
            <a:off x="1512095" y="2780114"/>
            <a:ext cx="1125141" cy="601265"/>
          </a:xfrm>
          <a:prstGeom prst="rect">
            <a:avLst/>
          </a:prstGeom>
          <a:noFill/>
          <a:ln w="9525">
            <a:noFill/>
            <a:miter lim="800000"/>
            <a:headEnd/>
            <a:tailEnd/>
          </a:ln>
          <a:effectLst>
            <a:outerShdw dist="107763" dir="18900000" algn="ctr" rotWithShape="0">
              <a:srgbClr val="808080">
                <a:alpha val="50000"/>
              </a:srgbClr>
            </a:outerShdw>
          </a:effectLst>
        </p:spPr>
      </p:pic>
      <p:sp>
        <p:nvSpPr>
          <p:cNvPr id="60" name="WordArt 226"/>
          <p:cNvSpPr>
            <a:spLocks noChangeArrowheads="1" noChangeShapeType="1" noTextEdit="1"/>
          </p:cNvSpPr>
          <p:nvPr/>
        </p:nvSpPr>
        <p:spPr bwMode="auto">
          <a:xfrm>
            <a:off x="1724029" y="2919415"/>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3200" kern="10">
                <a:ln w="9525">
                  <a:solidFill>
                    <a:srgbClr val="FFFF00"/>
                  </a:solidFill>
                  <a:round/>
                  <a:headEnd/>
                  <a:tailEnd/>
                </a:ln>
                <a:solidFill>
                  <a:srgbClr val="FFFF00"/>
                </a:solidFill>
                <a:latin typeface="UTM Ong Do Gia" panose="02040603050506020204" pitchFamily="18" charset="0"/>
                <a:ea typeface="+mn-ea"/>
              </a:rPr>
              <a:t>b</a:t>
            </a:r>
          </a:p>
        </p:txBody>
      </p:sp>
      <p:pic>
        <p:nvPicPr>
          <p:cNvPr id="65" name="Picture 37" descr="Blue_chapterlist"/>
          <p:cNvPicPr>
            <a:picLocks noChangeAspect="1" noChangeArrowheads="1"/>
          </p:cNvPicPr>
          <p:nvPr/>
        </p:nvPicPr>
        <p:blipFill>
          <a:blip r:embed="rId10" cstate="print">
            <a:clrChange>
              <a:clrFrom>
                <a:srgbClr val="FFFFFF"/>
              </a:clrFrom>
              <a:clrTo>
                <a:srgbClr val="FFFFFF">
                  <a:alpha val="0"/>
                </a:srgbClr>
              </a:clrTo>
            </a:clrChange>
          </a:blip>
          <a:srcRect/>
          <a:stretch>
            <a:fillRect/>
          </a:stretch>
        </p:blipFill>
        <p:spPr bwMode="auto">
          <a:xfrm>
            <a:off x="1268020" y="3709990"/>
            <a:ext cx="445294" cy="263129"/>
          </a:xfrm>
          <a:prstGeom prst="rect">
            <a:avLst/>
          </a:prstGeom>
          <a:noFill/>
          <a:ln w="9525">
            <a:noFill/>
            <a:miter lim="800000"/>
            <a:headEnd/>
            <a:tailEnd/>
          </a:ln>
          <a:effectLst>
            <a:outerShdw dist="107763" dir="18900000" algn="ctr" rotWithShape="0">
              <a:srgbClr val="808080">
                <a:alpha val="50000"/>
              </a:srgbClr>
            </a:outerShdw>
          </a:effectLst>
        </p:spPr>
      </p:pic>
      <p:pic>
        <p:nvPicPr>
          <p:cNvPr id="66" name="Picture 39" descr="Classicmode"/>
          <p:cNvPicPr>
            <a:picLocks noChangeAspect="1" noChangeArrowheads="1"/>
          </p:cNvPicPr>
          <p:nvPr/>
        </p:nvPicPr>
        <p:blipFill>
          <a:blip r:embed="rId11" cstate="print">
            <a:clrChange>
              <a:clrFrom>
                <a:srgbClr val="2C2761"/>
              </a:clrFrom>
              <a:clrTo>
                <a:srgbClr val="2C2761">
                  <a:alpha val="0"/>
                </a:srgbClr>
              </a:clrTo>
            </a:clrChange>
          </a:blip>
          <a:srcRect/>
          <a:stretch>
            <a:fillRect/>
          </a:stretch>
        </p:blipFill>
        <p:spPr bwMode="auto">
          <a:xfrm>
            <a:off x="1553770" y="3543300"/>
            <a:ext cx="1125140" cy="601266"/>
          </a:xfrm>
          <a:prstGeom prst="rect">
            <a:avLst/>
          </a:prstGeom>
          <a:noFill/>
          <a:ln w="9525">
            <a:noFill/>
            <a:miter lim="800000"/>
            <a:headEnd/>
            <a:tailEnd/>
          </a:ln>
          <a:effectLst>
            <a:outerShdw dist="107763" dir="18900000" algn="ctr" rotWithShape="0">
              <a:srgbClr val="808080">
                <a:alpha val="50000"/>
              </a:srgbClr>
            </a:outerShdw>
          </a:effectLst>
        </p:spPr>
      </p:pic>
      <p:sp>
        <p:nvSpPr>
          <p:cNvPr id="67" name="WordArt 226"/>
          <p:cNvSpPr>
            <a:spLocks noChangeArrowheads="1" noChangeShapeType="1" noTextEdit="1"/>
          </p:cNvSpPr>
          <p:nvPr/>
        </p:nvSpPr>
        <p:spPr bwMode="auto">
          <a:xfrm>
            <a:off x="1765702" y="3682606"/>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3200" kern="10" dirty="0">
                <a:ln w="9525">
                  <a:solidFill>
                    <a:srgbClr val="FFFF00"/>
                  </a:solidFill>
                  <a:round/>
                  <a:headEnd/>
                  <a:tailEnd/>
                </a:ln>
                <a:solidFill>
                  <a:srgbClr val="FFFF00"/>
                </a:solidFill>
                <a:latin typeface="UTM Ong Do Gia" panose="02040603050506020204" pitchFamily="18" charset="0"/>
                <a:ea typeface="+mn-ea"/>
              </a:rPr>
              <a:t>c</a:t>
            </a:r>
          </a:p>
        </p:txBody>
      </p:sp>
      <p:sp>
        <p:nvSpPr>
          <p:cNvPr id="68" name="AutoShape 51"/>
          <p:cNvSpPr>
            <a:spLocks noChangeArrowheads="1"/>
          </p:cNvSpPr>
          <p:nvPr/>
        </p:nvSpPr>
        <p:spPr bwMode="auto">
          <a:xfrm>
            <a:off x="2596756" y="1976439"/>
            <a:ext cx="3700462" cy="571500"/>
          </a:xfrm>
          <a:prstGeom prst="roundRect">
            <a:avLst>
              <a:gd name="adj" fmla="val 16667"/>
            </a:avLst>
          </a:prstGeom>
          <a:solidFill>
            <a:srgbClr val="FFFF99"/>
          </a:solidFill>
          <a:ln w="9525">
            <a:noFill/>
            <a:round/>
            <a:headEnd/>
            <a:tailEnd/>
          </a:ln>
        </p:spPr>
        <p:txBody>
          <a:bodyPr wrap="none" lIns="68554" tIns="34278" rIns="68554" bIns="34278" anchor="ctr"/>
          <a:lstStyle/>
          <a:p>
            <a:pPr algn="ctr" defTabSz="685537" fontAlgn="auto">
              <a:spcBef>
                <a:spcPts val="0"/>
              </a:spcBef>
              <a:spcAft>
                <a:spcPts val="0"/>
              </a:spcAft>
              <a:defRPr/>
            </a:pPr>
            <a:r>
              <a:rPr lang="en-US" sz="3200" b="1" dirty="0">
                <a:solidFill>
                  <a:srgbClr val="FF0000"/>
                </a:solidFill>
                <a:latin typeface="UTM Ong Do Gia" panose="02040603050506020204" pitchFamily="18" charset="0"/>
                <a:ea typeface="+mn-ea"/>
                <a:cs typeface="Times New Roman" panose="02020603050405020304" pitchFamily="18" charset="0"/>
              </a:rPr>
              <a:t> </a:t>
            </a:r>
            <a:r>
              <a:rPr lang="fr-FR" altLang="en-US" sz="3200" dirty="0">
                <a:solidFill>
                  <a:srgbClr val="000000"/>
                </a:solidFill>
                <a:latin typeface="UTM Ong Do Gia" panose="02040603050506020204" pitchFamily="18" charset="0"/>
                <a:ea typeface="+mn-ea"/>
                <a:cs typeface="Times New Roman" panose="02020603050405020304" pitchFamily="18" charset="0"/>
              </a:rPr>
              <a:t>Quân giặc chết quá nửa</a:t>
            </a:r>
          </a:p>
        </p:txBody>
      </p:sp>
      <p:pic>
        <p:nvPicPr>
          <p:cNvPr id="69" name="Picture 37" descr="Blue_chapterlist"/>
          <p:cNvPicPr>
            <a:picLocks noChangeAspect="1" noChangeArrowheads="1"/>
          </p:cNvPicPr>
          <p:nvPr/>
        </p:nvPicPr>
        <p:blipFill>
          <a:blip r:embed="rId10" cstate="print">
            <a:clrChange>
              <a:clrFrom>
                <a:srgbClr val="FFFFFF"/>
              </a:clrFrom>
              <a:clrTo>
                <a:srgbClr val="FFFFFF">
                  <a:alpha val="0"/>
                </a:srgbClr>
              </a:clrTo>
            </a:clrChange>
          </a:blip>
          <a:srcRect/>
          <a:stretch>
            <a:fillRect/>
          </a:stretch>
        </p:blipFill>
        <p:spPr bwMode="auto">
          <a:xfrm>
            <a:off x="1250160" y="2133604"/>
            <a:ext cx="445294" cy="263129"/>
          </a:xfrm>
          <a:prstGeom prst="rect">
            <a:avLst/>
          </a:prstGeom>
          <a:noFill/>
          <a:ln w="9525">
            <a:noFill/>
            <a:miter lim="800000"/>
            <a:headEnd/>
            <a:tailEnd/>
          </a:ln>
          <a:effectLst>
            <a:outerShdw dist="107763" dir="18900000" algn="ctr" rotWithShape="0">
              <a:srgbClr val="808080">
                <a:alpha val="50000"/>
              </a:srgbClr>
            </a:outerShdw>
          </a:effectLst>
        </p:spPr>
      </p:pic>
      <p:pic>
        <p:nvPicPr>
          <p:cNvPr id="70" name="Picture 69" descr="Classicmode"/>
          <p:cNvPicPr>
            <a:picLocks noChangeAspect="1" noChangeArrowheads="1"/>
          </p:cNvPicPr>
          <p:nvPr/>
        </p:nvPicPr>
        <p:blipFill>
          <a:blip r:embed="rId11" cstate="print">
            <a:clrChange>
              <a:clrFrom>
                <a:srgbClr val="2C2761"/>
              </a:clrFrom>
              <a:clrTo>
                <a:srgbClr val="2C2761">
                  <a:alpha val="0"/>
                </a:srgbClr>
              </a:clrTo>
            </a:clrChange>
          </a:blip>
          <a:srcRect/>
          <a:stretch>
            <a:fillRect/>
          </a:stretch>
        </p:blipFill>
        <p:spPr bwMode="auto">
          <a:xfrm>
            <a:off x="1543053" y="2000250"/>
            <a:ext cx="1125141" cy="601266"/>
          </a:xfrm>
          <a:prstGeom prst="rect">
            <a:avLst/>
          </a:prstGeom>
          <a:noFill/>
          <a:ln w="9525">
            <a:noFill/>
            <a:miter lim="800000"/>
            <a:headEnd/>
            <a:tailEnd/>
          </a:ln>
          <a:effectLst>
            <a:outerShdw dist="107763" dir="18900000" algn="ctr" rotWithShape="0">
              <a:srgbClr val="808080">
                <a:alpha val="50000"/>
              </a:srgbClr>
            </a:outerShdw>
          </a:effectLst>
        </p:spPr>
      </p:pic>
      <p:sp>
        <p:nvSpPr>
          <p:cNvPr id="71" name="Oval 59">
            <a:hlinkHover r:id="" action="ppaction://noaction" highlightClick="1">
              <a:snd r:embed="rId12" name="cached_combo42.wav"/>
            </a:hlinkHover>
          </p:cNvPr>
          <p:cNvSpPr>
            <a:spLocks noChangeArrowheads="1"/>
          </p:cNvSpPr>
          <p:nvPr/>
        </p:nvSpPr>
        <p:spPr bwMode="auto">
          <a:xfrm>
            <a:off x="1593060" y="2021685"/>
            <a:ext cx="613172" cy="459581"/>
          </a:xfrm>
          <a:prstGeom prst="ellipse">
            <a:avLst/>
          </a:prstGeom>
          <a:gradFill rotWithShape="1">
            <a:gsLst>
              <a:gs pos="0">
                <a:srgbClr val="FF00FF">
                  <a:alpha val="53998"/>
                </a:srgbClr>
              </a:gs>
              <a:gs pos="100000">
                <a:srgbClr val="760076">
                  <a:alpha val="59000"/>
                </a:srgbClr>
              </a:gs>
            </a:gsLst>
            <a:lin ang="5400000" scaled="1"/>
          </a:gradFill>
          <a:ln w="9525">
            <a:noFill/>
            <a:round/>
            <a:headEnd/>
            <a:tailEnd/>
          </a:ln>
        </p:spPr>
        <p:txBody>
          <a:bodyPr wrap="none" lIns="68554" tIns="34278" rIns="68554" bIns="34278" anchor="ctr"/>
          <a:lstStyle/>
          <a:p>
            <a:pPr defTabSz="685537" fontAlgn="auto">
              <a:spcBef>
                <a:spcPts val="0"/>
              </a:spcBef>
              <a:spcAft>
                <a:spcPts val="0"/>
              </a:spcAft>
              <a:defRPr/>
            </a:pPr>
            <a:endParaRPr lang="vi-VN" sz="3200">
              <a:solidFill>
                <a:prstClr val="black"/>
              </a:solidFill>
              <a:latin typeface=".VnTime" pitchFamily="34" charset="0"/>
              <a:ea typeface="+mn-ea"/>
            </a:endParaRPr>
          </a:p>
        </p:txBody>
      </p:sp>
      <p:sp>
        <p:nvSpPr>
          <p:cNvPr id="72" name="WordArt 226"/>
          <p:cNvSpPr>
            <a:spLocks noChangeArrowheads="1" noChangeShapeType="1" noTextEdit="1"/>
          </p:cNvSpPr>
          <p:nvPr/>
        </p:nvSpPr>
        <p:spPr bwMode="auto">
          <a:xfrm>
            <a:off x="1747843" y="2106220"/>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3200" kern="10" dirty="0">
                <a:ln w="9525">
                  <a:solidFill>
                    <a:srgbClr val="FFFF00"/>
                  </a:solidFill>
                  <a:round/>
                  <a:headEnd/>
                  <a:tailEnd/>
                </a:ln>
                <a:solidFill>
                  <a:srgbClr val="FFFF00"/>
                </a:solidFill>
                <a:latin typeface="UTM Ong Do Gia" panose="02040603050506020204" pitchFamily="18" charset="0"/>
                <a:ea typeface="+mn-ea"/>
              </a:rPr>
              <a:t>A</a:t>
            </a:r>
          </a:p>
        </p:txBody>
      </p:sp>
      <p:pic>
        <p:nvPicPr>
          <p:cNvPr id="74" name="Picture 37" descr="Blue_chapterlist"/>
          <p:cNvPicPr>
            <a:picLocks noChangeAspect="1" noChangeArrowheads="1"/>
          </p:cNvPicPr>
          <p:nvPr/>
        </p:nvPicPr>
        <p:blipFill>
          <a:blip r:embed="rId10" cstate="print">
            <a:clrChange>
              <a:clrFrom>
                <a:srgbClr val="FFFFFF"/>
              </a:clrFrom>
              <a:clrTo>
                <a:srgbClr val="FFFFFF">
                  <a:alpha val="0"/>
                </a:srgbClr>
              </a:clrTo>
            </a:clrChange>
          </a:blip>
          <a:srcRect/>
          <a:stretch>
            <a:fillRect/>
          </a:stretch>
        </p:blipFill>
        <p:spPr bwMode="auto">
          <a:xfrm>
            <a:off x="1262067" y="2909890"/>
            <a:ext cx="445294" cy="263129"/>
          </a:xfrm>
          <a:prstGeom prst="rect">
            <a:avLst/>
          </a:prstGeom>
          <a:noFill/>
          <a:ln w="9525">
            <a:noFill/>
            <a:miter lim="800000"/>
            <a:headEnd/>
            <a:tailEnd/>
          </a:ln>
          <a:effectLst>
            <a:outerShdw dist="107763" dir="18900000" algn="ctr" rotWithShape="0">
              <a:srgbClr val="808080">
                <a:alpha val="50000"/>
              </a:srgbClr>
            </a:outerShdw>
          </a:effectLst>
        </p:spPr>
      </p:pic>
      <p:pic>
        <p:nvPicPr>
          <p:cNvPr id="75" name="Picture 39" descr="Classicmode"/>
          <p:cNvPicPr>
            <a:picLocks noChangeAspect="1" noChangeArrowheads="1"/>
          </p:cNvPicPr>
          <p:nvPr/>
        </p:nvPicPr>
        <p:blipFill>
          <a:blip r:embed="rId11" cstate="print">
            <a:clrChange>
              <a:clrFrom>
                <a:srgbClr val="2C2761"/>
              </a:clrFrom>
              <a:clrTo>
                <a:srgbClr val="2C2761">
                  <a:alpha val="0"/>
                </a:srgbClr>
              </a:clrTo>
            </a:clrChange>
          </a:blip>
          <a:srcRect/>
          <a:stretch>
            <a:fillRect/>
          </a:stretch>
        </p:blipFill>
        <p:spPr bwMode="auto">
          <a:xfrm>
            <a:off x="1547813" y="2743200"/>
            <a:ext cx="1125141" cy="601266"/>
          </a:xfrm>
          <a:prstGeom prst="rect">
            <a:avLst/>
          </a:prstGeom>
          <a:noFill/>
          <a:ln w="9525">
            <a:noFill/>
            <a:miter lim="800000"/>
            <a:headEnd/>
            <a:tailEnd/>
          </a:ln>
          <a:effectLst>
            <a:outerShdw dist="107763" dir="18900000" algn="ctr" rotWithShape="0">
              <a:srgbClr val="808080">
                <a:alpha val="50000"/>
              </a:srgbClr>
            </a:outerShdw>
          </a:effectLst>
        </p:spPr>
      </p:pic>
      <p:sp>
        <p:nvSpPr>
          <p:cNvPr id="76" name="WordArt 226"/>
          <p:cNvSpPr>
            <a:spLocks noChangeArrowheads="1" noChangeShapeType="1" noTextEdit="1"/>
          </p:cNvSpPr>
          <p:nvPr/>
        </p:nvSpPr>
        <p:spPr bwMode="auto">
          <a:xfrm>
            <a:off x="1759748" y="2882506"/>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3200" kern="10" dirty="0">
                <a:ln w="9525">
                  <a:solidFill>
                    <a:srgbClr val="FFFF00"/>
                  </a:solidFill>
                  <a:round/>
                  <a:headEnd/>
                  <a:tailEnd/>
                </a:ln>
                <a:solidFill>
                  <a:srgbClr val="FFFF00"/>
                </a:solidFill>
                <a:latin typeface="UTM Ong Do Gia" panose="02040603050506020204" pitchFamily="18" charset="0"/>
                <a:ea typeface="+mn-ea"/>
              </a:rPr>
              <a:t>B</a:t>
            </a:r>
          </a:p>
        </p:txBody>
      </p:sp>
      <p:grpSp>
        <p:nvGrpSpPr>
          <p:cNvPr id="41" name="Group 33"/>
          <p:cNvGrpSpPr>
            <a:grpSpLocks/>
          </p:cNvGrpSpPr>
          <p:nvPr/>
        </p:nvGrpSpPr>
        <p:grpSpPr bwMode="auto">
          <a:xfrm>
            <a:off x="40970" y="-54768"/>
            <a:ext cx="1544517" cy="1782367"/>
            <a:chOff x="4320" y="2928"/>
            <a:chExt cx="1104" cy="1104"/>
          </a:xfrm>
          <a:solidFill>
            <a:srgbClr val="FFFFFF"/>
          </a:solidFill>
        </p:grpSpPr>
        <p:sp>
          <p:nvSpPr>
            <p:cNvPr id="42" name="AutoShape 34"/>
            <p:cNvSpPr>
              <a:spLocks noChangeArrowheads="1"/>
            </p:cNvSpPr>
            <p:nvPr/>
          </p:nvSpPr>
          <p:spPr bwMode="auto">
            <a:xfrm>
              <a:off x="4320" y="2928"/>
              <a:ext cx="1104" cy="1104"/>
            </a:xfrm>
            <a:prstGeom prst="star32">
              <a:avLst>
                <a:gd name="adj" fmla="val 37500"/>
              </a:avLst>
            </a:prstGeom>
            <a:grpFill/>
            <a:ln w="9525">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defTabSz="685537" fontAlgn="auto">
                <a:spcBef>
                  <a:spcPct val="0"/>
                </a:spcBef>
                <a:spcAft>
                  <a:spcPts val="0"/>
                </a:spcAft>
                <a:buNone/>
                <a:defRPr/>
              </a:pPr>
              <a:endParaRPr lang="vi-VN" sz="4500" b="1">
                <a:solidFill>
                  <a:schemeClr val="accent5">
                    <a:lumMod val="50000"/>
                  </a:schemeClr>
                </a:solidFill>
                <a:latin typeface=".VnHelvetInsH" panose="020B7200000000000000" pitchFamily="34" charset="0"/>
                <a:ea typeface="+mn-ea"/>
              </a:endParaRPr>
            </a:p>
          </p:txBody>
        </p:sp>
        <p:sp>
          <p:nvSpPr>
            <p:cNvPr id="43" name="WordArt 35"/>
            <p:cNvSpPr>
              <a:spLocks noChangeArrowheads="1" noChangeShapeType="1" noTextEdit="1"/>
            </p:cNvSpPr>
            <p:nvPr/>
          </p:nvSpPr>
          <p:spPr bwMode="auto">
            <a:xfrm>
              <a:off x="4563" y="3168"/>
              <a:ext cx="672" cy="576"/>
            </a:xfrm>
            <a:prstGeom prst="rect">
              <a:avLst/>
            </a:prstGeom>
            <a:grpFill/>
          </p:spPr>
          <p:txBody>
            <a:bodyPr wrap="none" fromWordArt="1">
              <a:prstTxWarp prst="textPlain">
                <a:avLst>
                  <a:gd name="adj" fmla="val 50000"/>
                </a:avLst>
              </a:prstTxWarp>
            </a:bodyPr>
            <a:lstStyle/>
            <a:p>
              <a:pPr algn="ctr" defTabSz="685537" fontAlgn="auto">
                <a:spcBef>
                  <a:spcPts val="0"/>
                </a:spcBef>
                <a:spcAft>
                  <a:spcPts val="0"/>
                </a:spcAft>
                <a:defRPr/>
              </a:pPr>
              <a:r>
                <a:rPr lang="en-US" sz="2700" kern="10" dirty="0" err="1">
                  <a:ln w="9525">
                    <a:solidFill>
                      <a:srgbClr val="000000"/>
                    </a:solidFill>
                    <a:round/>
                    <a:headEnd/>
                    <a:tailEnd/>
                  </a:ln>
                  <a:solidFill>
                    <a:schemeClr val="accent5">
                      <a:lumMod val="50000"/>
                    </a:schemeClr>
                  </a:solidFill>
                  <a:latin typeface="Times New Roman" panose="02020603050405020304" pitchFamily="18" charset="0"/>
                  <a:ea typeface="+mn-ea"/>
                  <a:cs typeface="Times New Roman" panose="02020603050405020304" pitchFamily="18" charset="0"/>
                </a:rPr>
                <a:t>Hết</a:t>
              </a:r>
              <a:r>
                <a:rPr lang="en-US" sz="2700" kern="10" dirty="0">
                  <a:ln w="9525">
                    <a:solidFill>
                      <a:srgbClr val="000000"/>
                    </a:solidFill>
                    <a:round/>
                    <a:headEnd/>
                    <a:tailEnd/>
                  </a:ln>
                  <a:solidFill>
                    <a:schemeClr val="accent5">
                      <a:lumMod val="50000"/>
                    </a:schemeClr>
                  </a:solidFill>
                  <a:latin typeface="Times New Roman" panose="02020603050405020304" pitchFamily="18" charset="0"/>
                  <a:ea typeface="+mn-ea"/>
                  <a:cs typeface="Times New Roman" panose="02020603050405020304" pitchFamily="18" charset="0"/>
                </a:rPr>
                <a:t> </a:t>
              </a:r>
              <a:r>
                <a:rPr lang="en-US" sz="2700" kern="10" dirty="0" err="1">
                  <a:ln w="9525">
                    <a:solidFill>
                      <a:srgbClr val="000000"/>
                    </a:solidFill>
                    <a:round/>
                    <a:headEnd/>
                    <a:tailEnd/>
                  </a:ln>
                  <a:solidFill>
                    <a:schemeClr val="accent5">
                      <a:lumMod val="50000"/>
                    </a:schemeClr>
                  </a:solidFill>
                  <a:latin typeface="Times New Roman" panose="02020603050405020304" pitchFamily="18" charset="0"/>
                  <a:ea typeface="+mn-ea"/>
                  <a:cs typeface="Times New Roman" panose="02020603050405020304" pitchFamily="18" charset="0"/>
                </a:rPr>
                <a:t>giờ</a:t>
              </a:r>
              <a:endParaRPr lang="en-US" sz="2700" kern="10" dirty="0">
                <a:ln w="9525">
                  <a:solidFill>
                    <a:srgbClr val="000000"/>
                  </a:solidFill>
                  <a:round/>
                  <a:headEnd/>
                  <a:tailEnd/>
                </a:ln>
                <a:solidFill>
                  <a:schemeClr val="accent5">
                    <a:lumMod val="50000"/>
                  </a:schemeClr>
                </a:solidFill>
                <a:latin typeface="Times New Roman" panose="02020603050405020304" pitchFamily="18" charset="0"/>
                <a:ea typeface="+mn-ea"/>
                <a:cs typeface="Times New Roman" panose="02020603050405020304" pitchFamily="18" charset="0"/>
              </a:endParaRPr>
            </a:p>
          </p:txBody>
        </p:sp>
      </p:grpSp>
      <p:sp>
        <p:nvSpPr>
          <p:cNvPr id="44" name="WordArt 36"/>
          <p:cNvSpPr>
            <a:spLocks noChangeArrowheads="1" noChangeShapeType="1" noTextEdit="1"/>
          </p:cNvSpPr>
          <p:nvPr/>
        </p:nvSpPr>
        <p:spPr bwMode="auto">
          <a:xfrm>
            <a:off x="536745" y="461302"/>
            <a:ext cx="685800" cy="76709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0</a:t>
            </a:r>
          </a:p>
        </p:txBody>
      </p:sp>
      <p:sp>
        <p:nvSpPr>
          <p:cNvPr id="45" name="WordArt 37"/>
          <p:cNvSpPr>
            <a:spLocks noChangeArrowheads="1" noChangeShapeType="1" noTextEdit="1"/>
          </p:cNvSpPr>
          <p:nvPr/>
        </p:nvSpPr>
        <p:spPr bwMode="auto">
          <a:xfrm>
            <a:off x="479595" y="461302"/>
            <a:ext cx="685800" cy="76709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1</a:t>
            </a:r>
          </a:p>
        </p:txBody>
      </p:sp>
      <p:sp>
        <p:nvSpPr>
          <p:cNvPr id="46" name="WordArt 38"/>
          <p:cNvSpPr>
            <a:spLocks noChangeArrowheads="1" noChangeShapeType="1" noTextEdit="1"/>
          </p:cNvSpPr>
          <p:nvPr/>
        </p:nvSpPr>
        <p:spPr bwMode="auto">
          <a:xfrm>
            <a:off x="579608" y="475589"/>
            <a:ext cx="685800" cy="76709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2</a:t>
            </a:r>
          </a:p>
        </p:txBody>
      </p:sp>
      <p:sp>
        <p:nvSpPr>
          <p:cNvPr id="47" name="WordArt 39"/>
          <p:cNvSpPr>
            <a:spLocks noChangeArrowheads="1" noChangeShapeType="1" noTextEdit="1"/>
          </p:cNvSpPr>
          <p:nvPr/>
        </p:nvSpPr>
        <p:spPr bwMode="auto">
          <a:xfrm>
            <a:off x="579608" y="475589"/>
            <a:ext cx="685800" cy="76709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3</a:t>
            </a:r>
          </a:p>
        </p:txBody>
      </p:sp>
      <p:sp>
        <p:nvSpPr>
          <p:cNvPr id="48" name="WordArt 40"/>
          <p:cNvSpPr>
            <a:spLocks noChangeArrowheads="1" noChangeShapeType="1" noTextEdit="1"/>
          </p:cNvSpPr>
          <p:nvPr/>
        </p:nvSpPr>
        <p:spPr bwMode="auto">
          <a:xfrm>
            <a:off x="522458" y="461302"/>
            <a:ext cx="685800" cy="76709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4</a:t>
            </a:r>
          </a:p>
        </p:txBody>
      </p:sp>
      <p:sp>
        <p:nvSpPr>
          <p:cNvPr id="49" name="WordArt 41"/>
          <p:cNvSpPr>
            <a:spLocks noChangeArrowheads="1" noChangeShapeType="1" noTextEdit="1"/>
          </p:cNvSpPr>
          <p:nvPr/>
        </p:nvSpPr>
        <p:spPr bwMode="auto">
          <a:xfrm>
            <a:off x="593895" y="461302"/>
            <a:ext cx="685800" cy="767097"/>
          </a:xfrm>
          <a:prstGeom prst="rect">
            <a:avLst/>
          </a:prstGeom>
        </p:spPr>
        <p:txBody>
          <a:bodyPr wrap="none" lIns="68554" tIns="34278" rIns="68554" bIns="34278" numCol="1" fromWordArt="1">
            <a:prstTxWarp prst="textPlain">
              <a:avLst>
                <a:gd name="adj" fmla="val 50000"/>
              </a:avLst>
            </a:prstTxWarp>
          </a:bodyPr>
          <a:lstStyle/>
          <a:p>
            <a:pPr algn="ctr" defTabSz="685537" fontAlgn="auto">
              <a:spcBef>
                <a:spcPts val="0"/>
              </a:spcBef>
              <a:spcAft>
                <a:spcPts val="0"/>
              </a:spcAft>
              <a:defRPr/>
            </a:pPr>
            <a:r>
              <a:rPr lang="en-US" sz="2700" kern="10" dirty="0">
                <a:ln w="19050">
                  <a:solidFill>
                    <a:srgbClr val="99CCFF"/>
                  </a:solidFill>
                  <a:round/>
                  <a:headEnd/>
                  <a:tailEnd/>
                </a:ln>
                <a:effectLst>
                  <a:outerShdw dist="35921" dir="2700000" algn="ctr" rotWithShape="0">
                    <a:srgbClr val="990000"/>
                  </a:outerShdw>
                </a:effectLst>
                <a:latin typeface="Impact" panose="020B0806030902050204" pitchFamily="34" charset="0"/>
                <a:ea typeface="+mn-ea"/>
              </a:rPr>
              <a:t>5</a:t>
            </a:r>
          </a:p>
        </p:txBody>
      </p:sp>
      <p:sp>
        <p:nvSpPr>
          <p:cNvPr id="50" name="AutoShape 51">
            <a:extLst>
              <a:ext uri="{FF2B5EF4-FFF2-40B4-BE49-F238E27FC236}">
                <a16:creationId xmlns:a16="http://schemas.microsoft.com/office/drawing/2014/main" id="{A1CFDA55-D383-401B-AD4B-B2A7B948B0D2}"/>
              </a:ext>
            </a:extLst>
          </p:cNvPr>
          <p:cNvSpPr>
            <a:spLocks noChangeArrowheads="1"/>
          </p:cNvSpPr>
          <p:nvPr/>
        </p:nvSpPr>
        <p:spPr bwMode="auto">
          <a:xfrm>
            <a:off x="2632476" y="4316016"/>
            <a:ext cx="3676004" cy="571500"/>
          </a:xfrm>
          <a:prstGeom prst="roundRect">
            <a:avLst>
              <a:gd name="adj" fmla="val 16667"/>
            </a:avLst>
          </a:prstGeom>
          <a:solidFill>
            <a:srgbClr val="FFFF99"/>
          </a:solidFill>
          <a:ln w="9525">
            <a:noFill/>
            <a:round/>
            <a:headEnd/>
            <a:tailEnd/>
          </a:ln>
        </p:spPr>
        <p:txBody>
          <a:bodyPr wrap="none" lIns="68554" tIns="34278" rIns="68554" bIns="34278" anchor="ctr"/>
          <a:lstStyle/>
          <a:p>
            <a:pPr defTabSz="685537" fontAlgn="auto">
              <a:spcBef>
                <a:spcPts val="0"/>
              </a:spcBef>
              <a:spcAft>
                <a:spcPts val="0"/>
              </a:spcAft>
              <a:defRPr/>
            </a:pPr>
            <a:r>
              <a:rPr lang="en-US" altLang="en-US" sz="3200" dirty="0">
                <a:solidFill>
                  <a:srgbClr val="000000"/>
                </a:solidFill>
                <a:latin typeface="UTM Ong Do Gia" panose="02040603050506020204" pitchFamily="18" charset="0"/>
                <a:ea typeface="+mn-ea"/>
                <a:cs typeface="Times New Roman" panose="02020603050405020304" pitchFamily="18" charset="0"/>
              </a:rPr>
              <a:t> </a:t>
            </a:r>
            <a:r>
              <a:rPr lang="fr-FR" altLang="en-US" sz="3200" dirty="0">
                <a:solidFill>
                  <a:srgbClr val="000000"/>
                </a:solidFill>
                <a:latin typeface="UTM Ong Do Gia" panose="02040603050506020204" pitchFamily="18" charset="0"/>
                <a:ea typeface="+mn-ea"/>
                <a:cs typeface="Times New Roman" panose="02020603050405020304" pitchFamily="18" charset="0"/>
              </a:rPr>
              <a:t>Cả 3 ý trên </a:t>
            </a:r>
            <a:endParaRPr lang="en-US" sz="3200" b="1" dirty="0">
              <a:solidFill>
                <a:srgbClr val="FF0000"/>
              </a:solidFill>
              <a:latin typeface="UTM Ong Do Gia" panose="02040603050506020204" pitchFamily="18" charset="0"/>
              <a:ea typeface="+mn-ea"/>
              <a:cs typeface="Times New Roman" panose="02020603050405020304" pitchFamily="18" charset="0"/>
            </a:endParaRPr>
          </a:p>
        </p:txBody>
      </p:sp>
      <p:pic>
        <p:nvPicPr>
          <p:cNvPr id="51" name="Picture 37" descr="Blue_chapterlist">
            <a:extLst>
              <a:ext uri="{FF2B5EF4-FFF2-40B4-BE49-F238E27FC236}">
                <a16:creationId xmlns:a16="http://schemas.microsoft.com/office/drawing/2014/main" id="{080ABB52-FE78-46AF-A544-69BDF50E839D}"/>
              </a:ext>
            </a:extLst>
          </p:cNvPr>
          <p:cNvPicPr>
            <a:picLocks noChangeAspect="1" noChangeArrowheads="1"/>
          </p:cNvPicPr>
          <p:nvPr/>
        </p:nvPicPr>
        <p:blipFill>
          <a:blip r:embed="rId10" cstate="print">
            <a:clrChange>
              <a:clrFrom>
                <a:srgbClr val="FFFFFF"/>
              </a:clrFrom>
              <a:clrTo>
                <a:srgbClr val="FFFFFF">
                  <a:alpha val="0"/>
                </a:srgbClr>
              </a:clrTo>
            </a:clrChange>
          </a:blip>
          <a:srcRect/>
          <a:stretch>
            <a:fillRect/>
          </a:stretch>
        </p:blipFill>
        <p:spPr bwMode="auto">
          <a:xfrm>
            <a:off x="1232301" y="4462465"/>
            <a:ext cx="445294" cy="263128"/>
          </a:xfrm>
          <a:prstGeom prst="rect">
            <a:avLst/>
          </a:prstGeom>
          <a:noFill/>
          <a:ln w="9525">
            <a:noFill/>
            <a:miter lim="800000"/>
            <a:headEnd/>
            <a:tailEnd/>
          </a:ln>
          <a:effectLst>
            <a:outerShdw dist="107763" dir="18900000" algn="ctr" rotWithShape="0">
              <a:srgbClr val="808080">
                <a:alpha val="50000"/>
              </a:srgbClr>
            </a:outerShdw>
          </a:effectLst>
        </p:spPr>
      </p:pic>
      <p:pic>
        <p:nvPicPr>
          <p:cNvPr id="52" name="Picture 39" descr="Classicmode">
            <a:extLst>
              <a:ext uri="{FF2B5EF4-FFF2-40B4-BE49-F238E27FC236}">
                <a16:creationId xmlns:a16="http://schemas.microsoft.com/office/drawing/2014/main" id="{C4FC9BD0-65AA-49A0-934D-88C104C4FE9D}"/>
              </a:ext>
            </a:extLst>
          </p:cNvPr>
          <p:cNvPicPr>
            <a:picLocks noChangeAspect="1" noChangeArrowheads="1"/>
          </p:cNvPicPr>
          <p:nvPr/>
        </p:nvPicPr>
        <p:blipFill>
          <a:blip r:embed="rId11" cstate="print">
            <a:clrChange>
              <a:clrFrom>
                <a:srgbClr val="2C2761"/>
              </a:clrFrom>
              <a:clrTo>
                <a:srgbClr val="2C2761">
                  <a:alpha val="0"/>
                </a:srgbClr>
              </a:clrTo>
            </a:clrChange>
          </a:blip>
          <a:srcRect/>
          <a:stretch>
            <a:fillRect/>
          </a:stretch>
        </p:blipFill>
        <p:spPr bwMode="auto">
          <a:xfrm>
            <a:off x="1518052" y="4295780"/>
            <a:ext cx="1125140" cy="601265"/>
          </a:xfrm>
          <a:prstGeom prst="rect">
            <a:avLst/>
          </a:prstGeom>
          <a:noFill/>
          <a:ln w="9525">
            <a:noFill/>
            <a:miter lim="800000"/>
            <a:headEnd/>
            <a:tailEnd/>
          </a:ln>
          <a:effectLst>
            <a:outerShdw dist="107763" dir="18900000" algn="ctr" rotWithShape="0">
              <a:srgbClr val="808080">
                <a:alpha val="50000"/>
              </a:srgbClr>
            </a:outerShdw>
          </a:effectLst>
        </p:spPr>
      </p:pic>
      <p:sp>
        <p:nvSpPr>
          <p:cNvPr id="61" name="Oval 59">
            <a:hlinkHover r:id="" action="ppaction://noaction" highlightClick="1">
              <a:snd r:embed="rId12" name="cached_combo42.wav"/>
            </a:hlinkHover>
            <a:extLst>
              <a:ext uri="{FF2B5EF4-FFF2-40B4-BE49-F238E27FC236}">
                <a16:creationId xmlns:a16="http://schemas.microsoft.com/office/drawing/2014/main" id="{1CF49DF3-C5ED-4235-90C7-B541007A2F39}"/>
              </a:ext>
            </a:extLst>
          </p:cNvPr>
          <p:cNvSpPr>
            <a:spLocks noChangeArrowheads="1"/>
          </p:cNvSpPr>
          <p:nvPr/>
        </p:nvSpPr>
        <p:spPr bwMode="auto">
          <a:xfrm>
            <a:off x="1575200" y="4350549"/>
            <a:ext cx="613172" cy="459581"/>
          </a:xfrm>
          <a:prstGeom prst="ellipse">
            <a:avLst/>
          </a:prstGeom>
          <a:gradFill rotWithShape="1">
            <a:gsLst>
              <a:gs pos="0">
                <a:srgbClr val="FF00FF">
                  <a:alpha val="53998"/>
                </a:srgbClr>
              </a:gs>
              <a:gs pos="100000">
                <a:srgbClr val="760076">
                  <a:alpha val="59000"/>
                </a:srgbClr>
              </a:gs>
            </a:gsLst>
            <a:lin ang="5400000" scaled="1"/>
          </a:gradFill>
          <a:ln w="9525">
            <a:noFill/>
            <a:round/>
            <a:headEnd/>
            <a:tailEnd/>
          </a:ln>
        </p:spPr>
        <p:txBody>
          <a:bodyPr wrap="none" lIns="68554" tIns="34278" rIns="68554" bIns="34278" anchor="ctr"/>
          <a:lstStyle/>
          <a:p>
            <a:pPr defTabSz="685537" fontAlgn="auto">
              <a:spcBef>
                <a:spcPts val="0"/>
              </a:spcBef>
              <a:spcAft>
                <a:spcPts val="0"/>
              </a:spcAft>
              <a:defRPr/>
            </a:pPr>
            <a:endParaRPr lang="vi-VN" sz="3200">
              <a:solidFill>
                <a:prstClr val="black"/>
              </a:solidFill>
              <a:latin typeface=".VnTime" pitchFamily="34" charset="0"/>
              <a:ea typeface="+mn-ea"/>
            </a:endParaRPr>
          </a:p>
        </p:txBody>
      </p:sp>
      <p:sp>
        <p:nvSpPr>
          <p:cNvPr id="62" name="WordArt 226">
            <a:extLst>
              <a:ext uri="{FF2B5EF4-FFF2-40B4-BE49-F238E27FC236}">
                <a16:creationId xmlns:a16="http://schemas.microsoft.com/office/drawing/2014/main" id="{969699FF-7C03-48AD-AA36-3D14BC4497FA}"/>
              </a:ext>
            </a:extLst>
          </p:cNvPr>
          <p:cNvSpPr>
            <a:spLocks noChangeArrowheads="1" noChangeShapeType="1" noTextEdit="1"/>
          </p:cNvSpPr>
          <p:nvPr/>
        </p:nvSpPr>
        <p:spPr bwMode="auto">
          <a:xfrm>
            <a:off x="1729984" y="4435081"/>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3200" kern="10">
                <a:ln w="9525">
                  <a:solidFill>
                    <a:srgbClr val="FFFF00"/>
                  </a:solidFill>
                  <a:round/>
                  <a:headEnd/>
                  <a:tailEnd/>
                </a:ln>
                <a:solidFill>
                  <a:srgbClr val="FFFF00"/>
                </a:solidFill>
                <a:latin typeface="UTM Ong Do Gia" panose="02040603050506020204" pitchFamily="18" charset="0"/>
                <a:ea typeface="+mn-ea"/>
              </a:rPr>
              <a:t>d</a:t>
            </a:r>
          </a:p>
        </p:txBody>
      </p:sp>
      <p:pic>
        <p:nvPicPr>
          <p:cNvPr id="64" name="Picture 37" descr="Blue_chapterlist">
            <a:extLst>
              <a:ext uri="{FF2B5EF4-FFF2-40B4-BE49-F238E27FC236}">
                <a16:creationId xmlns:a16="http://schemas.microsoft.com/office/drawing/2014/main" id="{507CD84C-4E91-4592-9545-DD78633C1C94}"/>
              </a:ext>
            </a:extLst>
          </p:cNvPr>
          <p:cNvPicPr>
            <a:picLocks noChangeAspect="1" noChangeArrowheads="1"/>
          </p:cNvPicPr>
          <p:nvPr/>
        </p:nvPicPr>
        <p:blipFill>
          <a:blip r:embed="rId10" cstate="print">
            <a:clrChange>
              <a:clrFrom>
                <a:srgbClr val="FFFFFF"/>
              </a:clrFrom>
              <a:clrTo>
                <a:srgbClr val="FFFFFF">
                  <a:alpha val="0"/>
                </a:srgbClr>
              </a:clrTo>
            </a:clrChange>
          </a:blip>
          <a:srcRect/>
          <a:stretch>
            <a:fillRect/>
          </a:stretch>
        </p:blipFill>
        <p:spPr bwMode="auto">
          <a:xfrm>
            <a:off x="1268020" y="4425556"/>
            <a:ext cx="445294" cy="263129"/>
          </a:xfrm>
          <a:prstGeom prst="rect">
            <a:avLst/>
          </a:prstGeom>
          <a:noFill/>
          <a:ln w="9525">
            <a:noFill/>
            <a:miter lim="800000"/>
            <a:headEnd/>
            <a:tailEnd/>
          </a:ln>
          <a:effectLst>
            <a:outerShdw dist="107763" dir="18900000" algn="ctr" rotWithShape="0">
              <a:srgbClr val="808080">
                <a:alpha val="50000"/>
              </a:srgbClr>
            </a:outerShdw>
          </a:effectLst>
        </p:spPr>
      </p:pic>
      <p:pic>
        <p:nvPicPr>
          <p:cNvPr id="73" name="Picture 39" descr="Classicmode">
            <a:extLst>
              <a:ext uri="{FF2B5EF4-FFF2-40B4-BE49-F238E27FC236}">
                <a16:creationId xmlns:a16="http://schemas.microsoft.com/office/drawing/2014/main" id="{D2BDDC04-1C86-429D-86D1-2915C7DAE7E7}"/>
              </a:ext>
            </a:extLst>
          </p:cNvPr>
          <p:cNvPicPr>
            <a:picLocks noChangeAspect="1" noChangeArrowheads="1"/>
          </p:cNvPicPr>
          <p:nvPr/>
        </p:nvPicPr>
        <p:blipFill>
          <a:blip r:embed="rId11" cstate="print">
            <a:clrChange>
              <a:clrFrom>
                <a:srgbClr val="2C2761"/>
              </a:clrFrom>
              <a:clrTo>
                <a:srgbClr val="2C2761">
                  <a:alpha val="0"/>
                </a:srgbClr>
              </a:clrTo>
            </a:clrChange>
          </a:blip>
          <a:srcRect/>
          <a:stretch>
            <a:fillRect/>
          </a:stretch>
        </p:blipFill>
        <p:spPr bwMode="auto">
          <a:xfrm>
            <a:off x="1553770" y="4258866"/>
            <a:ext cx="1125140" cy="601266"/>
          </a:xfrm>
          <a:prstGeom prst="rect">
            <a:avLst/>
          </a:prstGeom>
          <a:noFill/>
          <a:ln w="9525">
            <a:noFill/>
            <a:miter lim="800000"/>
            <a:headEnd/>
            <a:tailEnd/>
          </a:ln>
          <a:effectLst>
            <a:outerShdw dist="107763" dir="18900000" algn="ctr" rotWithShape="0">
              <a:srgbClr val="808080">
                <a:alpha val="50000"/>
              </a:srgbClr>
            </a:outerShdw>
          </a:effectLst>
        </p:spPr>
      </p:pic>
      <p:sp>
        <p:nvSpPr>
          <p:cNvPr id="77" name="WordArt 226">
            <a:extLst>
              <a:ext uri="{FF2B5EF4-FFF2-40B4-BE49-F238E27FC236}">
                <a16:creationId xmlns:a16="http://schemas.microsoft.com/office/drawing/2014/main" id="{92CB13FB-59AC-49B1-B575-0BAE4A946570}"/>
              </a:ext>
            </a:extLst>
          </p:cNvPr>
          <p:cNvSpPr>
            <a:spLocks noChangeArrowheads="1" noChangeShapeType="1" noTextEdit="1"/>
          </p:cNvSpPr>
          <p:nvPr/>
        </p:nvSpPr>
        <p:spPr bwMode="auto">
          <a:xfrm>
            <a:off x="1765702" y="4398172"/>
            <a:ext cx="345281" cy="290513"/>
          </a:xfrm>
          <a:prstGeom prst="rect">
            <a:avLst/>
          </a:prstGeom>
        </p:spPr>
        <p:txBody>
          <a:bodyPr wrap="none" lIns="68554" tIns="34278" rIns="68554" bIns="34278" numCol="1" fromWordArt="1">
            <a:prstTxWarp prst="textInflate">
              <a:avLst>
                <a:gd name="adj" fmla="val 13634"/>
              </a:avLst>
            </a:prstTxWarp>
          </a:bodyPr>
          <a:lstStyle/>
          <a:p>
            <a:pPr algn="ctr" defTabSz="685537" fontAlgn="auto">
              <a:spcBef>
                <a:spcPts val="0"/>
              </a:spcBef>
              <a:spcAft>
                <a:spcPts val="0"/>
              </a:spcAft>
              <a:defRPr/>
            </a:pPr>
            <a:r>
              <a:rPr lang="en-US" sz="3200" kern="10" dirty="0">
                <a:ln w="9525">
                  <a:solidFill>
                    <a:srgbClr val="FFFF00"/>
                  </a:solidFill>
                  <a:round/>
                  <a:headEnd/>
                  <a:tailEnd/>
                </a:ln>
                <a:solidFill>
                  <a:srgbClr val="FFFF00"/>
                </a:solidFill>
                <a:latin typeface="UTM Ong Do Gia" panose="02040603050506020204" pitchFamily="18" charset="0"/>
                <a:ea typeface="+mn-ea"/>
              </a:rPr>
              <a:t>D</a:t>
            </a:r>
          </a:p>
        </p:txBody>
      </p:sp>
      <p:sp>
        <p:nvSpPr>
          <p:cNvPr id="63" name="AutoShape 51">
            <a:extLst>
              <a:ext uri="{FF2B5EF4-FFF2-40B4-BE49-F238E27FC236}">
                <a16:creationId xmlns:a16="http://schemas.microsoft.com/office/drawing/2014/main" id="{4BBB5B10-980D-4CB1-A405-083DC767E767}"/>
              </a:ext>
            </a:extLst>
          </p:cNvPr>
          <p:cNvSpPr>
            <a:spLocks noChangeArrowheads="1"/>
          </p:cNvSpPr>
          <p:nvPr/>
        </p:nvSpPr>
        <p:spPr bwMode="auto">
          <a:xfrm>
            <a:off x="2624735" y="4309587"/>
            <a:ext cx="3672483" cy="571500"/>
          </a:xfrm>
          <a:prstGeom prst="roundRect">
            <a:avLst>
              <a:gd name="adj" fmla="val 16667"/>
            </a:avLst>
          </a:prstGeom>
          <a:solidFill>
            <a:srgbClr val="FFFF99"/>
          </a:solidFill>
          <a:ln w="9525">
            <a:noFill/>
            <a:round/>
            <a:headEnd/>
            <a:tailEnd/>
          </a:ln>
        </p:spPr>
        <p:txBody>
          <a:bodyPr wrap="none" lIns="68554" tIns="34278" rIns="68554" bIns="34278" anchor="ctr"/>
          <a:lstStyle/>
          <a:p>
            <a:pPr algn="ctr" defTabSz="685537" fontAlgn="auto">
              <a:spcBef>
                <a:spcPts val="0"/>
              </a:spcBef>
              <a:spcAft>
                <a:spcPts val="0"/>
              </a:spcAft>
              <a:defRPr/>
            </a:pPr>
            <a:r>
              <a:rPr lang="en-US" sz="3200" b="1" dirty="0">
                <a:solidFill>
                  <a:srgbClr val="FF0000"/>
                </a:solidFill>
                <a:latin typeface="UTM Ong Do Gia" panose="02040603050506020204" pitchFamily="18" charset="0"/>
                <a:ea typeface="+mn-ea"/>
              </a:rPr>
              <a:t>    </a:t>
            </a:r>
            <a:r>
              <a:rPr lang="fr-FR" altLang="en-US" sz="3200" dirty="0">
                <a:solidFill>
                  <a:srgbClr val="FF0000"/>
                </a:solidFill>
                <a:latin typeface="UTM Ong Do Gia" panose="02040603050506020204" pitchFamily="18" charset="0"/>
                <a:ea typeface="+mn-ea"/>
                <a:cs typeface="Times New Roman" panose="02020603050405020304" pitchFamily="18" charset="0"/>
              </a:rPr>
              <a:t>Cả 3 ý trên</a:t>
            </a:r>
            <a:endParaRPr lang="en-US" sz="3200" b="1" dirty="0">
              <a:solidFill>
                <a:srgbClr val="FF0000"/>
              </a:solidFill>
              <a:latin typeface="UTM Ong Do Gia" panose="02040603050506020204" pitchFamily="18" charset="0"/>
              <a:ea typeface="+mn-ea"/>
            </a:endParaRPr>
          </a:p>
        </p:txBody>
      </p:sp>
      <p:pic>
        <p:nvPicPr>
          <p:cNvPr id="80" name="图片 8">
            <a:extLst>
              <a:ext uri="{FF2B5EF4-FFF2-40B4-BE49-F238E27FC236}">
                <a16:creationId xmlns:a16="http://schemas.microsoft.com/office/drawing/2014/main" id="{F810DA92-B4B4-4E6E-A70C-E24FC400E04E}"/>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693642" y="2527699"/>
            <a:ext cx="2441998" cy="2230090"/>
          </a:xfrm>
          <a:prstGeom prst="rect">
            <a:avLst/>
          </a:prstGeom>
        </p:spPr>
      </p:pic>
    </p:spTree>
    <p:custDataLst>
      <p:tags r:id="rId1"/>
    </p:custDataLst>
    <p:extLst>
      <p:ext uri="{BB962C8B-B14F-4D97-AF65-F5344CB8AC3E}">
        <p14:creationId xmlns:p14="http://schemas.microsoft.com/office/powerpoint/2010/main" val="89709485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withEffect">
                                  <p:stCondLst>
                                    <p:cond delay="50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1000" fill="hold"/>
                                        <p:tgtEl>
                                          <p:spTgt spid="37"/>
                                        </p:tgtEl>
                                        <p:attrNameLst>
                                          <p:attrName>ppt_x</p:attrName>
                                        </p:attrNameLst>
                                      </p:cBhvr>
                                      <p:tavLst>
                                        <p:tav tm="0">
                                          <p:val>
                                            <p:strVal val="0-#ppt_w/2"/>
                                          </p:val>
                                        </p:tav>
                                        <p:tav tm="100000">
                                          <p:val>
                                            <p:strVal val="#ppt_x"/>
                                          </p:val>
                                        </p:tav>
                                      </p:tavLst>
                                    </p:anim>
                                    <p:anim calcmode="lin" valueType="num">
                                      <p:cBhvr additive="base">
                                        <p:cTn id="8" dur="1000" fill="hold"/>
                                        <p:tgtEl>
                                          <p:spTgt spid="3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Jet Fighter 2-DVD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2" presetClass="entr" presetSubtype="4" fill="hold" nodeType="clickEffect">
                                  <p:stCondLst>
                                    <p:cond delay="0"/>
                                  </p:stCondLst>
                                  <p:childTnLst>
                                    <p:set>
                                      <p:cBhvr>
                                        <p:cTn id="12" dur="1" fill="hold">
                                          <p:stCondLst>
                                            <p:cond delay="0"/>
                                          </p:stCondLst>
                                        </p:cTn>
                                        <p:tgtEl>
                                          <p:spTgt spid="39"/>
                                        </p:tgtEl>
                                        <p:attrNameLst>
                                          <p:attrName>style.visibility</p:attrName>
                                        </p:attrNameLst>
                                      </p:cBhvr>
                                      <p:to>
                                        <p:strVal val="visible"/>
                                      </p:to>
                                    </p:set>
                                    <p:animEffect transition="in" filter="wipe(down)">
                                      <p:cBhvr>
                                        <p:cTn id="13" dur="500"/>
                                        <p:tgtEl>
                                          <p:spTgt spid="39"/>
                                        </p:tgtEl>
                                      </p:cBhvr>
                                    </p:animEffect>
                                  </p:childTnLst>
                                </p:cTn>
                              </p:par>
                              <p:par>
                                <p:cTn id="14" presetID="22" presetClass="entr" presetSubtype="4" fill="hold" nodeType="withEffect">
                                  <p:stCondLst>
                                    <p:cond delay="0"/>
                                  </p:stCondLst>
                                  <p:childTnLst>
                                    <p:set>
                                      <p:cBhvr>
                                        <p:cTn id="15" dur="1" fill="hold">
                                          <p:stCondLst>
                                            <p:cond delay="0"/>
                                          </p:stCondLst>
                                        </p:cTn>
                                        <p:tgtEl>
                                          <p:spTgt spid="40"/>
                                        </p:tgtEl>
                                        <p:attrNameLst>
                                          <p:attrName>style.visibility</p:attrName>
                                        </p:attrNameLst>
                                      </p:cBhvr>
                                      <p:to>
                                        <p:strVal val="visible"/>
                                      </p:to>
                                    </p:set>
                                    <p:animEffect transition="in" filter="wipe(down)">
                                      <p:cBhvr>
                                        <p:cTn id="16" dur="500"/>
                                        <p:tgtEl>
                                          <p:spTgt spid="40"/>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1043"/>
                                        </p:tgtEl>
                                        <p:attrNameLst>
                                          <p:attrName>style.visibility</p:attrName>
                                        </p:attrNameLst>
                                      </p:cBhvr>
                                      <p:to>
                                        <p:strVal val="visible"/>
                                      </p:to>
                                    </p:set>
                                    <p:animEffect transition="in" filter="wipe(down)">
                                      <p:cBhvr>
                                        <p:cTn id="19" dur="500"/>
                                        <p:tgtEl>
                                          <p:spTgt spid="1043"/>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1044"/>
                                        </p:tgtEl>
                                        <p:attrNameLst>
                                          <p:attrName>style.visibility</p:attrName>
                                        </p:attrNameLst>
                                      </p:cBhvr>
                                      <p:to>
                                        <p:strVal val="visible"/>
                                      </p:to>
                                    </p:set>
                                    <p:animEffect transition="in" filter="wipe(down)">
                                      <p:cBhvr>
                                        <p:cTn id="22" dur="500"/>
                                        <p:tgtEl>
                                          <p:spTgt spid="1044"/>
                                        </p:tgtEl>
                                      </p:cBhvr>
                                    </p:animEffect>
                                  </p:childTnLst>
                                </p:cTn>
                              </p:par>
                              <p:par>
                                <p:cTn id="23" presetID="22" presetClass="entr" presetSubtype="4" fill="hold" nodeType="withEffect">
                                  <p:stCondLst>
                                    <p:cond delay="0"/>
                                  </p:stCondLst>
                                  <p:childTnLst>
                                    <p:set>
                                      <p:cBhvr>
                                        <p:cTn id="24" dur="1" fill="hold">
                                          <p:stCondLst>
                                            <p:cond delay="0"/>
                                          </p:stCondLst>
                                        </p:cTn>
                                        <p:tgtEl>
                                          <p:spTgt spid="53"/>
                                        </p:tgtEl>
                                        <p:attrNameLst>
                                          <p:attrName>style.visibility</p:attrName>
                                        </p:attrNameLst>
                                      </p:cBhvr>
                                      <p:to>
                                        <p:strVal val="visible"/>
                                      </p:to>
                                    </p:set>
                                    <p:animEffect transition="in" filter="wipe(down)">
                                      <p:cBhvr>
                                        <p:cTn id="25" dur="500"/>
                                        <p:tgtEl>
                                          <p:spTgt spid="53"/>
                                        </p:tgtEl>
                                      </p:cBhvr>
                                    </p:animEffect>
                                  </p:childTnLst>
                                </p:cTn>
                              </p:par>
                              <p:par>
                                <p:cTn id="26" presetID="22" presetClass="entr" presetSubtype="4" fill="hold" nodeType="withEffect">
                                  <p:stCondLst>
                                    <p:cond delay="0"/>
                                  </p:stCondLst>
                                  <p:childTnLst>
                                    <p:set>
                                      <p:cBhvr>
                                        <p:cTn id="27" dur="1" fill="hold">
                                          <p:stCondLst>
                                            <p:cond delay="0"/>
                                          </p:stCondLst>
                                        </p:cTn>
                                        <p:tgtEl>
                                          <p:spTgt spid="54"/>
                                        </p:tgtEl>
                                        <p:attrNameLst>
                                          <p:attrName>style.visibility</p:attrName>
                                        </p:attrNameLst>
                                      </p:cBhvr>
                                      <p:to>
                                        <p:strVal val="visible"/>
                                      </p:to>
                                    </p:set>
                                    <p:animEffect transition="in" filter="wipe(down)">
                                      <p:cBhvr>
                                        <p:cTn id="28" dur="500"/>
                                        <p:tgtEl>
                                          <p:spTgt spid="54"/>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55"/>
                                        </p:tgtEl>
                                        <p:attrNameLst>
                                          <p:attrName>style.visibility</p:attrName>
                                        </p:attrNameLst>
                                      </p:cBhvr>
                                      <p:to>
                                        <p:strVal val="visible"/>
                                      </p:to>
                                    </p:set>
                                    <p:animEffect transition="in" filter="wipe(down)">
                                      <p:cBhvr>
                                        <p:cTn id="31" dur="500"/>
                                        <p:tgtEl>
                                          <p:spTgt spid="55"/>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56"/>
                                        </p:tgtEl>
                                        <p:attrNameLst>
                                          <p:attrName>style.visibility</p:attrName>
                                        </p:attrNameLst>
                                      </p:cBhvr>
                                      <p:to>
                                        <p:strVal val="visible"/>
                                      </p:to>
                                    </p:set>
                                    <p:animEffect transition="in" filter="wipe(down)">
                                      <p:cBhvr>
                                        <p:cTn id="34" dur="500"/>
                                        <p:tgtEl>
                                          <p:spTgt spid="56"/>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68"/>
                                        </p:tgtEl>
                                        <p:attrNameLst>
                                          <p:attrName>style.visibility</p:attrName>
                                        </p:attrNameLst>
                                      </p:cBhvr>
                                      <p:to>
                                        <p:strVal val="visible"/>
                                      </p:to>
                                    </p:set>
                                    <p:animEffect transition="in" filter="wipe(down)">
                                      <p:cBhvr>
                                        <p:cTn id="37" dur="500"/>
                                        <p:tgtEl>
                                          <p:spTgt spid="68"/>
                                        </p:tgtEl>
                                      </p:cBhvr>
                                    </p:animEffect>
                                  </p:childTnLst>
                                  <p:subTnLst>
                                    <p:audio>
                                      <p:cMediaNode>
                                        <p:cTn display="0" masterRel="sameClick">
                                          <p:stCondLst>
                                            <p:cond evt="begin" delay="0">
                                              <p:tn val="35"/>
                                            </p:cond>
                                          </p:stCondLst>
                                          <p:endCondLst>
                                            <p:cond evt="onStopAudio" delay="0">
                                              <p:tgtEl>
                                                <p:sldTgt/>
                                              </p:tgtEl>
                                            </p:cond>
                                          </p:endCondLst>
                                        </p:cTn>
                                        <p:tgtEl>
                                          <p:sndTgt r:embed="rId4" name="Chimes 3-CL (2).wav"/>
                                        </p:tgtEl>
                                      </p:cMediaNode>
                                    </p:audio>
                                  </p:subTnLst>
                                </p:cTn>
                              </p:par>
                              <p:par>
                                <p:cTn id="38" presetID="22" presetClass="entr" presetSubtype="4" fill="hold" nodeType="withEffect">
                                  <p:stCondLst>
                                    <p:cond delay="0"/>
                                  </p:stCondLst>
                                  <p:childTnLst>
                                    <p:set>
                                      <p:cBhvr>
                                        <p:cTn id="39" dur="1" fill="hold">
                                          <p:stCondLst>
                                            <p:cond delay="0"/>
                                          </p:stCondLst>
                                        </p:cTn>
                                        <p:tgtEl>
                                          <p:spTgt spid="69"/>
                                        </p:tgtEl>
                                        <p:attrNameLst>
                                          <p:attrName>style.visibility</p:attrName>
                                        </p:attrNameLst>
                                      </p:cBhvr>
                                      <p:to>
                                        <p:strVal val="visible"/>
                                      </p:to>
                                    </p:set>
                                    <p:animEffect transition="in" filter="wipe(down)">
                                      <p:cBhvr>
                                        <p:cTn id="40" dur="500"/>
                                        <p:tgtEl>
                                          <p:spTgt spid="69"/>
                                        </p:tgtEl>
                                      </p:cBhvr>
                                    </p:animEffect>
                                  </p:childTnLst>
                                </p:cTn>
                              </p:par>
                              <p:par>
                                <p:cTn id="41" presetID="22" presetClass="entr" presetSubtype="4" fill="hold" nodeType="withEffect">
                                  <p:stCondLst>
                                    <p:cond delay="0"/>
                                  </p:stCondLst>
                                  <p:childTnLst>
                                    <p:set>
                                      <p:cBhvr>
                                        <p:cTn id="42" dur="1" fill="hold">
                                          <p:stCondLst>
                                            <p:cond delay="0"/>
                                          </p:stCondLst>
                                        </p:cTn>
                                        <p:tgtEl>
                                          <p:spTgt spid="70"/>
                                        </p:tgtEl>
                                        <p:attrNameLst>
                                          <p:attrName>style.visibility</p:attrName>
                                        </p:attrNameLst>
                                      </p:cBhvr>
                                      <p:to>
                                        <p:strVal val="visible"/>
                                      </p:to>
                                    </p:set>
                                    <p:animEffect transition="in" filter="wipe(down)">
                                      <p:cBhvr>
                                        <p:cTn id="43" dur="500"/>
                                        <p:tgtEl>
                                          <p:spTgt spid="70"/>
                                        </p:tgtEl>
                                      </p:cBhvr>
                                    </p:animEffect>
                                  </p:childTnLst>
                                </p:cTn>
                              </p:par>
                              <p:par>
                                <p:cTn id="44" presetID="22" presetClass="entr" presetSubtype="4" fill="hold" grpId="0" nodeType="withEffect">
                                  <p:stCondLst>
                                    <p:cond delay="0"/>
                                  </p:stCondLst>
                                  <p:childTnLst>
                                    <p:set>
                                      <p:cBhvr>
                                        <p:cTn id="45" dur="1" fill="hold">
                                          <p:stCondLst>
                                            <p:cond delay="0"/>
                                          </p:stCondLst>
                                        </p:cTn>
                                        <p:tgtEl>
                                          <p:spTgt spid="71"/>
                                        </p:tgtEl>
                                        <p:attrNameLst>
                                          <p:attrName>style.visibility</p:attrName>
                                        </p:attrNameLst>
                                      </p:cBhvr>
                                      <p:to>
                                        <p:strVal val="visible"/>
                                      </p:to>
                                    </p:set>
                                    <p:animEffect transition="in" filter="wipe(down)">
                                      <p:cBhvr>
                                        <p:cTn id="46" dur="500"/>
                                        <p:tgtEl>
                                          <p:spTgt spid="71"/>
                                        </p:tgtEl>
                                      </p:cBhvr>
                                    </p:animEffect>
                                  </p:childTnLst>
                                </p:cTn>
                              </p:par>
                              <p:par>
                                <p:cTn id="47" presetID="22" presetClass="entr" presetSubtype="4" fill="hold" grpId="0" nodeType="withEffect">
                                  <p:stCondLst>
                                    <p:cond delay="0"/>
                                  </p:stCondLst>
                                  <p:childTnLst>
                                    <p:set>
                                      <p:cBhvr>
                                        <p:cTn id="48" dur="1" fill="hold">
                                          <p:stCondLst>
                                            <p:cond delay="0"/>
                                          </p:stCondLst>
                                        </p:cTn>
                                        <p:tgtEl>
                                          <p:spTgt spid="72"/>
                                        </p:tgtEl>
                                        <p:attrNameLst>
                                          <p:attrName>style.visibility</p:attrName>
                                        </p:attrNameLst>
                                      </p:cBhvr>
                                      <p:to>
                                        <p:strVal val="visible"/>
                                      </p:to>
                                    </p:set>
                                    <p:animEffect transition="in" filter="wipe(down)">
                                      <p:cBhvr>
                                        <p:cTn id="49" dur="500"/>
                                        <p:tgtEl>
                                          <p:spTgt spid="72"/>
                                        </p:tgtEl>
                                      </p:cBhvr>
                                    </p:animEffect>
                                  </p:childTnLst>
                                </p:cTn>
                              </p:par>
                            </p:childTnLst>
                          </p:cTn>
                        </p:par>
                        <p:par>
                          <p:cTn id="50" fill="hold" nodeType="withGroup">
                            <p:stCondLst>
                              <p:cond delay="500"/>
                            </p:stCondLst>
                            <p:childTnLst>
                              <p:par>
                                <p:cTn id="51" presetID="22" presetClass="entr" presetSubtype="4" fill="hold" nodeType="afterEffect">
                                  <p:stCondLst>
                                    <p:cond delay="0"/>
                                  </p:stCondLst>
                                  <p:childTnLst>
                                    <p:set>
                                      <p:cBhvr>
                                        <p:cTn id="52" dur="1" fill="hold">
                                          <p:stCondLst>
                                            <p:cond delay="0"/>
                                          </p:stCondLst>
                                        </p:cTn>
                                        <p:tgtEl>
                                          <p:spTgt spid="5"/>
                                        </p:tgtEl>
                                        <p:attrNameLst>
                                          <p:attrName>style.visibility</p:attrName>
                                        </p:attrNameLst>
                                      </p:cBhvr>
                                      <p:to>
                                        <p:strVal val="visible"/>
                                      </p:to>
                                    </p:set>
                                    <p:animEffect transition="in" filter="wipe(down)">
                                      <p:cBhvr>
                                        <p:cTn id="53" dur="500"/>
                                        <p:tgtEl>
                                          <p:spTgt spid="5"/>
                                        </p:tgtEl>
                                      </p:cBhvr>
                                    </p:animEffect>
                                  </p:childTnLst>
                                </p:cTn>
                              </p:par>
                              <p:par>
                                <p:cTn id="54" presetID="22" presetClass="entr" presetSubtype="4" fill="hold" nodeType="withEffect">
                                  <p:stCondLst>
                                    <p:cond delay="0"/>
                                  </p:stCondLst>
                                  <p:childTnLst>
                                    <p:set>
                                      <p:cBhvr>
                                        <p:cTn id="55" dur="1" fill="hold">
                                          <p:stCondLst>
                                            <p:cond delay="0"/>
                                          </p:stCondLst>
                                        </p:cTn>
                                        <p:tgtEl>
                                          <p:spTgt spid="6"/>
                                        </p:tgtEl>
                                        <p:attrNameLst>
                                          <p:attrName>style.visibility</p:attrName>
                                        </p:attrNameLst>
                                      </p:cBhvr>
                                      <p:to>
                                        <p:strVal val="visible"/>
                                      </p:to>
                                    </p:set>
                                    <p:animEffect transition="in" filter="wipe(down)">
                                      <p:cBhvr>
                                        <p:cTn id="56" dur="500"/>
                                        <p:tgtEl>
                                          <p:spTgt spid="6"/>
                                        </p:tgtEl>
                                      </p:cBhvr>
                                    </p:animEffect>
                                  </p:childTnLst>
                                </p:cTn>
                              </p:par>
                              <p:par>
                                <p:cTn id="57" presetID="22" presetClass="entr" presetSubtype="4" fill="hold" grpId="0" nodeType="withEffect">
                                  <p:stCondLst>
                                    <p:cond delay="0"/>
                                  </p:stCondLst>
                                  <p:childTnLst>
                                    <p:set>
                                      <p:cBhvr>
                                        <p:cTn id="58" dur="1" fill="hold">
                                          <p:stCondLst>
                                            <p:cond delay="0"/>
                                          </p:stCondLst>
                                        </p:cTn>
                                        <p:tgtEl>
                                          <p:spTgt spid="7"/>
                                        </p:tgtEl>
                                        <p:attrNameLst>
                                          <p:attrName>style.visibility</p:attrName>
                                        </p:attrNameLst>
                                      </p:cBhvr>
                                      <p:to>
                                        <p:strVal val="visible"/>
                                      </p:to>
                                    </p:set>
                                    <p:animEffect transition="in" filter="wipe(down)">
                                      <p:cBhvr>
                                        <p:cTn id="59" dur="500"/>
                                        <p:tgtEl>
                                          <p:spTgt spid="7"/>
                                        </p:tgtEl>
                                      </p:cBhvr>
                                    </p:animEffect>
                                  </p:childTnLst>
                                </p:cTn>
                              </p:par>
                              <p:par>
                                <p:cTn id="60" presetID="22" presetClass="entr" presetSubtype="4" fill="hold" grpId="0" nodeType="withEffect">
                                  <p:stCondLst>
                                    <p:cond delay="0"/>
                                  </p:stCondLst>
                                  <p:childTnLst>
                                    <p:set>
                                      <p:cBhvr>
                                        <p:cTn id="61" dur="1" fill="hold">
                                          <p:stCondLst>
                                            <p:cond delay="0"/>
                                          </p:stCondLst>
                                        </p:cTn>
                                        <p:tgtEl>
                                          <p:spTgt spid="8"/>
                                        </p:tgtEl>
                                        <p:attrNameLst>
                                          <p:attrName>style.visibility</p:attrName>
                                        </p:attrNameLst>
                                      </p:cBhvr>
                                      <p:to>
                                        <p:strVal val="visible"/>
                                      </p:to>
                                    </p:set>
                                    <p:animEffect transition="in" filter="wipe(down)">
                                      <p:cBhvr>
                                        <p:cTn id="62" dur="500"/>
                                        <p:tgtEl>
                                          <p:spTgt spid="8"/>
                                        </p:tgtEl>
                                      </p:cBhvr>
                                    </p:animEffect>
                                  </p:childTnLst>
                                </p:cTn>
                              </p:par>
                              <p:par>
                                <p:cTn id="63" presetID="22" presetClass="entr" presetSubtype="4" fill="hold" grpId="0" nodeType="withEffect">
                                  <p:stCondLst>
                                    <p:cond delay="0"/>
                                  </p:stCondLst>
                                  <p:childTnLst>
                                    <p:set>
                                      <p:cBhvr>
                                        <p:cTn id="64" dur="1" fill="hold">
                                          <p:stCondLst>
                                            <p:cond delay="0"/>
                                          </p:stCondLst>
                                        </p:cTn>
                                        <p:tgtEl>
                                          <p:spTgt spid="57"/>
                                        </p:tgtEl>
                                        <p:attrNameLst>
                                          <p:attrName>style.visibility</p:attrName>
                                        </p:attrNameLst>
                                      </p:cBhvr>
                                      <p:to>
                                        <p:strVal val="visible"/>
                                      </p:to>
                                    </p:set>
                                    <p:animEffect transition="in" filter="wipe(down)">
                                      <p:cBhvr>
                                        <p:cTn id="65" dur="500"/>
                                        <p:tgtEl>
                                          <p:spTgt spid="57"/>
                                        </p:tgtEl>
                                      </p:cBhvr>
                                    </p:animEffect>
                                  </p:childTnLst>
                                  <p:subTnLst>
                                    <p:audio>
                                      <p:cMediaNode>
                                        <p:cTn display="0" masterRel="sameClick">
                                          <p:stCondLst>
                                            <p:cond evt="begin" delay="0">
                                              <p:tn val="63"/>
                                            </p:cond>
                                          </p:stCondLst>
                                          <p:endCondLst>
                                            <p:cond evt="onStopAudio" delay="0">
                                              <p:tgtEl>
                                                <p:sldTgt/>
                                              </p:tgtEl>
                                            </p:cond>
                                          </p:endCondLst>
                                        </p:cTn>
                                        <p:tgtEl>
                                          <p:sndTgt r:embed="rId4" name="Chimes 3-CL (2).wav"/>
                                        </p:tgtEl>
                                      </p:cMediaNode>
                                    </p:audio>
                                  </p:subTnLst>
                                </p:cTn>
                              </p:par>
                              <p:par>
                                <p:cTn id="66" presetID="22" presetClass="entr" presetSubtype="4" fill="hold" nodeType="withEffect">
                                  <p:stCondLst>
                                    <p:cond delay="0"/>
                                  </p:stCondLst>
                                  <p:childTnLst>
                                    <p:set>
                                      <p:cBhvr>
                                        <p:cTn id="67" dur="1" fill="hold">
                                          <p:stCondLst>
                                            <p:cond delay="0"/>
                                          </p:stCondLst>
                                        </p:cTn>
                                        <p:tgtEl>
                                          <p:spTgt spid="58"/>
                                        </p:tgtEl>
                                        <p:attrNameLst>
                                          <p:attrName>style.visibility</p:attrName>
                                        </p:attrNameLst>
                                      </p:cBhvr>
                                      <p:to>
                                        <p:strVal val="visible"/>
                                      </p:to>
                                    </p:set>
                                    <p:animEffect transition="in" filter="wipe(down)">
                                      <p:cBhvr>
                                        <p:cTn id="68" dur="500"/>
                                        <p:tgtEl>
                                          <p:spTgt spid="58"/>
                                        </p:tgtEl>
                                      </p:cBhvr>
                                    </p:animEffect>
                                  </p:childTnLst>
                                </p:cTn>
                              </p:par>
                              <p:par>
                                <p:cTn id="69" presetID="22" presetClass="entr" presetSubtype="4" fill="hold" nodeType="withEffect">
                                  <p:stCondLst>
                                    <p:cond delay="0"/>
                                  </p:stCondLst>
                                  <p:childTnLst>
                                    <p:set>
                                      <p:cBhvr>
                                        <p:cTn id="70" dur="1" fill="hold">
                                          <p:stCondLst>
                                            <p:cond delay="0"/>
                                          </p:stCondLst>
                                        </p:cTn>
                                        <p:tgtEl>
                                          <p:spTgt spid="59"/>
                                        </p:tgtEl>
                                        <p:attrNameLst>
                                          <p:attrName>style.visibility</p:attrName>
                                        </p:attrNameLst>
                                      </p:cBhvr>
                                      <p:to>
                                        <p:strVal val="visible"/>
                                      </p:to>
                                    </p:set>
                                    <p:animEffect transition="in" filter="wipe(down)">
                                      <p:cBhvr>
                                        <p:cTn id="71" dur="500"/>
                                        <p:tgtEl>
                                          <p:spTgt spid="59"/>
                                        </p:tgtEl>
                                      </p:cBhvr>
                                    </p:animEffect>
                                  </p:childTnLst>
                                </p:cTn>
                              </p:par>
                              <p:par>
                                <p:cTn id="72" presetID="22" presetClass="entr" presetSubtype="4" fill="hold" grpId="0" nodeType="withEffect">
                                  <p:stCondLst>
                                    <p:cond delay="0"/>
                                  </p:stCondLst>
                                  <p:childTnLst>
                                    <p:set>
                                      <p:cBhvr>
                                        <p:cTn id="73" dur="1" fill="hold">
                                          <p:stCondLst>
                                            <p:cond delay="0"/>
                                          </p:stCondLst>
                                        </p:cTn>
                                        <p:tgtEl>
                                          <p:spTgt spid="60"/>
                                        </p:tgtEl>
                                        <p:attrNameLst>
                                          <p:attrName>style.visibility</p:attrName>
                                        </p:attrNameLst>
                                      </p:cBhvr>
                                      <p:to>
                                        <p:strVal val="visible"/>
                                      </p:to>
                                    </p:set>
                                    <p:animEffect transition="in" filter="wipe(down)">
                                      <p:cBhvr>
                                        <p:cTn id="74" dur="500"/>
                                        <p:tgtEl>
                                          <p:spTgt spid="60"/>
                                        </p:tgtEl>
                                      </p:cBhvr>
                                    </p:animEffect>
                                  </p:childTnLst>
                                </p:cTn>
                              </p:par>
                              <p:par>
                                <p:cTn id="75" presetID="22" presetClass="entr" presetSubtype="4" fill="hold" nodeType="withEffect">
                                  <p:stCondLst>
                                    <p:cond delay="0"/>
                                  </p:stCondLst>
                                  <p:childTnLst>
                                    <p:set>
                                      <p:cBhvr>
                                        <p:cTn id="76" dur="1" fill="hold">
                                          <p:stCondLst>
                                            <p:cond delay="0"/>
                                          </p:stCondLst>
                                        </p:cTn>
                                        <p:tgtEl>
                                          <p:spTgt spid="74"/>
                                        </p:tgtEl>
                                        <p:attrNameLst>
                                          <p:attrName>style.visibility</p:attrName>
                                        </p:attrNameLst>
                                      </p:cBhvr>
                                      <p:to>
                                        <p:strVal val="visible"/>
                                      </p:to>
                                    </p:set>
                                    <p:animEffect transition="in" filter="wipe(down)">
                                      <p:cBhvr>
                                        <p:cTn id="77" dur="500"/>
                                        <p:tgtEl>
                                          <p:spTgt spid="74"/>
                                        </p:tgtEl>
                                      </p:cBhvr>
                                    </p:animEffect>
                                  </p:childTnLst>
                                </p:cTn>
                              </p:par>
                              <p:par>
                                <p:cTn id="78" presetID="22" presetClass="entr" presetSubtype="4" fill="hold" nodeType="withEffect">
                                  <p:stCondLst>
                                    <p:cond delay="0"/>
                                  </p:stCondLst>
                                  <p:childTnLst>
                                    <p:set>
                                      <p:cBhvr>
                                        <p:cTn id="79" dur="1" fill="hold">
                                          <p:stCondLst>
                                            <p:cond delay="0"/>
                                          </p:stCondLst>
                                        </p:cTn>
                                        <p:tgtEl>
                                          <p:spTgt spid="75"/>
                                        </p:tgtEl>
                                        <p:attrNameLst>
                                          <p:attrName>style.visibility</p:attrName>
                                        </p:attrNameLst>
                                      </p:cBhvr>
                                      <p:to>
                                        <p:strVal val="visible"/>
                                      </p:to>
                                    </p:set>
                                    <p:animEffect transition="in" filter="wipe(down)">
                                      <p:cBhvr>
                                        <p:cTn id="80" dur="500"/>
                                        <p:tgtEl>
                                          <p:spTgt spid="75"/>
                                        </p:tgtEl>
                                      </p:cBhvr>
                                    </p:animEffect>
                                  </p:childTnLst>
                                </p:cTn>
                              </p:par>
                              <p:par>
                                <p:cTn id="81" presetID="22" presetClass="entr" presetSubtype="4" fill="hold" grpId="0" nodeType="withEffect">
                                  <p:stCondLst>
                                    <p:cond delay="0"/>
                                  </p:stCondLst>
                                  <p:childTnLst>
                                    <p:set>
                                      <p:cBhvr>
                                        <p:cTn id="82" dur="1" fill="hold">
                                          <p:stCondLst>
                                            <p:cond delay="0"/>
                                          </p:stCondLst>
                                        </p:cTn>
                                        <p:tgtEl>
                                          <p:spTgt spid="76"/>
                                        </p:tgtEl>
                                        <p:attrNameLst>
                                          <p:attrName>style.visibility</p:attrName>
                                        </p:attrNameLst>
                                      </p:cBhvr>
                                      <p:to>
                                        <p:strVal val="visible"/>
                                      </p:to>
                                    </p:set>
                                    <p:animEffect transition="in" filter="wipe(down)">
                                      <p:cBhvr>
                                        <p:cTn id="83" dur="500"/>
                                        <p:tgtEl>
                                          <p:spTgt spid="76"/>
                                        </p:tgtEl>
                                      </p:cBhvr>
                                    </p:animEffect>
                                  </p:childTnLst>
                                </p:cTn>
                              </p:par>
                            </p:childTnLst>
                          </p:cTn>
                        </p:par>
                        <p:par>
                          <p:cTn id="84" fill="hold" nodeType="withGroup">
                            <p:stCondLst>
                              <p:cond delay="1000"/>
                            </p:stCondLst>
                            <p:childTnLst>
                              <p:par>
                                <p:cTn id="85" presetID="22" presetClass="entr" presetSubtype="4" fill="hold" grpId="0" nodeType="afterEffect">
                                  <p:stCondLst>
                                    <p:cond delay="0"/>
                                  </p:stCondLst>
                                  <p:iterate type="lt">
                                    <p:tmPct val="0"/>
                                  </p:iterate>
                                  <p:childTnLst>
                                    <p:set>
                                      <p:cBhvr>
                                        <p:cTn id="86" dur="1" fill="hold">
                                          <p:stCondLst>
                                            <p:cond delay="0"/>
                                          </p:stCondLst>
                                        </p:cTn>
                                        <p:tgtEl>
                                          <p:spTgt spid="16"/>
                                        </p:tgtEl>
                                        <p:attrNameLst>
                                          <p:attrName>style.visibility</p:attrName>
                                        </p:attrNameLst>
                                      </p:cBhvr>
                                      <p:to>
                                        <p:strVal val="visible"/>
                                      </p:to>
                                    </p:set>
                                    <p:animEffect transition="in" filter="wipe(down)">
                                      <p:cBhvr>
                                        <p:cTn id="87" dur="500"/>
                                        <p:tgtEl>
                                          <p:spTgt spid="16"/>
                                        </p:tgtEl>
                                      </p:cBhvr>
                                    </p:animEffect>
                                  </p:childTnLst>
                                  <p:subTnLst>
                                    <p:audio>
                                      <p:cMediaNode>
                                        <p:cTn display="0" masterRel="sameClick">
                                          <p:stCondLst>
                                            <p:cond evt="begin" delay="0">
                                              <p:tn val="85"/>
                                            </p:cond>
                                          </p:stCondLst>
                                          <p:endCondLst>
                                            <p:cond evt="onStopAudio" delay="0">
                                              <p:tgtEl>
                                                <p:sldTgt/>
                                              </p:tgtEl>
                                            </p:cond>
                                          </p:endCondLst>
                                        </p:cTn>
                                        <p:tgtEl>
                                          <p:sndTgt r:embed="rId4" name="Chimes 3-CL (2).wav"/>
                                        </p:tgtEl>
                                      </p:cMediaNode>
                                    </p:audio>
                                  </p:subTnLst>
                                </p:cTn>
                              </p:par>
                              <p:par>
                                <p:cTn id="88" presetID="22" presetClass="entr" presetSubtype="4" fill="hold" nodeType="withEffect">
                                  <p:stCondLst>
                                    <p:cond delay="0"/>
                                  </p:stCondLst>
                                  <p:childTnLst>
                                    <p:set>
                                      <p:cBhvr>
                                        <p:cTn id="89" dur="1" fill="hold">
                                          <p:stCondLst>
                                            <p:cond delay="0"/>
                                          </p:stCondLst>
                                        </p:cTn>
                                        <p:tgtEl>
                                          <p:spTgt spid="17"/>
                                        </p:tgtEl>
                                        <p:attrNameLst>
                                          <p:attrName>style.visibility</p:attrName>
                                        </p:attrNameLst>
                                      </p:cBhvr>
                                      <p:to>
                                        <p:strVal val="visible"/>
                                      </p:to>
                                    </p:set>
                                    <p:animEffect transition="in" filter="wipe(down)">
                                      <p:cBhvr>
                                        <p:cTn id="90" dur="500"/>
                                        <p:tgtEl>
                                          <p:spTgt spid="17"/>
                                        </p:tgtEl>
                                      </p:cBhvr>
                                    </p:animEffect>
                                  </p:childTnLst>
                                </p:cTn>
                              </p:par>
                              <p:par>
                                <p:cTn id="91" presetID="22" presetClass="entr" presetSubtype="4" fill="hold" nodeType="withEffect">
                                  <p:stCondLst>
                                    <p:cond delay="0"/>
                                  </p:stCondLst>
                                  <p:childTnLst>
                                    <p:set>
                                      <p:cBhvr>
                                        <p:cTn id="92" dur="1" fill="hold">
                                          <p:stCondLst>
                                            <p:cond delay="0"/>
                                          </p:stCondLst>
                                        </p:cTn>
                                        <p:tgtEl>
                                          <p:spTgt spid="18"/>
                                        </p:tgtEl>
                                        <p:attrNameLst>
                                          <p:attrName>style.visibility</p:attrName>
                                        </p:attrNameLst>
                                      </p:cBhvr>
                                      <p:to>
                                        <p:strVal val="visible"/>
                                      </p:to>
                                    </p:set>
                                    <p:animEffect transition="in" filter="wipe(down)">
                                      <p:cBhvr>
                                        <p:cTn id="93" dur="500"/>
                                        <p:tgtEl>
                                          <p:spTgt spid="18"/>
                                        </p:tgtEl>
                                      </p:cBhvr>
                                    </p:animEffect>
                                  </p:childTnLst>
                                </p:cTn>
                              </p:par>
                              <p:par>
                                <p:cTn id="94" presetID="22" presetClass="entr" presetSubtype="4" fill="hold" grpId="0" nodeType="withEffect">
                                  <p:stCondLst>
                                    <p:cond delay="0"/>
                                  </p:stCondLst>
                                  <p:childTnLst>
                                    <p:set>
                                      <p:cBhvr>
                                        <p:cTn id="95" dur="1" fill="hold">
                                          <p:stCondLst>
                                            <p:cond delay="0"/>
                                          </p:stCondLst>
                                        </p:cTn>
                                        <p:tgtEl>
                                          <p:spTgt spid="19"/>
                                        </p:tgtEl>
                                        <p:attrNameLst>
                                          <p:attrName>style.visibility</p:attrName>
                                        </p:attrNameLst>
                                      </p:cBhvr>
                                      <p:to>
                                        <p:strVal val="visible"/>
                                      </p:to>
                                    </p:set>
                                    <p:animEffect transition="in" filter="wipe(down)">
                                      <p:cBhvr>
                                        <p:cTn id="96" dur="500"/>
                                        <p:tgtEl>
                                          <p:spTgt spid="19"/>
                                        </p:tgtEl>
                                      </p:cBhvr>
                                    </p:animEffect>
                                  </p:childTnLst>
                                </p:cTn>
                              </p:par>
                              <p:par>
                                <p:cTn id="97" presetID="22" presetClass="entr" presetSubtype="4" fill="hold" grpId="0" nodeType="withEffect">
                                  <p:stCondLst>
                                    <p:cond delay="0"/>
                                  </p:stCondLst>
                                  <p:childTnLst>
                                    <p:set>
                                      <p:cBhvr>
                                        <p:cTn id="98" dur="1" fill="hold">
                                          <p:stCondLst>
                                            <p:cond delay="0"/>
                                          </p:stCondLst>
                                        </p:cTn>
                                        <p:tgtEl>
                                          <p:spTgt spid="20"/>
                                        </p:tgtEl>
                                        <p:attrNameLst>
                                          <p:attrName>style.visibility</p:attrName>
                                        </p:attrNameLst>
                                      </p:cBhvr>
                                      <p:to>
                                        <p:strVal val="visible"/>
                                      </p:to>
                                    </p:set>
                                    <p:animEffect transition="in" filter="wipe(down)">
                                      <p:cBhvr>
                                        <p:cTn id="99" dur="500"/>
                                        <p:tgtEl>
                                          <p:spTgt spid="20"/>
                                        </p:tgtEl>
                                      </p:cBhvr>
                                    </p:animEffect>
                                  </p:childTnLst>
                                </p:cTn>
                              </p:par>
                              <p:par>
                                <p:cTn id="100" presetID="22" presetClass="entr" presetSubtype="4" fill="hold" nodeType="withEffect">
                                  <p:stCondLst>
                                    <p:cond delay="0"/>
                                  </p:stCondLst>
                                  <p:childTnLst>
                                    <p:set>
                                      <p:cBhvr>
                                        <p:cTn id="101" dur="1" fill="hold">
                                          <p:stCondLst>
                                            <p:cond delay="0"/>
                                          </p:stCondLst>
                                        </p:cTn>
                                        <p:tgtEl>
                                          <p:spTgt spid="65"/>
                                        </p:tgtEl>
                                        <p:attrNameLst>
                                          <p:attrName>style.visibility</p:attrName>
                                        </p:attrNameLst>
                                      </p:cBhvr>
                                      <p:to>
                                        <p:strVal val="visible"/>
                                      </p:to>
                                    </p:set>
                                    <p:animEffect transition="in" filter="wipe(down)">
                                      <p:cBhvr>
                                        <p:cTn id="102" dur="500"/>
                                        <p:tgtEl>
                                          <p:spTgt spid="65"/>
                                        </p:tgtEl>
                                      </p:cBhvr>
                                    </p:animEffect>
                                  </p:childTnLst>
                                </p:cTn>
                              </p:par>
                              <p:par>
                                <p:cTn id="103" presetID="22" presetClass="entr" presetSubtype="4" fill="hold" nodeType="withEffect">
                                  <p:stCondLst>
                                    <p:cond delay="0"/>
                                  </p:stCondLst>
                                  <p:childTnLst>
                                    <p:set>
                                      <p:cBhvr>
                                        <p:cTn id="104" dur="1" fill="hold">
                                          <p:stCondLst>
                                            <p:cond delay="0"/>
                                          </p:stCondLst>
                                        </p:cTn>
                                        <p:tgtEl>
                                          <p:spTgt spid="66"/>
                                        </p:tgtEl>
                                        <p:attrNameLst>
                                          <p:attrName>style.visibility</p:attrName>
                                        </p:attrNameLst>
                                      </p:cBhvr>
                                      <p:to>
                                        <p:strVal val="visible"/>
                                      </p:to>
                                    </p:set>
                                    <p:animEffect transition="in" filter="wipe(down)">
                                      <p:cBhvr>
                                        <p:cTn id="105" dur="500"/>
                                        <p:tgtEl>
                                          <p:spTgt spid="66"/>
                                        </p:tgtEl>
                                      </p:cBhvr>
                                    </p:animEffect>
                                  </p:childTnLst>
                                </p:cTn>
                              </p:par>
                              <p:par>
                                <p:cTn id="106" presetID="22" presetClass="entr" presetSubtype="4" fill="hold" grpId="0" nodeType="withEffect">
                                  <p:stCondLst>
                                    <p:cond delay="0"/>
                                  </p:stCondLst>
                                  <p:childTnLst>
                                    <p:set>
                                      <p:cBhvr>
                                        <p:cTn id="107" dur="1" fill="hold">
                                          <p:stCondLst>
                                            <p:cond delay="0"/>
                                          </p:stCondLst>
                                        </p:cTn>
                                        <p:tgtEl>
                                          <p:spTgt spid="67"/>
                                        </p:tgtEl>
                                        <p:attrNameLst>
                                          <p:attrName>style.visibility</p:attrName>
                                        </p:attrNameLst>
                                      </p:cBhvr>
                                      <p:to>
                                        <p:strVal val="visible"/>
                                      </p:to>
                                    </p:set>
                                    <p:animEffect transition="in" filter="wipe(down)">
                                      <p:cBhvr>
                                        <p:cTn id="108" dur="500"/>
                                        <p:tgtEl>
                                          <p:spTgt spid="67"/>
                                        </p:tgtEl>
                                      </p:cBhvr>
                                    </p:animEffect>
                                  </p:childTnLst>
                                </p:cTn>
                              </p:par>
                            </p:childTnLst>
                          </p:cTn>
                        </p:par>
                        <p:par>
                          <p:cTn id="109" fill="hold">
                            <p:stCondLst>
                              <p:cond delay="1500"/>
                            </p:stCondLst>
                            <p:childTnLst>
                              <p:par>
                                <p:cTn id="110" presetID="22" presetClass="entr" presetSubtype="4" fill="hold" grpId="0" nodeType="afterEffect">
                                  <p:stCondLst>
                                    <p:cond delay="0"/>
                                  </p:stCondLst>
                                  <p:iterate type="lt">
                                    <p:tmPct val="0"/>
                                  </p:iterate>
                                  <p:childTnLst>
                                    <p:set>
                                      <p:cBhvr>
                                        <p:cTn id="111" dur="1" fill="hold">
                                          <p:stCondLst>
                                            <p:cond delay="0"/>
                                          </p:stCondLst>
                                        </p:cTn>
                                        <p:tgtEl>
                                          <p:spTgt spid="50"/>
                                        </p:tgtEl>
                                        <p:attrNameLst>
                                          <p:attrName>style.visibility</p:attrName>
                                        </p:attrNameLst>
                                      </p:cBhvr>
                                      <p:to>
                                        <p:strVal val="visible"/>
                                      </p:to>
                                    </p:set>
                                    <p:animEffect transition="in" filter="wipe(down)">
                                      <p:cBhvr>
                                        <p:cTn id="112" dur="500"/>
                                        <p:tgtEl>
                                          <p:spTgt spid="50"/>
                                        </p:tgtEl>
                                      </p:cBhvr>
                                    </p:animEffect>
                                  </p:childTnLst>
                                  <p:subTnLst>
                                    <p:audio>
                                      <p:cMediaNode>
                                        <p:cTn display="0" masterRel="sameClick">
                                          <p:stCondLst>
                                            <p:cond evt="begin" delay="0">
                                              <p:tn val="110"/>
                                            </p:cond>
                                          </p:stCondLst>
                                          <p:endCondLst>
                                            <p:cond evt="onStopAudio" delay="0">
                                              <p:tgtEl>
                                                <p:sldTgt/>
                                              </p:tgtEl>
                                            </p:cond>
                                          </p:endCondLst>
                                        </p:cTn>
                                        <p:tgtEl>
                                          <p:sndTgt r:embed="rId4" name="Chimes 3-CL (2).wav"/>
                                        </p:tgtEl>
                                      </p:cMediaNode>
                                    </p:audio>
                                  </p:subTnLst>
                                </p:cTn>
                              </p:par>
                              <p:par>
                                <p:cTn id="113" presetID="22" presetClass="entr" presetSubtype="4" fill="hold" nodeType="withEffect">
                                  <p:stCondLst>
                                    <p:cond delay="0"/>
                                  </p:stCondLst>
                                  <p:childTnLst>
                                    <p:set>
                                      <p:cBhvr>
                                        <p:cTn id="114" dur="1" fill="hold">
                                          <p:stCondLst>
                                            <p:cond delay="0"/>
                                          </p:stCondLst>
                                        </p:cTn>
                                        <p:tgtEl>
                                          <p:spTgt spid="51"/>
                                        </p:tgtEl>
                                        <p:attrNameLst>
                                          <p:attrName>style.visibility</p:attrName>
                                        </p:attrNameLst>
                                      </p:cBhvr>
                                      <p:to>
                                        <p:strVal val="visible"/>
                                      </p:to>
                                    </p:set>
                                    <p:animEffect transition="in" filter="wipe(down)">
                                      <p:cBhvr>
                                        <p:cTn id="115" dur="500"/>
                                        <p:tgtEl>
                                          <p:spTgt spid="51"/>
                                        </p:tgtEl>
                                      </p:cBhvr>
                                    </p:animEffect>
                                  </p:childTnLst>
                                </p:cTn>
                              </p:par>
                              <p:par>
                                <p:cTn id="116" presetID="22" presetClass="entr" presetSubtype="4" fill="hold" nodeType="withEffect">
                                  <p:stCondLst>
                                    <p:cond delay="0"/>
                                  </p:stCondLst>
                                  <p:childTnLst>
                                    <p:set>
                                      <p:cBhvr>
                                        <p:cTn id="117" dur="1" fill="hold">
                                          <p:stCondLst>
                                            <p:cond delay="0"/>
                                          </p:stCondLst>
                                        </p:cTn>
                                        <p:tgtEl>
                                          <p:spTgt spid="52"/>
                                        </p:tgtEl>
                                        <p:attrNameLst>
                                          <p:attrName>style.visibility</p:attrName>
                                        </p:attrNameLst>
                                      </p:cBhvr>
                                      <p:to>
                                        <p:strVal val="visible"/>
                                      </p:to>
                                    </p:set>
                                    <p:animEffect transition="in" filter="wipe(down)">
                                      <p:cBhvr>
                                        <p:cTn id="118" dur="500"/>
                                        <p:tgtEl>
                                          <p:spTgt spid="52"/>
                                        </p:tgtEl>
                                      </p:cBhvr>
                                    </p:animEffect>
                                  </p:childTnLst>
                                </p:cTn>
                              </p:par>
                              <p:par>
                                <p:cTn id="119" presetID="22" presetClass="entr" presetSubtype="4" fill="hold" grpId="0" nodeType="withEffect">
                                  <p:stCondLst>
                                    <p:cond delay="0"/>
                                  </p:stCondLst>
                                  <p:childTnLst>
                                    <p:set>
                                      <p:cBhvr>
                                        <p:cTn id="120" dur="1" fill="hold">
                                          <p:stCondLst>
                                            <p:cond delay="0"/>
                                          </p:stCondLst>
                                        </p:cTn>
                                        <p:tgtEl>
                                          <p:spTgt spid="61"/>
                                        </p:tgtEl>
                                        <p:attrNameLst>
                                          <p:attrName>style.visibility</p:attrName>
                                        </p:attrNameLst>
                                      </p:cBhvr>
                                      <p:to>
                                        <p:strVal val="visible"/>
                                      </p:to>
                                    </p:set>
                                    <p:animEffect transition="in" filter="wipe(down)">
                                      <p:cBhvr>
                                        <p:cTn id="121" dur="500"/>
                                        <p:tgtEl>
                                          <p:spTgt spid="61"/>
                                        </p:tgtEl>
                                      </p:cBhvr>
                                    </p:animEffect>
                                  </p:childTnLst>
                                </p:cTn>
                              </p:par>
                              <p:par>
                                <p:cTn id="122" presetID="22" presetClass="entr" presetSubtype="4" fill="hold" grpId="0" nodeType="withEffect">
                                  <p:stCondLst>
                                    <p:cond delay="0"/>
                                  </p:stCondLst>
                                  <p:childTnLst>
                                    <p:set>
                                      <p:cBhvr>
                                        <p:cTn id="123" dur="1" fill="hold">
                                          <p:stCondLst>
                                            <p:cond delay="0"/>
                                          </p:stCondLst>
                                        </p:cTn>
                                        <p:tgtEl>
                                          <p:spTgt spid="62"/>
                                        </p:tgtEl>
                                        <p:attrNameLst>
                                          <p:attrName>style.visibility</p:attrName>
                                        </p:attrNameLst>
                                      </p:cBhvr>
                                      <p:to>
                                        <p:strVal val="visible"/>
                                      </p:to>
                                    </p:set>
                                    <p:animEffect transition="in" filter="wipe(down)">
                                      <p:cBhvr>
                                        <p:cTn id="124" dur="500"/>
                                        <p:tgtEl>
                                          <p:spTgt spid="62"/>
                                        </p:tgtEl>
                                      </p:cBhvr>
                                    </p:animEffect>
                                  </p:childTnLst>
                                </p:cTn>
                              </p:par>
                              <p:par>
                                <p:cTn id="125" presetID="22" presetClass="entr" presetSubtype="4" fill="hold" nodeType="withEffect">
                                  <p:stCondLst>
                                    <p:cond delay="0"/>
                                  </p:stCondLst>
                                  <p:childTnLst>
                                    <p:set>
                                      <p:cBhvr>
                                        <p:cTn id="126" dur="1" fill="hold">
                                          <p:stCondLst>
                                            <p:cond delay="0"/>
                                          </p:stCondLst>
                                        </p:cTn>
                                        <p:tgtEl>
                                          <p:spTgt spid="64"/>
                                        </p:tgtEl>
                                        <p:attrNameLst>
                                          <p:attrName>style.visibility</p:attrName>
                                        </p:attrNameLst>
                                      </p:cBhvr>
                                      <p:to>
                                        <p:strVal val="visible"/>
                                      </p:to>
                                    </p:set>
                                    <p:animEffect transition="in" filter="wipe(down)">
                                      <p:cBhvr>
                                        <p:cTn id="127" dur="500"/>
                                        <p:tgtEl>
                                          <p:spTgt spid="64"/>
                                        </p:tgtEl>
                                      </p:cBhvr>
                                    </p:animEffect>
                                  </p:childTnLst>
                                </p:cTn>
                              </p:par>
                              <p:par>
                                <p:cTn id="128" presetID="22" presetClass="entr" presetSubtype="4" fill="hold" nodeType="withEffect">
                                  <p:stCondLst>
                                    <p:cond delay="0"/>
                                  </p:stCondLst>
                                  <p:childTnLst>
                                    <p:set>
                                      <p:cBhvr>
                                        <p:cTn id="129" dur="1" fill="hold">
                                          <p:stCondLst>
                                            <p:cond delay="0"/>
                                          </p:stCondLst>
                                        </p:cTn>
                                        <p:tgtEl>
                                          <p:spTgt spid="73"/>
                                        </p:tgtEl>
                                        <p:attrNameLst>
                                          <p:attrName>style.visibility</p:attrName>
                                        </p:attrNameLst>
                                      </p:cBhvr>
                                      <p:to>
                                        <p:strVal val="visible"/>
                                      </p:to>
                                    </p:set>
                                    <p:animEffect transition="in" filter="wipe(down)">
                                      <p:cBhvr>
                                        <p:cTn id="130" dur="500"/>
                                        <p:tgtEl>
                                          <p:spTgt spid="73"/>
                                        </p:tgtEl>
                                      </p:cBhvr>
                                    </p:animEffect>
                                  </p:childTnLst>
                                </p:cTn>
                              </p:par>
                              <p:par>
                                <p:cTn id="131" presetID="22" presetClass="entr" presetSubtype="4" fill="hold" grpId="0" nodeType="withEffect">
                                  <p:stCondLst>
                                    <p:cond delay="0"/>
                                  </p:stCondLst>
                                  <p:childTnLst>
                                    <p:set>
                                      <p:cBhvr>
                                        <p:cTn id="132" dur="1" fill="hold">
                                          <p:stCondLst>
                                            <p:cond delay="0"/>
                                          </p:stCondLst>
                                        </p:cTn>
                                        <p:tgtEl>
                                          <p:spTgt spid="77"/>
                                        </p:tgtEl>
                                        <p:attrNameLst>
                                          <p:attrName>style.visibility</p:attrName>
                                        </p:attrNameLst>
                                      </p:cBhvr>
                                      <p:to>
                                        <p:strVal val="visible"/>
                                      </p:to>
                                    </p:set>
                                    <p:animEffect transition="in" filter="wipe(down)">
                                      <p:cBhvr>
                                        <p:cTn id="133" dur="500"/>
                                        <p:tgtEl>
                                          <p:spTgt spid="77"/>
                                        </p:tgtEl>
                                      </p:cBhvr>
                                    </p:animEffect>
                                  </p:childTnLst>
                                </p:cTn>
                              </p:par>
                            </p:childTnLst>
                          </p:cTn>
                        </p:par>
                      </p:childTnLst>
                    </p:cTn>
                  </p:par>
                  <p:par>
                    <p:cTn id="134" fill="hold">
                      <p:stCondLst>
                        <p:cond delay="indefinite"/>
                      </p:stCondLst>
                      <p:childTnLst>
                        <p:par>
                          <p:cTn id="135" fill="hold">
                            <p:stCondLst>
                              <p:cond delay="0"/>
                            </p:stCondLst>
                            <p:childTnLst>
                              <p:par>
                                <p:cTn id="136" presetID="9" presetClass="entr" presetSubtype="0" fill="hold" grpId="0" nodeType="clickEffect">
                                  <p:stCondLst>
                                    <p:cond delay="0"/>
                                  </p:stCondLst>
                                  <p:childTnLst>
                                    <p:set>
                                      <p:cBhvr>
                                        <p:cTn id="137" dur="1" fill="hold">
                                          <p:stCondLst>
                                            <p:cond delay="0"/>
                                          </p:stCondLst>
                                        </p:cTn>
                                        <p:tgtEl>
                                          <p:spTgt spid="49"/>
                                        </p:tgtEl>
                                        <p:attrNameLst>
                                          <p:attrName>style.visibility</p:attrName>
                                        </p:attrNameLst>
                                      </p:cBhvr>
                                      <p:to>
                                        <p:strVal val="visible"/>
                                      </p:to>
                                    </p:set>
                                    <p:animEffect transition="in" filter="dissolve">
                                      <p:cBhvr>
                                        <p:cTn id="138" dur="500"/>
                                        <p:tgtEl>
                                          <p:spTgt spid="49"/>
                                        </p:tgtEl>
                                      </p:cBhvr>
                                    </p:animEffect>
                                  </p:childTnLst>
                                  <p:subTnLst>
                                    <p:audio>
                                      <p:cMediaNode>
                                        <p:cTn display="0" masterRel="sameClick">
                                          <p:stCondLst>
                                            <p:cond evt="begin" delay="0">
                                              <p:tn val="136"/>
                                            </p:cond>
                                          </p:stCondLst>
                                          <p:endCondLst>
                                            <p:cond evt="onStopAudio" delay="0">
                                              <p:tgtEl>
                                                <p:sldTgt/>
                                              </p:tgtEl>
                                            </p:cond>
                                          </p:endCondLst>
                                        </p:cTn>
                                        <p:tgtEl>
                                          <p:sndTgt r:embed="rId5" name="camera.wav"/>
                                        </p:tgtEl>
                                      </p:cMediaNode>
                                    </p:audio>
                                  </p:subTnLst>
                                </p:cTn>
                              </p:par>
                            </p:childTnLst>
                          </p:cTn>
                        </p:par>
                        <p:par>
                          <p:cTn id="139" fill="hold">
                            <p:stCondLst>
                              <p:cond delay="500"/>
                            </p:stCondLst>
                            <p:childTnLst>
                              <p:par>
                                <p:cTn id="140" presetID="53" presetClass="exit" presetSubtype="0" fill="hold" grpId="1" nodeType="afterEffect">
                                  <p:stCondLst>
                                    <p:cond delay="0"/>
                                  </p:stCondLst>
                                  <p:childTnLst>
                                    <p:anim calcmode="lin" valueType="num">
                                      <p:cBhvr>
                                        <p:cTn id="141" dur="500"/>
                                        <p:tgtEl>
                                          <p:spTgt spid="49"/>
                                        </p:tgtEl>
                                        <p:attrNameLst>
                                          <p:attrName>ppt_w</p:attrName>
                                        </p:attrNameLst>
                                      </p:cBhvr>
                                      <p:tavLst>
                                        <p:tav tm="0">
                                          <p:val>
                                            <p:strVal val="ppt_w"/>
                                          </p:val>
                                        </p:tav>
                                        <p:tav tm="100000">
                                          <p:val>
                                            <p:fltVal val="0"/>
                                          </p:val>
                                        </p:tav>
                                      </p:tavLst>
                                    </p:anim>
                                    <p:anim calcmode="lin" valueType="num">
                                      <p:cBhvr>
                                        <p:cTn id="142" dur="500"/>
                                        <p:tgtEl>
                                          <p:spTgt spid="49"/>
                                        </p:tgtEl>
                                        <p:attrNameLst>
                                          <p:attrName>ppt_h</p:attrName>
                                        </p:attrNameLst>
                                      </p:cBhvr>
                                      <p:tavLst>
                                        <p:tav tm="0">
                                          <p:val>
                                            <p:strVal val="ppt_h"/>
                                          </p:val>
                                        </p:tav>
                                        <p:tav tm="100000">
                                          <p:val>
                                            <p:fltVal val="0"/>
                                          </p:val>
                                        </p:tav>
                                      </p:tavLst>
                                    </p:anim>
                                    <p:animEffect transition="out" filter="fade">
                                      <p:cBhvr>
                                        <p:cTn id="143" dur="500"/>
                                        <p:tgtEl>
                                          <p:spTgt spid="49"/>
                                        </p:tgtEl>
                                      </p:cBhvr>
                                    </p:animEffect>
                                    <p:set>
                                      <p:cBhvr>
                                        <p:cTn id="144" dur="1" fill="hold">
                                          <p:stCondLst>
                                            <p:cond delay="499"/>
                                          </p:stCondLst>
                                        </p:cTn>
                                        <p:tgtEl>
                                          <p:spTgt spid="49"/>
                                        </p:tgtEl>
                                        <p:attrNameLst>
                                          <p:attrName>style.visibility</p:attrName>
                                        </p:attrNameLst>
                                      </p:cBhvr>
                                      <p:to>
                                        <p:strVal val="hidden"/>
                                      </p:to>
                                    </p:set>
                                  </p:childTnLst>
                                </p:cTn>
                              </p:par>
                            </p:childTnLst>
                          </p:cTn>
                        </p:par>
                        <p:par>
                          <p:cTn id="145" fill="hold">
                            <p:stCondLst>
                              <p:cond delay="1000"/>
                            </p:stCondLst>
                            <p:childTnLst>
                              <p:par>
                                <p:cTn id="146" presetID="9" presetClass="entr" presetSubtype="0" fill="hold" grpId="0" nodeType="afterEffect">
                                  <p:stCondLst>
                                    <p:cond delay="0"/>
                                  </p:stCondLst>
                                  <p:childTnLst>
                                    <p:set>
                                      <p:cBhvr>
                                        <p:cTn id="147" dur="1" fill="hold">
                                          <p:stCondLst>
                                            <p:cond delay="0"/>
                                          </p:stCondLst>
                                        </p:cTn>
                                        <p:tgtEl>
                                          <p:spTgt spid="48"/>
                                        </p:tgtEl>
                                        <p:attrNameLst>
                                          <p:attrName>style.visibility</p:attrName>
                                        </p:attrNameLst>
                                      </p:cBhvr>
                                      <p:to>
                                        <p:strVal val="visible"/>
                                      </p:to>
                                    </p:set>
                                    <p:animEffect transition="in" filter="dissolve">
                                      <p:cBhvr>
                                        <p:cTn id="148" dur="500"/>
                                        <p:tgtEl>
                                          <p:spTgt spid="48"/>
                                        </p:tgtEl>
                                      </p:cBhvr>
                                    </p:animEffect>
                                  </p:childTnLst>
                                  <p:subTnLst>
                                    <p:audio>
                                      <p:cMediaNode>
                                        <p:cTn display="0" masterRel="sameClick">
                                          <p:stCondLst>
                                            <p:cond evt="begin" delay="0">
                                              <p:tn val="146"/>
                                            </p:cond>
                                          </p:stCondLst>
                                          <p:endCondLst>
                                            <p:cond evt="onStopAudio" delay="0">
                                              <p:tgtEl>
                                                <p:sldTgt/>
                                              </p:tgtEl>
                                            </p:cond>
                                          </p:endCondLst>
                                        </p:cTn>
                                        <p:tgtEl>
                                          <p:sndTgt r:embed="rId5" name="camera.wav"/>
                                        </p:tgtEl>
                                      </p:cMediaNode>
                                    </p:audio>
                                  </p:subTnLst>
                                </p:cTn>
                              </p:par>
                            </p:childTnLst>
                          </p:cTn>
                        </p:par>
                        <p:par>
                          <p:cTn id="149" fill="hold">
                            <p:stCondLst>
                              <p:cond delay="1500"/>
                            </p:stCondLst>
                            <p:childTnLst>
                              <p:par>
                                <p:cTn id="150" presetID="53" presetClass="exit" presetSubtype="0" fill="hold" grpId="1" nodeType="afterEffect">
                                  <p:stCondLst>
                                    <p:cond delay="0"/>
                                  </p:stCondLst>
                                  <p:childTnLst>
                                    <p:anim calcmode="lin" valueType="num">
                                      <p:cBhvr>
                                        <p:cTn id="151" dur="500"/>
                                        <p:tgtEl>
                                          <p:spTgt spid="48"/>
                                        </p:tgtEl>
                                        <p:attrNameLst>
                                          <p:attrName>ppt_w</p:attrName>
                                        </p:attrNameLst>
                                      </p:cBhvr>
                                      <p:tavLst>
                                        <p:tav tm="0">
                                          <p:val>
                                            <p:strVal val="ppt_w"/>
                                          </p:val>
                                        </p:tav>
                                        <p:tav tm="100000">
                                          <p:val>
                                            <p:fltVal val="0"/>
                                          </p:val>
                                        </p:tav>
                                      </p:tavLst>
                                    </p:anim>
                                    <p:anim calcmode="lin" valueType="num">
                                      <p:cBhvr>
                                        <p:cTn id="152" dur="500"/>
                                        <p:tgtEl>
                                          <p:spTgt spid="48"/>
                                        </p:tgtEl>
                                        <p:attrNameLst>
                                          <p:attrName>ppt_h</p:attrName>
                                        </p:attrNameLst>
                                      </p:cBhvr>
                                      <p:tavLst>
                                        <p:tav tm="0">
                                          <p:val>
                                            <p:strVal val="ppt_h"/>
                                          </p:val>
                                        </p:tav>
                                        <p:tav tm="100000">
                                          <p:val>
                                            <p:fltVal val="0"/>
                                          </p:val>
                                        </p:tav>
                                      </p:tavLst>
                                    </p:anim>
                                    <p:animEffect transition="out" filter="fade">
                                      <p:cBhvr>
                                        <p:cTn id="153" dur="500"/>
                                        <p:tgtEl>
                                          <p:spTgt spid="48"/>
                                        </p:tgtEl>
                                      </p:cBhvr>
                                    </p:animEffect>
                                    <p:set>
                                      <p:cBhvr>
                                        <p:cTn id="154" dur="1" fill="hold">
                                          <p:stCondLst>
                                            <p:cond delay="499"/>
                                          </p:stCondLst>
                                        </p:cTn>
                                        <p:tgtEl>
                                          <p:spTgt spid="48"/>
                                        </p:tgtEl>
                                        <p:attrNameLst>
                                          <p:attrName>style.visibility</p:attrName>
                                        </p:attrNameLst>
                                      </p:cBhvr>
                                      <p:to>
                                        <p:strVal val="hidden"/>
                                      </p:to>
                                    </p:set>
                                  </p:childTnLst>
                                </p:cTn>
                              </p:par>
                            </p:childTnLst>
                          </p:cTn>
                        </p:par>
                        <p:par>
                          <p:cTn id="155" fill="hold">
                            <p:stCondLst>
                              <p:cond delay="2000"/>
                            </p:stCondLst>
                            <p:childTnLst>
                              <p:par>
                                <p:cTn id="156" presetID="9" presetClass="entr" presetSubtype="0" fill="hold" grpId="0" nodeType="afterEffect">
                                  <p:stCondLst>
                                    <p:cond delay="0"/>
                                  </p:stCondLst>
                                  <p:childTnLst>
                                    <p:set>
                                      <p:cBhvr>
                                        <p:cTn id="157" dur="1" fill="hold">
                                          <p:stCondLst>
                                            <p:cond delay="0"/>
                                          </p:stCondLst>
                                        </p:cTn>
                                        <p:tgtEl>
                                          <p:spTgt spid="47"/>
                                        </p:tgtEl>
                                        <p:attrNameLst>
                                          <p:attrName>style.visibility</p:attrName>
                                        </p:attrNameLst>
                                      </p:cBhvr>
                                      <p:to>
                                        <p:strVal val="visible"/>
                                      </p:to>
                                    </p:set>
                                    <p:animEffect transition="in" filter="dissolve">
                                      <p:cBhvr>
                                        <p:cTn id="158" dur="500"/>
                                        <p:tgtEl>
                                          <p:spTgt spid="47"/>
                                        </p:tgtEl>
                                      </p:cBhvr>
                                    </p:animEffect>
                                  </p:childTnLst>
                                  <p:subTnLst>
                                    <p:audio>
                                      <p:cMediaNode>
                                        <p:cTn display="0" masterRel="sameClick">
                                          <p:stCondLst>
                                            <p:cond evt="begin" delay="0">
                                              <p:tn val="156"/>
                                            </p:cond>
                                          </p:stCondLst>
                                          <p:endCondLst>
                                            <p:cond evt="onStopAudio" delay="0">
                                              <p:tgtEl>
                                                <p:sldTgt/>
                                              </p:tgtEl>
                                            </p:cond>
                                          </p:endCondLst>
                                        </p:cTn>
                                        <p:tgtEl>
                                          <p:sndTgt r:embed="rId5" name="camera.wav"/>
                                        </p:tgtEl>
                                      </p:cMediaNode>
                                    </p:audio>
                                  </p:subTnLst>
                                </p:cTn>
                              </p:par>
                            </p:childTnLst>
                          </p:cTn>
                        </p:par>
                        <p:par>
                          <p:cTn id="159" fill="hold">
                            <p:stCondLst>
                              <p:cond delay="2500"/>
                            </p:stCondLst>
                            <p:childTnLst>
                              <p:par>
                                <p:cTn id="160" presetID="53" presetClass="exit" presetSubtype="0" fill="hold" grpId="1" nodeType="afterEffect">
                                  <p:stCondLst>
                                    <p:cond delay="0"/>
                                  </p:stCondLst>
                                  <p:childTnLst>
                                    <p:anim calcmode="lin" valueType="num">
                                      <p:cBhvr>
                                        <p:cTn id="161" dur="500"/>
                                        <p:tgtEl>
                                          <p:spTgt spid="47"/>
                                        </p:tgtEl>
                                        <p:attrNameLst>
                                          <p:attrName>ppt_w</p:attrName>
                                        </p:attrNameLst>
                                      </p:cBhvr>
                                      <p:tavLst>
                                        <p:tav tm="0">
                                          <p:val>
                                            <p:strVal val="ppt_w"/>
                                          </p:val>
                                        </p:tav>
                                        <p:tav tm="100000">
                                          <p:val>
                                            <p:fltVal val="0"/>
                                          </p:val>
                                        </p:tav>
                                      </p:tavLst>
                                    </p:anim>
                                    <p:anim calcmode="lin" valueType="num">
                                      <p:cBhvr>
                                        <p:cTn id="162" dur="500"/>
                                        <p:tgtEl>
                                          <p:spTgt spid="47"/>
                                        </p:tgtEl>
                                        <p:attrNameLst>
                                          <p:attrName>ppt_h</p:attrName>
                                        </p:attrNameLst>
                                      </p:cBhvr>
                                      <p:tavLst>
                                        <p:tav tm="0">
                                          <p:val>
                                            <p:strVal val="ppt_h"/>
                                          </p:val>
                                        </p:tav>
                                        <p:tav tm="100000">
                                          <p:val>
                                            <p:fltVal val="0"/>
                                          </p:val>
                                        </p:tav>
                                      </p:tavLst>
                                    </p:anim>
                                    <p:animEffect transition="out" filter="fade">
                                      <p:cBhvr>
                                        <p:cTn id="163" dur="500"/>
                                        <p:tgtEl>
                                          <p:spTgt spid="47"/>
                                        </p:tgtEl>
                                      </p:cBhvr>
                                    </p:animEffect>
                                    <p:set>
                                      <p:cBhvr>
                                        <p:cTn id="164" dur="1" fill="hold">
                                          <p:stCondLst>
                                            <p:cond delay="499"/>
                                          </p:stCondLst>
                                        </p:cTn>
                                        <p:tgtEl>
                                          <p:spTgt spid="47"/>
                                        </p:tgtEl>
                                        <p:attrNameLst>
                                          <p:attrName>style.visibility</p:attrName>
                                        </p:attrNameLst>
                                      </p:cBhvr>
                                      <p:to>
                                        <p:strVal val="hidden"/>
                                      </p:to>
                                    </p:set>
                                  </p:childTnLst>
                                </p:cTn>
                              </p:par>
                            </p:childTnLst>
                          </p:cTn>
                        </p:par>
                        <p:par>
                          <p:cTn id="165" fill="hold">
                            <p:stCondLst>
                              <p:cond delay="3000"/>
                            </p:stCondLst>
                            <p:childTnLst>
                              <p:par>
                                <p:cTn id="166" presetID="9" presetClass="entr" presetSubtype="0" fill="hold" grpId="0" nodeType="afterEffect">
                                  <p:stCondLst>
                                    <p:cond delay="0"/>
                                  </p:stCondLst>
                                  <p:childTnLst>
                                    <p:set>
                                      <p:cBhvr>
                                        <p:cTn id="167" dur="1" fill="hold">
                                          <p:stCondLst>
                                            <p:cond delay="0"/>
                                          </p:stCondLst>
                                        </p:cTn>
                                        <p:tgtEl>
                                          <p:spTgt spid="46"/>
                                        </p:tgtEl>
                                        <p:attrNameLst>
                                          <p:attrName>style.visibility</p:attrName>
                                        </p:attrNameLst>
                                      </p:cBhvr>
                                      <p:to>
                                        <p:strVal val="visible"/>
                                      </p:to>
                                    </p:set>
                                    <p:animEffect transition="in" filter="dissolve">
                                      <p:cBhvr>
                                        <p:cTn id="168" dur="500"/>
                                        <p:tgtEl>
                                          <p:spTgt spid="46"/>
                                        </p:tgtEl>
                                      </p:cBhvr>
                                    </p:animEffect>
                                  </p:childTnLst>
                                  <p:subTnLst>
                                    <p:audio>
                                      <p:cMediaNode>
                                        <p:cTn display="0" masterRel="sameClick">
                                          <p:stCondLst>
                                            <p:cond evt="begin" delay="0">
                                              <p:tn val="166"/>
                                            </p:cond>
                                          </p:stCondLst>
                                          <p:endCondLst>
                                            <p:cond evt="onStopAudio" delay="0">
                                              <p:tgtEl>
                                                <p:sldTgt/>
                                              </p:tgtEl>
                                            </p:cond>
                                          </p:endCondLst>
                                        </p:cTn>
                                        <p:tgtEl>
                                          <p:sndTgt r:embed="rId5" name="camera.wav"/>
                                        </p:tgtEl>
                                      </p:cMediaNode>
                                    </p:audio>
                                  </p:subTnLst>
                                </p:cTn>
                              </p:par>
                            </p:childTnLst>
                          </p:cTn>
                        </p:par>
                        <p:par>
                          <p:cTn id="169" fill="hold">
                            <p:stCondLst>
                              <p:cond delay="3500"/>
                            </p:stCondLst>
                            <p:childTnLst>
                              <p:par>
                                <p:cTn id="170" presetID="53" presetClass="exit" presetSubtype="0" fill="hold" grpId="1" nodeType="afterEffect">
                                  <p:stCondLst>
                                    <p:cond delay="0"/>
                                  </p:stCondLst>
                                  <p:childTnLst>
                                    <p:anim calcmode="lin" valueType="num">
                                      <p:cBhvr>
                                        <p:cTn id="171" dur="500"/>
                                        <p:tgtEl>
                                          <p:spTgt spid="46"/>
                                        </p:tgtEl>
                                        <p:attrNameLst>
                                          <p:attrName>ppt_w</p:attrName>
                                        </p:attrNameLst>
                                      </p:cBhvr>
                                      <p:tavLst>
                                        <p:tav tm="0">
                                          <p:val>
                                            <p:strVal val="ppt_w"/>
                                          </p:val>
                                        </p:tav>
                                        <p:tav tm="100000">
                                          <p:val>
                                            <p:fltVal val="0"/>
                                          </p:val>
                                        </p:tav>
                                      </p:tavLst>
                                    </p:anim>
                                    <p:anim calcmode="lin" valueType="num">
                                      <p:cBhvr>
                                        <p:cTn id="172" dur="500"/>
                                        <p:tgtEl>
                                          <p:spTgt spid="46"/>
                                        </p:tgtEl>
                                        <p:attrNameLst>
                                          <p:attrName>ppt_h</p:attrName>
                                        </p:attrNameLst>
                                      </p:cBhvr>
                                      <p:tavLst>
                                        <p:tav tm="0">
                                          <p:val>
                                            <p:strVal val="ppt_h"/>
                                          </p:val>
                                        </p:tav>
                                        <p:tav tm="100000">
                                          <p:val>
                                            <p:fltVal val="0"/>
                                          </p:val>
                                        </p:tav>
                                      </p:tavLst>
                                    </p:anim>
                                    <p:animEffect transition="out" filter="fade">
                                      <p:cBhvr>
                                        <p:cTn id="173" dur="500"/>
                                        <p:tgtEl>
                                          <p:spTgt spid="46"/>
                                        </p:tgtEl>
                                      </p:cBhvr>
                                    </p:animEffect>
                                    <p:set>
                                      <p:cBhvr>
                                        <p:cTn id="174" dur="1" fill="hold">
                                          <p:stCondLst>
                                            <p:cond delay="499"/>
                                          </p:stCondLst>
                                        </p:cTn>
                                        <p:tgtEl>
                                          <p:spTgt spid="46"/>
                                        </p:tgtEl>
                                        <p:attrNameLst>
                                          <p:attrName>style.visibility</p:attrName>
                                        </p:attrNameLst>
                                      </p:cBhvr>
                                      <p:to>
                                        <p:strVal val="hidden"/>
                                      </p:to>
                                    </p:set>
                                  </p:childTnLst>
                                </p:cTn>
                              </p:par>
                            </p:childTnLst>
                          </p:cTn>
                        </p:par>
                        <p:par>
                          <p:cTn id="175" fill="hold">
                            <p:stCondLst>
                              <p:cond delay="4000"/>
                            </p:stCondLst>
                            <p:childTnLst>
                              <p:par>
                                <p:cTn id="176" presetID="9" presetClass="entr" presetSubtype="0" fill="hold" grpId="0" nodeType="afterEffect">
                                  <p:stCondLst>
                                    <p:cond delay="0"/>
                                  </p:stCondLst>
                                  <p:childTnLst>
                                    <p:set>
                                      <p:cBhvr>
                                        <p:cTn id="177" dur="1" fill="hold">
                                          <p:stCondLst>
                                            <p:cond delay="0"/>
                                          </p:stCondLst>
                                        </p:cTn>
                                        <p:tgtEl>
                                          <p:spTgt spid="45"/>
                                        </p:tgtEl>
                                        <p:attrNameLst>
                                          <p:attrName>style.visibility</p:attrName>
                                        </p:attrNameLst>
                                      </p:cBhvr>
                                      <p:to>
                                        <p:strVal val="visible"/>
                                      </p:to>
                                    </p:set>
                                    <p:animEffect transition="in" filter="dissolve">
                                      <p:cBhvr>
                                        <p:cTn id="178" dur="500"/>
                                        <p:tgtEl>
                                          <p:spTgt spid="45"/>
                                        </p:tgtEl>
                                      </p:cBhvr>
                                    </p:animEffect>
                                  </p:childTnLst>
                                  <p:subTnLst>
                                    <p:audio>
                                      <p:cMediaNode>
                                        <p:cTn display="0" masterRel="sameClick">
                                          <p:stCondLst>
                                            <p:cond evt="begin" delay="0">
                                              <p:tn val="176"/>
                                            </p:cond>
                                          </p:stCondLst>
                                          <p:endCondLst>
                                            <p:cond evt="onStopAudio" delay="0">
                                              <p:tgtEl>
                                                <p:sldTgt/>
                                              </p:tgtEl>
                                            </p:cond>
                                          </p:endCondLst>
                                        </p:cTn>
                                        <p:tgtEl>
                                          <p:sndTgt r:embed="rId5" name="camera.wav"/>
                                        </p:tgtEl>
                                      </p:cMediaNode>
                                    </p:audio>
                                  </p:subTnLst>
                                </p:cTn>
                              </p:par>
                            </p:childTnLst>
                          </p:cTn>
                        </p:par>
                        <p:par>
                          <p:cTn id="179" fill="hold">
                            <p:stCondLst>
                              <p:cond delay="4500"/>
                            </p:stCondLst>
                            <p:childTnLst>
                              <p:par>
                                <p:cTn id="180" presetID="53" presetClass="exit" presetSubtype="0" fill="hold" grpId="1" nodeType="afterEffect">
                                  <p:stCondLst>
                                    <p:cond delay="0"/>
                                  </p:stCondLst>
                                  <p:childTnLst>
                                    <p:anim calcmode="lin" valueType="num">
                                      <p:cBhvr>
                                        <p:cTn id="181" dur="500"/>
                                        <p:tgtEl>
                                          <p:spTgt spid="45"/>
                                        </p:tgtEl>
                                        <p:attrNameLst>
                                          <p:attrName>ppt_w</p:attrName>
                                        </p:attrNameLst>
                                      </p:cBhvr>
                                      <p:tavLst>
                                        <p:tav tm="0">
                                          <p:val>
                                            <p:strVal val="ppt_w"/>
                                          </p:val>
                                        </p:tav>
                                        <p:tav tm="100000">
                                          <p:val>
                                            <p:fltVal val="0"/>
                                          </p:val>
                                        </p:tav>
                                      </p:tavLst>
                                    </p:anim>
                                    <p:anim calcmode="lin" valueType="num">
                                      <p:cBhvr>
                                        <p:cTn id="182" dur="500"/>
                                        <p:tgtEl>
                                          <p:spTgt spid="45"/>
                                        </p:tgtEl>
                                        <p:attrNameLst>
                                          <p:attrName>ppt_h</p:attrName>
                                        </p:attrNameLst>
                                      </p:cBhvr>
                                      <p:tavLst>
                                        <p:tav tm="0">
                                          <p:val>
                                            <p:strVal val="ppt_h"/>
                                          </p:val>
                                        </p:tav>
                                        <p:tav tm="100000">
                                          <p:val>
                                            <p:fltVal val="0"/>
                                          </p:val>
                                        </p:tav>
                                      </p:tavLst>
                                    </p:anim>
                                    <p:animEffect transition="out" filter="fade">
                                      <p:cBhvr>
                                        <p:cTn id="183" dur="500"/>
                                        <p:tgtEl>
                                          <p:spTgt spid="45"/>
                                        </p:tgtEl>
                                      </p:cBhvr>
                                    </p:animEffect>
                                    <p:set>
                                      <p:cBhvr>
                                        <p:cTn id="184" dur="1" fill="hold">
                                          <p:stCondLst>
                                            <p:cond delay="499"/>
                                          </p:stCondLst>
                                        </p:cTn>
                                        <p:tgtEl>
                                          <p:spTgt spid="45"/>
                                        </p:tgtEl>
                                        <p:attrNameLst>
                                          <p:attrName>style.visibility</p:attrName>
                                        </p:attrNameLst>
                                      </p:cBhvr>
                                      <p:to>
                                        <p:strVal val="hidden"/>
                                      </p:to>
                                    </p:set>
                                  </p:childTnLst>
                                </p:cTn>
                              </p:par>
                            </p:childTnLst>
                          </p:cTn>
                        </p:par>
                        <p:par>
                          <p:cTn id="185" fill="hold">
                            <p:stCondLst>
                              <p:cond delay="5000"/>
                            </p:stCondLst>
                            <p:childTnLst>
                              <p:par>
                                <p:cTn id="186" presetID="9" presetClass="entr" presetSubtype="0" fill="hold" grpId="0" nodeType="afterEffect">
                                  <p:stCondLst>
                                    <p:cond delay="0"/>
                                  </p:stCondLst>
                                  <p:childTnLst>
                                    <p:set>
                                      <p:cBhvr>
                                        <p:cTn id="187" dur="1" fill="hold">
                                          <p:stCondLst>
                                            <p:cond delay="0"/>
                                          </p:stCondLst>
                                        </p:cTn>
                                        <p:tgtEl>
                                          <p:spTgt spid="44"/>
                                        </p:tgtEl>
                                        <p:attrNameLst>
                                          <p:attrName>style.visibility</p:attrName>
                                        </p:attrNameLst>
                                      </p:cBhvr>
                                      <p:to>
                                        <p:strVal val="visible"/>
                                      </p:to>
                                    </p:set>
                                    <p:animEffect transition="in" filter="dissolve">
                                      <p:cBhvr>
                                        <p:cTn id="188" dur="500"/>
                                        <p:tgtEl>
                                          <p:spTgt spid="44"/>
                                        </p:tgtEl>
                                      </p:cBhvr>
                                    </p:animEffect>
                                  </p:childTnLst>
                                  <p:subTnLst>
                                    <p:audio>
                                      <p:cMediaNode>
                                        <p:cTn display="0" masterRel="sameClick">
                                          <p:stCondLst>
                                            <p:cond evt="begin" delay="0">
                                              <p:tn val="186"/>
                                            </p:cond>
                                          </p:stCondLst>
                                          <p:endCondLst>
                                            <p:cond evt="onStopAudio" delay="0">
                                              <p:tgtEl>
                                                <p:sldTgt/>
                                              </p:tgtEl>
                                            </p:cond>
                                          </p:endCondLst>
                                        </p:cTn>
                                        <p:tgtEl>
                                          <p:sndTgt r:embed="rId5" name="camera.wav"/>
                                        </p:tgtEl>
                                      </p:cMediaNode>
                                    </p:audio>
                                  </p:subTnLst>
                                </p:cTn>
                              </p:par>
                            </p:childTnLst>
                          </p:cTn>
                        </p:par>
                        <p:par>
                          <p:cTn id="189" fill="hold">
                            <p:stCondLst>
                              <p:cond delay="5500"/>
                            </p:stCondLst>
                            <p:childTnLst>
                              <p:par>
                                <p:cTn id="190" presetID="53" presetClass="exit" presetSubtype="0" fill="hold" grpId="1" nodeType="afterEffect">
                                  <p:stCondLst>
                                    <p:cond delay="0"/>
                                  </p:stCondLst>
                                  <p:childTnLst>
                                    <p:anim calcmode="lin" valueType="num">
                                      <p:cBhvr>
                                        <p:cTn id="191" dur="500"/>
                                        <p:tgtEl>
                                          <p:spTgt spid="44"/>
                                        </p:tgtEl>
                                        <p:attrNameLst>
                                          <p:attrName>ppt_w</p:attrName>
                                        </p:attrNameLst>
                                      </p:cBhvr>
                                      <p:tavLst>
                                        <p:tav tm="0">
                                          <p:val>
                                            <p:strVal val="ppt_w"/>
                                          </p:val>
                                        </p:tav>
                                        <p:tav tm="100000">
                                          <p:val>
                                            <p:fltVal val="0"/>
                                          </p:val>
                                        </p:tav>
                                      </p:tavLst>
                                    </p:anim>
                                    <p:anim calcmode="lin" valueType="num">
                                      <p:cBhvr>
                                        <p:cTn id="192" dur="500"/>
                                        <p:tgtEl>
                                          <p:spTgt spid="44"/>
                                        </p:tgtEl>
                                        <p:attrNameLst>
                                          <p:attrName>ppt_h</p:attrName>
                                        </p:attrNameLst>
                                      </p:cBhvr>
                                      <p:tavLst>
                                        <p:tav tm="0">
                                          <p:val>
                                            <p:strVal val="ppt_h"/>
                                          </p:val>
                                        </p:tav>
                                        <p:tav tm="100000">
                                          <p:val>
                                            <p:fltVal val="0"/>
                                          </p:val>
                                        </p:tav>
                                      </p:tavLst>
                                    </p:anim>
                                    <p:animEffect transition="out" filter="fade">
                                      <p:cBhvr>
                                        <p:cTn id="193" dur="500"/>
                                        <p:tgtEl>
                                          <p:spTgt spid="44"/>
                                        </p:tgtEl>
                                      </p:cBhvr>
                                    </p:animEffect>
                                    <p:set>
                                      <p:cBhvr>
                                        <p:cTn id="194" dur="1" fill="hold">
                                          <p:stCondLst>
                                            <p:cond delay="499"/>
                                          </p:stCondLst>
                                        </p:cTn>
                                        <p:tgtEl>
                                          <p:spTgt spid="44"/>
                                        </p:tgtEl>
                                        <p:attrNameLst>
                                          <p:attrName>style.visibility</p:attrName>
                                        </p:attrNameLst>
                                      </p:cBhvr>
                                      <p:to>
                                        <p:strVal val="hidden"/>
                                      </p:to>
                                    </p:set>
                                  </p:childTnLst>
                                </p:cTn>
                              </p:par>
                              <p:par>
                                <p:cTn id="195" presetID="53" presetClass="entr" presetSubtype="0" fill="hold" nodeType="withEffect">
                                  <p:stCondLst>
                                    <p:cond delay="0"/>
                                  </p:stCondLst>
                                  <p:childTnLst>
                                    <p:set>
                                      <p:cBhvr>
                                        <p:cTn id="196" dur="1" fill="hold">
                                          <p:stCondLst>
                                            <p:cond delay="0"/>
                                          </p:stCondLst>
                                        </p:cTn>
                                        <p:tgtEl>
                                          <p:spTgt spid="41"/>
                                        </p:tgtEl>
                                        <p:attrNameLst>
                                          <p:attrName>style.visibility</p:attrName>
                                        </p:attrNameLst>
                                      </p:cBhvr>
                                      <p:to>
                                        <p:strVal val="visible"/>
                                      </p:to>
                                    </p:set>
                                    <p:anim calcmode="lin" valueType="num">
                                      <p:cBhvr>
                                        <p:cTn id="197" dur="500" fill="hold"/>
                                        <p:tgtEl>
                                          <p:spTgt spid="41"/>
                                        </p:tgtEl>
                                        <p:attrNameLst>
                                          <p:attrName>ppt_w</p:attrName>
                                        </p:attrNameLst>
                                      </p:cBhvr>
                                      <p:tavLst>
                                        <p:tav tm="0">
                                          <p:val>
                                            <p:fltVal val="0"/>
                                          </p:val>
                                        </p:tav>
                                        <p:tav tm="100000">
                                          <p:val>
                                            <p:strVal val="#ppt_w"/>
                                          </p:val>
                                        </p:tav>
                                      </p:tavLst>
                                    </p:anim>
                                    <p:anim calcmode="lin" valueType="num">
                                      <p:cBhvr>
                                        <p:cTn id="198" dur="500" fill="hold"/>
                                        <p:tgtEl>
                                          <p:spTgt spid="41"/>
                                        </p:tgtEl>
                                        <p:attrNameLst>
                                          <p:attrName>ppt_h</p:attrName>
                                        </p:attrNameLst>
                                      </p:cBhvr>
                                      <p:tavLst>
                                        <p:tav tm="0">
                                          <p:val>
                                            <p:fltVal val="0"/>
                                          </p:val>
                                        </p:tav>
                                        <p:tav tm="100000">
                                          <p:val>
                                            <p:strVal val="#ppt_h"/>
                                          </p:val>
                                        </p:tav>
                                      </p:tavLst>
                                    </p:anim>
                                    <p:animEffect transition="in" filter="fade">
                                      <p:cBhvr>
                                        <p:cTn id="199" dur="500"/>
                                        <p:tgtEl>
                                          <p:spTgt spid="41"/>
                                        </p:tgtEl>
                                      </p:cBhvr>
                                    </p:animEffect>
                                  </p:childTnLst>
                                  <p:subTnLst>
                                    <p:audio>
                                      <p:cMediaNode>
                                        <p:cTn display="0" masterRel="sameClick">
                                          <p:stCondLst>
                                            <p:cond evt="begin" delay="0">
                                              <p:tn val="195"/>
                                            </p:cond>
                                          </p:stCondLst>
                                          <p:endCondLst>
                                            <p:cond evt="onStopAudio" delay="0">
                                              <p:tgtEl>
                                                <p:sldTgt/>
                                              </p:tgtEl>
                                            </p:cond>
                                          </p:endCondLst>
                                        </p:cTn>
                                        <p:tgtEl>
                                          <p:sndTgt r:embed="rId6" name="chimes.wav"/>
                                        </p:tgtEl>
                                      </p:cMediaNode>
                                    </p:audio>
                                  </p:subTnLst>
                                </p:cTn>
                              </p:par>
                            </p:childTnLst>
                          </p:cTn>
                        </p:par>
                      </p:childTnLst>
                    </p:cTn>
                  </p:par>
                  <p:par>
                    <p:cTn id="200" fill="hold">
                      <p:stCondLst>
                        <p:cond delay="indefinite"/>
                      </p:stCondLst>
                      <p:childTnLst>
                        <p:par>
                          <p:cTn id="201" fill="hold">
                            <p:stCondLst>
                              <p:cond delay="0"/>
                            </p:stCondLst>
                            <p:childTnLst>
                              <p:par>
                                <p:cTn id="202" presetID="2" presetClass="exit" presetSubtype="2" fill="hold" nodeType="clickEffect">
                                  <p:stCondLst>
                                    <p:cond delay="0"/>
                                  </p:stCondLst>
                                  <p:childTnLst>
                                    <p:anim calcmode="lin" valueType="num">
                                      <p:cBhvr additive="base">
                                        <p:cTn id="203" dur="500"/>
                                        <p:tgtEl>
                                          <p:spTgt spid="41"/>
                                        </p:tgtEl>
                                        <p:attrNameLst>
                                          <p:attrName>ppt_x</p:attrName>
                                        </p:attrNameLst>
                                      </p:cBhvr>
                                      <p:tavLst>
                                        <p:tav tm="0">
                                          <p:val>
                                            <p:strVal val="ppt_x"/>
                                          </p:val>
                                        </p:tav>
                                        <p:tav tm="100000">
                                          <p:val>
                                            <p:strVal val="1+ppt_w/2"/>
                                          </p:val>
                                        </p:tav>
                                      </p:tavLst>
                                    </p:anim>
                                    <p:anim calcmode="lin" valueType="num">
                                      <p:cBhvr additive="base">
                                        <p:cTn id="204" dur="500"/>
                                        <p:tgtEl>
                                          <p:spTgt spid="41"/>
                                        </p:tgtEl>
                                        <p:attrNameLst>
                                          <p:attrName>ppt_y</p:attrName>
                                        </p:attrNameLst>
                                      </p:cBhvr>
                                      <p:tavLst>
                                        <p:tav tm="0">
                                          <p:val>
                                            <p:strVal val="ppt_y"/>
                                          </p:val>
                                        </p:tav>
                                        <p:tav tm="100000">
                                          <p:val>
                                            <p:strVal val="ppt_y"/>
                                          </p:val>
                                        </p:tav>
                                      </p:tavLst>
                                    </p:anim>
                                    <p:set>
                                      <p:cBhvr>
                                        <p:cTn id="205" dur="1" fill="hold">
                                          <p:stCondLst>
                                            <p:cond delay="499"/>
                                          </p:stCondLst>
                                        </p:cTn>
                                        <p:tgtEl>
                                          <p:spTgt spid="41"/>
                                        </p:tgtEl>
                                        <p:attrNameLst>
                                          <p:attrName>style.visibility</p:attrName>
                                        </p:attrNameLst>
                                      </p:cBhvr>
                                      <p:to>
                                        <p:strVal val="hidden"/>
                                      </p:to>
                                    </p:set>
                                  </p:childTnLst>
                                </p:cTn>
                              </p:par>
                            </p:childTnLst>
                          </p:cTn>
                        </p:par>
                      </p:childTnLst>
                    </p:cTn>
                  </p:par>
                  <p:par>
                    <p:cTn id="206" fill="hold">
                      <p:stCondLst>
                        <p:cond delay="indefinite"/>
                      </p:stCondLst>
                      <p:childTnLst>
                        <p:par>
                          <p:cTn id="207" fill="hold">
                            <p:stCondLst>
                              <p:cond delay="0"/>
                            </p:stCondLst>
                            <p:childTnLst>
                              <p:par>
                                <p:cTn id="208" presetID="22" presetClass="entr" presetSubtype="4" fill="hold" grpId="0" nodeType="clickEffect">
                                  <p:stCondLst>
                                    <p:cond delay="0"/>
                                  </p:stCondLst>
                                  <p:iterate type="lt">
                                    <p:tmPct val="0"/>
                                  </p:iterate>
                                  <p:childTnLst>
                                    <p:set>
                                      <p:cBhvr>
                                        <p:cTn id="209" dur="1" fill="hold">
                                          <p:stCondLst>
                                            <p:cond delay="0"/>
                                          </p:stCondLst>
                                        </p:cTn>
                                        <p:tgtEl>
                                          <p:spTgt spid="63"/>
                                        </p:tgtEl>
                                        <p:attrNameLst>
                                          <p:attrName>style.visibility</p:attrName>
                                        </p:attrNameLst>
                                      </p:cBhvr>
                                      <p:to>
                                        <p:strVal val="visible"/>
                                      </p:to>
                                    </p:set>
                                    <p:animEffect transition="in" filter="wipe(down)">
                                      <p:cBhvr>
                                        <p:cTn id="210" dur="500"/>
                                        <p:tgtEl>
                                          <p:spTgt spid="63"/>
                                        </p:tgtEl>
                                      </p:cBhvr>
                                    </p:animEffect>
                                  </p:childTnLst>
                                  <p:subTnLst>
                                    <p:audio>
                                      <p:cMediaNode>
                                        <p:cTn display="0" masterRel="sameClick">
                                          <p:stCondLst>
                                            <p:cond evt="begin" delay="0">
                                              <p:tn val="208"/>
                                            </p:cond>
                                          </p:stCondLst>
                                          <p:endCondLst>
                                            <p:cond evt="onStopAudio" delay="0">
                                              <p:tgtEl>
                                                <p:sldTgt/>
                                              </p:tgtEl>
                                            </p:cond>
                                          </p:endCondLst>
                                        </p:cTn>
                                        <p:tgtEl>
                                          <p:sndTgt r:embed="rId7" name="APPLAUS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1043" grpId="0" animBg="1"/>
      <p:bldP spid="1044" grpId="0" animBg="1"/>
      <p:bldP spid="7" grpId="0" animBg="1"/>
      <p:bldP spid="8" grpId="0" animBg="1"/>
      <p:bldP spid="16" grpId="0" animBg="1"/>
      <p:bldP spid="19" grpId="0" animBg="1"/>
      <p:bldP spid="20" grpId="0" animBg="1"/>
      <p:bldP spid="55" grpId="0" animBg="1"/>
      <p:bldP spid="56" grpId="0" animBg="1"/>
      <p:bldP spid="57" grpId="0" animBg="1"/>
      <p:bldP spid="60" grpId="0" animBg="1"/>
      <p:bldP spid="67" grpId="0" animBg="1"/>
      <p:bldP spid="68" grpId="0" animBg="1"/>
      <p:bldP spid="71" grpId="0" animBg="1"/>
      <p:bldP spid="72" grpId="0" animBg="1"/>
      <p:bldP spid="76" grpId="0" animBg="1"/>
      <p:bldP spid="44" grpId="0"/>
      <p:bldP spid="44" grpId="1"/>
      <p:bldP spid="45" grpId="0"/>
      <p:bldP spid="45" grpId="1"/>
      <p:bldP spid="46" grpId="0"/>
      <p:bldP spid="46" grpId="1"/>
      <p:bldP spid="47" grpId="0"/>
      <p:bldP spid="47" grpId="1"/>
      <p:bldP spid="48" grpId="0"/>
      <p:bldP spid="48" grpId="1"/>
      <p:bldP spid="49" grpId="0"/>
      <p:bldP spid="49" grpId="1"/>
      <p:bldP spid="50" grpId="0" animBg="1"/>
      <p:bldP spid="61" grpId="0" animBg="1"/>
      <p:bldP spid="62" grpId="0" animBg="1"/>
      <p:bldP spid="77" grpId="0" animBg="1"/>
      <p:bldP spid="6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agram&#10;&#10;Description automatically generated">
            <a:extLst>
              <a:ext uri="{FF2B5EF4-FFF2-40B4-BE49-F238E27FC236}">
                <a16:creationId xmlns:a16="http://schemas.microsoft.com/office/drawing/2014/main" id="{F9F463C4-409C-4E9B-834B-D51F97B558F6}"/>
              </a:ext>
            </a:extLst>
          </p:cNvPr>
          <p:cNvPicPr>
            <a:picLocks noChangeAspect="1"/>
          </p:cNvPicPr>
          <p:nvPr/>
        </p:nvPicPr>
        <p:blipFill>
          <a:blip r:embed="rId4">
            <a:grayscl/>
          </a:blip>
          <a:stretch>
            <a:fillRect/>
          </a:stretch>
        </p:blipFill>
        <p:spPr>
          <a:xfrm>
            <a:off x="611560" y="552379"/>
            <a:ext cx="4824536" cy="4176464"/>
          </a:xfrm>
          <a:prstGeom prst="rect">
            <a:avLst/>
          </a:prstGeom>
        </p:spPr>
      </p:pic>
      <p:pic>
        <p:nvPicPr>
          <p:cNvPr id="5" name="Picture 4" descr="Map&#10;&#10;Description automatically generated">
            <a:extLst>
              <a:ext uri="{FF2B5EF4-FFF2-40B4-BE49-F238E27FC236}">
                <a16:creationId xmlns:a16="http://schemas.microsoft.com/office/drawing/2014/main" id="{45FCF040-37EF-4E7D-9AD4-272E8158C290}"/>
              </a:ext>
            </a:extLst>
          </p:cNvPr>
          <p:cNvPicPr>
            <a:picLocks noChangeAspect="1"/>
          </p:cNvPicPr>
          <p:nvPr/>
        </p:nvPicPr>
        <p:blipFill>
          <a:blip r:embed="rId5">
            <a:duotone>
              <a:srgbClr val="595959">
                <a:shade val="45000"/>
                <a:satMod val="135000"/>
              </a:srgbClr>
              <a:prstClr val="white"/>
            </a:duotone>
            <a:extLst>
              <a:ext uri="{BEBA8EAE-BF5A-486C-A8C5-ECC9F3942E4B}">
                <a14:imgProps xmlns:a14="http://schemas.microsoft.com/office/drawing/2010/main">
                  <a14:imgLayer r:embed="rId6">
                    <a14:imgEffect>
                      <a14:backgroundRemoval t="2985" b="89851" l="5000" r="90000">
                        <a14:foregroundMark x1="5000" y1="27761" x2="5000" y2="27761"/>
                        <a14:foregroundMark x1="68594" y1="2985" x2="68594" y2="2985"/>
                        <a14:foregroundMark x1="84219" y1="60896" x2="84219" y2="60896"/>
                        <a14:foregroundMark x1="72656" y1="56716" x2="72656" y2="56716"/>
                        <a14:foregroundMark x1="84375" y1="59403" x2="84375" y2="59403"/>
                        <a14:foregroundMark x1="84219" y1="59701" x2="84219" y2="59701"/>
                      </a14:backgroundRemoval>
                    </a14:imgEffect>
                    <a14:imgEffect>
                      <a14:saturation sat="0"/>
                    </a14:imgEffect>
                  </a14:imgLayer>
                </a14:imgProps>
              </a:ext>
            </a:extLst>
          </a:blip>
          <a:stretch>
            <a:fillRect/>
          </a:stretch>
        </p:blipFill>
        <p:spPr>
          <a:xfrm rot="19820230">
            <a:off x="2868011" y="1190485"/>
            <a:ext cx="6483201" cy="3785925"/>
          </a:xfrm>
          <a:prstGeom prst="rect">
            <a:avLst/>
          </a:prstGeom>
        </p:spPr>
      </p:pic>
      <p:sp>
        <p:nvSpPr>
          <p:cNvPr id="3" name="TextBox 2">
            <a:extLst>
              <a:ext uri="{FF2B5EF4-FFF2-40B4-BE49-F238E27FC236}">
                <a16:creationId xmlns:a16="http://schemas.microsoft.com/office/drawing/2014/main" id="{56FE5BAF-A585-4A5D-8D9C-CC2FF7F14103}"/>
              </a:ext>
            </a:extLst>
          </p:cNvPr>
          <p:cNvSpPr txBox="1"/>
          <p:nvPr/>
        </p:nvSpPr>
        <p:spPr>
          <a:xfrm>
            <a:off x="748822" y="559248"/>
            <a:ext cx="7507231" cy="4031873"/>
          </a:xfrm>
          <a:prstGeom prst="rect">
            <a:avLst/>
          </a:prstGeom>
          <a:solidFill>
            <a:schemeClr val="bg1">
              <a:alpha val="52000"/>
            </a:schemeClr>
          </a:solidFill>
        </p:spPr>
        <p:txBody>
          <a:bodyPr wrap="square">
            <a:spAutoFit/>
          </a:bodyPr>
          <a:lstStyle/>
          <a:p>
            <a:pPr algn="ctr"/>
            <a:r>
              <a:rPr lang="nl-NL" sz="3200" dirty="0">
                <a:latin typeface="UTM Ong Do Gia" panose="02040603050506020204" pitchFamily="18" charset="0"/>
              </a:rPr>
              <a:t>Sau lần thất bại đầu tiên của cuộc tiến công xâm lược nước ta lần thứ nhất năm 981, nhà Tống luôn ấp ủ âm mưu xâm lược nước ta một lần nữa. Năm 1072, vua Lý Thánh Tông từ trần, vua Lý Nhân Tông lên ngôi khi mới 7 tuổi, nhà Tống coi đó là cơ hội tốt, liền xúc tiến việc xâm lược nước ta. Trong hoàn cảnh đó ai sẽ là người lãnh đạo nhân dân kháng chiến. Cuộc kháng chiến chống quân Tống xâm lược lần thứ 2 diễn ra thế nào? </a:t>
            </a:r>
            <a:endParaRPr lang="en-US" sz="3200" dirty="0">
              <a:latin typeface="UTM Ong Do Gia" panose="02040603050506020204" pitchFamily="18" charset="0"/>
            </a:endParaRPr>
          </a:p>
        </p:txBody>
      </p:sp>
      <p:pic>
        <p:nvPicPr>
          <p:cNvPr id="8" name="背景音乐 - 恋雪千年.wav">
            <a:hlinkClick r:id="" action="ppaction://media"/>
            <a:extLst>
              <a:ext uri="{FF2B5EF4-FFF2-40B4-BE49-F238E27FC236}">
                <a16:creationId xmlns:a16="http://schemas.microsoft.com/office/drawing/2014/main" id="{06157367-B899-4C73-BAAC-61BE2251189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84584" y="2671003"/>
            <a:ext cx="304800" cy="274320"/>
          </a:xfrm>
          <a:prstGeom prst="rect">
            <a:avLst/>
          </a:prstGeom>
        </p:spPr>
      </p:pic>
    </p:spTree>
    <p:extLst>
      <p:ext uri="{BB962C8B-B14F-4D97-AF65-F5344CB8AC3E}">
        <p14:creationId xmlns:p14="http://schemas.microsoft.com/office/powerpoint/2010/main" val="709374133"/>
      </p:ext>
    </p:extLst>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56" presetClass="entr" presetSubtype="0" fill="hold" nodeType="clickEffect">
                                  <p:stCondLst>
                                    <p:cond delay="0"/>
                                  </p:stCondLst>
                                  <p:iterate type="lt">
                                    <p:tmPct val="10000"/>
                                  </p:iterate>
                                  <p:childTnLst>
                                    <p:set>
                                      <p:cBhvr>
                                        <p:cTn id="10" dur="1" fill="hold">
                                          <p:stCondLst>
                                            <p:cond delay="0"/>
                                          </p:stCondLst>
                                        </p:cTn>
                                        <p:tgtEl>
                                          <p:spTgt spid="3">
                                            <p:txEl>
                                              <p:pRg st="0" end="0"/>
                                            </p:txEl>
                                          </p:spTgt>
                                        </p:tgtEl>
                                        <p:attrNameLst>
                                          <p:attrName>style.visibility</p:attrName>
                                        </p:attrNameLst>
                                      </p:cBhvr>
                                      <p:to>
                                        <p:strVal val="visible"/>
                                      </p:to>
                                    </p:set>
                                    <p:anim by="(-#ppt_w*2)" calcmode="lin" valueType="num">
                                      <p:cBhvr rctx="PPT">
                                        <p:cTn id="11" dur="500" autoRev="1" fill="hold">
                                          <p:stCondLst>
                                            <p:cond delay="0"/>
                                          </p:stCondLst>
                                        </p:cTn>
                                        <p:tgtEl>
                                          <p:spTgt spid="3">
                                            <p:txEl>
                                              <p:pRg st="0" end="0"/>
                                            </p:txEl>
                                          </p:spTgt>
                                        </p:tgtEl>
                                        <p:attrNameLst>
                                          <p:attrName>ppt_w</p:attrName>
                                        </p:attrNameLst>
                                      </p:cBhvr>
                                    </p:anim>
                                    <p:anim by="(#ppt_w*0.50)" calcmode="lin" valueType="num">
                                      <p:cBhvr>
                                        <p:cTn id="12" dur="500" decel="50000" autoRev="1" fill="hold">
                                          <p:stCondLst>
                                            <p:cond delay="0"/>
                                          </p:stCondLst>
                                        </p:cTn>
                                        <p:tgtEl>
                                          <p:spTgt spid="3">
                                            <p:txEl>
                                              <p:pRg st="0" end="0"/>
                                            </p:txEl>
                                          </p:spTgt>
                                        </p:tgtEl>
                                        <p:attrNameLst>
                                          <p:attrName>ppt_x</p:attrName>
                                        </p:attrNameLst>
                                      </p:cBhvr>
                                    </p:anim>
                                    <p:anim from="(-#ppt_h/2)" to="(#ppt_y)" calcmode="lin" valueType="num">
                                      <p:cBhvr>
                                        <p:cTn id="13" dur="1000" fill="hold">
                                          <p:stCondLst>
                                            <p:cond delay="0"/>
                                          </p:stCondLst>
                                        </p:cTn>
                                        <p:tgtEl>
                                          <p:spTgt spid="3">
                                            <p:txEl>
                                              <p:pRg st="0" end="0"/>
                                            </p:txEl>
                                          </p:spTgt>
                                        </p:tgtEl>
                                        <p:attrNameLst>
                                          <p:attrName>ppt_y</p:attrName>
                                        </p:attrNameLst>
                                      </p:cBhvr>
                                    </p:anim>
                                    <p:animRot by="21600000">
                                      <p:cBhvr>
                                        <p:cTn id="14" dur="1000" fill="hold">
                                          <p:stCondLst>
                                            <p:cond delay="0"/>
                                          </p:stCondLst>
                                        </p:cTn>
                                        <p:tgtEl>
                                          <p:spTgt spid="3">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audio>
              <p:cMediaNode vol="35714" numSld="99" showWhenStopped="0">
                <p:cTn id="15" repeatCount="indefinite" fill="hold" display="0">
                  <p:stCondLst>
                    <p:cond delay="indefinite"/>
                  </p:stCondLst>
                  <p:endCondLst>
                    <p:cond evt="onPrev" delay="0">
                      <p:tgtEl>
                        <p:sldTgt/>
                      </p:tgtEl>
                    </p:cond>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D520F58B-2757-40E1-9B64-7958FD38C5F2}"/>
              </a:ext>
            </a:extLst>
          </p:cNvPr>
          <p:cNvPicPr>
            <a:picLocks noChangeAspect="1"/>
          </p:cNvPicPr>
          <p:nvPr/>
        </p:nvPicPr>
        <p:blipFill>
          <a:blip r:embed="rId3"/>
          <a:stretch>
            <a:fillRect/>
          </a:stretch>
        </p:blipFill>
        <p:spPr>
          <a:xfrm>
            <a:off x="-33395" y="30427"/>
            <a:ext cx="9144000" cy="5143500"/>
          </a:xfrm>
          <a:prstGeom prst="rect">
            <a:avLst/>
          </a:prstGeom>
        </p:spPr>
      </p:pic>
      <p:pic>
        <p:nvPicPr>
          <p:cNvPr id="34" name="图片 3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5097" y="354514"/>
            <a:ext cx="8513805" cy="4528832"/>
          </a:xfrm>
          <a:prstGeom prst="rect">
            <a:avLst/>
          </a:prstGeom>
        </p:spPr>
      </p:pic>
      <p:sp>
        <p:nvSpPr>
          <p:cNvPr id="36" name="矩形 35"/>
          <p:cNvSpPr/>
          <p:nvPr/>
        </p:nvSpPr>
        <p:spPr>
          <a:xfrm>
            <a:off x="0" y="30427"/>
            <a:ext cx="326928"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7" name="矩形 36"/>
          <p:cNvSpPr/>
          <p:nvPr/>
        </p:nvSpPr>
        <p:spPr>
          <a:xfrm>
            <a:off x="8840733" y="30427"/>
            <a:ext cx="303267"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8" name="矩形 37"/>
          <p:cNvSpPr/>
          <p:nvPr/>
        </p:nvSpPr>
        <p:spPr>
          <a:xfrm>
            <a:off x="0" y="30427"/>
            <a:ext cx="9144000" cy="30596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9" name="矩形 38"/>
          <p:cNvSpPr/>
          <p:nvPr/>
        </p:nvSpPr>
        <p:spPr>
          <a:xfrm>
            <a:off x="0" y="4865222"/>
            <a:ext cx="9144000" cy="30596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40" name="Picture 10" descr="C:\Users\Administrator\Desktop\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288183" y="2808163"/>
            <a:ext cx="1314450" cy="512922"/>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11" descr="C:\Users\Administrator\Desktop\2.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71207" y="2915508"/>
            <a:ext cx="1228725" cy="691515"/>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5" descr="C:\Users\Administrator\Desktop\4.png"/>
          <p:cNvPicPr>
            <a:picLocks noChangeAspect="1" noChangeArrowheads="1"/>
          </p:cNvPicPr>
          <p:nvPr/>
        </p:nvPicPr>
        <p:blipFill>
          <a:blip r:embed="rId7">
            <a:extLst>
              <a:ext uri="{BEBA8EAE-BF5A-486C-A8C5-ECC9F3942E4B}">
                <a14:imgProps xmlns:a14="http://schemas.microsoft.com/office/drawing/2010/main">
                  <a14:imgLayer r:embed="rId8">
                    <a14:imgEffect>
                      <a14:colorTemperature colorTemp="5300"/>
                    </a14:imgEffect>
                    <a14:imgEffect>
                      <a14:saturation sat="66000"/>
                    </a14:imgEffect>
                  </a14:imgLayer>
                </a14:imgProps>
              </a:ext>
            </a:extLst>
          </a:blip>
          <a:srcRect/>
          <a:stretch>
            <a:fillRect/>
          </a:stretch>
        </p:blipFill>
        <p:spPr bwMode="auto">
          <a:xfrm flipH="1">
            <a:off x="4333874" y="64210"/>
            <a:ext cx="714380" cy="5109440"/>
          </a:xfrm>
          <a:prstGeom prst="rect">
            <a:avLst/>
          </a:prstGeom>
          <a:noFill/>
        </p:spPr>
      </p:pic>
      <p:pic>
        <p:nvPicPr>
          <p:cNvPr id="43" name="Picture 5" descr="C:\Users\Administrator\Desktop\4.png"/>
          <p:cNvPicPr>
            <a:picLocks noChangeAspect="1" noChangeArrowheads="1"/>
          </p:cNvPicPr>
          <p:nvPr/>
        </p:nvPicPr>
        <p:blipFill>
          <a:blip r:embed="rId7">
            <a:extLst>
              <a:ext uri="{BEBA8EAE-BF5A-486C-A8C5-ECC9F3942E4B}">
                <a14:imgProps xmlns:a14="http://schemas.microsoft.com/office/drawing/2010/main">
                  <a14:imgLayer r:embed="rId8">
                    <a14:imgEffect>
                      <a14:colorTemperature colorTemp="5300"/>
                    </a14:imgEffect>
                    <a14:imgEffect>
                      <a14:saturation sat="66000"/>
                    </a14:imgEffect>
                  </a14:imgLayer>
                </a14:imgProps>
              </a:ext>
            </a:extLst>
          </a:blip>
          <a:srcRect/>
          <a:stretch>
            <a:fillRect/>
          </a:stretch>
        </p:blipFill>
        <p:spPr bwMode="auto">
          <a:xfrm>
            <a:off x="4176710" y="64210"/>
            <a:ext cx="714380" cy="5109440"/>
          </a:xfrm>
          <a:prstGeom prst="rect">
            <a:avLst/>
          </a:prstGeom>
          <a:noFill/>
        </p:spPr>
      </p:pic>
      <p:sp>
        <p:nvSpPr>
          <p:cNvPr id="44" name="TextBox 43"/>
          <p:cNvSpPr txBox="1"/>
          <p:nvPr/>
        </p:nvSpPr>
        <p:spPr>
          <a:xfrm>
            <a:off x="1742900" y="1400476"/>
            <a:ext cx="5878532" cy="1446550"/>
          </a:xfrm>
          <a:prstGeom prst="rect">
            <a:avLst/>
          </a:prstGeom>
          <a:noFill/>
        </p:spPr>
        <p:txBody>
          <a:bodyPr wrap="none" rtlCol="0">
            <a:spAutoFit/>
          </a:bodyPr>
          <a:lstStyle/>
          <a:p>
            <a:pPr algn="ctr"/>
            <a:r>
              <a:rPr lang="en-US" altLang="zh-CN" sz="4400" b="0" dirty="0" err="1">
                <a:latin typeface="UTM Ong Do Gia" panose="02040603050506020204" pitchFamily="18" charset="0"/>
                <a:ea typeface="叶根友毛笔行书" pitchFamily="2" charset="-122"/>
              </a:rPr>
              <a:t>Cuộc</a:t>
            </a: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kháng</a:t>
            </a: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chiến</a:t>
            </a: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chống</a:t>
            </a: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quân</a:t>
            </a: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Tống</a:t>
            </a:r>
            <a:endParaRPr lang="en-US" altLang="zh-CN" sz="4400" b="0" dirty="0">
              <a:latin typeface="UTM Ong Do Gia" panose="02040603050506020204" pitchFamily="18" charset="0"/>
              <a:ea typeface="叶根友毛笔行书" pitchFamily="2" charset="-122"/>
            </a:endParaRPr>
          </a:p>
          <a:p>
            <a:pPr algn="ct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xâm</a:t>
            </a: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lược</a:t>
            </a: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lần</a:t>
            </a: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thứ</a:t>
            </a:r>
            <a:r>
              <a:rPr lang="en-US" altLang="zh-CN" sz="4400" b="0" dirty="0">
                <a:latin typeface="UTM Ong Do Gia" panose="02040603050506020204" pitchFamily="18" charset="0"/>
                <a:ea typeface="叶根友毛笔行书" pitchFamily="2" charset="-122"/>
              </a:rPr>
              <a:t> 2</a:t>
            </a:r>
            <a:endParaRPr lang="zh-CN" altLang="en-US" sz="4400" b="0" dirty="0">
              <a:latin typeface="UTM Ong Do Gia" panose="02040603050506020204" pitchFamily="18" charset="0"/>
              <a:ea typeface="叶根友毛笔行书" pitchFamily="2" charset="-122"/>
            </a:endParaRPr>
          </a:p>
        </p:txBody>
      </p:sp>
      <p:sp>
        <p:nvSpPr>
          <p:cNvPr id="45" name="TextBox 44"/>
          <p:cNvSpPr txBox="1"/>
          <p:nvPr/>
        </p:nvSpPr>
        <p:spPr>
          <a:xfrm>
            <a:off x="3165548" y="2802942"/>
            <a:ext cx="3001143" cy="769441"/>
          </a:xfrm>
          <a:prstGeom prst="rect">
            <a:avLst/>
          </a:prstGeom>
          <a:noFill/>
        </p:spPr>
        <p:txBody>
          <a:bodyPr wrap="none" rtlCol="0">
            <a:spAutoFit/>
          </a:bodyPr>
          <a:lstStyle/>
          <a:p>
            <a:r>
              <a:rPr lang="en-US" altLang="zh-CN" sz="4400" b="0" u="sng" dirty="0">
                <a:latin typeface="UTM Ong Do Gia" panose="02040603050506020204" pitchFamily="18" charset="0"/>
                <a:ea typeface="微软雅黑" pitchFamily="34" charset="-122"/>
              </a:rPr>
              <a:t>(1075 – 1077)</a:t>
            </a:r>
            <a:endParaRPr lang="zh-CN" altLang="en-US" sz="4400" b="0" u="sng" dirty="0">
              <a:latin typeface="UTM Ong Do Gia" panose="02040603050506020204" pitchFamily="18" charset="0"/>
              <a:ea typeface="微软雅黑" pitchFamily="34" charset="-122"/>
            </a:endParaRPr>
          </a:p>
        </p:txBody>
      </p:sp>
      <p:pic>
        <p:nvPicPr>
          <p:cNvPr id="47" name="Picture 9" descr="C:\Users\Administrator\Desktop\b.png"/>
          <p:cNvPicPr>
            <a:picLocks noChangeAspect="1" noChangeArrowheads="1"/>
          </p:cNvPicPr>
          <p:nvPr/>
        </p:nvPicPr>
        <p:blipFill>
          <a:blip r:embed="rId9"/>
          <a:srcRect/>
          <a:stretch>
            <a:fillRect/>
          </a:stretch>
        </p:blipFill>
        <p:spPr bwMode="auto">
          <a:xfrm>
            <a:off x="7107670" y="336390"/>
            <a:ext cx="1928826" cy="1420208"/>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path" presetSubtype="0" fill="hold" nodeType="afterEffect">
                                  <p:stCondLst>
                                    <p:cond delay="0"/>
                                  </p:stCondLst>
                                  <p:childTnLst>
                                    <p:animMotion origin="layout" path="M -3.33333E-6 -6.17284E-7 L -0.4526 -6.17284E-7 " pathEditMode="relative" rAng="0" ptsTypes="AA">
                                      <p:cBhvr>
                                        <p:cTn id="6" dur="3000" fill="hold"/>
                                        <p:tgtEl>
                                          <p:spTgt spid="43"/>
                                        </p:tgtEl>
                                        <p:attrNameLst>
                                          <p:attrName>ppt_x</p:attrName>
                                          <p:attrName>ppt_y</p:attrName>
                                        </p:attrNameLst>
                                      </p:cBhvr>
                                      <p:rCtr x="-22639" y="0"/>
                                    </p:animMotion>
                                  </p:childTnLst>
                                </p:cTn>
                              </p:par>
                              <p:par>
                                <p:cTn id="7" presetID="63" presetClass="path" presetSubtype="0" fill="hold" nodeType="withEffect">
                                  <p:stCondLst>
                                    <p:cond delay="0"/>
                                  </p:stCondLst>
                                  <p:childTnLst>
                                    <p:animMotion origin="layout" path="M -8.33333E-7 -6.17284E-7 L 0.43542 -6.17284E-7 " pathEditMode="relative" rAng="0" ptsTypes="AA">
                                      <p:cBhvr>
                                        <p:cTn id="8" dur="3000" fill="hold"/>
                                        <p:tgtEl>
                                          <p:spTgt spid="42"/>
                                        </p:tgtEl>
                                        <p:attrNameLst>
                                          <p:attrName>ppt_x</p:attrName>
                                          <p:attrName>ppt_y</p:attrName>
                                        </p:attrNameLst>
                                      </p:cBhvr>
                                      <p:rCtr x="21771" y="0"/>
                                    </p:animMotion>
                                  </p:childTnLst>
                                </p:cTn>
                              </p:par>
                              <p:par>
                                <p:cTn id="9" presetID="16" presetClass="entr" presetSubtype="37" fill="hold" nodeType="withEffect">
                                  <p:stCondLst>
                                    <p:cond delay="0"/>
                                  </p:stCondLst>
                                  <p:childTnLst>
                                    <p:set>
                                      <p:cBhvr>
                                        <p:cTn id="10" dur="1" fill="hold">
                                          <p:stCondLst>
                                            <p:cond delay="0"/>
                                          </p:stCondLst>
                                        </p:cTn>
                                        <p:tgtEl>
                                          <p:spTgt spid="34"/>
                                        </p:tgtEl>
                                        <p:attrNameLst>
                                          <p:attrName>style.visibility</p:attrName>
                                        </p:attrNameLst>
                                      </p:cBhvr>
                                      <p:to>
                                        <p:strVal val="visible"/>
                                      </p:to>
                                    </p:set>
                                    <p:animEffect transition="in" filter="barn(outVertical)">
                                      <p:cBhvr>
                                        <p:cTn id="11" dur="3000"/>
                                        <p:tgtEl>
                                          <p:spTgt spid="34"/>
                                        </p:tgtEl>
                                      </p:cBhvr>
                                    </p:animEffect>
                                  </p:childTnLst>
                                </p:cTn>
                              </p:par>
                            </p:childTnLst>
                          </p:cTn>
                        </p:par>
                        <p:par>
                          <p:cTn id="12" fill="hold">
                            <p:stCondLst>
                              <p:cond delay="3000"/>
                            </p:stCondLst>
                            <p:childTnLst>
                              <p:par>
                                <p:cTn id="13" presetID="2" presetClass="entr" presetSubtype="8" decel="32000" fill="hold" nodeType="afterEffect">
                                  <p:stCondLst>
                                    <p:cond delay="900"/>
                                  </p:stCondLst>
                                  <p:childTnLst>
                                    <p:set>
                                      <p:cBhvr>
                                        <p:cTn id="14" dur="1" fill="hold">
                                          <p:stCondLst>
                                            <p:cond delay="0"/>
                                          </p:stCondLst>
                                        </p:cTn>
                                        <p:tgtEl>
                                          <p:spTgt spid="40"/>
                                        </p:tgtEl>
                                        <p:attrNameLst>
                                          <p:attrName>style.visibility</p:attrName>
                                        </p:attrNameLst>
                                      </p:cBhvr>
                                      <p:to>
                                        <p:strVal val="visible"/>
                                      </p:to>
                                    </p:set>
                                    <p:anim calcmode="lin" valueType="num">
                                      <p:cBhvr additive="base">
                                        <p:cTn id="15" dur="10000" fill="hold"/>
                                        <p:tgtEl>
                                          <p:spTgt spid="40"/>
                                        </p:tgtEl>
                                        <p:attrNameLst>
                                          <p:attrName>ppt_x</p:attrName>
                                        </p:attrNameLst>
                                      </p:cBhvr>
                                      <p:tavLst>
                                        <p:tav tm="0">
                                          <p:val>
                                            <p:strVal val="0-#ppt_w/2"/>
                                          </p:val>
                                        </p:tav>
                                        <p:tav tm="100000">
                                          <p:val>
                                            <p:strVal val="#ppt_x"/>
                                          </p:val>
                                        </p:tav>
                                      </p:tavLst>
                                    </p:anim>
                                    <p:anim calcmode="lin" valueType="num">
                                      <p:cBhvr additive="base">
                                        <p:cTn id="16" dur="10000" fill="hold"/>
                                        <p:tgtEl>
                                          <p:spTgt spid="40"/>
                                        </p:tgtEl>
                                        <p:attrNameLst>
                                          <p:attrName>ppt_y</p:attrName>
                                        </p:attrNameLst>
                                      </p:cBhvr>
                                      <p:tavLst>
                                        <p:tav tm="0">
                                          <p:val>
                                            <p:strVal val="#ppt_y"/>
                                          </p:val>
                                        </p:tav>
                                        <p:tav tm="100000">
                                          <p:val>
                                            <p:strVal val="#ppt_y"/>
                                          </p:val>
                                        </p:tav>
                                      </p:tavLst>
                                    </p:anim>
                                  </p:childTnLst>
                                </p:cTn>
                              </p:par>
                              <p:par>
                                <p:cTn id="17" presetID="6" presetClass="emph" presetSubtype="0" fill="hold" nodeType="withEffect">
                                  <p:stCondLst>
                                    <p:cond delay="0"/>
                                  </p:stCondLst>
                                  <p:childTnLst>
                                    <p:animScale>
                                      <p:cBhvr>
                                        <p:cTn id="18" dur="10000" fill="hold"/>
                                        <p:tgtEl>
                                          <p:spTgt spid="34"/>
                                        </p:tgtEl>
                                      </p:cBhvr>
                                      <p:by x="130000" y="130000"/>
                                    </p:animScale>
                                  </p:childTnLst>
                                </p:cTn>
                              </p:par>
                              <p:par>
                                <p:cTn id="19" presetID="2" presetClass="entr" presetSubtype="8" decel="32000" fill="hold" nodeType="withEffect">
                                  <p:stCondLst>
                                    <p:cond delay="0"/>
                                  </p:stCondLst>
                                  <p:childTnLst>
                                    <p:set>
                                      <p:cBhvr>
                                        <p:cTn id="20" dur="1" fill="hold">
                                          <p:stCondLst>
                                            <p:cond delay="0"/>
                                          </p:stCondLst>
                                        </p:cTn>
                                        <p:tgtEl>
                                          <p:spTgt spid="41"/>
                                        </p:tgtEl>
                                        <p:attrNameLst>
                                          <p:attrName>style.visibility</p:attrName>
                                        </p:attrNameLst>
                                      </p:cBhvr>
                                      <p:to>
                                        <p:strVal val="visible"/>
                                      </p:to>
                                    </p:set>
                                    <p:anim calcmode="lin" valueType="num">
                                      <p:cBhvr additive="base">
                                        <p:cTn id="21" dur="10000" fill="hold"/>
                                        <p:tgtEl>
                                          <p:spTgt spid="41"/>
                                        </p:tgtEl>
                                        <p:attrNameLst>
                                          <p:attrName>ppt_x</p:attrName>
                                        </p:attrNameLst>
                                      </p:cBhvr>
                                      <p:tavLst>
                                        <p:tav tm="0">
                                          <p:val>
                                            <p:strVal val="0-#ppt_w/2"/>
                                          </p:val>
                                        </p:tav>
                                        <p:tav tm="100000">
                                          <p:val>
                                            <p:strVal val="#ppt_x"/>
                                          </p:val>
                                        </p:tav>
                                      </p:tavLst>
                                    </p:anim>
                                    <p:anim calcmode="lin" valueType="num">
                                      <p:cBhvr additive="base">
                                        <p:cTn id="22" dur="10000" fill="hold"/>
                                        <p:tgtEl>
                                          <p:spTgt spid="41"/>
                                        </p:tgtEl>
                                        <p:attrNameLst>
                                          <p:attrName>ppt_y</p:attrName>
                                        </p:attrNameLst>
                                      </p:cBhvr>
                                      <p:tavLst>
                                        <p:tav tm="0">
                                          <p:val>
                                            <p:strVal val="#ppt_y"/>
                                          </p:val>
                                        </p:tav>
                                        <p:tav tm="100000">
                                          <p:val>
                                            <p:strVal val="#ppt_y"/>
                                          </p:val>
                                        </p:tav>
                                      </p:tavLst>
                                    </p:anim>
                                  </p:childTnLst>
                                </p:cTn>
                              </p:par>
                              <p:par>
                                <p:cTn id="23" presetID="1" presetClass="entr" presetSubtype="0" fill="hold" nodeType="withEffect">
                                  <p:stCondLst>
                                    <p:cond delay="1100"/>
                                  </p:stCondLst>
                                  <p:childTnLst>
                                    <p:set>
                                      <p:cBhvr>
                                        <p:cTn id="24" dur="1" fill="hold">
                                          <p:stCondLst>
                                            <p:cond delay="0"/>
                                          </p:stCondLst>
                                        </p:cTn>
                                        <p:tgtEl>
                                          <p:spTgt spid="47"/>
                                        </p:tgtEl>
                                        <p:attrNameLst>
                                          <p:attrName>style.visibility</p:attrName>
                                        </p:attrNameLst>
                                      </p:cBhvr>
                                      <p:to>
                                        <p:strVal val="visible"/>
                                      </p:to>
                                    </p:set>
                                  </p:childTnLst>
                                </p:cTn>
                              </p:par>
                              <p:par>
                                <p:cTn id="25" presetID="22" presetClass="entr" presetSubtype="8" fill="hold" grpId="0" nodeType="withEffect">
                                  <p:stCondLst>
                                    <p:cond delay="1100"/>
                                  </p:stCondLst>
                                  <p:childTnLst>
                                    <p:set>
                                      <p:cBhvr>
                                        <p:cTn id="26" dur="1" fill="hold">
                                          <p:stCondLst>
                                            <p:cond delay="0"/>
                                          </p:stCondLst>
                                        </p:cTn>
                                        <p:tgtEl>
                                          <p:spTgt spid="44"/>
                                        </p:tgtEl>
                                        <p:attrNameLst>
                                          <p:attrName>style.visibility</p:attrName>
                                        </p:attrNameLst>
                                      </p:cBhvr>
                                      <p:to>
                                        <p:strVal val="visible"/>
                                      </p:to>
                                    </p:set>
                                    <p:animEffect transition="in" filter="wipe(left)">
                                      <p:cBhvr>
                                        <p:cTn id="27" dur="3000"/>
                                        <p:tgtEl>
                                          <p:spTgt spid="44"/>
                                        </p:tgtEl>
                                      </p:cBhvr>
                                    </p:animEffect>
                                  </p:childTnLst>
                                </p:cTn>
                              </p:par>
                              <p:par>
                                <p:cTn id="28" presetID="0" presetClass="path" presetSubtype="0" accel="50000" decel="50000" fill="hold" nodeType="withEffect">
                                  <p:stCondLst>
                                    <p:cond delay="1100"/>
                                  </p:stCondLst>
                                  <p:childTnLst>
                                    <p:animMotion origin="layout" path="M -0.54497 -0.01976 C -0.52951 -0.04352 -0.51406 -0.06698 -0.51094 -0.06791 C -0.50781 -0.06883 -0.52326 -0.03673 -0.52622 -0.0247 C -0.52917 -0.01266 -0.52951 -0.00278 -0.5283 0.0037 C -0.52708 0.01018 -0.52205 0.01882 -0.51858 0.01358 C -0.51511 0.00833 -0.50868 -0.02346 -0.50747 -0.02717 C -0.50625 -0.03087 -0.5132 -0.00217 -0.51094 -0.00865 C -0.50868 -0.01513 -0.49653 -0.06667 -0.49358 -0.06667 C -0.49063 -0.06667 -0.49306 -0.025 -0.49358 -0.00865 C -0.4941 0.00771 -0.49566 0.02592 -0.49705 0.03086 C -0.49844 0.0358 -0.50816 0.03425 -0.50191 0.02098 C -0.49566 0.00771 -0.46719 -0.04013 -0.45955 -0.04939 C -0.45191 -0.05865 -0.4559 -0.03797 -0.45608 -0.03457 C -0.45625 -0.03118 -0.45764 -0.03303 -0.46024 -0.02963 C -0.46285 -0.02624 -0.46736 -0.01883 -0.47136 -0.01482 C -0.47535 -0.01081 -0.48594 -0.00463 -0.48386 -0.00494 C -0.48177 -0.00525 -0.46042 -0.01883 -0.45886 -0.01729 C -0.45729 -0.01575 -0.47344 0.00246 -0.47413 0.00493 C -0.47483 0.0074 -0.46528 0.00092 -0.46302 -0.00247 C -0.46076 -0.00587 -0.45903 -0.01636 -0.46024 -0.01482 C -0.46146 -0.01328 -0.46806 0.00092 -0.46997 0.0074 C -0.47188 0.01388 -0.47031 0.02067 -0.47136 0.02469 C -0.4724 0.0287 -0.47813 0.03117 -0.47622 0.03209 C -0.47431 0.03302 -0.46424 0.03024 -0.46024 0.02962 C -0.45625 0.02901 -0.45365 0.03086 -0.45191 0.02839 C -0.45017 0.02592 -0.45017 0.01851 -0.44983 0.01481 C -0.44948 0.01111 -0.45295 0.00895 -0.44983 0.00617 C -0.4467 0.00339 -0.43438 0.0037 -0.43108 -0.00124 C -0.42778 -0.00618 -0.43125 -0.01821 -0.42969 -0.02346 C -0.42813 -0.02871 -0.42708 -0.03056 -0.42205 -0.03334 C -0.41701 -0.03612 -0.40052 -0.04291 -0.39913 -0.03951 C -0.39774 -0.03612 -0.40972 -0.01883 -0.41372 -0.01235 C -0.41771 -0.00587 -0.42274 0.00833 -0.42344 4.93827E-6 C -0.42413 -0.00834 -0.4184 -0.06544 -0.41788 -0.06173 C -0.41736 -0.05803 -0.42448 0.00833 -0.41997 0.02222 C -0.41545 0.03611 -0.39809 0.03487 -0.3908 0.02222 C -0.38351 0.00956 -0.38108 -0.0392 -0.37622 -0.05309 C -0.37136 -0.06698 -0.36528 -0.06575 -0.36163 -0.0605 C -0.35799 -0.05525 -0.35556 -0.03457 -0.35399 -0.02223 C -0.35243 -0.00988 -0.35261 0.00617 -0.35261 0.01358 C -0.35261 0.02098 -0.35035 0.02098 -0.35399 0.02222 C -0.35764 0.02345 -0.37083 0.02314 -0.37483 0.02098 C -0.37882 0.01882 -0.37743 0.01635 -0.37761 0.00864 C -0.37778 0.00092 -0.37795 -0.0213 -0.37622 -0.02593 C -0.37448 -0.03056 -0.36875 -0.02192 -0.36719 -0.01852 C -0.36563 -0.01513 -0.36458 -0.01019 -0.36649 -0.00618 C -0.3684 -0.00217 -0.37639 0.00586 -0.3783 0.00617 C -0.38021 0.00648 -0.38472 4.93827E-6 -0.37761 -0.00371 C -0.37049 -0.00741 -0.34514 -0.01328 -0.33594 -0.01605 C -0.32674 -0.01883 -0.32205 -0.02315 -0.32274 -0.01976 C -0.32344 -0.01636 -0.33993 0.0074 -0.34011 0.00493 C -0.34028 0.00246 -0.3283 -0.02747 -0.32413 -0.03457 C -0.31997 -0.04167 -0.31754 -0.04445 -0.31511 -0.03828 C -0.31267 -0.0321 -0.31163 -0.00772 -0.30955 0.00246 C -0.30747 0.01265 -0.30799 0.01882 -0.30261 0.02222 C -0.29722 0.02561 -0.2816 0.03024 -0.27691 0.02345 C -0.27222 0.01666 -0.26406 -0.01297 -0.27413 -0.01852 C -0.2842 -0.02408 -0.32882 -0.01359 -0.33733 -0.00988 C -0.34583 -0.00618 -0.3283 0.00154 -0.32552 0.0037 C -0.32274 0.00586 -0.33056 0.01265 -0.32066 0.0037 C -0.31076 -0.00525 -0.27379 -0.04476 -0.26649 -0.04939 C -0.2592 -0.05402 -0.27326 -0.03241 -0.27691 -0.02346 C -0.28056 -0.01451 -0.29011 -0.00031 -0.28872 0.00493 C -0.28733 0.01018 -0.27379 0.0108 -0.26858 0.0074 C -0.26337 0.00401 -0.26215 -0.00772 -0.25747 -0.01482 C -0.25278 -0.02192 -0.24201 -0.03673 -0.2408 -0.03457 C -0.23958 -0.03241 -0.2467 -0.00957 -0.24983 -0.00124 C -0.25295 0.00709 -0.25712 0.01296 -0.25955 0.01604 C -0.26198 0.01913 -0.26406 0.025 -0.26441 0.01728 C -0.26476 0.00956 -0.26389 -0.01698 -0.26163 -0.02963 C -0.25938 -0.04229 -0.25417 -0.05031 -0.25122 -0.05803 C -0.24826 -0.06575 -0.24688 -0.08056 -0.24358 -0.07655 C -0.24028 -0.07254 -0.23715 -0.04105 -0.23108 -0.03457 C -0.225 -0.02809 -0.20938 -0.03426 -0.20747 -0.03828 C -0.20556 -0.04229 -0.21684 -0.05772 -0.21927 -0.05803 C -0.2217 -0.05834 -0.21945 -0.0497 -0.22205 -0.03951 C -0.22465 -0.02933 -0.23472 -0.00155 -0.23455 0.0037 C -0.23438 0.00895 -0.22413 -0.00371 -0.22066 -0.00741 C -0.21719 -0.01112 -0.21528 -0.01389 -0.21372 -0.01852 C -0.21215 -0.02315 -0.20695 -0.04198 -0.21163 -0.03457 C -0.21632 -0.02717 -0.24045 0.01604 -0.24219 0.02592 C -0.24392 0.0358 -0.22813 0.02561 -0.22205 0.02469 C -0.21597 0.02376 -0.20903 0.02253 -0.20608 0.01975 C -0.20313 0.01697 -0.20833 0.01296 -0.20399 0.0074 C -0.19965 0.00185 -0.18316 -0.00433 -0.18038 -0.01359 C -0.17761 -0.02284 -0.18542 -0.05278 -0.18733 -0.04815 C -0.18924 -0.04352 -0.19306 0.01296 -0.19149 0.01481 C -0.18993 0.01666 -0.18195 -0.0318 -0.17761 -0.03704 C -0.17326 -0.04229 -0.16545 -0.02192 -0.16511 -0.01729 C -0.16476 -0.01266 -0.17813 -0.0068 -0.17552 -0.00988 C -0.17292 -0.01297 -0.15347 -0.0355 -0.14913 -0.03581 C -0.14479 -0.03612 -0.14948 -0.01945 -0.14983 -0.01235 C -0.15017 -0.00525 -0.15139 0.01111 -0.15122 0.00617 C -0.15104 0.00123 -0.15243 -0.03488 -0.14844 -0.04198 C -0.14445 -0.04908 -0.12882 -0.04167 -0.12761 -0.03704 C -0.12639 -0.03241 -0.1375 -0.01821 -0.1408 -0.01359 C -0.1441 -0.00896 -0.1507 -0.00618 -0.14774 -0.00988 C -0.14479 -0.01359 -0.12951 -0.02994 -0.12344 -0.03581 C -0.11736 -0.04167 -0.11754 -0.04352 -0.11163 -0.04445 C -0.10573 -0.04538 -0.08958 -0.04229 -0.08802 -0.04198 C -0.08646 -0.04167 -0.09896 -0.04846 -0.10191 -0.04198 C -0.10486 -0.0355 -0.10538 -0.01266 -0.10608 -0.00371 C -0.10677 0.00524 -0.1132 0.00956 -0.10608 0.01111 C -0.09896 0.01265 -0.07778 0.00586 -0.06302 0.00493 C -0.04826 0.00401 -0.03038 0.00555 -0.01719 0.00493 C -0.00399 0.00432 0.00903 0.00216 0.01614 0.00123 C 0.02326 0.0003 0.0243 0.0003 0.02587 4.93827E-6 " pathEditMode="relative" rAng="0" ptsTypes="AAAAAAAAAAAAAAAAAAAAAAAAAAAAAAAAAAAAAAAAAAAAAAAAAAAAAAAAAAAAAAAAAAAAAAAAAAAAAAAAAAAAAAAAAAAAAAAAAAAAAAAAAAA">
                                      <p:cBhvr>
                                        <p:cTn id="29" dur="3000" fill="hold"/>
                                        <p:tgtEl>
                                          <p:spTgt spid="47"/>
                                        </p:tgtEl>
                                        <p:attrNameLst>
                                          <p:attrName>ppt_x</p:attrName>
                                          <p:attrName>ppt_y</p:attrName>
                                        </p:attrNameLst>
                                      </p:cBhvr>
                                      <p:rCtr x="28542" y="-247"/>
                                    </p:animMotion>
                                  </p:childTnLst>
                                </p:cTn>
                              </p:par>
                              <p:par>
                                <p:cTn id="30" presetID="10" presetClass="exit" presetSubtype="0" fill="hold" nodeType="withEffect">
                                  <p:stCondLst>
                                    <p:cond delay="4300"/>
                                  </p:stCondLst>
                                  <p:childTnLst>
                                    <p:animEffect transition="out" filter="fade">
                                      <p:cBhvr>
                                        <p:cTn id="31" dur="1000"/>
                                        <p:tgtEl>
                                          <p:spTgt spid="47"/>
                                        </p:tgtEl>
                                      </p:cBhvr>
                                    </p:animEffect>
                                    <p:set>
                                      <p:cBhvr>
                                        <p:cTn id="32" dur="1" fill="hold">
                                          <p:stCondLst>
                                            <p:cond delay="999"/>
                                          </p:stCondLst>
                                        </p:cTn>
                                        <p:tgtEl>
                                          <p:spTgt spid="47"/>
                                        </p:tgtEl>
                                        <p:attrNameLst>
                                          <p:attrName>style.visibility</p:attrName>
                                        </p:attrNameLst>
                                      </p:cBhvr>
                                      <p:to>
                                        <p:strVal val="hidden"/>
                                      </p:to>
                                    </p:set>
                                  </p:childTnLst>
                                </p:cTn>
                              </p:par>
                              <p:par>
                                <p:cTn id="33" presetID="10" presetClass="entr" presetSubtype="0" fill="hold" grpId="0" nodeType="withEffect">
                                  <p:stCondLst>
                                    <p:cond delay="4200"/>
                                  </p:stCondLst>
                                  <p:childTnLst>
                                    <p:set>
                                      <p:cBhvr>
                                        <p:cTn id="34" dur="1" fill="hold">
                                          <p:stCondLst>
                                            <p:cond delay="0"/>
                                          </p:stCondLst>
                                        </p:cTn>
                                        <p:tgtEl>
                                          <p:spTgt spid="45"/>
                                        </p:tgtEl>
                                        <p:attrNameLst>
                                          <p:attrName>style.visibility</p:attrName>
                                        </p:attrNameLst>
                                      </p:cBhvr>
                                      <p:to>
                                        <p:strVal val="visible"/>
                                      </p:to>
                                    </p:set>
                                    <p:animEffect transition="in" filter="fade">
                                      <p:cBhvr>
                                        <p:cTn id="35"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p:bldP spid="4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3" descr="C:\Users\Administrator\Desktop\00.png"/>
          <p:cNvPicPr>
            <a:picLocks noChangeAspect="1" noChangeArrowheads="1"/>
          </p:cNvPicPr>
          <p:nvPr/>
        </p:nvPicPr>
        <p:blipFill>
          <a:blip r:embed="rId3" cstate="print">
            <a:duotone>
              <a:prstClr val="black"/>
              <a:srgbClr val="009999">
                <a:tint val="45000"/>
                <a:satMod val="400000"/>
              </a:srgbClr>
            </a:duotone>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a:stretch>
            <a:fillRect/>
          </a:stretch>
        </p:blipFill>
        <p:spPr bwMode="auto">
          <a:xfrm flipH="1">
            <a:off x="6607809" y="3160275"/>
            <a:ext cx="2536193" cy="1983227"/>
          </a:xfrm>
          <a:prstGeom prst="rect">
            <a:avLst/>
          </a:prstGeom>
          <a:noFill/>
          <a:extLst>
            <a:ext uri="{909E8E84-426E-40DD-AFC4-6F175D3DCCD1}">
              <a14:hiddenFill xmlns:a14="http://schemas.microsoft.com/office/drawing/2010/main">
                <a:solidFill>
                  <a:srgbClr val="FFFFFF"/>
                </a:solidFill>
              </a14:hiddenFill>
            </a:ext>
          </a:extLst>
        </p:spPr>
      </p:pic>
      <p:sp>
        <p:nvSpPr>
          <p:cNvPr id="32" name="TextBox 31">
            <a:extLst>
              <a:ext uri="{FF2B5EF4-FFF2-40B4-BE49-F238E27FC236}">
                <a16:creationId xmlns:a16="http://schemas.microsoft.com/office/drawing/2014/main" id="{74CE8EFC-014C-46CB-99F1-FEE3589576A0}"/>
              </a:ext>
            </a:extLst>
          </p:cNvPr>
          <p:cNvSpPr txBox="1"/>
          <p:nvPr/>
        </p:nvSpPr>
        <p:spPr>
          <a:xfrm>
            <a:off x="2536192" y="725090"/>
            <a:ext cx="6120680" cy="3693319"/>
          </a:xfrm>
          <a:prstGeom prst="rect">
            <a:avLst/>
          </a:prstGeom>
          <a:solidFill>
            <a:schemeClr val="bg1">
              <a:alpha val="52000"/>
            </a:schemeClr>
          </a:solidFill>
        </p:spPr>
        <p:txBody>
          <a:bodyPr wrap="square">
            <a:spAutoFit/>
          </a:bodyPr>
          <a:lstStyle/>
          <a:p>
            <a:pPr marL="0" marR="0" algn="just">
              <a:spcBef>
                <a:spcPts val="0"/>
              </a:spcBef>
              <a:spcAft>
                <a:spcPts val="0"/>
              </a:spcAft>
            </a:pPr>
            <a:r>
              <a:rPr lang="nl-NL" b="1" dirty="0">
                <a:effectLst/>
                <a:latin typeface="UTM Marlboro" panose="02040603050506020204" pitchFamily="18" charset="0"/>
                <a:ea typeface="Times New Roman" panose="02020603050405020304" pitchFamily="18" charset="0"/>
              </a:rPr>
              <a:t>1. Kiến thức</a:t>
            </a:r>
            <a:endParaRPr lang="en-US" dirty="0">
              <a:effectLst/>
              <a:latin typeface="UTM Marlboro" panose="02040603050506020204" pitchFamily="18" charset="0"/>
              <a:ea typeface="Times New Roman" panose="02020603050405020304" pitchFamily="18" charset="0"/>
            </a:endParaRPr>
          </a:p>
          <a:p>
            <a:pPr marL="0" marR="0" algn="just">
              <a:spcBef>
                <a:spcPts val="0"/>
              </a:spcBef>
              <a:spcAft>
                <a:spcPts val="0"/>
              </a:spcAft>
            </a:pPr>
            <a:r>
              <a:rPr lang="nl-NL" dirty="0">
                <a:solidFill>
                  <a:srgbClr val="000000"/>
                </a:solidFill>
                <a:effectLst/>
                <a:latin typeface="UTM Marlboro" panose="02040603050506020204" pitchFamily="18" charset="0"/>
                <a:ea typeface="Times New Roman" panose="02020603050405020304" pitchFamily="18" charset="0"/>
              </a:rPr>
              <a:t>- Hiểu được vài nét về công lao Lý Thường Kiệt: người chỉ huy cuộc kháng chiến chống quân Tống lần thứ hai thắng lợi.</a:t>
            </a:r>
            <a:endParaRPr lang="en-US" dirty="0">
              <a:effectLst/>
              <a:latin typeface="UTM Marlboro" panose="02040603050506020204" pitchFamily="18" charset="0"/>
              <a:ea typeface="Times New Roman" panose="02020603050405020304" pitchFamily="18" charset="0"/>
            </a:endParaRPr>
          </a:p>
          <a:p>
            <a:pPr marL="0" marR="0" algn="just">
              <a:spcBef>
                <a:spcPts val="0"/>
              </a:spcBef>
              <a:spcAft>
                <a:spcPts val="0"/>
              </a:spcAft>
            </a:pPr>
            <a:r>
              <a:rPr lang="nl-NL" dirty="0">
                <a:solidFill>
                  <a:srgbClr val="000000"/>
                </a:solidFill>
                <a:effectLst/>
                <a:latin typeface="UTM Marlboro" panose="02040603050506020204" pitchFamily="18" charset="0"/>
                <a:ea typeface="Times New Roman" panose="02020603050405020304" pitchFamily="18" charset="0"/>
              </a:rPr>
              <a:t>- Biết những nét chính về trận chiến tại phòng tuyến sông Như Nguyệt </a:t>
            </a:r>
            <a:endParaRPr lang="en-US" dirty="0">
              <a:effectLst/>
              <a:latin typeface="UTM Marlboro" panose="02040603050506020204" pitchFamily="18" charset="0"/>
              <a:ea typeface="Times New Roman" panose="02020603050405020304" pitchFamily="18" charset="0"/>
            </a:endParaRPr>
          </a:p>
          <a:p>
            <a:pPr marL="0" marR="0" algn="just">
              <a:spcBef>
                <a:spcPts val="0"/>
              </a:spcBef>
              <a:spcAft>
                <a:spcPts val="0"/>
              </a:spcAft>
            </a:pPr>
            <a:r>
              <a:rPr lang="nl-NL" dirty="0">
                <a:solidFill>
                  <a:srgbClr val="000000"/>
                </a:solidFill>
                <a:effectLst/>
                <a:latin typeface="UTM Marlboro" panose="02040603050506020204" pitchFamily="18" charset="0"/>
                <a:ea typeface="Times New Roman" panose="02020603050405020304" pitchFamily="18" charset="0"/>
              </a:rPr>
              <a:t>+ Lý Thường Kiệt chủ động xây dựng phòng tuyến trên bờ nam sông Như Nguyệt.</a:t>
            </a:r>
            <a:endParaRPr lang="en-US" dirty="0">
              <a:effectLst/>
              <a:latin typeface="UTM Marlboro" panose="02040603050506020204" pitchFamily="18" charset="0"/>
              <a:ea typeface="Times New Roman" panose="02020603050405020304" pitchFamily="18" charset="0"/>
            </a:endParaRPr>
          </a:p>
          <a:p>
            <a:pPr marL="0" marR="0" algn="just">
              <a:spcBef>
                <a:spcPts val="0"/>
              </a:spcBef>
              <a:spcAft>
                <a:spcPts val="0"/>
              </a:spcAft>
            </a:pPr>
            <a:r>
              <a:rPr lang="nl-NL" dirty="0">
                <a:solidFill>
                  <a:srgbClr val="000000"/>
                </a:solidFill>
                <a:effectLst/>
                <a:latin typeface="UTM Marlboro" panose="02040603050506020204" pitchFamily="18" charset="0"/>
                <a:ea typeface="Times New Roman" panose="02020603050405020304" pitchFamily="18" charset="0"/>
              </a:rPr>
              <a:t>+ Quân địch do Quách Quý chỉ huy từ bờ bắc tổ chức tiến công.</a:t>
            </a:r>
            <a:endParaRPr lang="en-US" dirty="0">
              <a:effectLst/>
              <a:latin typeface="UTM Marlboro" panose="02040603050506020204" pitchFamily="18" charset="0"/>
              <a:ea typeface="Times New Roman" panose="02020603050405020304" pitchFamily="18" charset="0"/>
            </a:endParaRPr>
          </a:p>
          <a:p>
            <a:pPr marL="0" marR="0" algn="just">
              <a:spcBef>
                <a:spcPts val="0"/>
              </a:spcBef>
              <a:spcAft>
                <a:spcPts val="0"/>
              </a:spcAft>
            </a:pPr>
            <a:r>
              <a:rPr lang="nl-NL" dirty="0">
                <a:solidFill>
                  <a:srgbClr val="000000"/>
                </a:solidFill>
                <a:effectLst/>
                <a:latin typeface="UTM Marlboro" panose="02040603050506020204" pitchFamily="18" charset="0"/>
                <a:ea typeface="Times New Roman" panose="02020603050405020304" pitchFamily="18" charset="0"/>
              </a:rPr>
              <a:t>+ Lý Thường Kiệt chỉ huy quân ta bất ngờ đánh thẳng vào doanh trại giặc.</a:t>
            </a:r>
            <a:endParaRPr lang="en-US" dirty="0">
              <a:effectLst/>
              <a:latin typeface="UTM Marlboro" panose="02040603050506020204" pitchFamily="18" charset="0"/>
              <a:ea typeface="Times New Roman" panose="02020603050405020304" pitchFamily="18" charset="0"/>
            </a:endParaRPr>
          </a:p>
          <a:p>
            <a:pPr marL="0" marR="0" algn="just">
              <a:spcBef>
                <a:spcPts val="0"/>
              </a:spcBef>
              <a:spcAft>
                <a:spcPts val="0"/>
              </a:spcAft>
            </a:pPr>
            <a:r>
              <a:rPr lang="nl-NL" dirty="0">
                <a:solidFill>
                  <a:srgbClr val="000000"/>
                </a:solidFill>
                <a:effectLst/>
                <a:latin typeface="UTM Marlboro" panose="02040603050506020204" pitchFamily="18" charset="0"/>
                <a:ea typeface="Times New Roman" panose="02020603050405020304" pitchFamily="18" charset="0"/>
              </a:rPr>
              <a:t>+ Quân địch không chống cự nổi, tìm đường tháo chạy.</a:t>
            </a:r>
            <a:endParaRPr lang="en-US" dirty="0">
              <a:effectLst/>
              <a:latin typeface="UTM Marlboro" panose="02040603050506020204" pitchFamily="18" charset="0"/>
              <a:ea typeface="Times New Roman" panose="02020603050405020304" pitchFamily="18" charset="0"/>
            </a:endParaRPr>
          </a:p>
          <a:p>
            <a:pPr marL="0" marR="0" algn="just">
              <a:spcBef>
                <a:spcPts val="0"/>
              </a:spcBef>
              <a:spcAft>
                <a:spcPts val="0"/>
              </a:spcAft>
            </a:pPr>
            <a:r>
              <a:rPr lang="nl-NL" b="1" dirty="0">
                <a:effectLst/>
                <a:latin typeface="UTM Marlboro" panose="02040603050506020204" pitchFamily="18" charset="0"/>
                <a:ea typeface="Times New Roman" panose="02020603050405020304" pitchFamily="18" charset="0"/>
              </a:rPr>
              <a:t>2. Kĩ năng</a:t>
            </a:r>
            <a:endParaRPr lang="en-US" dirty="0">
              <a:effectLst/>
              <a:latin typeface="UTM Marlboro" panose="02040603050506020204" pitchFamily="18" charset="0"/>
              <a:ea typeface="Times New Roman" panose="02020603050405020304" pitchFamily="18" charset="0"/>
            </a:endParaRPr>
          </a:p>
          <a:p>
            <a:pPr marL="0" marR="0" algn="just">
              <a:spcBef>
                <a:spcPts val="0"/>
              </a:spcBef>
              <a:spcAft>
                <a:spcPts val="0"/>
              </a:spcAft>
            </a:pPr>
            <a:r>
              <a:rPr lang="nl-NL" dirty="0">
                <a:effectLst/>
                <a:latin typeface="UTM Marlboro" panose="02040603050506020204" pitchFamily="18" charset="0"/>
                <a:ea typeface="Times New Roman" panose="02020603050405020304" pitchFamily="18" charset="0"/>
              </a:rPr>
              <a:t>- Dựa vào lược đồ, kể lại được cuộc chiến đấu bảo vệ phòng tuyến phía Nam sông Như Nguyệt.</a:t>
            </a:r>
            <a:endParaRPr lang="en-US" dirty="0">
              <a:effectLst/>
              <a:latin typeface="UTM Marlboro" panose="02040603050506020204" pitchFamily="18" charset="0"/>
              <a:ea typeface="Times New Roman" panose="02020603050405020304" pitchFamily="18" charset="0"/>
            </a:endParaRPr>
          </a:p>
          <a:p>
            <a:pPr marL="0" marR="0" algn="just">
              <a:spcBef>
                <a:spcPts val="0"/>
              </a:spcBef>
              <a:spcAft>
                <a:spcPts val="0"/>
              </a:spcAft>
            </a:pPr>
            <a:r>
              <a:rPr lang="nl-NL" b="1" dirty="0">
                <a:effectLst/>
                <a:latin typeface="UTM Marlboro" panose="02040603050506020204" pitchFamily="18" charset="0"/>
                <a:ea typeface="Times New Roman" panose="02020603050405020304" pitchFamily="18" charset="0"/>
              </a:rPr>
              <a:t>3. Phẩm chất</a:t>
            </a:r>
            <a:endParaRPr lang="en-US" dirty="0">
              <a:effectLst/>
              <a:latin typeface="UTM Marlboro" panose="02040603050506020204" pitchFamily="18" charset="0"/>
              <a:ea typeface="Times New Roman" panose="02020603050405020304" pitchFamily="18" charset="0"/>
            </a:endParaRPr>
          </a:p>
          <a:p>
            <a:pPr marL="0" marR="0" algn="just">
              <a:spcBef>
                <a:spcPts val="0"/>
              </a:spcBef>
              <a:spcAft>
                <a:spcPts val="0"/>
              </a:spcAft>
            </a:pPr>
            <a:r>
              <a:rPr lang="nl-NL" dirty="0">
                <a:solidFill>
                  <a:srgbClr val="000000"/>
                </a:solidFill>
                <a:effectLst/>
                <a:latin typeface="UTM Marlboro" panose="02040603050506020204" pitchFamily="18" charset="0"/>
                <a:ea typeface="Times New Roman" panose="02020603050405020304" pitchFamily="18" charset="0"/>
              </a:rPr>
              <a:t>- HS có phẩm chất tôn trọng, tự hào với truyền thống lịch sử lâu đời của dân tộc.</a:t>
            </a:r>
            <a:endParaRPr lang="en-US" dirty="0">
              <a:effectLst/>
              <a:latin typeface="UTM Marlboro" panose="02040603050506020204" pitchFamily="18" charset="0"/>
              <a:ea typeface="Times New Roman" panose="02020603050405020304" pitchFamily="18" charset="0"/>
            </a:endParaRPr>
          </a:p>
        </p:txBody>
      </p:sp>
      <p:sp>
        <p:nvSpPr>
          <p:cNvPr id="33" name="TextBox 32">
            <a:extLst>
              <a:ext uri="{FF2B5EF4-FFF2-40B4-BE49-F238E27FC236}">
                <a16:creationId xmlns:a16="http://schemas.microsoft.com/office/drawing/2014/main" id="{D17C8B17-902C-4675-AA13-AF8F31F10391}"/>
              </a:ext>
            </a:extLst>
          </p:cNvPr>
          <p:cNvSpPr txBox="1"/>
          <p:nvPr/>
        </p:nvSpPr>
        <p:spPr>
          <a:xfrm>
            <a:off x="755576" y="1228129"/>
            <a:ext cx="1440160" cy="646331"/>
          </a:xfrm>
          <a:prstGeom prst="rect">
            <a:avLst/>
          </a:prstGeom>
          <a:noFill/>
        </p:spPr>
        <p:txBody>
          <a:bodyPr wrap="square">
            <a:spAutoFit/>
          </a:bodyPr>
          <a:lstStyle/>
          <a:p>
            <a:pPr marL="0" marR="0" algn="ctr">
              <a:spcBef>
                <a:spcPts val="0"/>
              </a:spcBef>
              <a:spcAft>
                <a:spcPts val="0"/>
              </a:spcAft>
            </a:pPr>
            <a:r>
              <a:rPr lang="nl-NL" sz="1800" b="1" dirty="0">
                <a:effectLst/>
                <a:latin typeface="UTM Ong Do Gia" panose="02040603050506020204" pitchFamily="18" charset="0"/>
                <a:ea typeface="Times New Roman" panose="02020603050405020304" pitchFamily="18" charset="0"/>
              </a:rPr>
              <a:t>YÊU CẦU </a:t>
            </a:r>
          </a:p>
          <a:p>
            <a:pPr marL="0" marR="0" algn="ctr">
              <a:spcBef>
                <a:spcPts val="0"/>
              </a:spcBef>
              <a:spcAft>
                <a:spcPts val="0"/>
              </a:spcAft>
            </a:pPr>
            <a:r>
              <a:rPr lang="nl-NL" sz="1800" b="1" dirty="0">
                <a:effectLst/>
                <a:latin typeface="UTM Ong Do Gia" panose="02040603050506020204" pitchFamily="18" charset="0"/>
                <a:ea typeface="Times New Roman" panose="02020603050405020304" pitchFamily="18" charset="0"/>
              </a:rPr>
              <a:t>CẦN ĐẠT:</a:t>
            </a:r>
            <a:endParaRPr lang="en-US" sz="1600" dirty="0">
              <a:effectLst/>
              <a:latin typeface="UTM Ong Do Gia" panose="02040603050506020204" pitchFamily="18" charset="0"/>
              <a:ea typeface="Times New Roman" panose="02020603050405020304" pitchFamily="18" charset="0"/>
            </a:endParaRPr>
          </a:p>
        </p:txBody>
      </p:sp>
      <p:pic>
        <p:nvPicPr>
          <p:cNvPr id="25" name="Picture 2" descr="C:\Users\Administrator\Desktop\11519219_230238617143_2副本.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17306909">
            <a:off x="480736" y="471623"/>
            <a:ext cx="1989839" cy="2159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407992"/>
      </p:ext>
    </p:extLst>
  </p:cSld>
  <p:clrMapOvr>
    <a:masterClrMapping/>
  </p:clrMapOvr>
  <mc:AlternateContent xmlns:mc="http://schemas.openxmlformats.org/markup-compatibility/2006" xmlns:p14="http://schemas.microsoft.com/office/powerpoint/2010/main">
    <mc:Choice Requires="p14">
      <p:transition spd="slow" p14:dur="1500" advClick="0" advTm="0">
        <p:push/>
      </p:transition>
    </mc:Choice>
    <mc:Fallback xmlns="">
      <p:transition spd="slow" advClick="0" advTm="0">
        <p:push/>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arn(inVertical)">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fade">
                                      <p:cBhvr>
                                        <p:cTn id="12" dur="1000"/>
                                        <p:tgtEl>
                                          <p:spTgt spid="33"/>
                                        </p:tgtEl>
                                      </p:cBhvr>
                                    </p:animEffect>
                                    <p:anim calcmode="lin" valueType="num">
                                      <p:cBhvr>
                                        <p:cTn id="13" dur="1000" fill="hold"/>
                                        <p:tgtEl>
                                          <p:spTgt spid="33"/>
                                        </p:tgtEl>
                                        <p:attrNameLst>
                                          <p:attrName>ppt_x</p:attrName>
                                        </p:attrNameLst>
                                      </p:cBhvr>
                                      <p:tavLst>
                                        <p:tav tm="0">
                                          <p:val>
                                            <p:strVal val="#ppt_x"/>
                                          </p:val>
                                        </p:tav>
                                        <p:tav tm="100000">
                                          <p:val>
                                            <p:strVal val="#ppt_x"/>
                                          </p:val>
                                        </p:tav>
                                      </p:tavLst>
                                    </p:anim>
                                    <p:anim calcmode="lin" valueType="num">
                                      <p:cBhvr>
                                        <p:cTn id="14"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32"/>
                                        </p:tgtEl>
                                        <p:attrNameLst>
                                          <p:attrName>style.visibility</p:attrName>
                                        </p:attrNameLst>
                                      </p:cBhvr>
                                      <p:to>
                                        <p:strVal val="visible"/>
                                      </p:to>
                                    </p:set>
                                    <p:animEffect transition="in" filter="wipe(down)">
                                      <p:cBhvr>
                                        <p:cTn id="19"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flipH="1">
            <a:off x="-1" y="0"/>
            <a:ext cx="9144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dministrator\Desktop\鱼.png"/>
          <p:cNvPicPr>
            <a:picLocks noChangeAspect="1" noChangeArrowheads="1"/>
          </p:cNvPicPr>
          <p:nvPr/>
        </p:nvPicPr>
        <p:blipFill rotWithShape="1">
          <a:blip r:embed="rId4">
            <a:extLst>
              <a:ext uri="{BEBA8EAE-BF5A-486C-A8C5-ECC9F3942E4B}">
                <a14:imgProps xmlns:a14="http://schemas.microsoft.com/office/drawing/2010/main">
                  <a14:imgLayer r:embed="rId5">
                    <a14:imgEffect>
                      <a14:saturation sat="400000"/>
                    </a14:imgEffect>
                    <a14:imgEffect>
                      <a14:brightnessContrast contrast="20000"/>
                    </a14:imgEffect>
                  </a14:imgLayer>
                </a14:imgProps>
              </a:ext>
              <a:ext uri="{28A0092B-C50C-407E-A947-70E740481C1C}">
                <a14:useLocalDpi xmlns:a14="http://schemas.microsoft.com/office/drawing/2010/main" val="0"/>
              </a:ext>
            </a:extLst>
          </a:blip>
          <a:srcRect b="39530"/>
          <a:stretch/>
        </p:blipFill>
        <p:spPr bwMode="auto">
          <a:xfrm rot="1232102">
            <a:off x="4682507" y="3648086"/>
            <a:ext cx="2596495" cy="170407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C:\Users\Administrator\Desktop\3.png"/>
          <p:cNvPicPr>
            <a:picLocks noChangeAspect="1" noChangeArrowheads="1"/>
          </p:cNvPicPr>
          <p:nvPr/>
        </p:nvPicPr>
        <p:blipFill>
          <a:blip r:embed="rId6">
            <a:duotone>
              <a:prstClr val="black"/>
              <a:srgbClr val="00B050">
                <a:tint val="45000"/>
                <a:satMod val="400000"/>
              </a:srgbClr>
            </a:duotone>
          </a:blip>
          <a:srcRect/>
          <a:stretch>
            <a:fillRect/>
          </a:stretch>
        </p:blipFill>
        <p:spPr bwMode="auto">
          <a:xfrm flipH="1">
            <a:off x="0" y="0"/>
            <a:ext cx="2915816" cy="5127070"/>
          </a:xfrm>
          <a:prstGeom prst="rect">
            <a:avLst/>
          </a:prstGeom>
          <a:noFill/>
        </p:spPr>
      </p:pic>
      <p:pic>
        <p:nvPicPr>
          <p:cNvPr id="9" name="图片 1" descr="墨迹4.png">
            <a:extLst>
              <a:ext uri="{FF2B5EF4-FFF2-40B4-BE49-F238E27FC236}">
                <a16:creationId xmlns:a16="http://schemas.microsoft.com/office/drawing/2014/main" id="{C4329EE2-ADE1-4104-A27B-1F93820F98E9}"/>
              </a:ext>
            </a:extLst>
          </p:cNvPr>
          <p:cNvPicPr>
            <a:picLocks noChangeAspect="1"/>
          </p:cNvPicPr>
          <p:nvPr/>
        </p:nvPicPr>
        <p:blipFill>
          <a:blip r:embed="rId7" cstate="print"/>
          <a:stretch>
            <a:fillRect/>
          </a:stretch>
        </p:blipFill>
        <p:spPr>
          <a:xfrm>
            <a:off x="914496" y="1005342"/>
            <a:ext cx="3200400" cy="3358836"/>
          </a:xfrm>
          <a:prstGeom prst="rect">
            <a:avLst/>
          </a:prstGeom>
        </p:spPr>
      </p:pic>
      <p:sp>
        <p:nvSpPr>
          <p:cNvPr id="10" name="Rectangle 30">
            <a:extLst>
              <a:ext uri="{FF2B5EF4-FFF2-40B4-BE49-F238E27FC236}">
                <a16:creationId xmlns:a16="http://schemas.microsoft.com/office/drawing/2014/main" id="{39CB169C-71D0-4C6B-82DB-8E87C6322BFD}"/>
              </a:ext>
            </a:extLst>
          </p:cNvPr>
          <p:cNvSpPr>
            <a:spLocks noChangeArrowheads="1"/>
          </p:cNvSpPr>
          <p:nvPr/>
        </p:nvSpPr>
        <p:spPr bwMode="black">
          <a:xfrm>
            <a:off x="1591349" y="1434439"/>
            <a:ext cx="2534289" cy="2400657"/>
          </a:xfrm>
          <a:prstGeom prst="rect">
            <a:avLst/>
          </a:prstGeom>
          <a:noFill/>
          <a:ln w="9525">
            <a:noFill/>
            <a:miter lim="800000"/>
            <a:headEnd/>
            <a:tailEnd/>
          </a:ln>
        </p:spPr>
        <p:txBody>
          <a:bodyPr wrap="square">
            <a:spAutoFit/>
          </a:bodyPr>
          <a:lstStyle/>
          <a:p>
            <a:pPr>
              <a:spcBef>
                <a:spcPct val="50000"/>
              </a:spcBef>
            </a:pPr>
            <a:r>
              <a:rPr lang="en-US" altLang="zh-CN" sz="6000" dirty="0">
                <a:latin typeface="UTM Ong Do Gia" panose="02040603050506020204" pitchFamily="18" charset="0"/>
              </a:rPr>
              <a:t> </a:t>
            </a:r>
            <a:r>
              <a:rPr lang="en-US" altLang="zh-CN" sz="6000" dirty="0" err="1">
                <a:latin typeface="UTM Ong Do Gia" panose="02040603050506020204" pitchFamily="18" charset="0"/>
              </a:rPr>
              <a:t>Sơ</a:t>
            </a:r>
            <a:r>
              <a:rPr lang="en-US" altLang="zh-CN" sz="6000" dirty="0">
                <a:latin typeface="UTM Ong Do Gia" panose="02040603050506020204" pitchFamily="18" charset="0"/>
              </a:rPr>
              <a:t> </a:t>
            </a:r>
            <a:r>
              <a:rPr lang="en-US" altLang="zh-CN" sz="6000" dirty="0" err="1">
                <a:latin typeface="UTM Ong Do Gia" panose="02040603050506020204" pitchFamily="18" charset="0"/>
              </a:rPr>
              <a:t>đồ</a:t>
            </a:r>
            <a:endParaRPr lang="en-US" altLang="zh-CN" sz="6000" dirty="0">
              <a:latin typeface="UTM Ong Do Gia" panose="02040603050506020204" pitchFamily="18" charset="0"/>
            </a:endParaRPr>
          </a:p>
          <a:p>
            <a:pPr>
              <a:spcBef>
                <a:spcPct val="50000"/>
              </a:spcBef>
            </a:pPr>
            <a:r>
              <a:rPr lang="en-US" altLang="zh-CN" sz="6000" dirty="0">
                <a:latin typeface="UTM Ong Do Gia" panose="02040603050506020204" pitchFamily="18" charset="0"/>
              </a:rPr>
              <a:t> </a:t>
            </a:r>
            <a:r>
              <a:rPr lang="en-US" altLang="zh-CN" sz="6000" dirty="0" err="1">
                <a:latin typeface="UTM Ong Do Gia" panose="02040603050506020204" pitchFamily="18" charset="0"/>
              </a:rPr>
              <a:t>bài</a:t>
            </a:r>
            <a:r>
              <a:rPr lang="en-US" altLang="zh-CN" sz="6000" dirty="0">
                <a:latin typeface="UTM Ong Do Gia" panose="02040603050506020204" pitchFamily="18" charset="0"/>
              </a:rPr>
              <a:t> </a:t>
            </a:r>
            <a:r>
              <a:rPr lang="en-US" altLang="zh-CN" sz="6000" dirty="0" err="1">
                <a:latin typeface="UTM Ong Do Gia" panose="02040603050506020204" pitchFamily="18" charset="0"/>
              </a:rPr>
              <a:t>học</a:t>
            </a:r>
            <a:endParaRPr lang="en-US" altLang="zh-CN" sz="6000" dirty="0">
              <a:latin typeface="UTM Ong Do Gia" panose="02040603050506020204" pitchFamily="18" charset="0"/>
            </a:endParaRPr>
          </a:p>
        </p:txBody>
      </p:sp>
      <p:sp>
        <p:nvSpPr>
          <p:cNvPr id="11" name="矩形 87">
            <a:extLst>
              <a:ext uri="{FF2B5EF4-FFF2-40B4-BE49-F238E27FC236}">
                <a16:creationId xmlns:a16="http://schemas.microsoft.com/office/drawing/2014/main" id="{ADEBB64E-ABB3-48CB-8CFE-A9B504DE89DF}"/>
              </a:ext>
            </a:extLst>
          </p:cNvPr>
          <p:cNvSpPr>
            <a:spLocks noChangeArrowheads="1"/>
          </p:cNvSpPr>
          <p:nvPr/>
        </p:nvSpPr>
        <p:spPr bwMode="auto">
          <a:xfrm>
            <a:off x="4730130" y="140714"/>
            <a:ext cx="2599555" cy="523220"/>
          </a:xfrm>
          <a:prstGeom prst="rect">
            <a:avLst/>
          </a:prstGeom>
          <a:noFill/>
          <a:ln w="9525">
            <a:noFill/>
            <a:miter lim="800000"/>
            <a:headEnd/>
            <a:tailEnd/>
          </a:ln>
        </p:spPr>
        <p:txBody>
          <a:bodyPr wrap="square">
            <a:spAutoFit/>
          </a:bodyPr>
          <a:lstStyle/>
          <a:p>
            <a:pPr algn="l" eaLnBrk="0" fontAlgn="ctr" hangingPunct="0">
              <a:buClr>
                <a:srgbClr val="FF0000"/>
              </a:buClr>
              <a:buSzPct val="70000"/>
            </a:pPr>
            <a:r>
              <a:rPr lang="en-US" altLang="zh-CN" sz="2800" b="1" dirty="0" err="1">
                <a:latin typeface="UTM Deutsch Gothic" panose="02040603050506020204" pitchFamily="18" charset="0"/>
                <a:ea typeface="宋体" pitchFamily="2" charset="-122"/>
              </a:rPr>
              <a:t>Nguyên</a:t>
            </a:r>
            <a:r>
              <a:rPr lang="en-US" altLang="zh-CN" sz="2800" b="1" dirty="0">
                <a:latin typeface="UTM Deutsch Gothic" panose="02040603050506020204" pitchFamily="18" charset="0"/>
                <a:ea typeface="宋体" pitchFamily="2" charset="-122"/>
              </a:rPr>
              <a:t> </a:t>
            </a:r>
            <a:r>
              <a:rPr lang="en-US" altLang="zh-CN" sz="2800" b="1" dirty="0" err="1">
                <a:latin typeface="UTM Deutsch Gothic" panose="02040603050506020204" pitchFamily="18" charset="0"/>
                <a:ea typeface="宋体" pitchFamily="2" charset="-122"/>
              </a:rPr>
              <a:t>nhân</a:t>
            </a:r>
            <a:endParaRPr lang="en-US" altLang="zh-CN" sz="2800" b="1" dirty="0">
              <a:latin typeface="UTM Deutsch Gothic" panose="02040603050506020204" pitchFamily="18" charset="0"/>
              <a:ea typeface="宋体" pitchFamily="2" charset="-122"/>
            </a:endParaRPr>
          </a:p>
        </p:txBody>
      </p:sp>
      <p:pic>
        <p:nvPicPr>
          <p:cNvPr id="12" name="图片 4" descr="墨迹5.png">
            <a:extLst>
              <a:ext uri="{FF2B5EF4-FFF2-40B4-BE49-F238E27FC236}">
                <a16:creationId xmlns:a16="http://schemas.microsoft.com/office/drawing/2014/main" id="{E92AB130-D3BD-4316-9DDC-A112B38EB754}"/>
              </a:ext>
            </a:extLst>
          </p:cNvPr>
          <p:cNvPicPr>
            <a:picLocks noChangeAspect="1"/>
          </p:cNvPicPr>
          <p:nvPr/>
        </p:nvPicPr>
        <p:blipFill>
          <a:blip r:embed="rId8" cstate="print"/>
          <a:stretch>
            <a:fillRect/>
          </a:stretch>
        </p:blipFill>
        <p:spPr>
          <a:xfrm>
            <a:off x="4125638" y="612432"/>
            <a:ext cx="3276600" cy="381000"/>
          </a:xfrm>
          <a:prstGeom prst="rect">
            <a:avLst/>
          </a:prstGeom>
        </p:spPr>
      </p:pic>
      <p:sp>
        <p:nvSpPr>
          <p:cNvPr id="13" name="矩形 87">
            <a:extLst>
              <a:ext uri="{FF2B5EF4-FFF2-40B4-BE49-F238E27FC236}">
                <a16:creationId xmlns:a16="http://schemas.microsoft.com/office/drawing/2014/main" id="{20199945-2E2D-402A-B968-2AE6D3992C72}"/>
              </a:ext>
            </a:extLst>
          </p:cNvPr>
          <p:cNvSpPr>
            <a:spLocks noChangeArrowheads="1"/>
          </p:cNvSpPr>
          <p:nvPr/>
        </p:nvSpPr>
        <p:spPr bwMode="auto">
          <a:xfrm>
            <a:off x="4953096" y="1132430"/>
            <a:ext cx="2599555" cy="523220"/>
          </a:xfrm>
          <a:prstGeom prst="rect">
            <a:avLst/>
          </a:prstGeom>
          <a:noFill/>
          <a:ln w="9525">
            <a:noFill/>
            <a:miter lim="800000"/>
            <a:headEnd/>
            <a:tailEnd/>
          </a:ln>
        </p:spPr>
        <p:txBody>
          <a:bodyPr wrap="square">
            <a:spAutoFit/>
          </a:bodyPr>
          <a:lstStyle/>
          <a:p>
            <a:pPr algn="l" eaLnBrk="0" fontAlgn="ctr" hangingPunct="0">
              <a:buClr>
                <a:srgbClr val="FF0000"/>
              </a:buClr>
              <a:buSzPct val="70000"/>
            </a:pPr>
            <a:r>
              <a:rPr lang="en-US" altLang="zh-CN" sz="2800" b="1" dirty="0" err="1">
                <a:latin typeface="UTM Deutsch Gothic" panose="02040603050506020204" pitchFamily="18" charset="0"/>
                <a:ea typeface="宋体" pitchFamily="2" charset="-122"/>
              </a:rPr>
              <a:t>Diễn</a:t>
            </a:r>
            <a:r>
              <a:rPr lang="en-US" altLang="zh-CN" sz="2800" b="1" dirty="0">
                <a:latin typeface="UTM Deutsch Gothic" panose="02040603050506020204" pitchFamily="18" charset="0"/>
                <a:ea typeface="宋体" pitchFamily="2" charset="-122"/>
              </a:rPr>
              <a:t> </a:t>
            </a:r>
            <a:r>
              <a:rPr lang="en-US" altLang="zh-CN" sz="2800" b="1" dirty="0" err="1">
                <a:latin typeface="UTM Deutsch Gothic" panose="02040603050506020204" pitchFamily="18" charset="0"/>
                <a:ea typeface="宋体" pitchFamily="2" charset="-122"/>
              </a:rPr>
              <a:t>biến</a:t>
            </a:r>
            <a:endParaRPr lang="en-US" altLang="zh-CN" sz="2800" b="1" dirty="0">
              <a:latin typeface="UTM Deutsch Gothic" panose="02040603050506020204" pitchFamily="18" charset="0"/>
              <a:ea typeface="宋体" pitchFamily="2" charset="-122"/>
            </a:endParaRPr>
          </a:p>
        </p:txBody>
      </p:sp>
      <p:pic>
        <p:nvPicPr>
          <p:cNvPr id="15" name="图片 6" descr="墨迹5.png">
            <a:extLst>
              <a:ext uri="{FF2B5EF4-FFF2-40B4-BE49-F238E27FC236}">
                <a16:creationId xmlns:a16="http://schemas.microsoft.com/office/drawing/2014/main" id="{72AA7459-B663-41CA-A50A-10BC984A40AA}"/>
              </a:ext>
            </a:extLst>
          </p:cNvPr>
          <p:cNvPicPr>
            <a:picLocks noChangeAspect="1"/>
          </p:cNvPicPr>
          <p:nvPr/>
        </p:nvPicPr>
        <p:blipFill>
          <a:blip r:embed="rId8" cstate="print"/>
          <a:stretch>
            <a:fillRect/>
          </a:stretch>
        </p:blipFill>
        <p:spPr>
          <a:xfrm>
            <a:off x="4264524" y="1624565"/>
            <a:ext cx="3276600" cy="381000"/>
          </a:xfrm>
          <a:prstGeom prst="rect">
            <a:avLst/>
          </a:prstGeom>
        </p:spPr>
      </p:pic>
      <p:sp>
        <p:nvSpPr>
          <p:cNvPr id="16" name="矩形 87">
            <a:extLst>
              <a:ext uri="{FF2B5EF4-FFF2-40B4-BE49-F238E27FC236}">
                <a16:creationId xmlns:a16="http://schemas.microsoft.com/office/drawing/2014/main" id="{A44396B3-B8A0-4B91-B141-493E8304737F}"/>
              </a:ext>
            </a:extLst>
          </p:cNvPr>
          <p:cNvSpPr>
            <a:spLocks noChangeArrowheads="1"/>
          </p:cNvSpPr>
          <p:nvPr/>
        </p:nvSpPr>
        <p:spPr bwMode="auto">
          <a:xfrm>
            <a:off x="5029392" y="2069587"/>
            <a:ext cx="2599555" cy="523220"/>
          </a:xfrm>
          <a:prstGeom prst="rect">
            <a:avLst/>
          </a:prstGeom>
          <a:noFill/>
          <a:ln w="9525">
            <a:noFill/>
            <a:miter lim="800000"/>
            <a:headEnd/>
            <a:tailEnd/>
          </a:ln>
        </p:spPr>
        <p:txBody>
          <a:bodyPr wrap="square">
            <a:spAutoFit/>
          </a:bodyPr>
          <a:lstStyle/>
          <a:p>
            <a:pPr algn="l" eaLnBrk="0" fontAlgn="ctr" hangingPunct="0">
              <a:buClr>
                <a:srgbClr val="FF0000"/>
              </a:buClr>
              <a:buSzPct val="70000"/>
            </a:pPr>
            <a:r>
              <a:rPr lang="en-US" altLang="zh-CN" sz="2800" b="1" dirty="0" err="1">
                <a:latin typeface="UTM Deutsch Gothic" panose="02040603050506020204" pitchFamily="18" charset="0"/>
                <a:ea typeface="宋体" pitchFamily="2" charset="-122"/>
              </a:rPr>
              <a:t>Kết</a:t>
            </a:r>
            <a:r>
              <a:rPr lang="en-US" altLang="zh-CN" sz="2800" b="1" dirty="0">
                <a:latin typeface="UTM Deutsch Gothic" panose="02040603050506020204" pitchFamily="18" charset="0"/>
                <a:ea typeface="宋体" pitchFamily="2" charset="-122"/>
              </a:rPr>
              <a:t> </a:t>
            </a:r>
            <a:r>
              <a:rPr lang="en-US" altLang="zh-CN" sz="2800" b="1" dirty="0" err="1">
                <a:latin typeface="UTM Deutsch Gothic" panose="02040603050506020204" pitchFamily="18" charset="0"/>
                <a:ea typeface="宋体" pitchFamily="2" charset="-122"/>
              </a:rPr>
              <a:t>quả</a:t>
            </a:r>
            <a:endParaRPr lang="en-US" altLang="zh-CN" sz="2800" b="1" dirty="0">
              <a:latin typeface="UTM Deutsch Gothic" panose="02040603050506020204" pitchFamily="18" charset="0"/>
              <a:ea typeface="宋体" pitchFamily="2" charset="-122"/>
            </a:endParaRPr>
          </a:p>
        </p:txBody>
      </p:sp>
      <p:pic>
        <p:nvPicPr>
          <p:cNvPr id="17" name="图片 8" descr="墨迹5.png">
            <a:extLst>
              <a:ext uri="{FF2B5EF4-FFF2-40B4-BE49-F238E27FC236}">
                <a16:creationId xmlns:a16="http://schemas.microsoft.com/office/drawing/2014/main" id="{F9F94C63-1783-45F1-8E48-7503B11B3B6C}"/>
              </a:ext>
            </a:extLst>
          </p:cNvPr>
          <p:cNvPicPr>
            <a:picLocks noChangeAspect="1"/>
          </p:cNvPicPr>
          <p:nvPr/>
        </p:nvPicPr>
        <p:blipFill>
          <a:blip r:embed="rId8" cstate="print"/>
          <a:stretch>
            <a:fillRect/>
          </a:stretch>
        </p:blipFill>
        <p:spPr>
          <a:xfrm>
            <a:off x="4352347" y="2638843"/>
            <a:ext cx="3276600" cy="381000"/>
          </a:xfrm>
          <a:prstGeom prst="rect">
            <a:avLst/>
          </a:prstGeom>
        </p:spPr>
      </p:pic>
      <p:sp>
        <p:nvSpPr>
          <p:cNvPr id="18" name="矩形 87">
            <a:extLst>
              <a:ext uri="{FF2B5EF4-FFF2-40B4-BE49-F238E27FC236}">
                <a16:creationId xmlns:a16="http://schemas.microsoft.com/office/drawing/2014/main" id="{2B0EB16B-737A-49B9-92AE-0254E3EF3B5F}"/>
              </a:ext>
            </a:extLst>
          </p:cNvPr>
          <p:cNvSpPr>
            <a:spLocks noChangeArrowheads="1"/>
          </p:cNvSpPr>
          <p:nvPr/>
        </p:nvSpPr>
        <p:spPr bwMode="auto">
          <a:xfrm>
            <a:off x="5040523" y="3160616"/>
            <a:ext cx="2599555" cy="523220"/>
          </a:xfrm>
          <a:prstGeom prst="rect">
            <a:avLst/>
          </a:prstGeom>
          <a:noFill/>
          <a:ln w="9525">
            <a:noFill/>
            <a:miter lim="800000"/>
            <a:headEnd/>
            <a:tailEnd/>
          </a:ln>
        </p:spPr>
        <p:txBody>
          <a:bodyPr wrap="square">
            <a:spAutoFit/>
          </a:bodyPr>
          <a:lstStyle/>
          <a:p>
            <a:pPr algn="l" eaLnBrk="0" fontAlgn="ctr" hangingPunct="0">
              <a:buClr>
                <a:srgbClr val="FF0000"/>
              </a:buClr>
              <a:buSzPct val="70000"/>
            </a:pPr>
            <a:r>
              <a:rPr lang="en-US" altLang="zh-CN" sz="2800" b="1" dirty="0">
                <a:latin typeface="UTM Deutsch Gothic" panose="02040603050506020204" pitchFamily="18" charset="0"/>
                <a:ea typeface="宋体" pitchFamily="2" charset="-122"/>
              </a:rPr>
              <a:t>Ý </a:t>
            </a:r>
            <a:r>
              <a:rPr lang="en-US" altLang="zh-CN" sz="2800" b="1" dirty="0" err="1">
                <a:latin typeface="UTM Deutsch Gothic" panose="02040603050506020204" pitchFamily="18" charset="0"/>
                <a:ea typeface="宋体" pitchFamily="2" charset="-122"/>
              </a:rPr>
              <a:t>nghĩa</a:t>
            </a:r>
            <a:endParaRPr lang="en-US" altLang="zh-CN" sz="2800" b="1" dirty="0">
              <a:latin typeface="UTM Deutsch Gothic" panose="02040603050506020204" pitchFamily="18" charset="0"/>
              <a:ea typeface="宋体" pitchFamily="2" charset="-122"/>
            </a:endParaRPr>
          </a:p>
        </p:txBody>
      </p:sp>
      <p:pic>
        <p:nvPicPr>
          <p:cNvPr id="19" name="图片 10" descr="墨迹5.png">
            <a:extLst>
              <a:ext uri="{FF2B5EF4-FFF2-40B4-BE49-F238E27FC236}">
                <a16:creationId xmlns:a16="http://schemas.microsoft.com/office/drawing/2014/main" id="{B9632D6A-2389-42AE-BBAA-4EFF3E7711CB}"/>
              </a:ext>
            </a:extLst>
          </p:cNvPr>
          <p:cNvPicPr>
            <a:picLocks noChangeAspect="1"/>
          </p:cNvPicPr>
          <p:nvPr/>
        </p:nvPicPr>
        <p:blipFill>
          <a:blip r:embed="rId8" cstate="print"/>
          <a:stretch>
            <a:fillRect/>
          </a:stretch>
        </p:blipFill>
        <p:spPr>
          <a:xfrm>
            <a:off x="4342454" y="3653121"/>
            <a:ext cx="3276600" cy="381000"/>
          </a:xfrm>
          <a:prstGeom prst="rect">
            <a:avLst/>
          </a:prstGeom>
        </p:spPr>
      </p:pic>
    </p:spTree>
    <p:extLst>
      <p:ext uri="{BB962C8B-B14F-4D97-AF65-F5344CB8AC3E}">
        <p14:creationId xmlns:p14="http://schemas.microsoft.com/office/powerpoint/2010/main" val="2343149990"/>
      </p:ext>
    </p:extLst>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childTnLst>
                                </p:cTn>
                              </p:par>
                              <p:par>
                                <p:cTn id="8" presetID="10" presetClass="entr" presetSubtype="0" fill="hold" nodeType="withEffect">
                                  <p:stCondLst>
                                    <p:cond delay="5050"/>
                                  </p:stCondLst>
                                  <p:childTnLst>
                                    <p:set>
                                      <p:cBhvr>
                                        <p:cTn id="9" dur="1" fill="hold">
                                          <p:stCondLst>
                                            <p:cond delay="0"/>
                                          </p:stCondLst>
                                        </p:cTn>
                                        <p:tgtEl>
                                          <p:spTgt spid="1027"/>
                                        </p:tgtEl>
                                        <p:attrNameLst>
                                          <p:attrName>style.visibility</p:attrName>
                                        </p:attrNameLst>
                                      </p:cBhvr>
                                      <p:to>
                                        <p:strVal val="visible"/>
                                      </p:to>
                                    </p:set>
                                    <p:animEffect transition="in" filter="fade">
                                      <p:cBhvr>
                                        <p:cTn id="10" dur="500"/>
                                        <p:tgtEl>
                                          <p:spTgt spid="1027"/>
                                        </p:tgtEl>
                                      </p:cBhvr>
                                    </p:animEffect>
                                  </p:childTnLst>
                                </p:cTn>
                              </p:par>
                              <p:par>
                                <p:cTn id="11" presetID="6" presetClass="emph" presetSubtype="0" fill="hold" nodeType="withEffect">
                                  <p:stCondLst>
                                    <p:cond delay="0"/>
                                  </p:stCondLst>
                                  <p:childTnLst>
                                    <p:animScale>
                                      <p:cBhvr>
                                        <p:cTn id="12" dur="6000" fill="hold"/>
                                        <p:tgtEl>
                                          <p:spTgt spid="8"/>
                                        </p:tgtEl>
                                      </p:cBhvr>
                                      <p:by x="110000" y="110000"/>
                                    </p:animScale>
                                  </p:childTnLst>
                                </p:cTn>
                              </p:par>
                              <p:par>
                                <p:cTn id="13" presetID="10" presetClass="exit" presetSubtype="0" fill="hold" nodeType="withEffect">
                                  <p:stCondLst>
                                    <p:cond delay="1900"/>
                                  </p:stCondLst>
                                  <p:childTnLst>
                                    <p:animEffect transition="out" filter="fade">
                                      <p:cBhvr>
                                        <p:cTn id="14" dur="6000"/>
                                        <p:tgtEl>
                                          <p:spTgt spid="8"/>
                                        </p:tgtEl>
                                      </p:cBhvr>
                                    </p:animEffect>
                                    <p:set>
                                      <p:cBhvr>
                                        <p:cTn id="15" dur="1" fill="hold">
                                          <p:stCondLst>
                                            <p:cond delay="5999"/>
                                          </p:stCondLst>
                                        </p:cTn>
                                        <p:tgtEl>
                                          <p:spTgt spid="8"/>
                                        </p:tgtEl>
                                        <p:attrNameLst>
                                          <p:attrName>style.visibility</p:attrName>
                                        </p:attrNameLst>
                                      </p:cBhvr>
                                      <p:to>
                                        <p:strVal val="hidden"/>
                                      </p:to>
                                    </p:set>
                                  </p:childTnLst>
                                </p:cTn>
                              </p:par>
                            </p:childTnLst>
                          </p:cTn>
                        </p:par>
                        <p:par>
                          <p:cTn id="16" fill="hold">
                            <p:stCondLst>
                              <p:cond delay="7900"/>
                            </p:stCondLst>
                            <p:childTnLst>
                              <p:par>
                                <p:cTn id="17" presetID="35" presetClass="entr" presetSubtype="0" fill="hold"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3000"/>
                                        <p:tgtEl>
                                          <p:spTgt spid="9"/>
                                        </p:tgtEl>
                                      </p:cBhvr>
                                    </p:animEffect>
                                    <p:anim calcmode="lin" valueType="num">
                                      <p:cBhvr>
                                        <p:cTn id="20" dur="3000" fill="hold"/>
                                        <p:tgtEl>
                                          <p:spTgt spid="9"/>
                                        </p:tgtEl>
                                        <p:attrNameLst>
                                          <p:attrName>style.rotation</p:attrName>
                                        </p:attrNameLst>
                                      </p:cBhvr>
                                      <p:tavLst>
                                        <p:tav tm="0">
                                          <p:val>
                                            <p:fltVal val="720"/>
                                          </p:val>
                                        </p:tav>
                                        <p:tav tm="100000">
                                          <p:val>
                                            <p:fltVal val="0"/>
                                          </p:val>
                                        </p:tav>
                                      </p:tavLst>
                                    </p:anim>
                                    <p:anim calcmode="lin" valueType="num">
                                      <p:cBhvr>
                                        <p:cTn id="21" dur="3000" fill="hold"/>
                                        <p:tgtEl>
                                          <p:spTgt spid="9"/>
                                        </p:tgtEl>
                                        <p:attrNameLst>
                                          <p:attrName>ppt_h</p:attrName>
                                        </p:attrNameLst>
                                      </p:cBhvr>
                                      <p:tavLst>
                                        <p:tav tm="0">
                                          <p:val>
                                            <p:fltVal val="0"/>
                                          </p:val>
                                        </p:tav>
                                        <p:tav tm="100000">
                                          <p:val>
                                            <p:strVal val="#ppt_h"/>
                                          </p:val>
                                        </p:tav>
                                      </p:tavLst>
                                    </p:anim>
                                    <p:anim calcmode="lin" valueType="num">
                                      <p:cBhvr>
                                        <p:cTn id="22" dur="3000" fill="hold"/>
                                        <p:tgtEl>
                                          <p:spTgt spid="9"/>
                                        </p:tgtEl>
                                        <p:attrNameLst>
                                          <p:attrName>ppt_w</p:attrName>
                                        </p:attrNameLst>
                                      </p:cBhvr>
                                      <p:tavLst>
                                        <p:tav tm="0">
                                          <p:val>
                                            <p:fltVal val="0"/>
                                          </p:val>
                                        </p:tav>
                                        <p:tav tm="100000">
                                          <p:val>
                                            <p:strVal val="#ppt_w"/>
                                          </p:val>
                                        </p:tav>
                                      </p:tavLst>
                                    </p:anim>
                                  </p:childTnLst>
                                </p:cTn>
                              </p:par>
                            </p:childTnLst>
                          </p:cTn>
                        </p:par>
                        <p:par>
                          <p:cTn id="23" fill="hold">
                            <p:stCondLst>
                              <p:cond delay="10900"/>
                            </p:stCondLst>
                            <p:childTnLst>
                              <p:par>
                                <p:cTn id="24" presetID="49" presetClass="entr" presetSubtype="0" decel="100000" fill="hold" grpId="0" nodeType="afterEffect">
                                  <p:stCondLst>
                                    <p:cond delay="0"/>
                                  </p:stCondLst>
                                  <p:childTnLst>
                                    <p:set>
                                      <p:cBhvr>
                                        <p:cTn id="25" dur="1" fill="hold">
                                          <p:stCondLst>
                                            <p:cond delay="0"/>
                                          </p:stCondLst>
                                        </p:cTn>
                                        <p:tgtEl>
                                          <p:spTgt spid="10"/>
                                        </p:tgtEl>
                                        <p:attrNameLst>
                                          <p:attrName>style.visibility</p:attrName>
                                        </p:attrNameLst>
                                      </p:cBhvr>
                                      <p:to>
                                        <p:strVal val="visible"/>
                                      </p:to>
                                    </p:set>
                                    <p:anim calcmode="lin" valueType="num">
                                      <p:cBhvr>
                                        <p:cTn id="26" dur="1000" fill="hold"/>
                                        <p:tgtEl>
                                          <p:spTgt spid="10"/>
                                        </p:tgtEl>
                                        <p:attrNameLst>
                                          <p:attrName>ppt_w</p:attrName>
                                        </p:attrNameLst>
                                      </p:cBhvr>
                                      <p:tavLst>
                                        <p:tav tm="0">
                                          <p:val>
                                            <p:fltVal val="0"/>
                                          </p:val>
                                        </p:tav>
                                        <p:tav tm="100000">
                                          <p:val>
                                            <p:strVal val="#ppt_w"/>
                                          </p:val>
                                        </p:tav>
                                      </p:tavLst>
                                    </p:anim>
                                    <p:anim calcmode="lin" valueType="num">
                                      <p:cBhvr>
                                        <p:cTn id="27" dur="1000" fill="hold"/>
                                        <p:tgtEl>
                                          <p:spTgt spid="10"/>
                                        </p:tgtEl>
                                        <p:attrNameLst>
                                          <p:attrName>ppt_h</p:attrName>
                                        </p:attrNameLst>
                                      </p:cBhvr>
                                      <p:tavLst>
                                        <p:tav tm="0">
                                          <p:val>
                                            <p:fltVal val="0"/>
                                          </p:val>
                                        </p:tav>
                                        <p:tav tm="100000">
                                          <p:val>
                                            <p:strVal val="#ppt_h"/>
                                          </p:val>
                                        </p:tav>
                                      </p:tavLst>
                                    </p:anim>
                                    <p:anim calcmode="lin" valueType="num">
                                      <p:cBhvr>
                                        <p:cTn id="28" dur="1000" fill="hold"/>
                                        <p:tgtEl>
                                          <p:spTgt spid="10"/>
                                        </p:tgtEl>
                                        <p:attrNameLst>
                                          <p:attrName>style.rotation</p:attrName>
                                        </p:attrNameLst>
                                      </p:cBhvr>
                                      <p:tavLst>
                                        <p:tav tm="0">
                                          <p:val>
                                            <p:fltVal val="360"/>
                                          </p:val>
                                        </p:tav>
                                        <p:tav tm="100000">
                                          <p:val>
                                            <p:fltVal val="0"/>
                                          </p:val>
                                        </p:tav>
                                      </p:tavLst>
                                    </p:anim>
                                    <p:animEffect transition="in" filter="fade">
                                      <p:cBhvr>
                                        <p:cTn id="29" dur="1000"/>
                                        <p:tgtEl>
                                          <p:spTgt spid="10"/>
                                        </p:tgtEl>
                                      </p:cBhvr>
                                    </p:animEffect>
                                  </p:childTnLst>
                                </p:cTn>
                              </p:par>
                            </p:childTnLst>
                          </p:cTn>
                        </p:par>
                        <p:par>
                          <p:cTn id="30" fill="hold">
                            <p:stCondLst>
                              <p:cond delay="11900"/>
                            </p:stCondLst>
                            <p:childTnLst>
                              <p:par>
                                <p:cTn id="31" presetID="2" presetClass="entr" presetSubtype="2" fill="hold" nodeType="afterEffect">
                                  <p:stCondLst>
                                    <p:cond delay="0"/>
                                  </p:stCondLst>
                                  <p:childTnLst>
                                    <p:set>
                                      <p:cBhvr>
                                        <p:cTn id="32" dur="1" fill="hold">
                                          <p:stCondLst>
                                            <p:cond delay="0"/>
                                          </p:stCondLst>
                                        </p:cTn>
                                        <p:tgtEl>
                                          <p:spTgt spid="12"/>
                                        </p:tgtEl>
                                        <p:attrNameLst>
                                          <p:attrName>style.visibility</p:attrName>
                                        </p:attrNameLst>
                                      </p:cBhvr>
                                      <p:to>
                                        <p:strVal val="visible"/>
                                      </p:to>
                                    </p:set>
                                    <p:anim calcmode="lin" valueType="num">
                                      <p:cBhvr additive="base">
                                        <p:cTn id="33" dur="1000" fill="hold"/>
                                        <p:tgtEl>
                                          <p:spTgt spid="12"/>
                                        </p:tgtEl>
                                        <p:attrNameLst>
                                          <p:attrName>ppt_x</p:attrName>
                                        </p:attrNameLst>
                                      </p:cBhvr>
                                      <p:tavLst>
                                        <p:tav tm="0">
                                          <p:val>
                                            <p:strVal val="1+#ppt_w/2"/>
                                          </p:val>
                                        </p:tav>
                                        <p:tav tm="100000">
                                          <p:val>
                                            <p:strVal val="#ppt_x"/>
                                          </p:val>
                                        </p:tav>
                                      </p:tavLst>
                                    </p:anim>
                                    <p:anim calcmode="lin" valueType="num">
                                      <p:cBhvr additive="base">
                                        <p:cTn id="34" dur="1000" fill="hold"/>
                                        <p:tgtEl>
                                          <p:spTgt spid="12"/>
                                        </p:tgtEl>
                                        <p:attrNameLst>
                                          <p:attrName>ppt_y</p:attrName>
                                        </p:attrNameLst>
                                      </p:cBhvr>
                                      <p:tavLst>
                                        <p:tav tm="0">
                                          <p:val>
                                            <p:strVal val="#ppt_y"/>
                                          </p:val>
                                        </p:tav>
                                        <p:tav tm="100000">
                                          <p:val>
                                            <p:strVal val="#ppt_y"/>
                                          </p:val>
                                        </p:tav>
                                      </p:tavLst>
                                    </p:anim>
                                  </p:childTnLst>
                                </p:cTn>
                              </p:par>
                            </p:childTnLst>
                          </p:cTn>
                        </p:par>
                        <p:par>
                          <p:cTn id="35" fill="hold">
                            <p:stCondLst>
                              <p:cond delay="12900"/>
                            </p:stCondLst>
                            <p:childTnLst>
                              <p:par>
                                <p:cTn id="36" presetID="12" presetClass="entr" presetSubtype="4" fill="hold" grpId="0" nodeType="after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slide(fromBottom)">
                                      <p:cBhvr>
                                        <p:cTn id="38" dur="1000"/>
                                        <p:tgtEl>
                                          <p:spTgt spid="11"/>
                                        </p:tgtEl>
                                      </p:cBhvr>
                                    </p:animEffect>
                                  </p:childTnLst>
                                </p:cTn>
                              </p:par>
                            </p:childTnLst>
                          </p:cTn>
                        </p:par>
                        <p:par>
                          <p:cTn id="39" fill="hold">
                            <p:stCondLst>
                              <p:cond delay="13900"/>
                            </p:stCondLst>
                            <p:childTnLst>
                              <p:par>
                                <p:cTn id="40" presetID="2" presetClass="entr" presetSubtype="2" fill="hold" nodeType="afterEffect">
                                  <p:stCondLst>
                                    <p:cond delay="0"/>
                                  </p:stCondLst>
                                  <p:childTnLst>
                                    <p:set>
                                      <p:cBhvr>
                                        <p:cTn id="41" dur="1" fill="hold">
                                          <p:stCondLst>
                                            <p:cond delay="0"/>
                                          </p:stCondLst>
                                        </p:cTn>
                                        <p:tgtEl>
                                          <p:spTgt spid="15"/>
                                        </p:tgtEl>
                                        <p:attrNameLst>
                                          <p:attrName>style.visibility</p:attrName>
                                        </p:attrNameLst>
                                      </p:cBhvr>
                                      <p:to>
                                        <p:strVal val="visible"/>
                                      </p:to>
                                    </p:set>
                                    <p:anim calcmode="lin" valueType="num">
                                      <p:cBhvr additive="base">
                                        <p:cTn id="42" dur="1000" fill="hold"/>
                                        <p:tgtEl>
                                          <p:spTgt spid="15"/>
                                        </p:tgtEl>
                                        <p:attrNameLst>
                                          <p:attrName>ppt_x</p:attrName>
                                        </p:attrNameLst>
                                      </p:cBhvr>
                                      <p:tavLst>
                                        <p:tav tm="0">
                                          <p:val>
                                            <p:strVal val="1+#ppt_w/2"/>
                                          </p:val>
                                        </p:tav>
                                        <p:tav tm="100000">
                                          <p:val>
                                            <p:strVal val="#ppt_x"/>
                                          </p:val>
                                        </p:tav>
                                      </p:tavLst>
                                    </p:anim>
                                    <p:anim calcmode="lin" valueType="num">
                                      <p:cBhvr additive="base">
                                        <p:cTn id="43" dur="1000" fill="hold"/>
                                        <p:tgtEl>
                                          <p:spTgt spid="15"/>
                                        </p:tgtEl>
                                        <p:attrNameLst>
                                          <p:attrName>ppt_y</p:attrName>
                                        </p:attrNameLst>
                                      </p:cBhvr>
                                      <p:tavLst>
                                        <p:tav tm="0">
                                          <p:val>
                                            <p:strVal val="#ppt_y"/>
                                          </p:val>
                                        </p:tav>
                                        <p:tav tm="100000">
                                          <p:val>
                                            <p:strVal val="#ppt_y"/>
                                          </p:val>
                                        </p:tav>
                                      </p:tavLst>
                                    </p:anim>
                                  </p:childTnLst>
                                </p:cTn>
                              </p:par>
                            </p:childTnLst>
                          </p:cTn>
                        </p:par>
                        <p:par>
                          <p:cTn id="44" fill="hold">
                            <p:stCondLst>
                              <p:cond delay="14900"/>
                            </p:stCondLst>
                            <p:childTnLst>
                              <p:par>
                                <p:cTn id="45" presetID="12" presetClass="entr" presetSubtype="4" fill="hold" grpId="0" nodeType="after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slide(fromBottom)">
                                      <p:cBhvr>
                                        <p:cTn id="47" dur="1000"/>
                                        <p:tgtEl>
                                          <p:spTgt spid="13"/>
                                        </p:tgtEl>
                                      </p:cBhvr>
                                    </p:animEffect>
                                  </p:childTnLst>
                                </p:cTn>
                              </p:par>
                            </p:childTnLst>
                          </p:cTn>
                        </p:par>
                        <p:par>
                          <p:cTn id="48" fill="hold">
                            <p:stCondLst>
                              <p:cond delay="15900"/>
                            </p:stCondLst>
                            <p:childTnLst>
                              <p:par>
                                <p:cTn id="49" presetID="2" presetClass="entr" presetSubtype="2" fill="hold" nodeType="afterEffect">
                                  <p:stCondLst>
                                    <p:cond delay="0"/>
                                  </p:stCondLst>
                                  <p:childTnLst>
                                    <p:set>
                                      <p:cBhvr>
                                        <p:cTn id="50" dur="1" fill="hold">
                                          <p:stCondLst>
                                            <p:cond delay="0"/>
                                          </p:stCondLst>
                                        </p:cTn>
                                        <p:tgtEl>
                                          <p:spTgt spid="17"/>
                                        </p:tgtEl>
                                        <p:attrNameLst>
                                          <p:attrName>style.visibility</p:attrName>
                                        </p:attrNameLst>
                                      </p:cBhvr>
                                      <p:to>
                                        <p:strVal val="visible"/>
                                      </p:to>
                                    </p:set>
                                    <p:anim calcmode="lin" valueType="num">
                                      <p:cBhvr additive="base">
                                        <p:cTn id="51" dur="1000" fill="hold"/>
                                        <p:tgtEl>
                                          <p:spTgt spid="17"/>
                                        </p:tgtEl>
                                        <p:attrNameLst>
                                          <p:attrName>ppt_x</p:attrName>
                                        </p:attrNameLst>
                                      </p:cBhvr>
                                      <p:tavLst>
                                        <p:tav tm="0">
                                          <p:val>
                                            <p:strVal val="1+#ppt_w/2"/>
                                          </p:val>
                                        </p:tav>
                                        <p:tav tm="100000">
                                          <p:val>
                                            <p:strVal val="#ppt_x"/>
                                          </p:val>
                                        </p:tav>
                                      </p:tavLst>
                                    </p:anim>
                                    <p:anim calcmode="lin" valueType="num">
                                      <p:cBhvr additive="base">
                                        <p:cTn id="52" dur="1000" fill="hold"/>
                                        <p:tgtEl>
                                          <p:spTgt spid="17"/>
                                        </p:tgtEl>
                                        <p:attrNameLst>
                                          <p:attrName>ppt_y</p:attrName>
                                        </p:attrNameLst>
                                      </p:cBhvr>
                                      <p:tavLst>
                                        <p:tav tm="0">
                                          <p:val>
                                            <p:strVal val="#ppt_y"/>
                                          </p:val>
                                        </p:tav>
                                        <p:tav tm="100000">
                                          <p:val>
                                            <p:strVal val="#ppt_y"/>
                                          </p:val>
                                        </p:tav>
                                      </p:tavLst>
                                    </p:anim>
                                  </p:childTnLst>
                                </p:cTn>
                              </p:par>
                            </p:childTnLst>
                          </p:cTn>
                        </p:par>
                        <p:par>
                          <p:cTn id="53" fill="hold">
                            <p:stCondLst>
                              <p:cond delay="16900"/>
                            </p:stCondLst>
                            <p:childTnLst>
                              <p:par>
                                <p:cTn id="54" presetID="12" presetClass="entr" presetSubtype="4" fill="hold" grpId="0" nodeType="afterEffect">
                                  <p:stCondLst>
                                    <p:cond delay="0"/>
                                  </p:stCondLst>
                                  <p:childTnLst>
                                    <p:set>
                                      <p:cBhvr>
                                        <p:cTn id="55" dur="1" fill="hold">
                                          <p:stCondLst>
                                            <p:cond delay="0"/>
                                          </p:stCondLst>
                                        </p:cTn>
                                        <p:tgtEl>
                                          <p:spTgt spid="16"/>
                                        </p:tgtEl>
                                        <p:attrNameLst>
                                          <p:attrName>style.visibility</p:attrName>
                                        </p:attrNameLst>
                                      </p:cBhvr>
                                      <p:to>
                                        <p:strVal val="visible"/>
                                      </p:to>
                                    </p:set>
                                    <p:animEffect transition="in" filter="slide(fromBottom)">
                                      <p:cBhvr>
                                        <p:cTn id="56" dur="1000"/>
                                        <p:tgtEl>
                                          <p:spTgt spid="16"/>
                                        </p:tgtEl>
                                      </p:cBhvr>
                                    </p:animEffect>
                                  </p:childTnLst>
                                </p:cTn>
                              </p:par>
                            </p:childTnLst>
                          </p:cTn>
                        </p:par>
                        <p:par>
                          <p:cTn id="57" fill="hold">
                            <p:stCondLst>
                              <p:cond delay="17900"/>
                            </p:stCondLst>
                            <p:childTnLst>
                              <p:par>
                                <p:cTn id="58" presetID="2" presetClass="entr" presetSubtype="2" fill="hold" nodeType="afterEffect">
                                  <p:stCondLst>
                                    <p:cond delay="0"/>
                                  </p:stCondLst>
                                  <p:childTnLst>
                                    <p:set>
                                      <p:cBhvr>
                                        <p:cTn id="59" dur="1" fill="hold">
                                          <p:stCondLst>
                                            <p:cond delay="0"/>
                                          </p:stCondLst>
                                        </p:cTn>
                                        <p:tgtEl>
                                          <p:spTgt spid="19"/>
                                        </p:tgtEl>
                                        <p:attrNameLst>
                                          <p:attrName>style.visibility</p:attrName>
                                        </p:attrNameLst>
                                      </p:cBhvr>
                                      <p:to>
                                        <p:strVal val="visible"/>
                                      </p:to>
                                    </p:set>
                                    <p:anim calcmode="lin" valueType="num">
                                      <p:cBhvr additive="base">
                                        <p:cTn id="60" dur="1000" fill="hold"/>
                                        <p:tgtEl>
                                          <p:spTgt spid="19"/>
                                        </p:tgtEl>
                                        <p:attrNameLst>
                                          <p:attrName>ppt_x</p:attrName>
                                        </p:attrNameLst>
                                      </p:cBhvr>
                                      <p:tavLst>
                                        <p:tav tm="0">
                                          <p:val>
                                            <p:strVal val="1+#ppt_w/2"/>
                                          </p:val>
                                        </p:tav>
                                        <p:tav tm="100000">
                                          <p:val>
                                            <p:strVal val="#ppt_x"/>
                                          </p:val>
                                        </p:tav>
                                      </p:tavLst>
                                    </p:anim>
                                    <p:anim calcmode="lin" valueType="num">
                                      <p:cBhvr additive="base">
                                        <p:cTn id="61" dur="1000" fill="hold"/>
                                        <p:tgtEl>
                                          <p:spTgt spid="19"/>
                                        </p:tgtEl>
                                        <p:attrNameLst>
                                          <p:attrName>ppt_y</p:attrName>
                                        </p:attrNameLst>
                                      </p:cBhvr>
                                      <p:tavLst>
                                        <p:tav tm="0">
                                          <p:val>
                                            <p:strVal val="#ppt_y"/>
                                          </p:val>
                                        </p:tav>
                                        <p:tav tm="100000">
                                          <p:val>
                                            <p:strVal val="#ppt_y"/>
                                          </p:val>
                                        </p:tav>
                                      </p:tavLst>
                                    </p:anim>
                                  </p:childTnLst>
                                </p:cTn>
                              </p:par>
                            </p:childTnLst>
                          </p:cTn>
                        </p:par>
                        <p:par>
                          <p:cTn id="62" fill="hold">
                            <p:stCondLst>
                              <p:cond delay="18900"/>
                            </p:stCondLst>
                            <p:childTnLst>
                              <p:par>
                                <p:cTn id="63" presetID="12" presetClass="entr" presetSubtype="4" fill="hold" grpId="0" nodeType="afterEffect">
                                  <p:stCondLst>
                                    <p:cond delay="0"/>
                                  </p:stCondLst>
                                  <p:childTnLst>
                                    <p:set>
                                      <p:cBhvr>
                                        <p:cTn id="64" dur="1" fill="hold">
                                          <p:stCondLst>
                                            <p:cond delay="0"/>
                                          </p:stCondLst>
                                        </p:cTn>
                                        <p:tgtEl>
                                          <p:spTgt spid="18"/>
                                        </p:tgtEl>
                                        <p:attrNameLst>
                                          <p:attrName>style.visibility</p:attrName>
                                        </p:attrNameLst>
                                      </p:cBhvr>
                                      <p:to>
                                        <p:strVal val="visible"/>
                                      </p:to>
                                    </p:set>
                                    <p:animEffect transition="in" filter="slide(fromBottom)">
                                      <p:cBhvr>
                                        <p:cTn id="65"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3" grpId="0"/>
      <p:bldP spid="16" grpId="0"/>
      <p:bldP spid="1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flipH="1">
            <a:off x="0" y="-16430"/>
            <a:ext cx="9144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dministrator\Desktop\鱼.png"/>
          <p:cNvPicPr>
            <a:picLocks noChangeAspect="1" noChangeArrowheads="1"/>
          </p:cNvPicPr>
          <p:nvPr/>
        </p:nvPicPr>
        <p:blipFill rotWithShape="1">
          <a:blip r:embed="rId4">
            <a:duotone>
              <a:prstClr val="black"/>
              <a:srgbClr val="FFC000">
                <a:tint val="45000"/>
                <a:satMod val="400000"/>
              </a:srgbClr>
            </a:duotone>
            <a:extLst>
              <a:ext uri="{BEBA8EAE-BF5A-486C-A8C5-ECC9F3942E4B}">
                <a14:imgProps xmlns:a14="http://schemas.microsoft.com/office/drawing/2010/main">
                  <a14:imgLayer r:embed="rId5">
                    <a14:imgEffect>
                      <a14:brightnessContrast contrast="20000"/>
                    </a14:imgEffect>
                  </a14:imgLayer>
                </a14:imgProps>
              </a:ext>
              <a:ext uri="{28A0092B-C50C-407E-A947-70E740481C1C}">
                <a14:useLocalDpi xmlns:a14="http://schemas.microsoft.com/office/drawing/2010/main" val="0"/>
              </a:ext>
            </a:extLst>
          </a:blip>
          <a:srcRect b="39530"/>
          <a:stretch/>
        </p:blipFill>
        <p:spPr bwMode="auto">
          <a:xfrm rot="1232102">
            <a:off x="3996298" y="3283768"/>
            <a:ext cx="2596495" cy="170407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C:\Users\Administrator\Desktop\3.png"/>
          <p:cNvPicPr>
            <a:picLocks noChangeAspect="1" noChangeArrowheads="1"/>
          </p:cNvPicPr>
          <p:nvPr/>
        </p:nvPicPr>
        <p:blipFill>
          <a:blip r:embed="rId6">
            <a:duotone>
              <a:prstClr val="black"/>
              <a:srgbClr val="00B050">
                <a:tint val="45000"/>
                <a:satMod val="400000"/>
              </a:srgbClr>
            </a:duotone>
          </a:blip>
          <a:srcRect/>
          <a:stretch>
            <a:fillRect/>
          </a:stretch>
        </p:blipFill>
        <p:spPr bwMode="auto">
          <a:xfrm flipH="1">
            <a:off x="0" y="0"/>
            <a:ext cx="2915816" cy="5127070"/>
          </a:xfrm>
          <a:prstGeom prst="rect">
            <a:avLst/>
          </a:prstGeom>
          <a:noFill/>
        </p:spPr>
      </p:pic>
      <p:cxnSp>
        <p:nvCxnSpPr>
          <p:cNvPr id="3" name="直接连接符 2"/>
          <p:cNvCxnSpPr/>
          <p:nvPr/>
        </p:nvCxnSpPr>
        <p:spPr>
          <a:xfrm>
            <a:off x="3059832" y="632979"/>
            <a:ext cx="0" cy="2448272"/>
          </a:xfrm>
          <a:prstGeom prst="line">
            <a:avLst/>
          </a:prstGeom>
          <a:ln w="285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9" name="矩形 87">
            <a:extLst>
              <a:ext uri="{FF2B5EF4-FFF2-40B4-BE49-F238E27FC236}">
                <a16:creationId xmlns:a16="http://schemas.microsoft.com/office/drawing/2014/main" id="{0C2C9C5F-7B4F-431F-BD82-7B7C9D6F3509}"/>
              </a:ext>
            </a:extLst>
          </p:cNvPr>
          <p:cNvSpPr>
            <a:spLocks noChangeArrowheads="1"/>
          </p:cNvSpPr>
          <p:nvPr/>
        </p:nvSpPr>
        <p:spPr bwMode="auto">
          <a:xfrm>
            <a:off x="1115616" y="1591364"/>
            <a:ext cx="2599555" cy="523220"/>
          </a:xfrm>
          <a:prstGeom prst="rect">
            <a:avLst/>
          </a:prstGeom>
          <a:noFill/>
          <a:ln w="9525">
            <a:noFill/>
            <a:miter lim="800000"/>
            <a:headEnd/>
            <a:tailEnd/>
          </a:ln>
        </p:spPr>
        <p:txBody>
          <a:bodyPr wrap="square">
            <a:spAutoFit/>
          </a:bodyPr>
          <a:lstStyle/>
          <a:p>
            <a:pPr algn="l" eaLnBrk="0" fontAlgn="ctr" hangingPunct="0">
              <a:buClr>
                <a:srgbClr val="FF0000"/>
              </a:buClr>
              <a:buSzPct val="70000"/>
            </a:pPr>
            <a:r>
              <a:rPr lang="en-US" altLang="zh-CN" sz="2800" b="1" dirty="0" err="1">
                <a:latin typeface="UTM Deutsch Gothic" panose="02040603050506020204" pitchFamily="18" charset="0"/>
                <a:ea typeface="宋体" pitchFamily="2" charset="-122"/>
              </a:rPr>
              <a:t>Nguyên</a:t>
            </a:r>
            <a:r>
              <a:rPr lang="en-US" altLang="zh-CN" sz="2800" b="1" dirty="0">
                <a:latin typeface="UTM Deutsch Gothic" panose="02040603050506020204" pitchFamily="18" charset="0"/>
                <a:ea typeface="宋体" pitchFamily="2" charset="-122"/>
              </a:rPr>
              <a:t> </a:t>
            </a:r>
            <a:r>
              <a:rPr lang="en-US" altLang="zh-CN" sz="2800" b="1" dirty="0" err="1">
                <a:latin typeface="UTM Deutsch Gothic" panose="02040603050506020204" pitchFamily="18" charset="0"/>
                <a:ea typeface="宋体" pitchFamily="2" charset="-122"/>
              </a:rPr>
              <a:t>nhân</a:t>
            </a:r>
            <a:endParaRPr lang="en-US" altLang="zh-CN" sz="2800" b="1" dirty="0">
              <a:latin typeface="UTM Deutsch Gothic" panose="02040603050506020204" pitchFamily="18" charset="0"/>
              <a:ea typeface="宋体" pitchFamily="2" charset="-122"/>
            </a:endParaRPr>
          </a:p>
        </p:txBody>
      </p:sp>
      <p:sp>
        <p:nvSpPr>
          <p:cNvPr id="10" name="Rectangle 1">
            <a:extLst>
              <a:ext uri="{FF2B5EF4-FFF2-40B4-BE49-F238E27FC236}">
                <a16:creationId xmlns:a16="http://schemas.microsoft.com/office/drawing/2014/main" id="{7F885FAC-58F2-4044-A798-C56E2A3B5BBC}"/>
              </a:ext>
            </a:extLst>
          </p:cNvPr>
          <p:cNvSpPr>
            <a:spLocks noChangeArrowheads="1"/>
          </p:cNvSpPr>
          <p:nvPr/>
        </p:nvSpPr>
        <p:spPr bwMode="auto">
          <a:xfrm>
            <a:off x="3203850" y="739601"/>
            <a:ext cx="5688628" cy="2603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lgn="just" eaLnBrk="1" hangingPunct="1">
              <a:lnSpc>
                <a:spcPct val="150000"/>
              </a:lnSpc>
            </a:pPr>
            <a:r>
              <a:rPr lang="en-US" altLang="en-US" sz="2800" dirty="0">
                <a:solidFill>
                  <a:srgbClr val="002060"/>
                </a:solidFill>
                <a:latin typeface="UVN Bay Buom Hep Nang" panose="00000400000000000000" pitchFamily="2" charset="0"/>
                <a:cs typeface="Times New Roman" pitchFamily="18" charset="0"/>
              </a:rPr>
              <a:t>1</a:t>
            </a:r>
            <a:r>
              <a:rPr lang="vi-VN" altLang="en-US" sz="2800" dirty="0">
                <a:solidFill>
                  <a:srgbClr val="002060"/>
                </a:solidFill>
                <a:latin typeface="Times New Roman" pitchFamily="18" charset="0"/>
                <a:cs typeface="Times New Roman" pitchFamily="18" charset="0"/>
              </a:rPr>
              <a:t>.</a:t>
            </a:r>
            <a:r>
              <a:rPr lang="en-US" altLang="en-US" sz="2800" dirty="0">
                <a:solidFill>
                  <a:srgbClr val="002060"/>
                </a:solidFill>
                <a:latin typeface="UVN Bay Buom Hep Nang" panose="00000400000000000000" pitchFamily="2" charset="0"/>
                <a:cs typeface="Times New Roman" pitchFamily="18" charset="0"/>
              </a:rPr>
              <a:t> Theo </a:t>
            </a:r>
            <a:r>
              <a:rPr lang="en-US" altLang="en-US" sz="2800" dirty="0" err="1">
                <a:solidFill>
                  <a:srgbClr val="002060"/>
                </a:solidFill>
                <a:latin typeface="UVN Bay Buom Hep Nang" panose="00000400000000000000" pitchFamily="2" charset="0"/>
                <a:cs typeface="Times New Roman" pitchFamily="18" charset="0"/>
              </a:rPr>
              <a:t>các</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em</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từ</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năm</a:t>
            </a:r>
            <a:r>
              <a:rPr lang="en-US" altLang="en-US" sz="2800" dirty="0">
                <a:solidFill>
                  <a:srgbClr val="002060"/>
                </a:solidFill>
                <a:latin typeface="UVN Bay Buom Hep Nang" panose="00000400000000000000" pitchFamily="2" charset="0"/>
                <a:cs typeface="Times New Roman" pitchFamily="18" charset="0"/>
              </a:rPr>
              <a:t> 1068 </a:t>
            </a:r>
            <a:r>
              <a:rPr lang="en-US" altLang="en-US" sz="2800" dirty="0" err="1">
                <a:solidFill>
                  <a:srgbClr val="002060"/>
                </a:solidFill>
                <a:latin typeface="UVN Bay Buom Hep Nang" panose="00000400000000000000" pitchFamily="2" charset="0"/>
                <a:cs typeface="Times New Roman" pitchFamily="18" charset="0"/>
              </a:rPr>
              <a:t>nhà</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Tống</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ráo</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riết</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chuẩn</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bị</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điều</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gì</a:t>
            </a:r>
            <a:r>
              <a:rPr lang="en-US" altLang="en-US" sz="2800" dirty="0">
                <a:solidFill>
                  <a:srgbClr val="002060"/>
                </a:solidFill>
                <a:latin typeface="UVN Bay Buom Hep Nang" panose="00000400000000000000" pitchFamily="2" charset="0"/>
                <a:cs typeface="Times New Roman" pitchFamily="18" charset="0"/>
              </a:rPr>
              <a:t> ?</a:t>
            </a:r>
          </a:p>
          <a:p>
            <a:pPr algn="just" eaLnBrk="1" hangingPunct="1">
              <a:lnSpc>
                <a:spcPct val="150000"/>
              </a:lnSpc>
            </a:pPr>
            <a:r>
              <a:rPr lang="en-US" altLang="en-US" sz="2800" dirty="0">
                <a:solidFill>
                  <a:srgbClr val="002060"/>
                </a:solidFill>
                <a:latin typeface="UVN Bay Buom Hep Nang" panose="00000400000000000000" pitchFamily="2" charset="0"/>
                <a:cs typeface="Times New Roman" pitchFamily="18" charset="0"/>
              </a:rPr>
              <a:t>2, </a:t>
            </a:r>
            <a:r>
              <a:rPr lang="en-US" altLang="en-US" sz="2800" dirty="0" err="1">
                <a:solidFill>
                  <a:srgbClr val="002060"/>
                </a:solidFill>
                <a:latin typeface="UVN Bay Buom Hep Nang" panose="00000400000000000000" pitchFamily="2" charset="0"/>
                <a:cs typeface="Times New Roman" pitchFamily="18" charset="0"/>
              </a:rPr>
              <a:t>Trước</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tình</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hình</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đó</a:t>
            </a:r>
            <a:r>
              <a:rPr lang="en-US" altLang="en-US" sz="2800" dirty="0">
                <a:solidFill>
                  <a:srgbClr val="002060"/>
                </a:solidFill>
                <a:latin typeface="UVN Bay Buom Hep Nang" panose="00000400000000000000" pitchFamily="2" charset="0"/>
                <a:cs typeface="Times New Roman" pitchFamily="18" charset="0"/>
              </a:rPr>
              <a:t>, ai </a:t>
            </a:r>
            <a:r>
              <a:rPr lang="en-US" altLang="en-US" sz="2800" dirty="0" err="1">
                <a:solidFill>
                  <a:srgbClr val="002060"/>
                </a:solidFill>
                <a:latin typeface="UVN Bay Buom Hep Nang" panose="00000400000000000000" pitchFamily="2" charset="0"/>
                <a:cs typeface="Times New Roman" pitchFamily="18" charset="0"/>
              </a:rPr>
              <a:t>là</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người</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lãnh</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đạo</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cuộc</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kháng</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chiến</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chống</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quân</a:t>
            </a:r>
            <a:r>
              <a:rPr lang="en-US" altLang="en-US" sz="2800" dirty="0">
                <a:solidFill>
                  <a:srgbClr val="002060"/>
                </a:solidFill>
                <a:latin typeface="UVN Bay Buom Hep Nang" panose="00000400000000000000" pitchFamily="2" charset="0"/>
                <a:cs typeface="Times New Roman" pitchFamily="18" charset="0"/>
              </a:rPr>
              <a:t> </a:t>
            </a:r>
            <a:r>
              <a:rPr lang="en-US" altLang="en-US" sz="2800" dirty="0" err="1">
                <a:solidFill>
                  <a:srgbClr val="002060"/>
                </a:solidFill>
                <a:latin typeface="UVN Bay Buom Hep Nang" panose="00000400000000000000" pitchFamily="2" charset="0"/>
                <a:cs typeface="Times New Roman" pitchFamily="18" charset="0"/>
              </a:rPr>
              <a:t>Tống</a:t>
            </a:r>
            <a:r>
              <a:rPr lang="en-US" altLang="en-US" sz="2800" dirty="0">
                <a:solidFill>
                  <a:srgbClr val="002060"/>
                </a:solidFill>
                <a:latin typeface="UVN Bay Buom Hep Nang" panose="00000400000000000000" pitchFamily="2" charset="0"/>
                <a:cs typeface="Times New Roman" pitchFamily="18" charset="0"/>
              </a:rPr>
              <a:t>?</a:t>
            </a:r>
          </a:p>
        </p:txBody>
      </p:sp>
    </p:spTree>
    <p:extLst>
      <p:ext uri="{BB962C8B-B14F-4D97-AF65-F5344CB8AC3E}">
        <p14:creationId xmlns:p14="http://schemas.microsoft.com/office/powerpoint/2010/main" val="3674900192"/>
      </p:ext>
    </p:extLst>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childTnLst>
                                </p:cTn>
                              </p:par>
                            </p:childTnLst>
                          </p:cTn>
                        </p:par>
                        <p:par>
                          <p:cTn id="8" fill="hold">
                            <p:stCondLst>
                              <p:cond delay="1000"/>
                            </p:stCondLst>
                            <p:childTnLst>
                              <p:par>
                                <p:cTn id="9" presetID="22" presetClass="entr" presetSubtype="1"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up)">
                                      <p:cBhvr>
                                        <p:cTn id="11" dur="750"/>
                                        <p:tgtEl>
                                          <p:spTgt spid="3"/>
                                        </p:tgtEl>
                                      </p:cBhvr>
                                    </p:animEffect>
                                  </p:childTnLst>
                                </p:cTn>
                              </p:par>
                              <p:par>
                                <p:cTn id="12" presetID="10" presetClass="entr" presetSubtype="0" fill="hold" nodeType="withEffect">
                                  <p:stCondLst>
                                    <p:cond delay="5050"/>
                                  </p:stCondLst>
                                  <p:childTnLst>
                                    <p:set>
                                      <p:cBhvr>
                                        <p:cTn id="13" dur="1" fill="hold">
                                          <p:stCondLst>
                                            <p:cond delay="0"/>
                                          </p:stCondLst>
                                        </p:cTn>
                                        <p:tgtEl>
                                          <p:spTgt spid="1027"/>
                                        </p:tgtEl>
                                        <p:attrNameLst>
                                          <p:attrName>style.visibility</p:attrName>
                                        </p:attrNameLst>
                                      </p:cBhvr>
                                      <p:to>
                                        <p:strVal val="visible"/>
                                      </p:to>
                                    </p:set>
                                    <p:animEffect transition="in" filter="fade">
                                      <p:cBhvr>
                                        <p:cTn id="14" dur="500"/>
                                        <p:tgtEl>
                                          <p:spTgt spid="1027"/>
                                        </p:tgtEl>
                                      </p:cBhvr>
                                    </p:animEffect>
                                  </p:childTnLst>
                                </p:cTn>
                              </p:par>
                              <p:par>
                                <p:cTn id="15" presetID="6" presetClass="emph" presetSubtype="0" fill="hold" nodeType="withEffect">
                                  <p:stCondLst>
                                    <p:cond delay="0"/>
                                  </p:stCondLst>
                                  <p:childTnLst>
                                    <p:animScale>
                                      <p:cBhvr>
                                        <p:cTn id="16" dur="6000" fill="hold"/>
                                        <p:tgtEl>
                                          <p:spTgt spid="8"/>
                                        </p:tgtEl>
                                      </p:cBhvr>
                                      <p:by x="110000" y="110000"/>
                                    </p:animScale>
                                  </p:childTnLst>
                                </p:cTn>
                              </p:par>
                            </p:childTnLst>
                          </p:cTn>
                        </p:par>
                        <p:par>
                          <p:cTn id="17" fill="hold">
                            <p:stCondLst>
                              <p:cond delay="7000"/>
                            </p:stCondLst>
                            <p:childTnLst>
                              <p:par>
                                <p:cTn id="18" presetID="12" presetClass="entr" presetSubtype="4"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slide(fromBottom)">
                                      <p:cBhvr>
                                        <p:cTn id="20" dur="10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barn(inVertical)">
                                      <p:cBhvr>
                                        <p:cTn id="2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FE5BAF-A585-4A5D-8D9C-CC2FF7F14103}"/>
              </a:ext>
            </a:extLst>
          </p:cNvPr>
          <p:cNvSpPr txBox="1"/>
          <p:nvPr/>
        </p:nvSpPr>
        <p:spPr>
          <a:xfrm>
            <a:off x="-8389440" y="1010373"/>
            <a:ext cx="7507231" cy="3416320"/>
          </a:xfrm>
          <a:prstGeom prst="rect">
            <a:avLst/>
          </a:prstGeom>
          <a:solidFill>
            <a:schemeClr val="bg2">
              <a:alpha val="73000"/>
            </a:schemeClr>
          </a:solidFill>
        </p:spPr>
        <p:txBody>
          <a:bodyPr wrap="square">
            <a:spAutoFit/>
          </a:bodyPr>
          <a:lstStyle/>
          <a:p>
            <a:pPr algn="ctr"/>
            <a:r>
              <a:rPr lang="en-US" sz="3600" dirty="0" err="1">
                <a:solidFill>
                  <a:srgbClr val="002060"/>
                </a:solidFill>
                <a:latin typeface="UVN Bay Buom Hep Nang" panose="00000400000000000000" pitchFamily="2" charset="0"/>
              </a:rPr>
              <a:t>Từ</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năm</a:t>
            </a:r>
            <a:r>
              <a:rPr lang="en-US" sz="3600" dirty="0">
                <a:solidFill>
                  <a:srgbClr val="002060"/>
                </a:solidFill>
                <a:latin typeface="UVN Bay Buom Hep Nang" panose="00000400000000000000" pitchFamily="2" charset="0"/>
              </a:rPr>
              <a:t> 1068, </a:t>
            </a:r>
            <a:r>
              <a:rPr lang="en-US" sz="3600" dirty="0" err="1">
                <a:solidFill>
                  <a:srgbClr val="002060"/>
                </a:solidFill>
                <a:latin typeface="UVN Bay Buom Hep Nang" panose="00000400000000000000" pitchFamily="2" charset="0"/>
              </a:rPr>
              <a:t>nhà</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Tống</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ráo</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riết</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chuẩn</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bị</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xâm</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lược</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nước</a:t>
            </a:r>
            <a:r>
              <a:rPr lang="en-US" sz="3600" dirty="0">
                <a:solidFill>
                  <a:srgbClr val="002060"/>
                </a:solidFill>
                <a:latin typeface="UVN Bay Buom Hep Nang" panose="00000400000000000000" pitchFamily="2" charset="0"/>
              </a:rPr>
              <a:t> ta </a:t>
            </a:r>
            <a:r>
              <a:rPr lang="en-US" sz="3600" dirty="0" err="1">
                <a:solidFill>
                  <a:srgbClr val="002060"/>
                </a:solidFill>
                <a:latin typeface="UVN Bay Buom Hep Nang" panose="00000400000000000000" pitchFamily="2" charset="0"/>
              </a:rPr>
              <a:t>để</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giải</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quyết</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khó</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khăn</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trong</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nước</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và</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gây</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thanh</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thế</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với</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các</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nước</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láng</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giềng</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Trước</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tình</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hình</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đó</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Lý</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Thường</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Kiệt</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được</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triều</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đình</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giao</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cho</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chỉ</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huy</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cuộc</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kháng</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chiến</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chống</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quân</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Tống</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xâm</a:t>
            </a:r>
            <a:r>
              <a:rPr lang="en-US" sz="3600" dirty="0">
                <a:solidFill>
                  <a:srgbClr val="002060"/>
                </a:solidFill>
                <a:latin typeface="UVN Bay Buom Hep Nang" panose="00000400000000000000" pitchFamily="2" charset="0"/>
              </a:rPr>
              <a:t> </a:t>
            </a:r>
            <a:r>
              <a:rPr lang="en-US" sz="3600" dirty="0" err="1">
                <a:solidFill>
                  <a:srgbClr val="002060"/>
                </a:solidFill>
                <a:latin typeface="UVN Bay Buom Hep Nang" panose="00000400000000000000" pitchFamily="2" charset="0"/>
              </a:rPr>
              <a:t>lược</a:t>
            </a:r>
            <a:r>
              <a:rPr lang="en-US" sz="3600" dirty="0">
                <a:solidFill>
                  <a:srgbClr val="002060"/>
                </a:solidFill>
                <a:latin typeface="UVN Bay Buom Hep Nang" panose="00000400000000000000" pitchFamily="2" charset="0"/>
              </a:rPr>
              <a:t>.</a:t>
            </a:r>
          </a:p>
        </p:txBody>
      </p:sp>
      <p:sp>
        <p:nvSpPr>
          <p:cNvPr id="8" name="TextBox 7">
            <a:extLst>
              <a:ext uri="{FF2B5EF4-FFF2-40B4-BE49-F238E27FC236}">
                <a16:creationId xmlns:a16="http://schemas.microsoft.com/office/drawing/2014/main" id="{12E2FC9B-A402-436B-8199-18F58AEEAB3C}"/>
              </a:ext>
            </a:extLst>
          </p:cNvPr>
          <p:cNvSpPr txBox="1"/>
          <p:nvPr/>
        </p:nvSpPr>
        <p:spPr>
          <a:xfrm>
            <a:off x="919416" y="1010373"/>
            <a:ext cx="7507231" cy="3046988"/>
          </a:xfrm>
          <a:prstGeom prst="rect">
            <a:avLst/>
          </a:prstGeom>
          <a:solidFill>
            <a:schemeClr val="bg1">
              <a:alpha val="52000"/>
            </a:schemeClr>
          </a:solidFill>
        </p:spPr>
        <p:txBody>
          <a:bodyPr wrap="square">
            <a:spAutoFit/>
          </a:bodyPr>
          <a:lstStyle/>
          <a:p>
            <a:pPr algn="ctr"/>
            <a:r>
              <a:rPr lang="en-US" sz="3200" dirty="0" err="1">
                <a:latin typeface="UTM Ong Do Gia" panose="02040603050506020204" pitchFamily="18" charset="0"/>
              </a:rPr>
              <a:t>Lợi</a:t>
            </a:r>
            <a:r>
              <a:rPr lang="en-US" sz="3200" dirty="0">
                <a:latin typeface="UTM Ong Do Gia" panose="02040603050506020204" pitchFamily="18" charset="0"/>
              </a:rPr>
              <a:t> </a:t>
            </a:r>
            <a:r>
              <a:rPr lang="en-US" sz="3200" dirty="0" err="1">
                <a:latin typeface="UTM Ong Do Gia" panose="02040603050506020204" pitchFamily="18" charset="0"/>
              </a:rPr>
              <a:t>dụng</a:t>
            </a:r>
            <a:r>
              <a:rPr lang="en-US" sz="3200" dirty="0">
                <a:latin typeface="UTM Ong Do Gia" panose="02040603050506020204" pitchFamily="18" charset="0"/>
              </a:rPr>
              <a:t> </a:t>
            </a:r>
            <a:r>
              <a:rPr lang="en-US" sz="3200" dirty="0" err="1">
                <a:latin typeface="UTM Ong Do Gia" panose="02040603050506020204" pitchFamily="18" charset="0"/>
              </a:rPr>
              <a:t>tình</a:t>
            </a:r>
            <a:r>
              <a:rPr lang="en-US" sz="3200" dirty="0">
                <a:latin typeface="UTM Ong Do Gia" panose="02040603050506020204" pitchFamily="18" charset="0"/>
              </a:rPr>
              <a:t> </a:t>
            </a:r>
            <a:r>
              <a:rPr lang="en-US" sz="3200" dirty="0" err="1">
                <a:latin typeface="UTM Ong Do Gia" panose="02040603050506020204" pitchFamily="18" charset="0"/>
              </a:rPr>
              <a:t>hình</a:t>
            </a:r>
            <a:r>
              <a:rPr lang="en-US" sz="3200" dirty="0">
                <a:latin typeface="UTM Ong Do Gia" panose="02040603050506020204" pitchFamily="18" charset="0"/>
              </a:rPr>
              <a:t> </a:t>
            </a:r>
            <a:r>
              <a:rPr lang="en-US" sz="3200" dirty="0" err="1">
                <a:latin typeface="UTM Ong Do Gia" panose="02040603050506020204" pitchFamily="18" charset="0"/>
              </a:rPr>
              <a:t>không</a:t>
            </a:r>
            <a:r>
              <a:rPr lang="en-US" sz="3200" dirty="0">
                <a:latin typeface="UTM Ong Do Gia" panose="02040603050506020204" pitchFamily="18" charset="0"/>
              </a:rPr>
              <a:t> </a:t>
            </a:r>
            <a:r>
              <a:rPr lang="en-US" sz="3200" dirty="0" err="1">
                <a:latin typeface="UTM Ong Do Gia" panose="02040603050506020204" pitchFamily="18" charset="0"/>
              </a:rPr>
              <a:t>ổn</a:t>
            </a:r>
            <a:r>
              <a:rPr lang="en-US" sz="3200" dirty="0">
                <a:latin typeface="UTM Ong Do Gia" panose="02040603050506020204" pitchFamily="18" charset="0"/>
              </a:rPr>
              <a:t> </a:t>
            </a:r>
            <a:r>
              <a:rPr lang="en-US" sz="3200" dirty="0" err="1">
                <a:latin typeface="UTM Ong Do Gia" panose="02040603050506020204" pitchFamily="18" charset="0"/>
              </a:rPr>
              <a:t>định</a:t>
            </a:r>
            <a:r>
              <a:rPr lang="en-US" sz="3200" dirty="0">
                <a:latin typeface="UTM Ong Do Gia" panose="02040603050506020204" pitchFamily="18" charset="0"/>
              </a:rPr>
              <a:t> </a:t>
            </a:r>
            <a:r>
              <a:rPr lang="en-US" sz="3200" dirty="0" err="1">
                <a:latin typeface="UTM Ong Do Gia" panose="02040603050506020204" pitchFamily="18" charset="0"/>
              </a:rPr>
              <a:t>của</a:t>
            </a:r>
            <a:r>
              <a:rPr lang="en-US" sz="3200" dirty="0">
                <a:latin typeface="UTM Ong Do Gia" panose="02040603050506020204" pitchFamily="18" charset="0"/>
              </a:rPr>
              <a:t> </a:t>
            </a:r>
            <a:r>
              <a:rPr lang="en-US" sz="3200" dirty="0" err="1">
                <a:latin typeface="UTM Ong Do Gia" panose="02040603050506020204" pitchFamily="18" charset="0"/>
              </a:rPr>
              <a:t>triều</a:t>
            </a:r>
            <a:r>
              <a:rPr lang="en-US" sz="3200" dirty="0">
                <a:latin typeface="UTM Ong Do Gia" panose="02040603050506020204" pitchFamily="18" charset="0"/>
              </a:rPr>
              <a:t> </a:t>
            </a:r>
            <a:r>
              <a:rPr lang="en-US" sz="3200" dirty="0" err="1">
                <a:latin typeface="UTM Ong Do Gia" panose="02040603050506020204" pitchFamily="18" charset="0"/>
              </a:rPr>
              <a:t>đình</a:t>
            </a:r>
            <a:r>
              <a:rPr lang="en-US" sz="3200" dirty="0">
                <a:latin typeface="UTM Ong Do Gia" panose="02040603050506020204" pitchFamily="18" charset="0"/>
              </a:rPr>
              <a:t> </a:t>
            </a:r>
            <a:r>
              <a:rPr lang="en-US" sz="3200" dirty="0" err="1">
                <a:latin typeface="UTM Ong Do Gia" panose="02040603050506020204" pitchFamily="18" charset="0"/>
              </a:rPr>
              <a:t>nhà</a:t>
            </a:r>
            <a:r>
              <a:rPr lang="en-US" sz="3200" dirty="0">
                <a:latin typeface="UTM Ong Do Gia" panose="02040603050506020204" pitchFamily="18" charset="0"/>
              </a:rPr>
              <a:t> </a:t>
            </a:r>
            <a:r>
              <a:rPr lang="en-US" sz="3200" dirty="0" err="1">
                <a:latin typeface="UTM Ong Do Gia" panose="02040603050506020204" pitchFamily="18" charset="0"/>
              </a:rPr>
              <a:t>Đinh</a:t>
            </a:r>
            <a:r>
              <a:rPr lang="en-US" sz="3200" dirty="0">
                <a:latin typeface="UTM Ong Do Gia" panose="02040603050506020204" pitchFamily="18" charset="0"/>
              </a:rPr>
              <a:t>, </a:t>
            </a:r>
            <a:r>
              <a:rPr lang="en-US" sz="3200" dirty="0" err="1">
                <a:latin typeface="UTM Ong Do Gia" panose="02040603050506020204" pitchFamily="18" charset="0"/>
              </a:rPr>
              <a:t>năm</a:t>
            </a:r>
            <a:r>
              <a:rPr lang="en-US" sz="3200" dirty="0">
                <a:latin typeface="UTM Ong Do Gia" panose="02040603050506020204" pitchFamily="18" charset="0"/>
              </a:rPr>
              <a:t> 981 </a:t>
            </a:r>
            <a:r>
              <a:rPr lang="en-US" sz="3200" dirty="0" err="1">
                <a:latin typeface="UTM Ong Do Gia" panose="02040603050506020204" pitchFamily="18" charset="0"/>
              </a:rPr>
              <a:t>quân</a:t>
            </a:r>
            <a:r>
              <a:rPr lang="en-US" sz="3200" dirty="0">
                <a:latin typeface="UTM Ong Do Gia" panose="02040603050506020204" pitchFamily="18" charset="0"/>
              </a:rPr>
              <a:t> </a:t>
            </a:r>
            <a:r>
              <a:rPr lang="en-US" sz="3200" dirty="0" err="1">
                <a:latin typeface="UTM Ong Do Gia" panose="02040603050506020204" pitchFamily="18" charset="0"/>
              </a:rPr>
              <a:t>Tống</a:t>
            </a:r>
            <a:r>
              <a:rPr lang="en-US" sz="3200" dirty="0">
                <a:latin typeface="UTM Ong Do Gia" panose="02040603050506020204" pitchFamily="18" charset="0"/>
              </a:rPr>
              <a:t> sang </a:t>
            </a:r>
            <a:r>
              <a:rPr lang="en-US" sz="3200" dirty="0" err="1">
                <a:latin typeface="UTM Ong Do Gia" panose="02040603050506020204" pitchFamily="18" charset="0"/>
              </a:rPr>
              <a:t>xâm</a:t>
            </a:r>
            <a:r>
              <a:rPr lang="en-US" sz="3200" dirty="0">
                <a:latin typeface="UTM Ong Do Gia" panose="02040603050506020204" pitchFamily="18" charset="0"/>
              </a:rPr>
              <a:t> </a:t>
            </a:r>
            <a:r>
              <a:rPr lang="en-US" sz="3200" dirty="0" err="1">
                <a:latin typeface="UTM Ong Do Gia" panose="02040603050506020204" pitchFamily="18" charset="0"/>
              </a:rPr>
              <a:t>lược</a:t>
            </a:r>
            <a:r>
              <a:rPr lang="en-US" sz="3200" dirty="0">
                <a:latin typeface="UTM Ong Do Gia" panose="02040603050506020204" pitchFamily="18" charset="0"/>
              </a:rPr>
              <a:t> </a:t>
            </a:r>
            <a:r>
              <a:rPr lang="en-US" sz="3200" dirty="0" err="1">
                <a:latin typeface="UTM Ong Do Gia" panose="02040603050506020204" pitchFamily="18" charset="0"/>
              </a:rPr>
              <a:t>nước</a:t>
            </a:r>
            <a:r>
              <a:rPr lang="en-US" sz="3200" dirty="0">
                <a:latin typeface="UTM Ong Do Gia" panose="02040603050506020204" pitchFamily="18" charset="0"/>
              </a:rPr>
              <a:t> ta.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Năm</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981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quân</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và</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dân</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ta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đã</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đánh</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thắng</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quân</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Tống</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tại</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Chi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Lăng</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Bạch</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Đằng</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chặn</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được</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âm</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mưu</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xâm</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lược</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của</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nhà</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Tống</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Thế</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nhưng</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sau</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thất</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bại</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vào</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năm</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981,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nhà</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Tống</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vẫn</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chưa</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từ</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bỏ</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âm</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mưu</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xâm</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lược</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a:t>
            </a:r>
            <a:r>
              <a:rPr lang="en-US" sz="3200" dirty="0" err="1">
                <a:effectLst>
                  <a:outerShdw blurRad="38100" dist="38100" dir="2700000" algn="tl">
                    <a:srgbClr val="C0C0C0"/>
                  </a:outerShdw>
                </a:effectLst>
                <a:latin typeface="UTM Ong Do Gia" panose="02040603050506020204" pitchFamily="18" charset="0"/>
                <a:cs typeface="Times New Roman" pitchFamily="18" charset="0"/>
              </a:rPr>
              <a:t>nước</a:t>
            </a:r>
            <a:r>
              <a:rPr lang="en-US" sz="3200" dirty="0">
                <a:effectLst>
                  <a:outerShdw blurRad="38100" dist="38100" dir="2700000" algn="tl">
                    <a:srgbClr val="C0C0C0"/>
                  </a:outerShdw>
                </a:effectLst>
                <a:latin typeface="UTM Ong Do Gia" panose="02040603050506020204" pitchFamily="18" charset="0"/>
                <a:cs typeface="Times New Roman" pitchFamily="18" charset="0"/>
              </a:rPr>
              <a:t> ta.</a:t>
            </a:r>
            <a:endParaRPr lang="en-US" sz="3200" dirty="0">
              <a:latin typeface="UTM Ong Do Gia" panose="02040603050506020204" pitchFamily="18" charset="0"/>
            </a:endParaRPr>
          </a:p>
        </p:txBody>
      </p:sp>
      <p:sp>
        <p:nvSpPr>
          <p:cNvPr id="9" name="TextBox 8">
            <a:extLst>
              <a:ext uri="{FF2B5EF4-FFF2-40B4-BE49-F238E27FC236}">
                <a16:creationId xmlns:a16="http://schemas.microsoft.com/office/drawing/2014/main" id="{E634CAA7-8784-4291-83F1-97BDD5F14592}"/>
              </a:ext>
            </a:extLst>
          </p:cNvPr>
          <p:cNvSpPr txBox="1">
            <a:spLocks noChangeArrowheads="1"/>
          </p:cNvSpPr>
          <p:nvPr/>
        </p:nvSpPr>
        <p:spPr bwMode="auto">
          <a:xfrm>
            <a:off x="497174" y="195486"/>
            <a:ext cx="2692120" cy="411829"/>
          </a:xfrm>
          <a:prstGeom prst="rect">
            <a:avLst/>
          </a:prstGeom>
          <a:noFill/>
          <a:ln w="9525">
            <a:noFill/>
            <a:miter lim="800000"/>
            <a:headEnd/>
            <a:tailEnd/>
          </a:ln>
        </p:spPr>
        <p:txBody>
          <a:bodyPr wrap="none" lIns="72567" tIns="36283" rIns="72567" bIns="36283">
            <a:spAutoFit/>
          </a:bodyPr>
          <a:lstStyle/>
          <a:p>
            <a:r>
              <a:rPr lang="en-US" altLang="zh-CN" sz="2200" dirty="0" err="1">
                <a:solidFill>
                  <a:schemeClr val="bg1"/>
                </a:solidFill>
                <a:latin typeface="UVN Bay Buom Hep Nang" panose="00000400000000000000" pitchFamily="2" charset="0"/>
                <a:ea typeface="方正大标宋简体" pitchFamily="2" charset="-122"/>
              </a:rPr>
              <a:t>Nguyên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nhân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cuộc</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chiến</a:t>
            </a:r>
            <a:endParaRPr lang="zh-CN" altLang="en-US" sz="2200" dirty="0">
              <a:solidFill>
                <a:schemeClr val="bg1"/>
              </a:solidFill>
              <a:latin typeface="UVN Bay Buom Hep Nang" panose="00000400000000000000" pitchFamily="2" charset="0"/>
              <a:ea typeface="方正大标宋简体" pitchFamily="2" charset="-122"/>
            </a:endParaRPr>
          </a:p>
        </p:txBody>
      </p:sp>
    </p:spTree>
    <p:extLst>
      <p:ext uri="{BB962C8B-B14F-4D97-AF65-F5344CB8AC3E}">
        <p14:creationId xmlns:p14="http://schemas.microsoft.com/office/powerpoint/2010/main" val="2130378672"/>
      </p:ext>
    </p:extLst>
  </p:cSld>
  <p:clrMapOvr>
    <a:masterClrMapping/>
  </p:clrMapOvr>
  <mc:AlternateContent xmlns:mc="http://schemas.openxmlformats.org/markup-compatibility/2006" xmlns:p14="http://schemas.microsoft.com/office/powerpoint/2010/main">
    <mc:Choice Requires="p14">
      <p:transition spd="slow" p14:dur="1500" advClick="0" advTm="0">
        <p:push/>
      </p:transition>
    </mc:Choice>
    <mc:Fallback xmlns="">
      <p:transition spd="slow" advClick="0" advTm="0">
        <p:push/>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8">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8">
                                            <p:txEl>
                                              <p:pRg st="0" end="0"/>
                                            </p:txEl>
                                          </p:spTgt>
                                        </p:tgtEl>
                                        <p:attrNameLst>
                                          <p:attrName>ppt_w</p:attrName>
                                        </p:attrNameLst>
                                      </p:cBhvr>
                                    </p:anim>
                                    <p:anim by="(#ppt_w*0.50)" calcmode="lin" valueType="num">
                                      <p:cBhvr>
                                        <p:cTn id="8" dur="500" decel="50000" autoRev="1" fill="hold">
                                          <p:stCondLst>
                                            <p:cond delay="0"/>
                                          </p:stCondLst>
                                        </p:cTn>
                                        <p:tgtEl>
                                          <p:spTgt spid="8">
                                            <p:txEl>
                                              <p:pRg st="0" end="0"/>
                                            </p:txEl>
                                          </p:spTgt>
                                        </p:tgtEl>
                                        <p:attrNameLst>
                                          <p:attrName>ppt_x</p:attrName>
                                        </p:attrNameLst>
                                      </p:cBhvr>
                                    </p:anim>
                                    <p:anim from="(-#ppt_h/2)" to="(#ppt_y)" calcmode="lin" valueType="num">
                                      <p:cBhvr>
                                        <p:cTn id="9" dur="1000" fill="hold">
                                          <p:stCondLst>
                                            <p:cond delay="0"/>
                                          </p:stCondLst>
                                        </p:cTn>
                                        <p:tgtEl>
                                          <p:spTgt spid="8">
                                            <p:txEl>
                                              <p:pRg st="0" end="0"/>
                                            </p:txEl>
                                          </p:spTgt>
                                        </p:tgtEl>
                                        <p:attrNameLst>
                                          <p:attrName>ppt_y</p:attrName>
                                        </p:attrNameLst>
                                      </p:cBhvr>
                                    </p:anim>
                                    <p:animRot by="21600000">
                                      <p:cBhvr>
                                        <p:cTn id="10" dur="1000" fill="hold">
                                          <p:stCondLst>
                                            <p:cond delay="0"/>
                                          </p:stCondLst>
                                        </p:cTn>
                                        <p:tgtEl>
                                          <p:spTgt spid="8">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0" presetClass="exit" presetSubtype="0" fill="hold" grpId="0" nodeType="clickEffect">
                                  <p:stCondLst>
                                    <p:cond delay="0"/>
                                  </p:stCondLst>
                                  <p:iterate type="lt">
                                    <p:tmPct val="0"/>
                                  </p:iterate>
                                  <p:childTnLst>
                                    <p:animEffect transition="out" filter="wedge">
                                      <p:cBhvr>
                                        <p:cTn id="14" dur="2000"/>
                                        <p:tgtEl>
                                          <p:spTgt spid="8">
                                            <p:txEl>
                                              <p:pRg st="0" end="0"/>
                                            </p:txEl>
                                          </p:spTgt>
                                        </p:tgtEl>
                                      </p:cBhvr>
                                    </p:animEffect>
                                    <p:set>
                                      <p:cBhvr>
                                        <p:cTn id="15" dur="1" fill="hold">
                                          <p:stCondLst>
                                            <p:cond delay="1999"/>
                                          </p:stCondLst>
                                        </p:cTn>
                                        <p:tgtEl>
                                          <p:spTgt spid="8">
                                            <p:txEl>
                                              <p:pRg st="0" end="0"/>
                                            </p:txEl>
                                          </p:spTgt>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20" presetClass="exit" presetSubtype="0" fill="hold" grpId="0" nodeType="clickEffect">
                                  <p:stCondLst>
                                    <p:cond delay="0"/>
                                  </p:stCondLst>
                                  <p:childTnLst>
                                    <p:animEffect transition="out" filter="wedge">
                                      <p:cBhvr>
                                        <p:cTn id="19" dur="2000"/>
                                        <p:tgtEl>
                                          <p:spTgt spid="8">
                                            <p:bg/>
                                          </p:spTgt>
                                        </p:tgtEl>
                                      </p:cBhvr>
                                    </p:animEffect>
                                    <p:set>
                                      <p:cBhvr>
                                        <p:cTn id="20" dur="1" fill="hold">
                                          <p:stCondLst>
                                            <p:cond delay="1999"/>
                                          </p:stCondLst>
                                        </p:cTn>
                                        <p:tgtEl>
                                          <p:spTgt spid="8">
                                            <p:bg/>
                                          </p:spTgt>
                                        </p:tgtEl>
                                        <p:attrNameLst>
                                          <p:attrName>style.visibility</p:attrName>
                                        </p:attrNameLst>
                                      </p:cBhvr>
                                      <p:to>
                                        <p:strVal val="hidden"/>
                                      </p:to>
                                    </p:set>
                                  </p:childTnLst>
                                </p:cTn>
                              </p:par>
                              <p:par>
                                <p:cTn id="21" presetID="6" presetClass="exit" presetSubtype="32" fill="hold" nodeType="withEffect">
                                  <p:stCondLst>
                                    <p:cond delay="0"/>
                                  </p:stCondLst>
                                  <p:iterate type="lt">
                                    <p:tmPct val="0"/>
                                  </p:iterate>
                                  <p:childTnLst>
                                    <p:animEffect transition="out" filter="circle(out)">
                                      <p:cBhvr>
                                        <p:cTn id="22" dur="2000"/>
                                        <p:tgtEl>
                                          <p:spTgt spid="8">
                                            <p:txEl>
                                              <p:pRg st="0" end="0"/>
                                            </p:txEl>
                                          </p:spTgt>
                                        </p:tgtEl>
                                      </p:cBhvr>
                                    </p:animEffect>
                                    <p:set>
                                      <p:cBhvr>
                                        <p:cTn id="23" dur="1" fill="hold">
                                          <p:stCondLst>
                                            <p:cond delay="1999"/>
                                          </p:stCondLst>
                                        </p:cTn>
                                        <p:tgtEl>
                                          <p:spTgt spid="8">
                                            <p:txEl>
                                              <p:pRg st="0" end="0"/>
                                            </p:txEl>
                                          </p:spTgt>
                                        </p:tgtEl>
                                        <p:attrNameLst>
                                          <p:attrName>style.visibility</p:attrName>
                                        </p:attrNameLst>
                                      </p:cBhvr>
                                      <p:to>
                                        <p:strVal val="hidden"/>
                                      </p:to>
                                    </p:set>
                                  </p:childTnLst>
                                </p:cTn>
                              </p:par>
                              <p:par>
                                <p:cTn id="24" presetID="41" presetClass="entr" presetSubtype="0" fill="hold" grpId="0" nodeType="withEffect">
                                  <p:stCondLst>
                                    <p:cond delay="0"/>
                                  </p:stCondLst>
                                  <p:iterate type="lt">
                                    <p:tmPct val="10000"/>
                                  </p:iterate>
                                  <p:childTnLst>
                                    <p:set>
                                      <p:cBhvr>
                                        <p:cTn id="25" dur="1" fill="hold">
                                          <p:stCondLst>
                                            <p:cond delay="0"/>
                                          </p:stCondLst>
                                        </p:cTn>
                                        <p:tgtEl>
                                          <p:spTgt spid="9"/>
                                        </p:tgtEl>
                                        <p:attrNameLst>
                                          <p:attrName>style.visibility</p:attrName>
                                        </p:attrNameLst>
                                      </p:cBhvr>
                                      <p:to>
                                        <p:strVal val="visible"/>
                                      </p:to>
                                    </p:set>
                                    <p:anim calcmode="lin" valueType="num">
                                      <p:cBhvr>
                                        <p:cTn id="26" dur="500" fill="hold"/>
                                        <p:tgtEl>
                                          <p:spTgt spid="9"/>
                                        </p:tgtEl>
                                        <p:attrNameLst>
                                          <p:attrName>ppt_x</p:attrName>
                                        </p:attrNameLst>
                                      </p:cBhvr>
                                      <p:tavLst>
                                        <p:tav tm="0">
                                          <p:val>
                                            <p:strVal val="#ppt_x"/>
                                          </p:val>
                                        </p:tav>
                                        <p:tav tm="50000">
                                          <p:val>
                                            <p:strVal val="#ppt_x+.1"/>
                                          </p:val>
                                        </p:tav>
                                        <p:tav tm="100000">
                                          <p:val>
                                            <p:strVal val="#ppt_x"/>
                                          </p:val>
                                        </p:tav>
                                      </p:tavLst>
                                    </p:anim>
                                    <p:anim calcmode="lin" valueType="num">
                                      <p:cBhvr>
                                        <p:cTn id="27" dur="500" fill="hold"/>
                                        <p:tgtEl>
                                          <p:spTgt spid="9"/>
                                        </p:tgtEl>
                                        <p:attrNameLst>
                                          <p:attrName>ppt_y</p:attrName>
                                        </p:attrNameLst>
                                      </p:cBhvr>
                                      <p:tavLst>
                                        <p:tav tm="0">
                                          <p:val>
                                            <p:strVal val="#ppt_y"/>
                                          </p:val>
                                        </p:tav>
                                        <p:tav tm="100000">
                                          <p:val>
                                            <p:strVal val="#ppt_y"/>
                                          </p:val>
                                        </p:tav>
                                      </p:tavLst>
                                    </p:anim>
                                    <p:anim calcmode="lin" valueType="num">
                                      <p:cBhvr>
                                        <p:cTn id="28" dur="500" fill="hold"/>
                                        <p:tgtEl>
                                          <p:spTgt spid="9"/>
                                        </p:tgtEl>
                                        <p:attrNameLst>
                                          <p:attrName>ppt_h</p:attrName>
                                        </p:attrNameLst>
                                      </p:cBhvr>
                                      <p:tavLst>
                                        <p:tav tm="0">
                                          <p:val>
                                            <p:strVal val="#ppt_h/10"/>
                                          </p:val>
                                        </p:tav>
                                        <p:tav tm="50000">
                                          <p:val>
                                            <p:strVal val="#ppt_h+.01"/>
                                          </p:val>
                                        </p:tav>
                                        <p:tav tm="100000">
                                          <p:val>
                                            <p:strVal val="#ppt_h"/>
                                          </p:val>
                                        </p:tav>
                                      </p:tavLst>
                                    </p:anim>
                                    <p:anim calcmode="lin" valueType="num">
                                      <p:cBhvr>
                                        <p:cTn id="29" dur="500" fill="hold"/>
                                        <p:tgtEl>
                                          <p:spTgt spid="9"/>
                                        </p:tgtEl>
                                        <p:attrNameLst>
                                          <p:attrName>ppt_w</p:attrName>
                                        </p:attrNameLst>
                                      </p:cBhvr>
                                      <p:tavLst>
                                        <p:tav tm="0">
                                          <p:val>
                                            <p:strVal val="#ppt_w/10"/>
                                          </p:val>
                                        </p:tav>
                                        <p:tav tm="50000">
                                          <p:val>
                                            <p:strVal val="#ppt_w+.01"/>
                                          </p:val>
                                        </p:tav>
                                        <p:tav tm="100000">
                                          <p:val>
                                            <p:strVal val="#ppt_w"/>
                                          </p:val>
                                        </p:tav>
                                      </p:tavLst>
                                    </p:anim>
                                    <p:animEffect transition="in" filter="fade">
                                      <p:cBhvr>
                                        <p:cTn id="30" dur="500" tmFilter="0,0; .5, 1; 1, 1"/>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63" presetClass="path" presetSubtype="0" accel="50000" decel="50000" fill="hold" grpId="0" nodeType="clickEffect">
                                  <p:stCondLst>
                                    <p:cond delay="0"/>
                                  </p:stCondLst>
                                  <p:childTnLst>
                                    <p:animMotion origin="layout" path="M 4.44444E-6 4.93827E-6 L 1.00694 -0.0284 " pathEditMode="relative" rAng="0" ptsTypes="AA">
                                      <p:cBhvr>
                                        <p:cTn id="34" dur="2000" fill="hold"/>
                                        <p:tgtEl>
                                          <p:spTgt spid="3"/>
                                        </p:tgtEl>
                                        <p:attrNameLst>
                                          <p:attrName>ppt_x</p:attrName>
                                          <p:attrName>ppt_y</p:attrName>
                                        </p:attrNameLst>
                                      </p:cBhvr>
                                      <p:rCtr x="50347" y="-142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build="allAtOnce" animBg="1"/>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Administrator\Desktop\1.png"/>
          <p:cNvPicPr>
            <a:picLocks noChangeAspect="1" noChangeArrowheads="1"/>
          </p:cNvPicPr>
          <p:nvPr/>
        </p:nvPicPr>
        <p:blipFill>
          <a:blip r:embed="rId3"/>
          <a:srcRect/>
          <a:stretch>
            <a:fillRect/>
          </a:stretch>
        </p:blipFill>
        <p:spPr bwMode="auto">
          <a:xfrm>
            <a:off x="1007176" y="870691"/>
            <a:ext cx="7344174" cy="3937637"/>
          </a:xfrm>
          <a:prstGeom prst="rect">
            <a:avLst/>
          </a:prstGeom>
          <a:noFill/>
          <a:ln w="9525">
            <a:noFill/>
            <a:miter lim="800000"/>
            <a:headEnd/>
            <a:tailEnd/>
          </a:ln>
        </p:spPr>
      </p:pic>
      <p:pic>
        <p:nvPicPr>
          <p:cNvPr id="1027" name="Picture 3" descr="C:\Users\Administrator\Desktop\2.png"/>
          <p:cNvPicPr>
            <a:picLocks noChangeAspect="1" noChangeArrowheads="1"/>
          </p:cNvPicPr>
          <p:nvPr/>
        </p:nvPicPr>
        <p:blipFill>
          <a:blip r:embed="rId4"/>
          <a:srcRect/>
          <a:stretch>
            <a:fillRect/>
          </a:stretch>
        </p:blipFill>
        <p:spPr bwMode="auto">
          <a:xfrm>
            <a:off x="928662" y="893374"/>
            <a:ext cx="405732" cy="3888496"/>
          </a:xfrm>
          <a:prstGeom prst="rect">
            <a:avLst/>
          </a:prstGeom>
          <a:noFill/>
          <a:ln w="9525">
            <a:noFill/>
            <a:miter lim="800000"/>
            <a:headEnd/>
            <a:tailEnd/>
          </a:ln>
        </p:spPr>
      </p:pic>
      <p:sp>
        <p:nvSpPr>
          <p:cNvPr id="14" name="TextBox 13"/>
          <p:cNvSpPr txBox="1">
            <a:spLocks noChangeArrowheads="1"/>
          </p:cNvSpPr>
          <p:nvPr/>
        </p:nvSpPr>
        <p:spPr bwMode="auto">
          <a:xfrm>
            <a:off x="497174" y="195486"/>
            <a:ext cx="2790032" cy="411829"/>
          </a:xfrm>
          <a:prstGeom prst="rect">
            <a:avLst/>
          </a:prstGeom>
          <a:noFill/>
          <a:ln w="9525">
            <a:noFill/>
            <a:miter lim="800000"/>
            <a:headEnd/>
            <a:tailEnd/>
          </a:ln>
        </p:spPr>
        <p:txBody>
          <a:bodyPr wrap="none" lIns="72567" tIns="36283" rIns="72567" bIns="36283">
            <a:spAutoFit/>
          </a:bodyPr>
          <a:lstStyle/>
          <a:p>
            <a:r>
              <a:rPr lang="en-US" altLang="zh-CN" sz="2200" dirty="0" err="1">
                <a:solidFill>
                  <a:schemeClr val="bg1"/>
                </a:solidFill>
                <a:latin typeface="UVN Bay Buom Hep Nang" panose="00000400000000000000" pitchFamily="2" charset="0"/>
                <a:ea typeface="方正大标宋简体" pitchFamily="2" charset="-122"/>
              </a:rPr>
              <a:t>Tiểu</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sử</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Lý</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Thường</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Kiệt</a:t>
            </a:r>
            <a:endParaRPr lang="zh-CN" altLang="en-US" sz="2200" dirty="0">
              <a:solidFill>
                <a:schemeClr val="bg1"/>
              </a:solidFill>
              <a:latin typeface="UVN Bay Buom Hep Nang" panose="00000400000000000000" pitchFamily="2" charset="0"/>
              <a:ea typeface="方正大标宋简体" pitchFamily="2" charset="-122"/>
            </a:endParaRPr>
          </a:p>
        </p:txBody>
      </p:sp>
      <p:pic>
        <p:nvPicPr>
          <p:cNvPr id="3" name="Picture 2" descr="Diagram&#10;&#10;Description automatically generated">
            <a:extLst>
              <a:ext uri="{FF2B5EF4-FFF2-40B4-BE49-F238E27FC236}">
                <a16:creationId xmlns:a16="http://schemas.microsoft.com/office/drawing/2014/main" id="{09E67326-6DEA-4525-A3EE-05278BA43EA8}"/>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9867" r="96318">
                        <a14:foregroundMark x1="96318" y1="49479" x2="96318" y2="49479"/>
                      </a14:backgroundRemoval>
                    </a14:imgEffect>
                    <a14:imgEffect>
                      <a14:saturation sat="300000"/>
                    </a14:imgEffect>
                  </a14:imgLayer>
                </a14:imgProps>
              </a:ext>
            </a:extLst>
          </a:blip>
          <a:stretch>
            <a:fillRect/>
          </a:stretch>
        </p:blipFill>
        <p:spPr>
          <a:xfrm>
            <a:off x="4092508" y="5730"/>
            <a:ext cx="3637955" cy="5143500"/>
          </a:xfrm>
          <a:prstGeom prst="rect">
            <a:avLst/>
          </a:prstGeom>
        </p:spPr>
      </p:pic>
      <p:grpSp>
        <p:nvGrpSpPr>
          <p:cNvPr id="23559" name="Group 7"/>
          <p:cNvGrpSpPr>
            <a:grpSpLocks/>
          </p:cNvGrpSpPr>
          <p:nvPr/>
        </p:nvGrpSpPr>
        <p:grpSpPr bwMode="auto">
          <a:xfrm>
            <a:off x="5911486" y="2988447"/>
            <a:ext cx="1874296" cy="1534734"/>
            <a:chOff x="918" y="1706"/>
            <a:chExt cx="1372" cy="1218"/>
          </a:xfrm>
        </p:grpSpPr>
        <p:pic>
          <p:nvPicPr>
            <p:cNvPr id="112645" name="Picture 3" descr="C:\Users\Administrator\Desktop\9.png"/>
            <p:cNvPicPr>
              <a:picLocks noChangeAspect="1" noChangeArrowheads="1"/>
            </p:cNvPicPr>
            <p:nvPr/>
          </p:nvPicPr>
          <p:blipFill>
            <a:blip r:embed="rId7"/>
            <a:srcRect/>
            <a:stretch>
              <a:fillRect/>
            </a:stretch>
          </p:blipFill>
          <p:spPr bwMode="auto">
            <a:xfrm>
              <a:off x="918" y="1706"/>
              <a:ext cx="1372" cy="1218"/>
            </a:xfrm>
            <a:prstGeom prst="rect">
              <a:avLst/>
            </a:prstGeom>
            <a:noFill/>
            <a:ln w="9525">
              <a:noFill/>
              <a:miter lim="800000"/>
              <a:headEnd/>
              <a:tailEnd/>
            </a:ln>
          </p:spPr>
        </p:pic>
        <p:sp>
          <p:nvSpPr>
            <p:cNvPr id="17" name="TextBox 16"/>
            <p:cNvSpPr txBox="1"/>
            <p:nvPr/>
          </p:nvSpPr>
          <p:spPr>
            <a:xfrm>
              <a:off x="1190" y="1893"/>
              <a:ext cx="828" cy="733"/>
            </a:xfrm>
            <a:prstGeom prst="rect">
              <a:avLst/>
            </a:prstGeom>
            <a:noFill/>
          </p:spPr>
          <p:txBody>
            <a:bodyPr wrap="square">
              <a:spAutoFit/>
            </a:bodyPr>
            <a:lstStyle/>
            <a:p>
              <a:pPr algn="ctr">
                <a:defRPr/>
              </a:pPr>
              <a:r>
                <a:rPr lang="en-US" altLang="zh-CN" dirty="0" err="1">
                  <a:solidFill>
                    <a:schemeClr val="bg1"/>
                  </a:solidFill>
                  <a:latin typeface="UVF Slim Tony" panose="02000000000000000000" pitchFamily="2" charset="0"/>
                  <a:ea typeface="+mn-ea"/>
                </a:rPr>
                <a:t>Lý</a:t>
              </a:r>
              <a:r>
                <a:rPr lang="en-US" altLang="zh-CN" dirty="0">
                  <a:solidFill>
                    <a:schemeClr val="bg1"/>
                  </a:solidFill>
                  <a:latin typeface="UVF Slim Tony" panose="02000000000000000000" pitchFamily="2" charset="0"/>
                  <a:ea typeface="+mn-ea"/>
                </a:rPr>
                <a:t> </a:t>
              </a:r>
              <a:r>
                <a:rPr lang="en-US" altLang="zh-CN" dirty="0" err="1">
                  <a:solidFill>
                    <a:schemeClr val="bg1"/>
                  </a:solidFill>
                  <a:latin typeface="UVF Slim Tony" panose="02000000000000000000" pitchFamily="2" charset="0"/>
                  <a:ea typeface="+mn-ea"/>
                </a:rPr>
                <a:t>Thường</a:t>
              </a:r>
              <a:r>
                <a:rPr lang="en-US" altLang="zh-CN" dirty="0">
                  <a:solidFill>
                    <a:schemeClr val="bg1"/>
                  </a:solidFill>
                  <a:latin typeface="UVF Slim Tony" panose="02000000000000000000" pitchFamily="2" charset="0"/>
                  <a:ea typeface="+mn-ea"/>
                </a:rPr>
                <a:t> </a:t>
              </a:r>
              <a:r>
                <a:rPr lang="en-US" altLang="zh-CN" dirty="0" err="1">
                  <a:solidFill>
                    <a:schemeClr val="bg1"/>
                  </a:solidFill>
                  <a:latin typeface="UVF Slim Tony" panose="02000000000000000000" pitchFamily="2" charset="0"/>
                  <a:ea typeface="+mn-ea"/>
                </a:rPr>
                <a:t>Kiệt</a:t>
              </a:r>
              <a:endParaRPr lang="zh-CN" altLang="en-US" dirty="0">
                <a:solidFill>
                  <a:schemeClr val="bg1"/>
                </a:solidFill>
                <a:latin typeface="UVF Slim Tony" panose="02000000000000000000" pitchFamily="2" charset="0"/>
                <a:ea typeface="+mn-ea"/>
              </a:endParaRPr>
            </a:p>
          </p:txBody>
        </p:sp>
      </p:grpSp>
      <p:pic>
        <p:nvPicPr>
          <p:cNvPr id="5" name="Picture 4" descr="Text, letter&#10;&#10;Description automatically generated">
            <a:extLst>
              <a:ext uri="{FF2B5EF4-FFF2-40B4-BE49-F238E27FC236}">
                <a16:creationId xmlns:a16="http://schemas.microsoft.com/office/drawing/2014/main" id="{07A39D86-652F-468C-B968-0A0CBC0297F6}"/>
              </a:ext>
            </a:extLst>
          </p:cNvPr>
          <p:cNvPicPr>
            <a:picLocks noChangeAspect="1"/>
          </p:cNvPicPr>
          <p:nvPr/>
        </p:nvPicPr>
        <p:blipFill rotWithShape="1">
          <a:blip r:embed="rId8">
            <a:extLst>
              <a:ext uri="{BEBA8EAE-BF5A-486C-A8C5-ECC9F3942E4B}">
                <a14:imgProps xmlns:a14="http://schemas.microsoft.com/office/drawing/2010/main">
                  <a14:imgLayer r:embed="rId9">
                    <a14:imgEffect>
                      <a14:saturation sat="300000"/>
                    </a14:imgEffect>
                  </a14:imgLayer>
                </a14:imgProps>
              </a:ext>
            </a:extLst>
          </a:blip>
          <a:srcRect t="1164" r="3840" b="-1276"/>
          <a:stretch/>
        </p:blipFill>
        <p:spPr>
          <a:xfrm>
            <a:off x="1468758" y="975744"/>
            <a:ext cx="2685485" cy="3578272"/>
          </a:xfrm>
          <a:prstGeom prst="rect">
            <a:avLst/>
          </a:prstGeom>
        </p:spPr>
      </p:pic>
      <p:pic>
        <p:nvPicPr>
          <p:cNvPr id="12" name="Picture 3" descr="C:\Users\Administrator\Desktop\模板 3.png"/>
          <p:cNvPicPr>
            <a:picLocks noChangeAspect="1" noChangeArrowheads="1"/>
          </p:cNvPicPr>
          <p:nvPr/>
        </p:nvPicPr>
        <p:blipFill>
          <a:blip r:embed="rId10"/>
          <a:srcRect/>
          <a:stretch>
            <a:fillRect/>
          </a:stretch>
        </p:blipFill>
        <p:spPr bwMode="auto">
          <a:xfrm>
            <a:off x="5501828" y="535519"/>
            <a:ext cx="2989035" cy="1213422"/>
          </a:xfrm>
          <a:prstGeom prst="rect">
            <a:avLst/>
          </a:prstGeom>
          <a:noFill/>
          <a:ln w="9525">
            <a:noFill/>
            <a:miter lim="800000"/>
            <a:headEnd/>
            <a:tailEnd/>
          </a:ln>
        </p:spPr>
      </p:pic>
      <p:pic>
        <p:nvPicPr>
          <p:cNvPr id="15" name="Picture 14" descr="C:\Users\Administrator\Desktop\花.png">
            <a:extLst>
              <a:ext uri="{FF2B5EF4-FFF2-40B4-BE49-F238E27FC236}">
                <a16:creationId xmlns:a16="http://schemas.microsoft.com/office/drawing/2014/main" id="{4966DF03-470A-4A52-A846-F79C339356A4}"/>
              </a:ext>
            </a:extLst>
          </p:cNvPr>
          <p:cNvPicPr>
            <a:picLocks noChangeAspect="1" noChangeArrowheads="1"/>
          </p:cNvPicPr>
          <p:nvPr/>
        </p:nvPicPr>
        <p:blipFill>
          <a:blip r:embed="rId11">
            <a:lum bright="70000" contrast="-70000"/>
          </a:blip>
          <a:srcRect/>
          <a:stretch>
            <a:fillRect/>
          </a:stretch>
        </p:blipFill>
        <p:spPr bwMode="auto">
          <a:xfrm>
            <a:off x="107263" y="4003357"/>
            <a:ext cx="9144000" cy="1140143"/>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500" advClick="0" advTm="0">
        <p:push/>
      </p:transition>
    </mc:Choice>
    <mc:Fallback xmlns="">
      <p:transition spd="slow" advClick="0"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0000"/>
                                  </p:iterate>
                                  <p:childTnLst>
                                    <p:set>
                                      <p:cBhvr>
                                        <p:cTn id="6" dur="1" fill="hold">
                                          <p:stCondLst>
                                            <p:cond delay="0"/>
                                          </p:stCondLst>
                                        </p:cTn>
                                        <p:tgtEl>
                                          <p:spTgt spid="14"/>
                                        </p:tgtEl>
                                        <p:attrNameLst>
                                          <p:attrName>style.visibility</p:attrName>
                                        </p:attrNameLst>
                                      </p:cBhvr>
                                      <p:to>
                                        <p:strVal val="visible"/>
                                      </p:to>
                                    </p:set>
                                    <p:anim calcmode="lin" valueType="num">
                                      <p:cBhvr>
                                        <p:cTn id="7" dur="500" fill="hold"/>
                                        <p:tgtEl>
                                          <p:spTgt spid="14"/>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4"/>
                                        </p:tgtEl>
                                        <p:attrNameLst>
                                          <p:attrName>ppt_y</p:attrName>
                                        </p:attrNameLst>
                                      </p:cBhvr>
                                      <p:tavLst>
                                        <p:tav tm="0">
                                          <p:val>
                                            <p:strVal val="#ppt_y"/>
                                          </p:val>
                                        </p:tav>
                                        <p:tav tm="100000">
                                          <p:val>
                                            <p:strVal val="#ppt_y"/>
                                          </p:val>
                                        </p:tav>
                                      </p:tavLst>
                                    </p:anim>
                                    <p:anim calcmode="lin" valueType="num">
                                      <p:cBhvr>
                                        <p:cTn id="9" dur="500" fill="hold"/>
                                        <p:tgtEl>
                                          <p:spTgt spid="14"/>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4"/>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4"/>
                                        </p:tgtEl>
                                      </p:cBhvr>
                                    </p:animEffect>
                                  </p:childTnLst>
                                </p:cTn>
                              </p:par>
                              <p:par>
                                <p:cTn id="12" presetID="47" presetClass="entr" presetSubtype="0" fill="hold" nodeType="withEffect">
                                  <p:stCondLst>
                                    <p:cond delay="1000"/>
                                  </p:stCondLst>
                                  <p:childTnLst>
                                    <p:set>
                                      <p:cBhvr>
                                        <p:cTn id="13" dur="1" fill="hold">
                                          <p:stCondLst>
                                            <p:cond delay="0"/>
                                          </p:stCondLst>
                                        </p:cTn>
                                        <p:tgtEl>
                                          <p:spTgt spid="1027"/>
                                        </p:tgtEl>
                                        <p:attrNameLst>
                                          <p:attrName>style.visibility</p:attrName>
                                        </p:attrNameLst>
                                      </p:cBhvr>
                                      <p:to>
                                        <p:strVal val="visible"/>
                                      </p:to>
                                    </p:set>
                                    <p:animEffect transition="in" filter="fade">
                                      <p:cBhvr>
                                        <p:cTn id="14" dur="1000"/>
                                        <p:tgtEl>
                                          <p:spTgt spid="1027"/>
                                        </p:tgtEl>
                                      </p:cBhvr>
                                    </p:animEffect>
                                    <p:anim calcmode="lin" valueType="num">
                                      <p:cBhvr>
                                        <p:cTn id="15" dur="1000" fill="hold"/>
                                        <p:tgtEl>
                                          <p:spTgt spid="1027"/>
                                        </p:tgtEl>
                                        <p:attrNameLst>
                                          <p:attrName>ppt_x</p:attrName>
                                        </p:attrNameLst>
                                      </p:cBhvr>
                                      <p:tavLst>
                                        <p:tav tm="0">
                                          <p:val>
                                            <p:strVal val="#ppt_x"/>
                                          </p:val>
                                        </p:tav>
                                        <p:tav tm="100000">
                                          <p:val>
                                            <p:strVal val="#ppt_x"/>
                                          </p:val>
                                        </p:tav>
                                      </p:tavLst>
                                    </p:anim>
                                    <p:anim calcmode="lin" valueType="num">
                                      <p:cBhvr>
                                        <p:cTn id="16" dur="1000" fill="hold"/>
                                        <p:tgtEl>
                                          <p:spTgt spid="1027"/>
                                        </p:tgtEl>
                                        <p:attrNameLst>
                                          <p:attrName>ppt_y</p:attrName>
                                        </p:attrNameLst>
                                      </p:cBhvr>
                                      <p:tavLst>
                                        <p:tav tm="0">
                                          <p:val>
                                            <p:strVal val="#ppt_y-.1"/>
                                          </p:val>
                                        </p:tav>
                                        <p:tav tm="100000">
                                          <p:val>
                                            <p:strVal val="#ppt_y"/>
                                          </p:val>
                                        </p:tav>
                                      </p:tavLst>
                                    </p:anim>
                                  </p:childTnLst>
                                </p:cTn>
                              </p:par>
                              <p:par>
                                <p:cTn id="17" presetID="12" presetClass="entr" presetSubtype="8" fill="hold" nodeType="withEffect">
                                  <p:stCondLst>
                                    <p:cond delay="2000"/>
                                  </p:stCondLst>
                                  <p:childTnLst>
                                    <p:set>
                                      <p:cBhvr>
                                        <p:cTn id="18" dur="1" fill="hold">
                                          <p:stCondLst>
                                            <p:cond delay="0"/>
                                          </p:stCondLst>
                                        </p:cTn>
                                        <p:tgtEl>
                                          <p:spTgt spid="1026"/>
                                        </p:tgtEl>
                                        <p:attrNameLst>
                                          <p:attrName>style.visibility</p:attrName>
                                        </p:attrNameLst>
                                      </p:cBhvr>
                                      <p:to>
                                        <p:strVal val="visible"/>
                                      </p:to>
                                    </p:set>
                                    <p:animEffect transition="in" filter="slide(fromLeft)">
                                      <p:cBhvr>
                                        <p:cTn id="19" dur="2000"/>
                                        <p:tgtEl>
                                          <p:spTgt spid="1026"/>
                                        </p:tgtEl>
                                      </p:cBhvr>
                                    </p:animEffect>
                                  </p:childTnLst>
                                </p:cTn>
                              </p:par>
                            </p:childTnLst>
                          </p:cTn>
                        </p:par>
                        <p:par>
                          <p:cTn id="20" fill="hold">
                            <p:stCondLst>
                              <p:cond delay="4000"/>
                            </p:stCondLst>
                            <p:childTnLst>
                              <p:par>
                                <p:cTn id="21" presetID="22" presetClass="entr" presetSubtype="4" fill="hold" nodeType="after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wipe(down)">
                                      <p:cBhvr>
                                        <p:cTn id="23" dur="3000"/>
                                        <p:tgtEl>
                                          <p:spTgt spid="12"/>
                                        </p:tgtEl>
                                      </p:cBhvr>
                                    </p:animEffect>
                                  </p:childTnLst>
                                </p:cTn>
                              </p:par>
                              <p:par>
                                <p:cTn id="24" presetID="10" presetClass="entr" presetSubtype="0" fill="hold"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2000"/>
                                        <p:tgtEl>
                                          <p:spTgt spid="15"/>
                                        </p:tgtEl>
                                      </p:cBhvr>
                                    </p:animEffect>
                                  </p:childTnLst>
                                </p:cTn>
                              </p:par>
                              <p:par>
                                <p:cTn id="27" presetID="16" presetClass="entr" presetSubtype="21" fill="hold" nodeType="withEffect">
                                  <p:stCondLst>
                                    <p:cond delay="0"/>
                                  </p:stCondLst>
                                  <p:childTnLst>
                                    <p:set>
                                      <p:cBhvr>
                                        <p:cTn id="28" dur="1" fill="hold">
                                          <p:stCondLst>
                                            <p:cond delay="0"/>
                                          </p:stCondLst>
                                        </p:cTn>
                                        <p:tgtEl>
                                          <p:spTgt spid="23559"/>
                                        </p:tgtEl>
                                        <p:attrNameLst>
                                          <p:attrName>style.visibility</p:attrName>
                                        </p:attrNameLst>
                                      </p:cBhvr>
                                      <p:to>
                                        <p:strVal val="visible"/>
                                      </p:to>
                                    </p:set>
                                    <p:animEffect transition="in" filter="barn(inVertical)">
                                      <p:cBhvr>
                                        <p:cTn id="29" dur="500"/>
                                        <p:tgtEl>
                                          <p:spTgt spid="23559"/>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gtEl>
                                        <p:attrNameLst>
                                          <p:attrName>style.visibility</p:attrName>
                                        </p:attrNameLst>
                                      </p:cBhvr>
                                      <p:to>
                                        <p:strVal val="visible"/>
                                      </p:to>
                                    </p:set>
                                    <p:animEffect transition="in" filter="fade">
                                      <p:cBhvr>
                                        <p:cTn id="34" dur="500"/>
                                        <p:tgtEl>
                                          <p:spTgt spid="3"/>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nodeType="clickEffect">
                                  <p:stCondLst>
                                    <p:cond delay="0"/>
                                  </p:stCondLst>
                                  <p:childTnLst>
                                    <p:set>
                                      <p:cBhvr>
                                        <p:cTn id="38" dur="1" fill="hold">
                                          <p:stCondLst>
                                            <p:cond delay="0"/>
                                          </p:stCondLst>
                                        </p:cTn>
                                        <p:tgtEl>
                                          <p:spTgt spid="5"/>
                                        </p:tgtEl>
                                        <p:attrNameLst>
                                          <p:attrName>style.visibility</p:attrName>
                                        </p:attrNameLst>
                                      </p:cBhvr>
                                      <p:to>
                                        <p:strVal val="visible"/>
                                      </p:to>
                                    </p:set>
                                    <p:anim calcmode="lin" valueType="num">
                                      <p:cBhvr>
                                        <p:cTn id="39" dur="500" fill="hold"/>
                                        <p:tgtEl>
                                          <p:spTgt spid="5"/>
                                        </p:tgtEl>
                                        <p:attrNameLst>
                                          <p:attrName>ppt_w</p:attrName>
                                        </p:attrNameLst>
                                      </p:cBhvr>
                                      <p:tavLst>
                                        <p:tav tm="0">
                                          <p:val>
                                            <p:fltVal val="0"/>
                                          </p:val>
                                        </p:tav>
                                        <p:tav tm="100000">
                                          <p:val>
                                            <p:strVal val="#ppt_w"/>
                                          </p:val>
                                        </p:tav>
                                      </p:tavLst>
                                    </p:anim>
                                    <p:anim calcmode="lin" valueType="num">
                                      <p:cBhvr>
                                        <p:cTn id="40" dur="500" fill="hold"/>
                                        <p:tgtEl>
                                          <p:spTgt spid="5"/>
                                        </p:tgtEl>
                                        <p:attrNameLst>
                                          <p:attrName>ppt_h</p:attrName>
                                        </p:attrNameLst>
                                      </p:cBhvr>
                                      <p:tavLst>
                                        <p:tav tm="0">
                                          <p:val>
                                            <p:fltVal val="0"/>
                                          </p:val>
                                        </p:tav>
                                        <p:tav tm="100000">
                                          <p:val>
                                            <p:strVal val="#ppt_h"/>
                                          </p:val>
                                        </p:tav>
                                      </p:tavLst>
                                    </p:anim>
                                    <p:animEffect transition="in" filter="fade">
                                      <p:cBhvr>
                                        <p:cTn id="4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A picture containing text&#10;&#10;Description automatically generated">
            <a:extLst>
              <a:ext uri="{FF2B5EF4-FFF2-40B4-BE49-F238E27FC236}">
                <a16:creationId xmlns:a16="http://schemas.microsoft.com/office/drawing/2014/main" id="{64052484-9D06-464F-BC5B-80390CD202F6}"/>
              </a:ext>
            </a:extLst>
          </p:cNvPr>
          <p:cNvPicPr>
            <a:picLocks noChangeAspect="1"/>
          </p:cNvPicPr>
          <p:nvPr/>
        </p:nvPicPr>
        <p:blipFill>
          <a:blip r:embed="rId3">
            <a:extLst>
              <a:ext uri="{BEBA8EAE-BF5A-486C-A8C5-ECC9F3942E4B}">
                <a14:imgProps xmlns:a14="http://schemas.microsoft.com/office/drawing/2010/main">
                  <a14:imgLayer r:embed="rId4">
                    <a14:imgEffect>
                      <a14:saturation sat="200000"/>
                    </a14:imgEffect>
                  </a14:imgLayer>
                </a14:imgProps>
              </a:ext>
            </a:extLst>
          </a:blip>
          <a:stretch>
            <a:fillRect/>
          </a:stretch>
        </p:blipFill>
        <p:spPr>
          <a:xfrm>
            <a:off x="447720" y="658181"/>
            <a:ext cx="4124280" cy="4062389"/>
          </a:xfrm>
          <a:prstGeom prst="rect">
            <a:avLst/>
          </a:prstGeom>
        </p:spPr>
      </p:pic>
      <p:pic>
        <p:nvPicPr>
          <p:cNvPr id="20" name="Picture 3" descr="C:\Users\Administrator\Desktop\00.png"/>
          <p:cNvPicPr>
            <a:picLocks noChangeAspect="1" noChangeArrowheads="1"/>
          </p:cNvPicPr>
          <p:nvPr/>
        </p:nvPicPr>
        <p:blipFill>
          <a:blip r:embed="rId5" cstate="print">
            <a:extLst>
              <a:ext uri="{BEBA8EAE-BF5A-486C-A8C5-ECC9F3942E4B}">
                <a14:imgProps xmlns:a14="http://schemas.microsoft.com/office/drawing/2010/main">
                  <a14:imgLayer r:embed="rId6">
                    <a14:imgEffect>
                      <a14:saturation sat="0"/>
                    </a14:imgEffect>
                  </a14:imgLayer>
                </a14:imgProps>
              </a:ext>
              <a:ext uri="{28A0092B-C50C-407E-A947-70E740481C1C}">
                <a14:useLocalDpi xmlns:a14="http://schemas.microsoft.com/office/drawing/2010/main" val="0"/>
              </a:ext>
            </a:extLst>
          </a:blip>
          <a:srcRect/>
          <a:stretch>
            <a:fillRect/>
          </a:stretch>
        </p:blipFill>
        <p:spPr bwMode="auto">
          <a:xfrm flipH="1">
            <a:off x="5940152" y="2638187"/>
            <a:ext cx="3203850" cy="2505315"/>
          </a:xfrm>
          <a:prstGeom prst="rect">
            <a:avLst/>
          </a:prstGeom>
          <a:noFill/>
          <a:extLst>
            <a:ext uri="{909E8E84-426E-40DD-AFC4-6F175D3DCCD1}">
              <a14:hiddenFill xmlns:a14="http://schemas.microsoft.com/office/drawing/2010/main">
                <a:solidFill>
                  <a:srgbClr val="FFFFFF"/>
                </a:solidFill>
              </a14:hiddenFill>
            </a:ext>
          </a:extLst>
        </p:spPr>
      </p:pic>
      <p:sp>
        <p:nvSpPr>
          <p:cNvPr id="19" name="Text Box 6">
            <a:extLst>
              <a:ext uri="{FF2B5EF4-FFF2-40B4-BE49-F238E27FC236}">
                <a16:creationId xmlns:a16="http://schemas.microsoft.com/office/drawing/2014/main" id="{50E9DFB4-F0A6-40DD-A32E-053FB759F627}"/>
              </a:ext>
            </a:extLst>
          </p:cNvPr>
          <p:cNvSpPr txBox="1">
            <a:spLocks noChangeArrowheads="1"/>
          </p:cNvSpPr>
          <p:nvPr/>
        </p:nvSpPr>
        <p:spPr bwMode="auto">
          <a:xfrm>
            <a:off x="3995936" y="692491"/>
            <a:ext cx="4504562" cy="3870194"/>
          </a:xfrm>
          <a:prstGeom prst="rect">
            <a:avLst/>
          </a:prstGeom>
          <a:solidFill>
            <a:schemeClr val="bg1">
              <a:alpha val="70000"/>
            </a:schemeClr>
          </a:solidFill>
          <a:ln w="9525">
            <a:noFill/>
            <a:miter lim="800000"/>
            <a:headEnd/>
            <a:tailEnd/>
          </a:ln>
          <a:effectLst/>
        </p:spPr>
        <p:txBody>
          <a:bodyPr wrap="square" lIns="91405" tIns="45704" rIns="91405" bIns="45704">
            <a:spAutoFit/>
          </a:bodyPr>
          <a:lstStyle/>
          <a:p>
            <a:pPr indent="284054" algn="just">
              <a:lnSpc>
                <a:spcPts val="4320"/>
              </a:lnSpc>
              <a:spcBef>
                <a:spcPts val="600"/>
              </a:spcBef>
              <a:spcAft>
                <a:spcPts val="600"/>
              </a:spcAft>
            </a:pPr>
            <a:r>
              <a:rPr lang="en-US" b="1" dirty="0" err="1">
                <a:solidFill>
                  <a:srgbClr val="002060"/>
                </a:solidFill>
                <a:latin typeface="UVN Bay Buom Hep Nang" panose="00000400000000000000" pitchFamily="2" charset="0"/>
                <a:cs typeface="Times New Roman" pitchFamily="18" charset="0"/>
              </a:rPr>
              <a:t>Lý</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Thường</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Kiệt</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có</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tên</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húy</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là</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Ngô</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Tuấn</a:t>
            </a:r>
            <a:r>
              <a:rPr lang="en-US" b="1" dirty="0">
                <a:solidFill>
                  <a:srgbClr val="002060"/>
                </a:solidFill>
                <a:latin typeface="UVN Bay Buom Hep Nang" panose="00000400000000000000" pitchFamily="2" charset="0"/>
                <a:cs typeface="Times New Roman" pitchFamily="18" charset="0"/>
              </a:rPr>
              <a:t> - </a:t>
            </a:r>
            <a:r>
              <a:rPr lang="en-US" b="1" dirty="0" err="1">
                <a:solidFill>
                  <a:srgbClr val="002060"/>
                </a:solidFill>
                <a:latin typeface="UVN Bay Buom Hep Nang" panose="00000400000000000000" pitchFamily="2" charset="0"/>
                <a:cs typeface="Times New Roman" pitchFamily="18" charset="0"/>
              </a:rPr>
              <a:t>sinh</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năm</a:t>
            </a:r>
            <a:r>
              <a:rPr lang="en-US" b="1" dirty="0">
                <a:solidFill>
                  <a:srgbClr val="002060"/>
                </a:solidFill>
                <a:latin typeface="UVN Bay Buom Hep Nang" panose="00000400000000000000" pitchFamily="2" charset="0"/>
                <a:cs typeface="Times New Roman" pitchFamily="18" charset="0"/>
              </a:rPr>
              <a:t> 1019 </a:t>
            </a:r>
            <a:r>
              <a:rPr lang="en-US" b="1" dirty="0" err="1">
                <a:solidFill>
                  <a:srgbClr val="002060"/>
                </a:solidFill>
                <a:latin typeface="UVN Bay Buom Hep Nang" panose="00000400000000000000" pitchFamily="2" charset="0"/>
                <a:cs typeface="Times New Roman" pitchFamily="18" charset="0"/>
              </a:rPr>
              <a:t>mất</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năm</a:t>
            </a:r>
            <a:r>
              <a:rPr lang="en-US" b="1" dirty="0">
                <a:solidFill>
                  <a:srgbClr val="002060"/>
                </a:solidFill>
                <a:latin typeface="UVN Bay Buom Hep Nang" panose="00000400000000000000" pitchFamily="2" charset="0"/>
                <a:cs typeface="Times New Roman" pitchFamily="18" charset="0"/>
              </a:rPr>
              <a:t> 1105. </a:t>
            </a:r>
            <a:r>
              <a:rPr lang="en-US" b="1" dirty="0" err="1">
                <a:solidFill>
                  <a:srgbClr val="002060"/>
                </a:solidFill>
                <a:latin typeface="UVN Bay Buom Hep Nang" panose="00000400000000000000" pitchFamily="2" charset="0"/>
                <a:cs typeface="Times New Roman" pitchFamily="18" charset="0"/>
              </a:rPr>
              <a:t>Ông</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là</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người</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làng</a:t>
            </a:r>
            <a:r>
              <a:rPr lang="en-US" b="1" dirty="0">
                <a:solidFill>
                  <a:srgbClr val="002060"/>
                </a:solidFill>
                <a:latin typeface="UVN Bay Buom Hep Nang" panose="00000400000000000000" pitchFamily="2" charset="0"/>
                <a:cs typeface="Times New Roman" pitchFamily="18" charset="0"/>
              </a:rPr>
              <a:t> An </a:t>
            </a:r>
            <a:r>
              <a:rPr lang="en-US" b="1" dirty="0" err="1">
                <a:solidFill>
                  <a:srgbClr val="002060"/>
                </a:solidFill>
                <a:latin typeface="UVN Bay Buom Hep Nang" panose="00000400000000000000" pitchFamily="2" charset="0"/>
                <a:cs typeface="Times New Roman" pitchFamily="18" charset="0"/>
              </a:rPr>
              <a:t>Xá</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huyện</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Quảng</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Đức</a:t>
            </a:r>
            <a:r>
              <a:rPr lang="en-US" b="1" dirty="0">
                <a:solidFill>
                  <a:srgbClr val="002060"/>
                </a:solidFill>
                <a:latin typeface="UVN Bay Buom Hep Nang" panose="00000400000000000000" pitchFamily="2" charset="0"/>
                <a:cs typeface="Times New Roman" pitchFamily="18" charset="0"/>
              </a:rPr>
              <a:t>, nay </a:t>
            </a:r>
            <a:r>
              <a:rPr lang="en-US" b="1" dirty="0" err="1">
                <a:solidFill>
                  <a:srgbClr val="002060"/>
                </a:solidFill>
                <a:latin typeface="UVN Bay Buom Hep Nang" panose="00000400000000000000" pitchFamily="2" charset="0"/>
                <a:cs typeface="Times New Roman" pitchFamily="18" charset="0"/>
              </a:rPr>
              <a:t>thuộc</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Hà</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Nội</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Ông</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làm</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quan</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cả</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ba</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đời</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vua</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Lý</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Thái</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Tông</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Lý</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Thánh</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Tông</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Lý</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Nhân</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Tông</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Ông</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là</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người</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giàu</a:t>
            </a:r>
            <a:r>
              <a:rPr lang="en-US" b="1" dirty="0">
                <a:solidFill>
                  <a:srgbClr val="002060"/>
                </a:solidFill>
                <a:latin typeface="UVN Bay Buom Hep Nang" panose="00000400000000000000" pitchFamily="2" charset="0"/>
                <a:cs typeface="Times New Roman" pitchFamily="18" charset="0"/>
              </a:rPr>
              <a:t> m</a:t>
            </a:r>
            <a:r>
              <a:rPr lang="vi-VN" b="1" dirty="0">
                <a:solidFill>
                  <a:srgbClr val="002060"/>
                </a:solidFill>
                <a:latin typeface="Times New Roman" pitchFamily="18" charset="0"/>
                <a:cs typeface="Times New Roman" pitchFamily="18" charset="0"/>
              </a:rPr>
              <a:t>ư</a:t>
            </a:r>
            <a:r>
              <a:rPr lang="en-US" b="1" dirty="0">
                <a:solidFill>
                  <a:srgbClr val="002060"/>
                </a:solidFill>
                <a:latin typeface="UVN Bay Buom Hep Nang" panose="00000400000000000000" pitchFamily="2" charset="0"/>
                <a:cs typeface="Times New Roman" pitchFamily="18" charset="0"/>
              </a:rPr>
              <a:t>u l</a:t>
            </a:r>
            <a:r>
              <a:rPr lang="vi-VN" b="1" dirty="0">
                <a:solidFill>
                  <a:srgbClr val="002060"/>
                </a:solidFill>
                <a:latin typeface="Times New Roman" pitchFamily="18" charset="0"/>
                <a:cs typeface="Times New Roman" pitchFamily="18" charset="0"/>
              </a:rPr>
              <a:t>ư</a:t>
            </a:r>
            <a:r>
              <a:rPr lang="en-US" b="1" dirty="0" err="1">
                <a:solidFill>
                  <a:srgbClr val="002060"/>
                </a:solidFill>
                <a:latin typeface="UVN Bay Buom Hep Nang" panose="00000400000000000000" pitchFamily="2" charset="0"/>
                <a:cs typeface="Times New Roman" pitchFamily="18" charset="0"/>
              </a:rPr>
              <a:t>ợc</a:t>
            </a:r>
            <a:r>
              <a:rPr lang="en-US" b="1" dirty="0">
                <a:solidFill>
                  <a:srgbClr val="002060"/>
                </a:solidFill>
                <a:latin typeface="UVN Bay Buom Hep Nang" panose="00000400000000000000" pitchFamily="2" charset="0"/>
                <a:cs typeface="Times New Roman" pitchFamily="18" charset="0"/>
              </a:rPr>
              <a:t>,</a:t>
            </a:r>
            <a:r>
              <a:rPr lang="en-US"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là</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thiên</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tài</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quân</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sự</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và</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được</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vinh</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danh</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là</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vị</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tướng</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lừng</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danh</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nhất</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thế</a:t>
            </a:r>
            <a:r>
              <a:rPr lang="en-US" b="1" dirty="0">
                <a:solidFill>
                  <a:srgbClr val="002060"/>
                </a:solidFill>
                <a:latin typeface="UVN Bay Buom Hep Nang" panose="00000400000000000000" pitchFamily="2" charset="0"/>
                <a:cs typeface="Times New Roman" pitchFamily="18" charset="0"/>
              </a:rPr>
              <a:t> </a:t>
            </a:r>
            <a:r>
              <a:rPr lang="en-US" b="1" dirty="0" err="1">
                <a:solidFill>
                  <a:srgbClr val="002060"/>
                </a:solidFill>
                <a:latin typeface="UVN Bay Buom Hep Nang" panose="00000400000000000000" pitchFamily="2" charset="0"/>
                <a:cs typeface="Times New Roman" pitchFamily="18" charset="0"/>
              </a:rPr>
              <a:t>kỉ</a:t>
            </a:r>
            <a:r>
              <a:rPr lang="en-US" b="1" dirty="0">
                <a:solidFill>
                  <a:srgbClr val="002060"/>
                </a:solidFill>
                <a:latin typeface="UVN Bay Buom Hep Nang" panose="00000400000000000000" pitchFamily="2" charset="0"/>
                <a:cs typeface="Times New Roman" pitchFamily="18" charset="0"/>
              </a:rPr>
              <a:t> XI</a:t>
            </a:r>
            <a:r>
              <a:rPr lang="en-US" b="1" dirty="0">
                <a:solidFill>
                  <a:srgbClr val="002060"/>
                </a:solidFill>
                <a:latin typeface="Times New Roman" pitchFamily="18" charset="0"/>
                <a:cs typeface="Times New Roman" pitchFamily="18" charset="0"/>
              </a:rPr>
              <a:t>.</a:t>
            </a:r>
          </a:p>
        </p:txBody>
      </p:sp>
    </p:spTree>
  </p:cSld>
  <p:clrMapOvr>
    <a:masterClrMapping/>
  </p:clrMapOvr>
  <mc:AlternateContent xmlns:mc="http://schemas.openxmlformats.org/markup-compatibility/2006" xmlns:p14="http://schemas.microsoft.com/office/powerpoint/2010/main">
    <mc:Choice Requires="p14">
      <p:transition spd="slow" p14:dur="1500" advClick="0" advTm="0">
        <p:push/>
      </p:transition>
    </mc:Choice>
    <mc:Fallback xmlns="">
      <p:transition spd="slow" advClick="0" advTm="0">
        <p:push/>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flipH="1">
            <a:off x="0" y="6182"/>
            <a:ext cx="9144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picture containing text&#10;&#10;Description automatically generated">
            <a:extLst>
              <a:ext uri="{FF2B5EF4-FFF2-40B4-BE49-F238E27FC236}">
                <a16:creationId xmlns:a16="http://schemas.microsoft.com/office/drawing/2014/main" id="{C5B92AC4-3B9B-46F9-9DF4-7BBBA2B1C6FA}"/>
              </a:ext>
            </a:extLst>
          </p:cNvPr>
          <p:cNvPicPr>
            <a:picLocks noChangeAspect="1"/>
          </p:cNvPicPr>
          <p:nvPr/>
        </p:nvPicPr>
        <p:blipFill rotWithShape="1">
          <a:blip r:embed="rId4">
            <a:grayscl/>
            <a:extLst>
              <a:ext uri="{BEBA8EAE-BF5A-486C-A8C5-ECC9F3942E4B}">
                <a14:imgProps xmlns:a14="http://schemas.microsoft.com/office/drawing/2010/main">
                  <a14:imgLayer r:embed="rId5">
                    <a14:imgEffect>
                      <a14:backgroundRemoval t="3629" b="98933" l="9653" r="99028">
                        <a14:foregroundMark x1="50556" y1="6297" x2="50556" y2="6297"/>
                        <a14:foregroundMark x1="43403" y1="6083" x2="43403" y2="6083"/>
                        <a14:foregroundMark x1="50694" y1="3842" x2="51458" y2="4482"/>
                        <a14:foregroundMark x1="58472" y1="63607" x2="58472" y2="63607"/>
                        <a14:foregroundMark x1="59306" y1="59338" x2="59306" y2="59338"/>
                        <a14:foregroundMark x1="57986" y1="58911" x2="53958" y2="74493"/>
                        <a14:foregroundMark x1="53958" y1="74493" x2="54444" y2="75667"/>
                        <a14:foregroundMark x1="55903" y1="81537" x2="62500" y2="95091"/>
                        <a14:foregroundMark x1="62500" y1="95091" x2="76042" y2="94984"/>
                        <a14:foregroundMark x1="76042" y1="94984" x2="67986" y2="73959"/>
                        <a14:foregroundMark x1="67986" y1="73959" x2="67361" y2="73106"/>
                        <a14:foregroundMark x1="92778" y1="55069" x2="92778" y2="55069"/>
                        <a14:foregroundMark x1="94375" y1="55496" x2="98403" y2="66809"/>
                        <a14:foregroundMark x1="98403" y1="66809" x2="99097" y2="77908"/>
                        <a14:foregroundMark x1="72083" y1="28495" x2="74028" y2="43010"/>
                        <a14:foregroundMark x1="74028" y1="43010" x2="72986" y2="44931"/>
                        <a14:foregroundMark x1="72708" y1="29562" x2="78750" y2="38420"/>
                        <a14:foregroundMark x1="78750" y1="38420" x2="73333" y2="49093"/>
                        <a14:foregroundMark x1="73333" y1="49093" x2="73194" y2="49200"/>
                        <a14:foregroundMark x1="72569" y1="67663" x2="95694" y2="93703"/>
                        <a14:foregroundMark x1="52431" y1="78335" x2="49028" y2="99039"/>
                        <a14:foregroundMark x1="10000" y1="20811" x2="17222" y2="29029"/>
                        <a14:foregroundMark x1="17222" y1="29029" x2="36597" y2="36286"/>
                        <a14:foregroundMark x1="8542" y1="15582" x2="9653" y2="28922"/>
                        <a14:foregroundMark x1="9653" y1="28922" x2="14583" y2="33404"/>
                        <a14:foregroundMark x1="18611" y1="35859" x2="26042" y2="39274"/>
                        <a14:foregroundMark x1="29514" y1="18250" x2="27569" y2="24333"/>
                        <a14:foregroundMark x1="37569" y1="63927" x2="42222" y2="65208"/>
                        <a14:backgroundMark x1="26806" y1="59552" x2="27639" y2="83778"/>
                        <a14:backgroundMark x1="27639" y1="83778" x2="23889" y2="97012"/>
                        <a14:backgroundMark x1="23889" y1="97012" x2="22917" y2="97545"/>
                      </a14:backgroundRemoval>
                    </a14:imgEffect>
                  </a14:imgLayer>
                </a14:imgProps>
              </a:ext>
            </a:extLst>
          </a:blip>
          <a:srcRect b="3800"/>
          <a:stretch/>
        </p:blipFill>
        <p:spPr>
          <a:xfrm>
            <a:off x="-612576" y="39042"/>
            <a:ext cx="7632848" cy="5110640"/>
          </a:xfrm>
          <a:prstGeom prst="rect">
            <a:avLst/>
          </a:prstGeom>
        </p:spPr>
      </p:pic>
      <p:pic>
        <p:nvPicPr>
          <p:cNvPr id="8" name="Picture 4" descr="C:\Users\Administrator\Desktop\3.png"/>
          <p:cNvPicPr>
            <a:picLocks noChangeAspect="1" noChangeArrowheads="1"/>
          </p:cNvPicPr>
          <p:nvPr/>
        </p:nvPicPr>
        <p:blipFill>
          <a:blip r:embed="rId6">
            <a:duotone>
              <a:schemeClr val="accent1">
                <a:shade val="45000"/>
                <a:satMod val="135000"/>
              </a:schemeClr>
              <a:prstClr val="white"/>
            </a:duotone>
          </a:blip>
          <a:srcRect/>
          <a:stretch>
            <a:fillRect/>
          </a:stretch>
        </p:blipFill>
        <p:spPr bwMode="auto">
          <a:xfrm flipH="1">
            <a:off x="0" y="0"/>
            <a:ext cx="2915816" cy="5127070"/>
          </a:xfrm>
          <a:prstGeom prst="rect">
            <a:avLst/>
          </a:prstGeom>
          <a:noFill/>
        </p:spPr>
      </p:pic>
      <p:sp>
        <p:nvSpPr>
          <p:cNvPr id="11" name="Text Box 6">
            <a:extLst>
              <a:ext uri="{FF2B5EF4-FFF2-40B4-BE49-F238E27FC236}">
                <a16:creationId xmlns:a16="http://schemas.microsoft.com/office/drawing/2014/main" id="{9B42A57B-50F1-48F2-BFD8-A84856A9349F}"/>
              </a:ext>
            </a:extLst>
          </p:cNvPr>
          <p:cNvSpPr txBox="1">
            <a:spLocks noChangeArrowheads="1"/>
          </p:cNvSpPr>
          <p:nvPr/>
        </p:nvSpPr>
        <p:spPr bwMode="auto">
          <a:xfrm>
            <a:off x="4257274" y="555526"/>
            <a:ext cx="4815226" cy="1569660"/>
          </a:xfrm>
          <a:prstGeom prst="rect">
            <a:avLst/>
          </a:prstGeom>
          <a:solidFill>
            <a:schemeClr val="bg1">
              <a:alpha val="43000"/>
            </a:schemeClr>
          </a:solidFill>
          <a:ln>
            <a:noFill/>
          </a:ln>
        </p:spPr>
        <p:txBody>
          <a:bodyPr wrap="square">
            <a:spAutoFit/>
          </a:bodyPr>
          <a:lstStyle>
            <a:lvl1pPr indent="234950">
              <a:defRPr sz="3200">
                <a:solidFill>
                  <a:schemeClr val="tx2"/>
                </a:solidFill>
                <a:latin typeface="Franklin Gothic Book" pitchFamily="34" charset="0"/>
              </a:defRPr>
            </a:lvl1pPr>
            <a:lvl2pPr>
              <a:defRPr sz="2800">
                <a:solidFill>
                  <a:schemeClr val="tx2"/>
                </a:solidFill>
                <a:latin typeface="Franklin Gothic Book" pitchFamily="34" charset="0"/>
              </a:defRPr>
            </a:lvl2pPr>
            <a:lvl3pPr>
              <a:defRPr sz="2400">
                <a:solidFill>
                  <a:schemeClr val="tx2"/>
                </a:solidFill>
                <a:latin typeface="Franklin Gothic Book" pitchFamily="34" charset="0"/>
              </a:defRPr>
            </a:lvl3pPr>
            <a:lvl4pPr>
              <a:defRPr sz="2000">
                <a:solidFill>
                  <a:schemeClr val="tx2"/>
                </a:solidFill>
                <a:latin typeface="Franklin Gothic Book" pitchFamily="34" charset="0"/>
              </a:defRPr>
            </a:lvl4pPr>
            <a:lvl5pPr>
              <a:defRPr sz="2000">
                <a:solidFill>
                  <a:schemeClr val="tx2"/>
                </a:solidFill>
                <a:latin typeface="Franklin Gothic Book" pitchFamily="34" charset="0"/>
              </a:defRPr>
            </a:lvl5pPr>
            <a:lvl6pPr eaLnBrk="0" fontAlgn="base" hangingPunct="0">
              <a:spcAft>
                <a:spcPct val="0"/>
              </a:spcAft>
              <a:buFont typeface="Wingdings 2" pitchFamily="18" charset="2"/>
              <a:buChar char=""/>
              <a:defRPr sz="2000">
                <a:solidFill>
                  <a:schemeClr val="tx2"/>
                </a:solidFill>
                <a:latin typeface="Franklin Gothic Book" pitchFamily="34" charset="0"/>
              </a:defRPr>
            </a:lvl6pPr>
            <a:lvl7pPr eaLnBrk="0" fontAlgn="base" hangingPunct="0">
              <a:spcAft>
                <a:spcPct val="0"/>
              </a:spcAft>
              <a:buFont typeface="Wingdings 2" pitchFamily="18" charset="2"/>
              <a:buChar char=""/>
              <a:defRPr sz="2000">
                <a:solidFill>
                  <a:schemeClr val="tx2"/>
                </a:solidFill>
                <a:latin typeface="Franklin Gothic Book" pitchFamily="34" charset="0"/>
              </a:defRPr>
            </a:lvl7pPr>
            <a:lvl8pPr eaLnBrk="0" fontAlgn="base" hangingPunct="0">
              <a:spcAft>
                <a:spcPct val="0"/>
              </a:spcAft>
              <a:buFont typeface="Wingdings 2" pitchFamily="18" charset="2"/>
              <a:buChar char=""/>
              <a:defRPr sz="2000">
                <a:solidFill>
                  <a:schemeClr val="tx2"/>
                </a:solidFill>
                <a:latin typeface="Franklin Gothic Book" pitchFamily="34" charset="0"/>
              </a:defRPr>
            </a:lvl8pPr>
            <a:lvl9pPr eaLnBrk="0" fontAlgn="base" hangingPunct="0">
              <a:spcAft>
                <a:spcPct val="0"/>
              </a:spcAft>
              <a:buFont typeface="Wingdings 2" pitchFamily="18" charset="2"/>
              <a:buChar char=""/>
              <a:defRPr sz="2000">
                <a:solidFill>
                  <a:schemeClr val="tx2"/>
                </a:solidFill>
                <a:latin typeface="Franklin Gothic Book" pitchFamily="34" charset="0"/>
              </a:defRPr>
            </a:lvl9pPr>
          </a:lstStyle>
          <a:p>
            <a:pPr algn="ctr" eaLnBrk="1" hangingPunct="1">
              <a:spcBef>
                <a:spcPct val="50000"/>
              </a:spcBef>
            </a:pPr>
            <a:r>
              <a:rPr lang="en-US" altLang="en-US" b="1" dirty="0" err="1">
                <a:solidFill>
                  <a:srgbClr val="002060"/>
                </a:solidFill>
                <a:latin typeface="UTM Azuki" panose="02040603050506020204" pitchFamily="18" charset="0"/>
                <a:cs typeface="Times New Roman" pitchFamily="18" charset="0"/>
              </a:rPr>
              <a:t>Chủ</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trương</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của</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Lý</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Thường</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Kiệt</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trong</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trận</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chiến</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chống</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quân</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Tống</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là</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gì</a:t>
            </a:r>
            <a:r>
              <a:rPr lang="en-US" altLang="en-US" b="1" dirty="0">
                <a:solidFill>
                  <a:srgbClr val="002060"/>
                </a:solidFill>
                <a:latin typeface="UTM Azuki" panose="02040603050506020204" pitchFamily="18" charset="0"/>
                <a:cs typeface="Times New Roman" pitchFamily="18" charset="0"/>
              </a:rPr>
              <a:t>?</a:t>
            </a:r>
          </a:p>
        </p:txBody>
      </p:sp>
      <p:pic>
        <p:nvPicPr>
          <p:cNvPr id="13" name="Picture 12" descr="C:\Users\Administrator\Desktop\花.png">
            <a:extLst>
              <a:ext uri="{FF2B5EF4-FFF2-40B4-BE49-F238E27FC236}">
                <a16:creationId xmlns:a16="http://schemas.microsoft.com/office/drawing/2014/main" id="{133F8E0E-5BA6-4347-A667-21D71FC98899}"/>
              </a:ext>
            </a:extLst>
          </p:cNvPr>
          <p:cNvPicPr>
            <a:picLocks noChangeAspect="1" noChangeArrowheads="1"/>
          </p:cNvPicPr>
          <p:nvPr/>
        </p:nvPicPr>
        <p:blipFill>
          <a:blip r:embed="rId7"/>
          <a:srcRect/>
          <a:stretch>
            <a:fillRect/>
          </a:stretch>
        </p:blipFill>
        <p:spPr bwMode="auto">
          <a:xfrm>
            <a:off x="-71500" y="4003357"/>
            <a:ext cx="9144000" cy="1140143"/>
          </a:xfrm>
          <a:prstGeom prst="rect">
            <a:avLst/>
          </a:prstGeom>
          <a:noFill/>
        </p:spPr>
      </p:pic>
    </p:spTree>
    <p:extLst>
      <p:ext uri="{BB962C8B-B14F-4D97-AF65-F5344CB8AC3E}">
        <p14:creationId xmlns:p14="http://schemas.microsoft.com/office/powerpoint/2010/main" val="2452655004"/>
      </p:ext>
    </p:extLst>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childTnLst>
                                </p:cTn>
                              </p:par>
                              <p:par>
                                <p:cTn id="8" presetID="6" presetClass="emph" presetSubtype="0" fill="hold" nodeType="withEffect">
                                  <p:stCondLst>
                                    <p:cond delay="0"/>
                                  </p:stCondLst>
                                  <p:childTnLst>
                                    <p:animScale>
                                      <p:cBhvr>
                                        <p:cTn id="9" dur="6000" fill="hold"/>
                                        <p:tgtEl>
                                          <p:spTgt spid="8"/>
                                        </p:tgtEl>
                                      </p:cBhvr>
                                      <p:by x="110000" y="110000"/>
                                    </p:animScale>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wheel(1)">
                                      <p:cBhvr>
                                        <p:cTn id="14"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in a garment riding a horse&#10;&#10;Description automatically generated with low confidence">
            <a:extLst>
              <a:ext uri="{FF2B5EF4-FFF2-40B4-BE49-F238E27FC236}">
                <a16:creationId xmlns:a16="http://schemas.microsoft.com/office/drawing/2014/main" id="{DBB45856-676F-408D-9010-D46A899E55FE}"/>
              </a:ext>
            </a:extLst>
          </p:cNvPr>
          <p:cNvPicPr>
            <a:picLocks noChangeAspect="1"/>
          </p:cNvPicPr>
          <p:nvPr/>
        </p:nvPicPr>
        <p:blipFill rotWithShape="1">
          <a:blip r:embed="rId3">
            <a:grayscl/>
          </a:blip>
          <a:srcRect b="9798"/>
          <a:stretch/>
        </p:blipFill>
        <p:spPr>
          <a:xfrm>
            <a:off x="427940" y="600281"/>
            <a:ext cx="8176508" cy="3877590"/>
          </a:xfrm>
          <a:prstGeom prst="rect">
            <a:avLst/>
          </a:prstGeom>
        </p:spPr>
      </p:pic>
      <p:pic>
        <p:nvPicPr>
          <p:cNvPr id="56" name="Picture 2" descr="C:\Users\Administrator\Desktop\11519219_230238617143_2副本.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7940" y="1849543"/>
            <a:ext cx="3378428" cy="3179350"/>
          </a:xfrm>
          <a:prstGeom prst="rect">
            <a:avLst/>
          </a:prstGeom>
          <a:noFill/>
          <a:extLst>
            <a:ext uri="{909E8E84-426E-40DD-AFC4-6F175D3DCCD1}">
              <a14:hiddenFill xmlns:a14="http://schemas.microsoft.com/office/drawing/2010/main">
                <a:solidFill>
                  <a:srgbClr val="FFFFFF"/>
                </a:solidFill>
              </a14:hiddenFill>
            </a:ext>
          </a:extLst>
        </p:spPr>
      </p:pic>
      <p:pic>
        <p:nvPicPr>
          <p:cNvPr id="57" name="Picture 3" descr="C:\Users\Administrator\Desktop\模板 3.png"/>
          <p:cNvPicPr>
            <a:picLocks noChangeAspect="1" noChangeArrowheads="1"/>
          </p:cNvPicPr>
          <p:nvPr/>
        </p:nvPicPr>
        <p:blipFill>
          <a:blip r:embed="rId5"/>
          <a:srcRect/>
          <a:stretch>
            <a:fillRect/>
          </a:stretch>
        </p:blipFill>
        <p:spPr bwMode="auto">
          <a:xfrm>
            <a:off x="1138848" y="570954"/>
            <a:ext cx="3672408" cy="1454918"/>
          </a:xfrm>
          <a:prstGeom prst="rect">
            <a:avLst/>
          </a:prstGeom>
          <a:noFill/>
          <a:ln w="9525">
            <a:noFill/>
            <a:miter lim="800000"/>
            <a:headEnd/>
            <a:tailEnd/>
          </a:ln>
        </p:spPr>
      </p:pic>
      <p:sp>
        <p:nvSpPr>
          <p:cNvPr id="58" name="TextBox 57"/>
          <p:cNvSpPr txBox="1"/>
          <p:nvPr/>
        </p:nvSpPr>
        <p:spPr bwMode="auto">
          <a:xfrm>
            <a:off x="1387758" y="2653181"/>
            <a:ext cx="1587294" cy="1384995"/>
          </a:xfrm>
          <a:prstGeom prst="rect">
            <a:avLst/>
          </a:prstGeom>
          <a:noFill/>
        </p:spPr>
        <p:txBody>
          <a:bodyPr wrap="none">
            <a:spAutoFit/>
          </a:bodyPr>
          <a:lstStyle/>
          <a:p>
            <a:pPr algn="ctr">
              <a:defRPr/>
            </a:pPr>
            <a:r>
              <a:rPr lang="en-US" altLang="zh-CN" sz="2800" dirty="0" err="1">
                <a:solidFill>
                  <a:schemeClr val="bg1"/>
                </a:solidFill>
                <a:latin typeface="UTM Azuki" panose="02040603050506020204" pitchFamily="18" charset="0"/>
                <a:ea typeface="微软雅黑" pitchFamily="34" charset="-122"/>
              </a:rPr>
              <a:t>Chủ</a:t>
            </a:r>
            <a:r>
              <a:rPr lang="en-US" altLang="zh-CN" sz="2800" dirty="0">
                <a:solidFill>
                  <a:schemeClr val="bg1"/>
                </a:solidFill>
                <a:latin typeface="UTM Azuki" panose="02040603050506020204" pitchFamily="18" charset="0"/>
                <a:ea typeface="微软雅黑" pitchFamily="34" charset="-122"/>
              </a:rPr>
              <a:t> </a:t>
            </a:r>
            <a:r>
              <a:rPr lang="en-US" altLang="zh-CN" sz="2800" dirty="0" err="1">
                <a:solidFill>
                  <a:schemeClr val="bg1"/>
                </a:solidFill>
                <a:latin typeface="UTM Azuki" panose="02040603050506020204" pitchFamily="18" charset="0"/>
                <a:ea typeface="微软雅黑" pitchFamily="34" charset="-122"/>
              </a:rPr>
              <a:t>động</a:t>
            </a:r>
            <a:r>
              <a:rPr lang="en-US" altLang="zh-CN" sz="2800" dirty="0">
                <a:solidFill>
                  <a:schemeClr val="bg1"/>
                </a:solidFill>
                <a:latin typeface="UTM Azuki" panose="02040603050506020204" pitchFamily="18" charset="0"/>
                <a:ea typeface="微软雅黑" pitchFamily="34" charset="-122"/>
              </a:rPr>
              <a:t> </a:t>
            </a:r>
          </a:p>
          <a:p>
            <a:pPr algn="ctr">
              <a:defRPr/>
            </a:pPr>
            <a:r>
              <a:rPr lang="en-US" altLang="zh-CN" sz="2800" dirty="0" err="1">
                <a:solidFill>
                  <a:schemeClr val="bg1"/>
                </a:solidFill>
                <a:latin typeface="UTM Azuki" panose="02040603050506020204" pitchFamily="18" charset="0"/>
                <a:ea typeface="微软雅黑" pitchFamily="34" charset="-122"/>
              </a:rPr>
              <a:t>trong</a:t>
            </a:r>
            <a:r>
              <a:rPr lang="en-US" altLang="zh-CN" sz="2800" dirty="0">
                <a:solidFill>
                  <a:schemeClr val="bg1"/>
                </a:solidFill>
                <a:latin typeface="UTM Azuki" panose="02040603050506020204" pitchFamily="18" charset="0"/>
                <a:ea typeface="微软雅黑" pitchFamily="34" charset="-122"/>
              </a:rPr>
              <a:t> </a:t>
            </a:r>
          </a:p>
          <a:p>
            <a:pPr algn="ctr">
              <a:defRPr/>
            </a:pPr>
            <a:r>
              <a:rPr lang="en-US" altLang="zh-CN" sz="2800" dirty="0" err="1">
                <a:solidFill>
                  <a:schemeClr val="bg1"/>
                </a:solidFill>
                <a:latin typeface="UTM Azuki" panose="02040603050506020204" pitchFamily="18" charset="0"/>
                <a:ea typeface="微软雅黑" pitchFamily="34" charset="-122"/>
              </a:rPr>
              <a:t>đánh</a:t>
            </a:r>
            <a:r>
              <a:rPr lang="en-US" altLang="zh-CN" sz="2800" dirty="0">
                <a:solidFill>
                  <a:schemeClr val="bg1"/>
                </a:solidFill>
                <a:latin typeface="UTM Azuki" panose="02040603050506020204" pitchFamily="18" charset="0"/>
                <a:ea typeface="微软雅黑" pitchFamily="34" charset="-122"/>
              </a:rPr>
              <a:t> </a:t>
            </a:r>
            <a:r>
              <a:rPr lang="en-US" altLang="zh-CN" sz="2800" dirty="0" err="1">
                <a:solidFill>
                  <a:schemeClr val="bg1"/>
                </a:solidFill>
                <a:latin typeface="UTM Azuki" panose="02040603050506020204" pitchFamily="18" charset="0"/>
                <a:ea typeface="微软雅黑" pitchFamily="34" charset="-122"/>
              </a:rPr>
              <a:t>giặc</a:t>
            </a:r>
            <a:endParaRPr lang="zh-CN" altLang="en-US" sz="2800" dirty="0">
              <a:solidFill>
                <a:schemeClr val="bg1"/>
              </a:solidFill>
              <a:latin typeface="UTM Azuki" panose="02040603050506020204" pitchFamily="18" charset="0"/>
              <a:ea typeface="微软雅黑" pitchFamily="34" charset="-122"/>
            </a:endParaRPr>
          </a:p>
        </p:txBody>
      </p:sp>
      <p:sp>
        <p:nvSpPr>
          <p:cNvPr id="12" name="TextBox 11">
            <a:extLst>
              <a:ext uri="{FF2B5EF4-FFF2-40B4-BE49-F238E27FC236}">
                <a16:creationId xmlns:a16="http://schemas.microsoft.com/office/drawing/2014/main" id="{AB0AE00D-F6EE-42D5-AB73-453F460A942A}"/>
              </a:ext>
            </a:extLst>
          </p:cNvPr>
          <p:cNvSpPr txBox="1"/>
          <p:nvPr/>
        </p:nvSpPr>
        <p:spPr>
          <a:xfrm>
            <a:off x="4081172" y="1280704"/>
            <a:ext cx="4248472" cy="2516743"/>
          </a:xfrm>
          <a:prstGeom prst="round2SameRect">
            <a:avLst/>
          </a:prstGeom>
          <a:solidFill>
            <a:schemeClr val="bg1">
              <a:alpha val="62000"/>
            </a:schemeClr>
          </a:solidFill>
        </p:spPr>
        <p:txBody>
          <a:bodyPr wrap="square">
            <a:spAutoFit/>
          </a:bodyPr>
          <a:lstStyle/>
          <a:p>
            <a:pPr algn="just" eaLnBrk="1" hangingPunct="1">
              <a:spcBef>
                <a:spcPct val="50000"/>
              </a:spcBef>
            </a:pPr>
            <a:r>
              <a:rPr lang="en-US" altLang="en-US" sz="3000" b="1" dirty="0" err="1">
                <a:solidFill>
                  <a:srgbClr val="002060"/>
                </a:solidFill>
                <a:latin typeface="UTM Azuki" panose="02040603050506020204" pitchFamily="18" charset="0"/>
                <a:cs typeface="Times New Roman" pitchFamily="18" charset="0"/>
              </a:rPr>
              <a:t>Lý</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Thường</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Kiệt</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đã</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chủ</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trương</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ngồi</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yên</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đợi</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giặc</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không</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bằng</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đem</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quân</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đánh</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trước</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để</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chặn</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thế</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mạnh</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của</a:t>
            </a:r>
            <a:r>
              <a:rPr lang="en-US" altLang="en-US" sz="3000" b="1" dirty="0">
                <a:solidFill>
                  <a:srgbClr val="002060"/>
                </a:solidFill>
                <a:latin typeface="UTM Azuki" panose="02040603050506020204" pitchFamily="18" charset="0"/>
                <a:cs typeface="Times New Roman" pitchFamily="18" charset="0"/>
              </a:rPr>
              <a:t> </a:t>
            </a:r>
            <a:r>
              <a:rPr lang="en-US" altLang="en-US" sz="3000" b="1" dirty="0" err="1">
                <a:solidFill>
                  <a:srgbClr val="002060"/>
                </a:solidFill>
                <a:latin typeface="UTM Azuki" panose="02040603050506020204" pitchFamily="18" charset="0"/>
                <a:cs typeface="Times New Roman" pitchFamily="18" charset="0"/>
              </a:rPr>
              <a:t>giặc</a:t>
            </a:r>
            <a:r>
              <a:rPr lang="en-US" altLang="en-US" sz="3000" b="1" dirty="0">
                <a:solidFill>
                  <a:srgbClr val="002060"/>
                </a:solidFill>
                <a:latin typeface="UTM Azuki" panose="02040603050506020204" pitchFamily="18" charset="0"/>
                <a:cs typeface="Times New Roman" pitchFamily="18" charset="0"/>
              </a:rPr>
              <a:t>”. </a:t>
            </a:r>
          </a:p>
        </p:txBody>
      </p:sp>
      <p:pic>
        <p:nvPicPr>
          <p:cNvPr id="51" name="Picture 14" descr="C:\Users\Administrator\Desktop\花.png"/>
          <p:cNvPicPr>
            <a:picLocks noChangeAspect="1" noChangeArrowheads="1"/>
          </p:cNvPicPr>
          <p:nvPr/>
        </p:nvPicPr>
        <p:blipFill>
          <a:blip r:embed="rId6">
            <a:duotone>
              <a:prstClr val="black"/>
              <a:srgbClr val="0070C0">
                <a:tint val="45000"/>
                <a:satMod val="400000"/>
              </a:srgbClr>
            </a:duotone>
          </a:blip>
          <a:srcRect/>
          <a:stretch>
            <a:fillRect/>
          </a:stretch>
        </p:blipFill>
        <p:spPr bwMode="auto">
          <a:xfrm>
            <a:off x="0" y="3907800"/>
            <a:ext cx="9144000" cy="1140143"/>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56"/>
                                        </p:tgtEl>
                                        <p:attrNameLst>
                                          <p:attrName>style.visibility</p:attrName>
                                        </p:attrNameLst>
                                      </p:cBhvr>
                                      <p:to>
                                        <p:strVal val="visible"/>
                                      </p:to>
                                    </p:set>
                                    <p:anim calcmode="lin" valueType="num">
                                      <p:cBhvr>
                                        <p:cTn id="7" dur="1000" fill="hold"/>
                                        <p:tgtEl>
                                          <p:spTgt spid="56"/>
                                        </p:tgtEl>
                                        <p:attrNameLst>
                                          <p:attrName>ppt_w</p:attrName>
                                        </p:attrNameLst>
                                      </p:cBhvr>
                                      <p:tavLst>
                                        <p:tav tm="0">
                                          <p:val>
                                            <p:fltVal val="0"/>
                                          </p:val>
                                        </p:tav>
                                        <p:tav tm="100000">
                                          <p:val>
                                            <p:strVal val="#ppt_w"/>
                                          </p:val>
                                        </p:tav>
                                      </p:tavLst>
                                    </p:anim>
                                    <p:anim calcmode="lin" valueType="num">
                                      <p:cBhvr>
                                        <p:cTn id="8" dur="1000" fill="hold"/>
                                        <p:tgtEl>
                                          <p:spTgt spid="56"/>
                                        </p:tgtEl>
                                        <p:attrNameLst>
                                          <p:attrName>ppt_h</p:attrName>
                                        </p:attrNameLst>
                                      </p:cBhvr>
                                      <p:tavLst>
                                        <p:tav tm="0">
                                          <p:val>
                                            <p:fltVal val="0"/>
                                          </p:val>
                                        </p:tav>
                                        <p:tav tm="100000">
                                          <p:val>
                                            <p:strVal val="#ppt_h"/>
                                          </p:val>
                                        </p:tav>
                                      </p:tavLst>
                                    </p:anim>
                                    <p:anim calcmode="lin" valueType="num">
                                      <p:cBhvr>
                                        <p:cTn id="9" dur="1000" fill="hold"/>
                                        <p:tgtEl>
                                          <p:spTgt spid="56"/>
                                        </p:tgtEl>
                                        <p:attrNameLst>
                                          <p:attrName>style.rotation</p:attrName>
                                        </p:attrNameLst>
                                      </p:cBhvr>
                                      <p:tavLst>
                                        <p:tav tm="0">
                                          <p:val>
                                            <p:fltVal val="90"/>
                                          </p:val>
                                        </p:tav>
                                        <p:tav tm="100000">
                                          <p:val>
                                            <p:fltVal val="0"/>
                                          </p:val>
                                        </p:tav>
                                      </p:tavLst>
                                    </p:anim>
                                    <p:animEffect transition="in" filter="fade">
                                      <p:cBhvr>
                                        <p:cTn id="10" dur="1000"/>
                                        <p:tgtEl>
                                          <p:spTgt spid="56"/>
                                        </p:tgtEl>
                                      </p:cBhvr>
                                    </p:animEffect>
                                  </p:childTnLst>
                                </p:cTn>
                              </p:par>
                            </p:childTnLst>
                          </p:cTn>
                        </p:par>
                        <p:par>
                          <p:cTn id="11" fill="hold">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58"/>
                                        </p:tgtEl>
                                        <p:attrNameLst>
                                          <p:attrName>style.visibility</p:attrName>
                                        </p:attrNameLst>
                                      </p:cBhvr>
                                      <p:to>
                                        <p:strVal val="visible"/>
                                      </p:to>
                                    </p:set>
                                    <p:animEffect transition="in" filter="fade">
                                      <p:cBhvr>
                                        <p:cTn id="14" dur="1000"/>
                                        <p:tgtEl>
                                          <p:spTgt spid="58"/>
                                        </p:tgtEl>
                                      </p:cBhvr>
                                    </p:animEffect>
                                  </p:childTnLst>
                                </p:cTn>
                              </p:par>
                            </p:childTnLst>
                          </p:cTn>
                        </p:par>
                        <p:par>
                          <p:cTn id="15" fill="hold">
                            <p:stCondLst>
                              <p:cond delay="2000"/>
                            </p:stCondLst>
                            <p:childTnLst>
                              <p:par>
                                <p:cTn id="16" presetID="22" presetClass="entr" presetSubtype="4" fill="hold" nodeType="afterEffect">
                                  <p:stCondLst>
                                    <p:cond delay="0"/>
                                  </p:stCondLst>
                                  <p:childTnLst>
                                    <p:set>
                                      <p:cBhvr>
                                        <p:cTn id="17" dur="1" fill="hold">
                                          <p:stCondLst>
                                            <p:cond delay="0"/>
                                          </p:stCondLst>
                                        </p:cTn>
                                        <p:tgtEl>
                                          <p:spTgt spid="57"/>
                                        </p:tgtEl>
                                        <p:attrNameLst>
                                          <p:attrName>style.visibility</p:attrName>
                                        </p:attrNameLst>
                                      </p:cBhvr>
                                      <p:to>
                                        <p:strVal val="visible"/>
                                      </p:to>
                                    </p:set>
                                    <p:animEffect transition="in" filter="wipe(down)">
                                      <p:cBhvr>
                                        <p:cTn id="18" dur="3000"/>
                                        <p:tgtEl>
                                          <p:spTgt spid="57"/>
                                        </p:tgtEl>
                                      </p:cBhvr>
                                    </p:animEffect>
                                  </p:childTnLst>
                                </p:cTn>
                              </p:par>
                              <p:par>
                                <p:cTn id="19" presetID="10" presetClass="entr" presetSubtype="0" fill="hold" nodeType="withEffect">
                                  <p:stCondLst>
                                    <p:cond delay="0"/>
                                  </p:stCondLst>
                                  <p:childTnLst>
                                    <p:set>
                                      <p:cBhvr>
                                        <p:cTn id="20" dur="1" fill="hold">
                                          <p:stCondLst>
                                            <p:cond delay="0"/>
                                          </p:stCondLst>
                                        </p:cTn>
                                        <p:tgtEl>
                                          <p:spTgt spid="51"/>
                                        </p:tgtEl>
                                        <p:attrNameLst>
                                          <p:attrName>style.visibility</p:attrName>
                                        </p:attrNameLst>
                                      </p:cBhvr>
                                      <p:to>
                                        <p:strVal val="visible"/>
                                      </p:to>
                                    </p:set>
                                    <p:animEffect transition="in" filter="fade">
                                      <p:cBhvr>
                                        <p:cTn id="21" dur="2000"/>
                                        <p:tgtEl>
                                          <p:spTgt spid="51"/>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1000"/>
                                        <p:tgtEl>
                                          <p:spTgt spid="12"/>
                                        </p:tgtEl>
                                      </p:cBhvr>
                                    </p:animEffect>
                                    <p:anim calcmode="lin" valueType="num">
                                      <p:cBhvr>
                                        <p:cTn id="27" dur="1000" fill="hold"/>
                                        <p:tgtEl>
                                          <p:spTgt spid="12"/>
                                        </p:tgtEl>
                                        <p:attrNameLst>
                                          <p:attrName>ppt_x</p:attrName>
                                        </p:attrNameLst>
                                      </p:cBhvr>
                                      <p:tavLst>
                                        <p:tav tm="0">
                                          <p:val>
                                            <p:strVal val="#ppt_x"/>
                                          </p:val>
                                        </p:tav>
                                        <p:tav tm="100000">
                                          <p:val>
                                            <p:strVal val="#ppt_x"/>
                                          </p:val>
                                        </p:tav>
                                      </p:tavLst>
                                    </p:anim>
                                    <p:anim calcmode="lin" valueType="num">
                                      <p:cBhvr>
                                        <p:cTn id="28"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p:bldP spid="1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图片 7">
            <a:extLst>
              <a:ext uri="{FF2B5EF4-FFF2-40B4-BE49-F238E27FC236}">
                <a16:creationId xmlns:a16="http://schemas.microsoft.com/office/drawing/2014/main" id="{880D2A11-FFEF-4954-BC60-4F9E4A5E7E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7171" y="1079067"/>
            <a:ext cx="3450068" cy="3423323"/>
          </a:xfrm>
          <a:prstGeom prst="rect">
            <a:avLst/>
          </a:prstGeom>
        </p:spPr>
      </p:pic>
      <p:pic>
        <p:nvPicPr>
          <p:cNvPr id="21" name="图片 8">
            <a:extLst>
              <a:ext uri="{FF2B5EF4-FFF2-40B4-BE49-F238E27FC236}">
                <a16:creationId xmlns:a16="http://schemas.microsoft.com/office/drawing/2014/main" id="{0F21A05A-716F-4F65-A3B3-A1A72DF191E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19527" y="1313084"/>
            <a:ext cx="3236110" cy="2955290"/>
          </a:xfrm>
          <a:prstGeom prst="rect">
            <a:avLst/>
          </a:prstGeom>
        </p:spPr>
      </p:pic>
      <p:sp>
        <p:nvSpPr>
          <p:cNvPr id="4" name="圆角矩形 1">
            <a:extLst>
              <a:ext uri="{FF2B5EF4-FFF2-40B4-BE49-F238E27FC236}">
                <a16:creationId xmlns:a16="http://schemas.microsoft.com/office/drawing/2014/main" id="{41D47BD1-66AF-4B1C-893D-D2B412E1AA59}"/>
              </a:ext>
            </a:extLst>
          </p:cNvPr>
          <p:cNvSpPr/>
          <p:nvPr/>
        </p:nvSpPr>
        <p:spPr bwMode="auto">
          <a:xfrm>
            <a:off x="4642185" y="843341"/>
            <a:ext cx="3634643" cy="3425033"/>
          </a:xfrm>
          <a:prstGeom prst="roundRect">
            <a:avLst/>
          </a:prstGeom>
          <a:noFill/>
          <a:ln w="57150" cap="flat" cmpd="sng" algn="ctr">
            <a:solidFill>
              <a:srgbClr val="A01F24"/>
            </a:solidFill>
            <a:prstDash val="solid"/>
            <a:round/>
            <a:headEnd type="none" w="med" len="med"/>
            <a:tailEnd type="none" w="med" len="me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000000"/>
              </a:solidFill>
              <a:effectLst/>
              <a:uLnTx/>
              <a:uFillTx/>
              <a:latin typeface="Arial" pitchFamily="34" charset="0"/>
              <a:ea typeface="宋体" pitchFamily="2" charset="-122"/>
              <a:cs typeface="+mn-cs"/>
            </a:endParaRPr>
          </a:p>
        </p:txBody>
      </p:sp>
      <p:sp>
        <p:nvSpPr>
          <p:cNvPr id="6" name="TextBox 5">
            <a:extLst>
              <a:ext uri="{FF2B5EF4-FFF2-40B4-BE49-F238E27FC236}">
                <a16:creationId xmlns:a16="http://schemas.microsoft.com/office/drawing/2014/main" id="{4E176447-0955-461B-854A-41D6B0F20CA6}"/>
              </a:ext>
            </a:extLst>
          </p:cNvPr>
          <p:cNvSpPr txBox="1"/>
          <p:nvPr/>
        </p:nvSpPr>
        <p:spPr>
          <a:xfrm>
            <a:off x="4807993" y="1278584"/>
            <a:ext cx="3343792" cy="2554545"/>
          </a:xfrm>
          <a:prstGeom prst="rect">
            <a:avLst/>
          </a:prstGeom>
          <a:noFill/>
        </p:spPr>
        <p:txBody>
          <a:bodyPr wrap="square">
            <a:spAutoFit/>
            <a:scene3d>
              <a:camera prst="orthographicFront"/>
              <a:lightRig rig="threePt" dir="t"/>
            </a:scene3d>
            <a:sp3d extrusionH="57150">
              <a:bevelT w="57150" h="38100" prst="artDeco"/>
            </a:sp3d>
          </a:bodyPr>
          <a:lstStyle/>
          <a:p>
            <a:pPr algn="just">
              <a:spcBef>
                <a:spcPct val="50000"/>
              </a:spcBef>
            </a:pP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Lý</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Thường</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Kiệt</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cho</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quân</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đánh</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sang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đất</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nhà</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Tống</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để</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làm</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gì</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a:t>
            </a:r>
          </a:p>
        </p:txBody>
      </p:sp>
    </p:spTree>
    <p:extLst>
      <p:ext uri="{BB962C8B-B14F-4D97-AF65-F5344CB8AC3E}">
        <p14:creationId xmlns:p14="http://schemas.microsoft.com/office/powerpoint/2010/main" val="3633315521"/>
      </p:ext>
    </p:extLst>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750" fill="hold"/>
                                        <p:tgtEl>
                                          <p:spTgt spid="20"/>
                                        </p:tgtEl>
                                        <p:attrNameLst>
                                          <p:attrName>ppt_w</p:attrName>
                                        </p:attrNameLst>
                                      </p:cBhvr>
                                      <p:tavLst>
                                        <p:tav tm="0">
                                          <p:val>
                                            <p:fltVal val="0"/>
                                          </p:val>
                                        </p:tav>
                                        <p:tav tm="100000">
                                          <p:val>
                                            <p:strVal val="#ppt_w"/>
                                          </p:val>
                                        </p:tav>
                                      </p:tavLst>
                                    </p:anim>
                                    <p:anim calcmode="lin" valueType="num">
                                      <p:cBhvr>
                                        <p:cTn id="8" dur="750" fill="hold"/>
                                        <p:tgtEl>
                                          <p:spTgt spid="20"/>
                                        </p:tgtEl>
                                        <p:attrNameLst>
                                          <p:attrName>ppt_h</p:attrName>
                                        </p:attrNameLst>
                                      </p:cBhvr>
                                      <p:tavLst>
                                        <p:tav tm="0">
                                          <p:val>
                                            <p:fltVal val="0"/>
                                          </p:val>
                                        </p:tav>
                                        <p:tav tm="100000">
                                          <p:val>
                                            <p:strVal val="#ppt_h"/>
                                          </p:val>
                                        </p:tav>
                                      </p:tavLst>
                                    </p:anim>
                                    <p:anim calcmode="lin" valueType="num">
                                      <p:cBhvr>
                                        <p:cTn id="9" dur="750" fill="hold"/>
                                        <p:tgtEl>
                                          <p:spTgt spid="20"/>
                                        </p:tgtEl>
                                        <p:attrNameLst>
                                          <p:attrName>style.rotation</p:attrName>
                                        </p:attrNameLst>
                                      </p:cBhvr>
                                      <p:tavLst>
                                        <p:tav tm="0">
                                          <p:val>
                                            <p:fltVal val="360"/>
                                          </p:val>
                                        </p:tav>
                                        <p:tav tm="100000">
                                          <p:val>
                                            <p:fltVal val="0"/>
                                          </p:val>
                                        </p:tav>
                                      </p:tavLst>
                                    </p:anim>
                                    <p:animEffect transition="in" filter="fade">
                                      <p:cBhvr>
                                        <p:cTn id="10" dur="750"/>
                                        <p:tgtEl>
                                          <p:spTgt spid="20"/>
                                        </p:tgtEl>
                                      </p:cBhvr>
                                    </p:animEffect>
                                  </p:childTnLst>
                                </p:cTn>
                              </p:par>
                            </p:childTnLst>
                          </p:cTn>
                        </p:par>
                        <p:par>
                          <p:cTn id="11" fill="hold">
                            <p:stCondLst>
                              <p:cond delay="750"/>
                            </p:stCondLst>
                            <p:childTnLst>
                              <p:par>
                                <p:cTn id="12" presetID="42" presetClass="entr" presetSubtype="0" fill="hold" nodeType="afterEffect">
                                  <p:stCondLst>
                                    <p:cond delay="0"/>
                                  </p:stCondLst>
                                  <p:childTnLst>
                                    <p:set>
                                      <p:cBhvr>
                                        <p:cTn id="13" dur="1" fill="hold">
                                          <p:stCondLst>
                                            <p:cond delay="0"/>
                                          </p:stCondLst>
                                        </p:cTn>
                                        <p:tgtEl>
                                          <p:spTgt spid="21"/>
                                        </p:tgtEl>
                                        <p:attrNameLst>
                                          <p:attrName>style.visibility</p:attrName>
                                        </p:attrNameLst>
                                      </p:cBhvr>
                                      <p:to>
                                        <p:strVal val="visible"/>
                                      </p:to>
                                    </p:set>
                                    <p:animEffect transition="in" filter="fade">
                                      <p:cBhvr>
                                        <p:cTn id="14" dur="1000"/>
                                        <p:tgtEl>
                                          <p:spTgt spid="21"/>
                                        </p:tgtEl>
                                      </p:cBhvr>
                                    </p:animEffect>
                                    <p:anim calcmode="lin" valueType="num">
                                      <p:cBhvr>
                                        <p:cTn id="15" dur="1000" fill="hold"/>
                                        <p:tgtEl>
                                          <p:spTgt spid="21"/>
                                        </p:tgtEl>
                                        <p:attrNameLst>
                                          <p:attrName>ppt_x</p:attrName>
                                        </p:attrNameLst>
                                      </p:cBhvr>
                                      <p:tavLst>
                                        <p:tav tm="0">
                                          <p:val>
                                            <p:strVal val="#ppt_x"/>
                                          </p:val>
                                        </p:tav>
                                        <p:tav tm="100000">
                                          <p:val>
                                            <p:strVal val="#ppt_x"/>
                                          </p:val>
                                        </p:tav>
                                      </p:tavLst>
                                    </p:anim>
                                    <p:anim calcmode="lin" valueType="num">
                                      <p:cBhvr>
                                        <p:cTn id="16" dur="1000" fill="hold"/>
                                        <p:tgtEl>
                                          <p:spTgt spid="21"/>
                                        </p:tgtEl>
                                        <p:attrNameLst>
                                          <p:attrName>ppt_y</p:attrName>
                                        </p:attrNameLst>
                                      </p:cBhvr>
                                      <p:tavLst>
                                        <p:tav tm="0">
                                          <p:val>
                                            <p:strVal val="#ppt_y+.1"/>
                                          </p:val>
                                        </p:tav>
                                        <p:tav tm="100000">
                                          <p:val>
                                            <p:strVal val="#ppt_y"/>
                                          </p:val>
                                        </p:tav>
                                      </p:tavLst>
                                    </p:anim>
                                  </p:childTnLst>
                                </p:cTn>
                              </p:par>
                            </p:childTnLst>
                          </p:cTn>
                        </p:par>
                        <p:par>
                          <p:cTn id="17" fill="hold">
                            <p:stCondLst>
                              <p:cond delay="1750"/>
                            </p:stCondLst>
                            <p:childTnLst>
                              <p:par>
                                <p:cTn id="18" presetID="21" presetClass="entr" presetSubtype="1"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heel(1)">
                                      <p:cBhvr>
                                        <p:cTn id="20" dur="10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wheel(1)">
                                      <p:cBhvr>
                                        <p:cTn id="25"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 name="Picture 9" descr="Chongtong1075">
            <a:extLst>
              <a:ext uri="{FF2B5EF4-FFF2-40B4-BE49-F238E27FC236}">
                <a16:creationId xmlns:a16="http://schemas.microsoft.com/office/drawing/2014/main" id="{8FF05F19-9949-4F68-B5BE-0569B3C12538}"/>
              </a:ext>
            </a:extLst>
          </p:cNvPr>
          <p:cNvPicPr>
            <a:picLocks noChangeAspect="1" noChangeArrowheads="1"/>
          </p:cNvPicPr>
          <p:nvPr/>
        </p:nvPicPr>
        <p:blipFill rotWithShape="1">
          <a:blip r:embed="rId3"/>
          <a:srcRect b="22635"/>
          <a:stretch/>
        </p:blipFill>
        <p:spPr bwMode="auto">
          <a:xfrm>
            <a:off x="842274" y="793627"/>
            <a:ext cx="7690165" cy="3794347"/>
          </a:xfrm>
          <a:prstGeom prst="rect">
            <a:avLst/>
          </a:prstGeom>
          <a:ln>
            <a:noFill/>
          </a:ln>
          <a:effectLst>
            <a:softEdge rad="112500"/>
          </a:effectLst>
        </p:spPr>
      </p:pic>
      <p:pic>
        <p:nvPicPr>
          <p:cNvPr id="89" name="Picture 10">
            <a:extLst>
              <a:ext uri="{FF2B5EF4-FFF2-40B4-BE49-F238E27FC236}">
                <a16:creationId xmlns:a16="http://schemas.microsoft.com/office/drawing/2014/main" id="{065FC252-024B-4AE8-B6A3-2A3A29302B0E}"/>
              </a:ext>
            </a:extLst>
          </p:cNvPr>
          <p:cNvPicPr>
            <a:picLocks noChangeAspect="1" noChangeArrowheads="1"/>
          </p:cNvPicPr>
          <p:nvPr/>
        </p:nvPicPr>
        <p:blipFill>
          <a:blip r:embed="rId4">
            <a:clrChange>
              <a:clrFrom>
                <a:srgbClr val="000000"/>
              </a:clrFrom>
              <a:clrTo>
                <a:srgbClr val="000000">
                  <a:alpha val="0"/>
                </a:srgbClr>
              </a:clrTo>
            </a:clrChange>
          </a:blip>
          <a:srcRect/>
          <a:stretch>
            <a:fillRect/>
          </a:stretch>
        </p:blipFill>
        <p:spPr bwMode="auto">
          <a:xfrm>
            <a:off x="6204646" y="953818"/>
            <a:ext cx="402224" cy="302600"/>
          </a:xfrm>
          <a:prstGeom prst="rect">
            <a:avLst/>
          </a:prstGeom>
          <a:noFill/>
          <a:ln w="9525">
            <a:noFill/>
            <a:miter lim="800000"/>
            <a:headEnd/>
            <a:tailEnd/>
          </a:ln>
          <a:effectLst/>
        </p:spPr>
      </p:pic>
      <p:pic>
        <p:nvPicPr>
          <p:cNvPr id="90" name="Picture 11">
            <a:extLst>
              <a:ext uri="{FF2B5EF4-FFF2-40B4-BE49-F238E27FC236}">
                <a16:creationId xmlns:a16="http://schemas.microsoft.com/office/drawing/2014/main" id="{EBD63853-3312-44ED-BCF7-9BA29DD1B5C5}"/>
              </a:ext>
            </a:extLst>
          </p:cNvPr>
          <p:cNvPicPr>
            <a:picLocks noChangeAspect="1" noChangeArrowheads="1"/>
          </p:cNvPicPr>
          <p:nvPr/>
        </p:nvPicPr>
        <p:blipFill>
          <a:blip r:embed="rId4">
            <a:clrChange>
              <a:clrFrom>
                <a:srgbClr val="000000"/>
              </a:clrFrom>
              <a:clrTo>
                <a:srgbClr val="000000">
                  <a:alpha val="0"/>
                </a:srgbClr>
              </a:clrTo>
            </a:clrChange>
          </a:blip>
          <a:srcRect/>
          <a:stretch>
            <a:fillRect/>
          </a:stretch>
        </p:blipFill>
        <p:spPr bwMode="auto">
          <a:xfrm>
            <a:off x="6212152" y="1859048"/>
            <a:ext cx="302600" cy="226951"/>
          </a:xfrm>
          <a:prstGeom prst="rect">
            <a:avLst/>
          </a:prstGeom>
          <a:noFill/>
          <a:ln w="9525">
            <a:noFill/>
            <a:miter lim="800000"/>
            <a:headEnd/>
            <a:tailEnd/>
          </a:ln>
          <a:effectLst/>
        </p:spPr>
      </p:pic>
      <p:pic>
        <p:nvPicPr>
          <p:cNvPr id="91" name="Picture 12">
            <a:extLst>
              <a:ext uri="{FF2B5EF4-FFF2-40B4-BE49-F238E27FC236}">
                <a16:creationId xmlns:a16="http://schemas.microsoft.com/office/drawing/2014/main" id="{B17D6A69-DC4D-46A2-ACA0-EF804A3922D4}"/>
              </a:ext>
            </a:extLst>
          </p:cNvPr>
          <p:cNvPicPr>
            <a:picLocks noChangeAspect="1" noChangeArrowheads="1"/>
          </p:cNvPicPr>
          <p:nvPr/>
        </p:nvPicPr>
        <p:blipFill>
          <a:blip r:embed="rId4">
            <a:clrChange>
              <a:clrFrom>
                <a:srgbClr val="000000"/>
              </a:clrFrom>
              <a:clrTo>
                <a:srgbClr val="000000">
                  <a:alpha val="0"/>
                </a:srgbClr>
              </a:clrTo>
            </a:clrChange>
          </a:blip>
          <a:srcRect/>
          <a:stretch>
            <a:fillRect/>
          </a:stretch>
        </p:blipFill>
        <p:spPr bwMode="auto">
          <a:xfrm>
            <a:off x="6805489" y="2102907"/>
            <a:ext cx="302600" cy="226951"/>
          </a:xfrm>
          <a:prstGeom prst="rect">
            <a:avLst/>
          </a:prstGeom>
          <a:noFill/>
          <a:ln w="9525">
            <a:noFill/>
            <a:miter lim="800000"/>
            <a:headEnd/>
            <a:tailEnd/>
          </a:ln>
          <a:effectLst/>
        </p:spPr>
      </p:pic>
      <p:sp>
        <p:nvSpPr>
          <p:cNvPr id="92" name="AutoShape 13">
            <a:extLst>
              <a:ext uri="{FF2B5EF4-FFF2-40B4-BE49-F238E27FC236}">
                <a16:creationId xmlns:a16="http://schemas.microsoft.com/office/drawing/2014/main" id="{9EDFE0DF-34B6-485E-B074-D70B7B0F30AE}"/>
              </a:ext>
            </a:extLst>
          </p:cNvPr>
          <p:cNvSpPr>
            <a:spLocks noChangeArrowheads="1"/>
          </p:cNvSpPr>
          <p:nvPr/>
        </p:nvSpPr>
        <p:spPr bwMode="auto">
          <a:xfrm rot="8474645">
            <a:off x="4752195" y="2557387"/>
            <a:ext cx="302600" cy="68800"/>
          </a:xfrm>
          <a:prstGeom prst="leftArrow">
            <a:avLst>
              <a:gd name="adj1" fmla="val 50000"/>
              <a:gd name="adj2" fmla="val 92307"/>
            </a:avLst>
          </a:prstGeom>
          <a:solidFill>
            <a:srgbClr val="FF0066"/>
          </a:solidFill>
          <a:ln w="9525">
            <a:solidFill>
              <a:srgbClr val="FF0066"/>
            </a:solidFill>
            <a:miter lim="800000"/>
            <a:headEnd/>
            <a:tailEnd/>
          </a:ln>
          <a:effectLst/>
        </p:spPr>
        <p:txBody>
          <a:bodyPr wrap="none" lIns="91405" tIns="45704" rIns="91405" bIns="45704" anchor="ctr"/>
          <a:lstStyle/>
          <a:p>
            <a:endParaRPr lang="en-US"/>
          </a:p>
        </p:txBody>
      </p:sp>
      <p:sp>
        <p:nvSpPr>
          <p:cNvPr id="93" name="AutoShape 14">
            <a:extLst>
              <a:ext uri="{FF2B5EF4-FFF2-40B4-BE49-F238E27FC236}">
                <a16:creationId xmlns:a16="http://schemas.microsoft.com/office/drawing/2014/main" id="{A5AD4227-E2C8-474D-A9B0-94985226C895}"/>
              </a:ext>
            </a:extLst>
          </p:cNvPr>
          <p:cNvSpPr>
            <a:spLocks noChangeArrowheads="1"/>
          </p:cNvSpPr>
          <p:nvPr/>
        </p:nvSpPr>
        <p:spPr bwMode="auto">
          <a:xfrm rot="8474645">
            <a:off x="5133195" y="2252587"/>
            <a:ext cx="302600" cy="68800"/>
          </a:xfrm>
          <a:prstGeom prst="leftArrow">
            <a:avLst>
              <a:gd name="adj1" fmla="val 50000"/>
              <a:gd name="adj2" fmla="val 92307"/>
            </a:avLst>
          </a:prstGeom>
          <a:solidFill>
            <a:srgbClr val="FF0066"/>
          </a:solidFill>
          <a:ln w="9525">
            <a:solidFill>
              <a:srgbClr val="FF0066"/>
            </a:solidFill>
            <a:miter lim="800000"/>
            <a:headEnd/>
            <a:tailEnd/>
          </a:ln>
          <a:effectLst/>
        </p:spPr>
        <p:txBody>
          <a:bodyPr wrap="none" lIns="91405" tIns="45704" rIns="91405" bIns="45704" anchor="ctr"/>
          <a:lstStyle/>
          <a:p>
            <a:endParaRPr lang="en-US"/>
          </a:p>
        </p:txBody>
      </p:sp>
      <p:sp>
        <p:nvSpPr>
          <p:cNvPr id="94" name="AutoShape 15">
            <a:extLst>
              <a:ext uri="{FF2B5EF4-FFF2-40B4-BE49-F238E27FC236}">
                <a16:creationId xmlns:a16="http://schemas.microsoft.com/office/drawing/2014/main" id="{0D47A2C8-1643-4FD6-9154-43C7350CAA92}"/>
              </a:ext>
            </a:extLst>
          </p:cNvPr>
          <p:cNvSpPr>
            <a:spLocks noChangeArrowheads="1"/>
          </p:cNvSpPr>
          <p:nvPr/>
        </p:nvSpPr>
        <p:spPr bwMode="auto">
          <a:xfrm rot="8474645">
            <a:off x="5514195" y="1947787"/>
            <a:ext cx="302600" cy="68800"/>
          </a:xfrm>
          <a:prstGeom prst="leftArrow">
            <a:avLst>
              <a:gd name="adj1" fmla="val 50000"/>
              <a:gd name="adj2" fmla="val 92307"/>
            </a:avLst>
          </a:prstGeom>
          <a:solidFill>
            <a:srgbClr val="FF0066"/>
          </a:solidFill>
          <a:ln w="9525">
            <a:solidFill>
              <a:srgbClr val="FF0066"/>
            </a:solidFill>
            <a:miter lim="800000"/>
            <a:headEnd/>
            <a:tailEnd/>
          </a:ln>
          <a:effectLst/>
        </p:spPr>
        <p:txBody>
          <a:bodyPr wrap="none" lIns="91405" tIns="45704" rIns="91405" bIns="45704" anchor="ctr"/>
          <a:lstStyle/>
          <a:p>
            <a:endParaRPr lang="en-US"/>
          </a:p>
        </p:txBody>
      </p:sp>
      <p:sp>
        <p:nvSpPr>
          <p:cNvPr id="95" name="AutoShape 16">
            <a:extLst>
              <a:ext uri="{FF2B5EF4-FFF2-40B4-BE49-F238E27FC236}">
                <a16:creationId xmlns:a16="http://schemas.microsoft.com/office/drawing/2014/main" id="{AD748ACE-057E-499E-94D4-002348BFB94E}"/>
              </a:ext>
            </a:extLst>
          </p:cNvPr>
          <p:cNvSpPr>
            <a:spLocks noChangeArrowheads="1"/>
          </p:cNvSpPr>
          <p:nvPr/>
        </p:nvSpPr>
        <p:spPr bwMode="auto">
          <a:xfrm rot="9646844">
            <a:off x="4458771" y="2259835"/>
            <a:ext cx="302600" cy="70917"/>
          </a:xfrm>
          <a:prstGeom prst="leftArrow">
            <a:avLst>
              <a:gd name="adj1" fmla="val 50000"/>
              <a:gd name="adj2" fmla="val 89553"/>
            </a:avLst>
          </a:prstGeom>
          <a:solidFill>
            <a:srgbClr val="FF0066"/>
          </a:solidFill>
          <a:ln w="9525">
            <a:solidFill>
              <a:srgbClr val="FF0066"/>
            </a:solidFill>
            <a:miter lim="800000"/>
            <a:headEnd/>
            <a:tailEnd/>
          </a:ln>
          <a:effectLst/>
        </p:spPr>
        <p:txBody>
          <a:bodyPr wrap="none" lIns="91405" tIns="45704" rIns="91405" bIns="45704" anchor="ctr"/>
          <a:lstStyle/>
          <a:p>
            <a:endParaRPr lang="en-US"/>
          </a:p>
        </p:txBody>
      </p:sp>
      <p:sp>
        <p:nvSpPr>
          <p:cNvPr id="96" name="AutoShape 17">
            <a:extLst>
              <a:ext uri="{FF2B5EF4-FFF2-40B4-BE49-F238E27FC236}">
                <a16:creationId xmlns:a16="http://schemas.microsoft.com/office/drawing/2014/main" id="{355998F0-6C8E-4F16-A86C-3DD19513109A}"/>
              </a:ext>
            </a:extLst>
          </p:cNvPr>
          <p:cNvSpPr>
            <a:spLocks noChangeArrowheads="1"/>
          </p:cNvSpPr>
          <p:nvPr/>
        </p:nvSpPr>
        <p:spPr bwMode="auto">
          <a:xfrm rot="10582696">
            <a:off x="4922775" y="2116912"/>
            <a:ext cx="302600" cy="71976"/>
          </a:xfrm>
          <a:prstGeom prst="leftArrow">
            <a:avLst>
              <a:gd name="adj1" fmla="val 50000"/>
              <a:gd name="adj2" fmla="val 88235"/>
            </a:avLst>
          </a:prstGeom>
          <a:solidFill>
            <a:srgbClr val="FF0066"/>
          </a:solidFill>
          <a:ln w="9525">
            <a:solidFill>
              <a:srgbClr val="FF0066"/>
            </a:solidFill>
            <a:miter lim="800000"/>
            <a:headEnd/>
            <a:tailEnd/>
          </a:ln>
          <a:effectLst/>
        </p:spPr>
        <p:txBody>
          <a:bodyPr wrap="none" lIns="91405" tIns="45704" rIns="91405" bIns="45704" anchor="ctr"/>
          <a:lstStyle/>
          <a:p>
            <a:endParaRPr lang="en-US"/>
          </a:p>
        </p:txBody>
      </p:sp>
      <p:sp>
        <p:nvSpPr>
          <p:cNvPr id="97" name="AutoShape 18">
            <a:extLst>
              <a:ext uri="{FF2B5EF4-FFF2-40B4-BE49-F238E27FC236}">
                <a16:creationId xmlns:a16="http://schemas.microsoft.com/office/drawing/2014/main" id="{D13930D6-5AD4-4950-89A6-C8DA84DBE78C}"/>
              </a:ext>
            </a:extLst>
          </p:cNvPr>
          <p:cNvSpPr>
            <a:spLocks noChangeArrowheads="1"/>
          </p:cNvSpPr>
          <p:nvPr/>
        </p:nvSpPr>
        <p:spPr bwMode="auto">
          <a:xfrm rot="8474645">
            <a:off x="5818995" y="1642987"/>
            <a:ext cx="302600" cy="68800"/>
          </a:xfrm>
          <a:prstGeom prst="leftArrow">
            <a:avLst>
              <a:gd name="adj1" fmla="val 50000"/>
              <a:gd name="adj2" fmla="val 92307"/>
            </a:avLst>
          </a:prstGeom>
          <a:solidFill>
            <a:srgbClr val="FF0066"/>
          </a:solidFill>
          <a:ln w="9525">
            <a:solidFill>
              <a:srgbClr val="FF0066"/>
            </a:solidFill>
            <a:miter lim="800000"/>
            <a:headEnd/>
            <a:tailEnd/>
          </a:ln>
          <a:effectLst/>
        </p:spPr>
        <p:txBody>
          <a:bodyPr wrap="none" lIns="91405" tIns="45704" rIns="91405" bIns="45704" anchor="ctr"/>
          <a:lstStyle/>
          <a:p>
            <a:endParaRPr lang="en-US"/>
          </a:p>
        </p:txBody>
      </p:sp>
      <p:sp>
        <p:nvSpPr>
          <p:cNvPr id="98" name="AutoShape 19">
            <a:extLst>
              <a:ext uri="{FF2B5EF4-FFF2-40B4-BE49-F238E27FC236}">
                <a16:creationId xmlns:a16="http://schemas.microsoft.com/office/drawing/2014/main" id="{D2DB4AE6-C60F-4C14-85A1-11D27BA7ED5C}"/>
              </a:ext>
            </a:extLst>
          </p:cNvPr>
          <p:cNvSpPr>
            <a:spLocks noChangeArrowheads="1"/>
          </p:cNvSpPr>
          <p:nvPr/>
        </p:nvSpPr>
        <p:spPr bwMode="auto">
          <a:xfrm rot="10582696">
            <a:off x="5607819" y="2839320"/>
            <a:ext cx="302600" cy="71976"/>
          </a:xfrm>
          <a:prstGeom prst="leftArrow">
            <a:avLst>
              <a:gd name="adj1" fmla="val 50000"/>
              <a:gd name="adj2" fmla="val 88235"/>
            </a:avLst>
          </a:prstGeom>
          <a:solidFill>
            <a:srgbClr val="FF0066"/>
          </a:solidFill>
          <a:ln w="9525">
            <a:solidFill>
              <a:srgbClr val="FF0066"/>
            </a:solidFill>
            <a:miter lim="800000"/>
            <a:headEnd/>
            <a:tailEnd/>
          </a:ln>
          <a:effectLst/>
        </p:spPr>
        <p:txBody>
          <a:bodyPr wrap="none" lIns="91405" tIns="45704" rIns="91405" bIns="45704" anchor="ctr"/>
          <a:lstStyle/>
          <a:p>
            <a:endParaRPr lang="en-US"/>
          </a:p>
        </p:txBody>
      </p:sp>
      <p:sp>
        <p:nvSpPr>
          <p:cNvPr id="115" name="AutoShape 20">
            <a:extLst>
              <a:ext uri="{FF2B5EF4-FFF2-40B4-BE49-F238E27FC236}">
                <a16:creationId xmlns:a16="http://schemas.microsoft.com/office/drawing/2014/main" id="{A4F3649B-768D-4128-8B93-745C81FB9A49}"/>
              </a:ext>
            </a:extLst>
          </p:cNvPr>
          <p:cNvSpPr>
            <a:spLocks noChangeArrowheads="1"/>
          </p:cNvSpPr>
          <p:nvPr/>
        </p:nvSpPr>
        <p:spPr bwMode="auto">
          <a:xfrm rot="9149448">
            <a:off x="5992418" y="2725197"/>
            <a:ext cx="302600" cy="69858"/>
          </a:xfrm>
          <a:prstGeom prst="leftArrow">
            <a:avLst>
              <a:gd name="adj1" fmla="val 50000"/>
              <a:gd name="adj2" fmla="val 90909"/>
            </a:avLst>
          </a:prstGeom>
          <a:solidFill>
            <a:srgbClr val="FF0066"/>
          </a:solidFill>
          <a:ln w="9525">
            <a:solidFill>
              <a:srgbClr val="FF0066"/>
            </a:solidFill>
            <a:miter lim="800000"/>
            <a:headEnd/>
            <a:tailEnd/>
          </a:ln>
          <a:effectLst/>
        </p:spPr>
        <p:txBody>
          <a:bodyPr wrap="none" lIns="91405" tIns="45704" rIns="91405" bIns="45704" anchor="ctr"/>
          <a:lstStyle/>
          <a:p>
            <a:endParaRPr lang="en-US"/>
          </a:p>
        </p:txBody>
      </p:sp>
      <p:sp>
        <p:nvSpPr>
          <p:cNvPr id="116" name="AutoShape 21">
            <a:extLst>
              <a:ext uri="{FF2B5EF4-FFF2-40B4-BE49-F238E27FC236}">
                <a16:creationId xmlns:a16="http://schemas.microsoft.com/office/drawing/2014/main" id="{B0302F64-FE7F-4A43-A013-28C434E8B00D}"/>
              </a:ext>
            </a:extLst>
          </p:cNvPr>
          <p:cNvSpPr>
            <a:spLocks noChangeArrowheads="1"/>
          </p:cNvSpPr>
          <p:nvPr/>
        </p:nvSpPr>
        <p:spPr bwMode="auto">
          <a:xfrm rot="5693526">
            <a:off x="6191706" y="2419068"/>
            <a:ext cx="418885" cy="65183"/>
          </a:xfrm>
          <a:prstGeom prst="leftArrow">
            <a:avLst>
              <a:gd name="adj1" fmla="val 50000"/>
              <a:gd name="adj2" fmla="val 94697"/>
            </a:avLst>
          </a:prstGeom>
          <a:solidFill>
            <a:srgbClr val="FF0066"/>
          </a:solidFill>
          <a:ln w="9525">
            <a:solidFill>
              <a:srgbClr val="FF0066"/>
            </a:solidFill>
            <a:miter lim="800000"/>
            <a:headEnd/>
            <a:tailEnd/>
          </a:ln>
          <a:effectLst/>
        </p:spPr>
        <p:txBody>
          <a:bodyPr wrap="none" lIns="91405" tIns="45704" rIns="91405" bIns="45704" anchor="ctr"/>
          <a:lstStyle/>
          <a:p>
            <a:endParaRPr lang="en-US"/>
          </a:p>
        </p:txBody>
      </p:sp>
      <p:sp>
        <p:nvSpPr>
          <p:cNvPr id="117" name="AutoShape 22">
            <a:extLst>
              <a:ext uri="{FF2B5EF4-FFF2-40B4-BE49-F238E27FC236}">
                <a16:creationId xmlns:a16="http://schemas.microsoft.com/office/drawing/2014/main" id="{047EF661-C827-44D4-92AD-10F56E6D588F}"/>
              </a:ext>
            </a:extLst>
          </p:cNvPr>
          <p:cNvSpPr>
            <a:spLocks noChangeArrowheads="1"/>
          </p:cNvSpPr>
          <p:nvPr/>
        </p:nvSpPr>
        <p:spPr bwMode="auto">
          <a:xfrm>
            <a:off x="6850920" y="2337305"/>
            <a:ext cx="484159" cy="211691"/>
          </a:xfrm>
          <a:prstGeom prst="irregularSeal2">
            <a:avLst/>
          </a:prstGeom>
          <a:solidFill>
            <a:srgbClr val="FFFF00"/>
          </a:solidFill>
          <a:ln w="9525">
            <a:solidFill>
              <a:srgbClr val="FF0066"/>
            </a:solidFill>
            <a:miter lim="800000"/>
            <a:headEnd/>
            <a:tailEnd/>
          </a:ln>
          <a:effectLst/>
        </p:spPr>
        <p:txBody>
          <a:bodyPr wrap="none" lIns="91405" tIns="45704" rIns="91405" bIns="45704" anchor="ctr"/>
          <a:lstStyle/>
          <a:p>
            <a:endParaRPr lang="en-US"/>
          </a:p>
        </p:txBody>
      </p:sp>
      <p:sp>
        <p:nvSpPr>
          <p:cNvPr id="118" name="AutoShape 23">
            <a:extLst>
              <a:ext uri="{FF2B5EF4-FFF2-40B4-BE49-F238E27FC236}">
                <a16:creationId xmlns:a16="http://schemas.microsoft.com/office/drawing/2014/main" id="{414D3137-4DF6-476D-9367-53E4BDDEDAB9}"/>
              </a:ext>
            </a:extLst>
          </p:cNvPr>
          <p:cNvSpPr>
            <a:spLocks noChangeArrowheads="1"/>
          </p:cNvSpPr>
          <p:nvPr/>
        </p:nvSpPr>
        <p:spPr bwMode="auto">
          <a:xfrm rot="12486432">
            <a:off x="6583662" y="2273533"/>
            <a:ext cx="287876" cy="112650"/>
          </a:xfrm>
          <a:prstGeom prst="leftArrow">
            <a:avLst>
              <a:gd name="adj1" fmla="val 50000"/>
              <a:gd name="adj2" fmla="val 85714"/>
            </a:avLst>
          </a:prstGeom>
          <a:solidFill>
            <a:srgbClr val="FF0066"/>
          </a:solidFill>
          <a:ln w="9525">
            <a:solidFill>
              <a:srgbClr val="FF0066"/>
            </a:solidFill>
            <a:miter lim="800000"/>
            <a:headEnd/>
            <a:tailEnd/>
          </a:ln>
          <a:effectLst/>
        </p:spPr>
        <p:txBody>
          <a:bodyPr wrap="none" lIns="91405" tIns="45704" rIns="91405" bIns="45704" anchor="ctr"/>
          <a:lstStyle/>
          <a:p>
            <a:endParaRPr lang="en-US" dirty="0"/>
          </a:p>
        </p:txBody>
      </p:sp>
      <p:sp>
        <p:nvSpPr>
          <p:cNvPr id="119" name="AutoShape 24">
            <a:extLst>
              <a:ext uri="{FF2B5EF4-FFF2-40B4-BE49-F238E27FC236}">
                <a16:creationId xmlns:a16="http://schemas.microsoft.com/office/drawing/2014/main" id="{1A19A183-CFFE-4FEB-989B-F60EEF640034}"/>
              </a:ext>
            </a:extLst>
          </p:cNvPr>
          <p:cNvSpPr>
            <a:spLocks noChangeArrowheads="1"/>
          </p:cNvSpPr>
          <p:nvPr/>
        </p:nvSpPr>
        <p:spPr bwMode="auto">
          <a:xfrm>
            <a:off x="6204033" y="2025022"/>
            <a:ext cx="484159" cy="211691"/>
          </a:xfrm>
          <a:prstGeom prst="irregularSeal2">
            <a:avLst/>
          </a:prstGeom>
          <a:solidFill>
            <a:srgbClr val="FFFF00"/>
          </a:solidFill>
          <a:ln w="9525">
            <a:solidFill>
              <a:srgbClr val="FF0066"/>
            </a:solidFill>
            <a:miter lim="800000"/>
            <a:headEnd/>
            <a:tailEnd/>
          </a:ln>
          <a:effectLst/>
        </p:spPr>
        <p:txBody>
          <a:bodyPr wrap="none" lIns="91405" tIns="45704" rIns="91405" bIns="45704" anchor="ctr"/>
          <a:lstStyle/>
          <a:p>
            <a:endParaRPr lang="en-US"/>
          </a:p>
        </p:txBody>
      </p:sp>
      <p:sp>
        <p:nvSpPr>
          <p:cNvPr id="120" name="AutoShape 25">
            <a:extLst>
              <a:ext uri="{FF2B5EF4-FFF2-40B4-BE49-F238E27FC236}">
                <a16:creationId xmlns:a16="http://schemas.microsoft.com/office/drawing/2014/main" id="{2E26962E-2C3B-49AC-BF52-1B155E6DD617}"/>
              </a:ext>
            </a:extLst>
          </p:cNvPr>
          <p:cNvSpPr>
            <a:spLocks noChangeArrowheads="1"/>
          </p:cNvSpPr>
          <p:nvPr/>
        </p:nvSpPr>
        <p:spPr bwMode="auto">
          <a:xfrm rot="3713743">
            <a:off x="6554789" y="1825075"/>
            <a:ext cx="507533" cy="128678"/>
          </a:xfrm>
          <a:prstGeom prst="leftArrow">
            <a:avLst>
              <a:gd name="adj1" fmla="val 50000"/>
              <a:gd name="adj2" fmla="val 94318"/>
            </a:avLst>
          </a:prstGeom>
          <a:solidFill>
            <a:srgbClr val="FF0066"/>
          </a:solidFill>
          <a:ln w="9525">
            <a:solidFill>
              <a:srgbClr val="FF0066"/>
            </a:solidFill>
            <a:miter lim="800000"/>
            <a:headEnd/>
            <a:tailEnd/>
          </a:ln>
          <a:effectLst/>
        </p:spPr>
        <p:txBody>
          <a:bodyPr wrap="none" lIns="91405" tIns="45704" rIns="91405" bIns="45704" anchor="ctr"/>
          <a:lstStyle/>
          <a:p>
            <a:endParaRPr lang="en-US"/>
          </a:p>
        </p:txBody>
      </p:sp>
      <p:sp>
        <p:nvSpPr>
          <p:cNvPr id="121" name="Oval 27">
            <a:extLst>
              <a:ext uri="{FF2B5EF4-FFF2-40B4-BE49-F238E27FC236}">
                <a16:creationId xmlns:a16="http://schemas.microsoft.com/office/drawing/2014/main" id="{3413B21D-0F33-436B-A40E-53C6D80E8AD4}"/>
              </a:ext>
            </a:extLst>
          </p:cNvPr>
          <p:cNvSpPr>
            <a:spLocks noChangeArrowheads="1"/>
          </p:cNvSpPr>
          <p:nvPr/>
        </p:nvSpPr>
        <p:spPr bwMode="auto">
          <a:xfrm>
            <a:off x="5908219" y="793627"/>
            <a:ext cx="1028839" cy="970527"/>
          </a:xfrm>
          <a:prstGeom prst="ellipse">
            <a:avLst/>
          </a:prstGeom>
          <a:noFill/>
          <a:ln w="57150">
            <a:solidFill>
              <a:srgbClr val="FF0000"/>
            </a:solidFill>
            <a:prstDash val="sysDot"/>
            <a:round/>
            <a:headEnd/>
            <a:tailEnd/>
          </a:ln>
          <a:effectLst/>
        </p:spPr>
        <p:txBody>
          <a:bodyPr wrap="none" lIns="91405" tIns="45704" rIns="91405" bIns="45704" anchor="ctr"/>
          <a:lstStyle/>
          <a:p>
            <a:pPr algn="ctr"/>
            <a:endParaRPr lang="en-US">
              <a:solidFill>
                <a:srgbClr val="FF0066"/>
              </a:solidFill>
              <a:latin typeface="Arial" charset="0"/>
            </a:endParaRPr>
          </a:p>
        </p:txBody>
      </p:sp>
      <p:sp>
        <p:nvSpPr>
          <p:cNvPr id="122" name="Line 29">
            <a:extLst>
              <a:ext uri="{FF2B5EF4-FFF2-40B4-BE49-F238E27FC236}">
                <a16:creationId xmlns:a16="http://schemas.microsoft.com/office/drawing/2014/main" id="{DFE8A441-81A4-4F54-8468-79BFC7519E63}"/>
              </a:ext>
            </a:extLst>
          </p:cNvPr>
          <p:cNvSpPr>
            <a:spLocks noChangeShapeType="1"/>
          </p:cNvSpPr>
          <p:nvPr/>
        </p:nvSpPr>
        <p:spPr bwMode="auto">
          <a:xfrm flipH="1">
            <a:off x="4579708" y="1929153"/>
            <a:ext cx="1573518" cy="1058454"/>
          </a:xfrm>
          <a:prstGeom prst="line">
            <a:avLst/>
          </a:prstGeom>
          <a:noFill/>
          <a:ln w="104775">
            <a:solidFill>
              <a:srgbClr val="FF0000"/>
            </a:solidFill>
            <a:prstDash val="sysDot"/>
            <a:round/>
            <a:headEnd/>
            <a:tailEnd type="triangle" w="med" len="med"/>
          </a:ln>
          <a:effectLst/>
        </p:spPr>
        <p:txBody>
          <a:bodyPr lIns="91405" tIns="45704" rIns="91405" bIns="45704"/>
          <a:lstStyle/>
          <a:p>
            <a:endParaRPr lang="en-US"/>
          </a:p>
        </p:txBody>
      </p:sp>
      <p:sp>
        <p:nvSpPr>
          <p:cNvPr id="124" name="TextBox 123">
            <a:extLst>
              <a:ext uri="{FF2B5EF4-FFF2-40B4-BE49-F238E27FC236}">
                <a16:creationId xmlns:a16="http://schemas.microsoft.com/office/drawing/2014/main" id="{0173C682-1A01-4161-8950-420127779772}"/>
              </a:ext>
            </a:extLst>
          </p:cNvPr>
          <p:cNvSpPr txBox="1"/>
          <p:nvPr/>
        </p:nvSpPr>
        <p:spPr>
          <a:xfrm>
            <a:off x="4746986" y="3072551"/>
            <a:ext cx="1213638" cy="369300"/>
          </a:xfrm>
          <a:prstGeom prst="rect">
            <a:avLst/>
          </a:prstGeom>
          <a:noFill/>
        </p:spPr>
        <p:txBody>
          <a:bodyPr wrap="square" lIns="91405" tIns="45704" rIns="91405" bIns="45704" rtlCol="0">
            <a:spAutoFit/>
          </a:bodyPr>
          <a:lstStyle/>
          <a:p>
            <a:r>
              <a:rPr lang="en-US"/>
              <a:t>10/1075</a:t>
            </a:r>
          </a:p>
        </p:txBody>
      </p:sp>
      <p:sp>
        <p:nvSpPr>
          <p:cNvPr id="125" name="TextBox 124">
            <a:extLst>
              <a:ext uri="{FF2B5EF4-FFF2-40B4-BE49-F238E27FC236}">
                <a16:creationId xmlns:a16="http://schemas.microsoft.com/office/drawing/2014/main" id="{F39A8663-968D-45D9-A1F5-47E5038F0C97}"/>
              </a:ext>
            </a:extLst>
          </p:cNvPr>
          <p:cNvSpPr txBox="1"/>
          <p:nvPr/>
        </p:nvSpPr>
        <p:spPr>
          <a:xfrm>
            <a:off x="735971" y="3619288"/>
            <a:ext cx="7748200" cy="1015663"/>
          </a:xfrm>
          <a:prstGeom prst="rect">
            <a:avLst/>
          </a:prstGeom>
          <a:solidFill>
            <a:schemeClr val="bg1">
              <a:alpha val="56000"/>
            </a:schemeClr>
          </a:solidFill>
        </p:spPr>
        <p:txBody>
          <a:bodyPr wrap="square">
            <a:spAutoFit/>
          </a:bodyPr>
          <a:lstStyle/>
          <a:p>
            <a:pPr algn="just">
              <a:spcBef>
                <a:spcPct val="50000"/>
              </a:spcBef>
            </a:pPr>
            <a:r>
              <a:rPr lang="nl-NL" sz="2000" dirty="0">
                <a:solidFill>
                  <a:srgbClr val="002060"/>
                </a:solidFill>
                <a:effectLst/>
                <a:latin typeface="UVN Bay Buom Hep Nang" panose="00000400000000000000" pitchFamily="2" charset="0"/>
                <a:ea typeface="Times New Roman" panose="02020603050405020304" pitchFamily="18" charset="0"/>
              </a:rPr>
              <a:t>Cuối năm 1075, Lý Thường Kiệt chia quân thành 2 đạo quân thủy bộ, bất ngờ cho quân đánh sang đất Tống, triệt phá nơi tập trung quân lương của giặc ở Ung Châu, Khâm Châu, Liêm Châu (TQ) rồi kéo về nước. </a:t>
            </a:r>
            <a:endParaRPr lang="en-US" sz="2000" dirty="0">
              <a:solidFill>
                <a:srgbClr val="002060"/>
              </a:solidFill>
              <a:effectLst>
                <a:outerShdw blurRad="38100" dist="38100" dir="2700000" algn="tl">
                  <a:srgbClr val="000000"/>
                </a:outerShdw>
              </a:effectLst>
              <a:latin typeface="UVN Bay Buom Hep Nang" panose="00000400000000000000" pitchFamily="2" charset="0"/>
              <a:cs typeface="Times New Roman"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6" presetClass="entr" presetSubtype="0" fill="hold" nodeType="withEffect">
                                  <p:stCondLst>
                                    <p:cond delay="0"/>
                                  </p:stCondLst>
                                  <p:iterate type="lt">
                                    <p:tmPct val="10000"/>
                                  </p:iterate>
                                  <p:childTnLst>
                                    <p:set>
                                      <p:cBhvr>
                                        <p:cTn id="6" dur="1" fill="hold">
                                          <p:stCondLst>
                                            <p:cond delay="0"/>
                                          </p:stCondLst>
                                        </p:cTn>
                                        <p:tgtEl>
                                          <p:spTgt spid="125">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125">
                                            <p:txEl>
                                              <p:pRg st="0" end="0"/>
                                            </p:txEl>
                                          </p:spTgt>
                                        </p:tgtEl>
                                        <p:attrNameLst>
                                          <p:attrName>ppt_w</p:attrName>
                                        </p:attrNameLst>
                                      </p:cBhvr>
                                    </p:anim>
                                    <p:anim by="(#ppt_w*0.50)" calcmode="lin" valueType="num">
                                      <p:cBhvr>
                                        <p:cTn id="8" dur="500" decel="50000" autoRev="1" fill="hold">
                                          <p:stCondLst>
                                            <p:cond delay="0"/>
                                          </p:stCondLst>
                                        </p:cTn>
                                        <p:tgtEl>
                                          <p:spTgt spid="125">
                                            <p:txEl>
                                              <p:pRg st="0" end="0"/>
                                            </p:txEl>
                                          </p:spTgt>
                                        </p:tgtEl>
                                        <p:attrNameLst>
                                          <p:attrName>ppt_x</p:attrName>
                                        </p:attrNameLst>
                                      </p:cBhvr>
                                    </p:anim>
                                    <p:anim from="(-#ppt_h/2)" to="(#ppt_y)" calcmode="lin" valueType="num">
                                      <p:cBhvr>
                                        <p:cTn id="9" dur="1000" fill="hold">
                                          <p:stCondLst>
                                            <p:cond delay="0"/>
                                          </p:stCondLst>
                                        </p:cTn>
                                        <p:tgtEl>
                                          <p:spTgt spid="125">
                                            <p:txEl>
                                              <p:pRg st="0" end="0"/>
                                            </p:txEl>
                                          </p:spTgt>
                                        </p:tgtEl>
                                        <p:attrNameLst>
                                          <p:attrName>ppt_y</p:attrName>
                                        </p:attrNameLst>
                                      </p:cBhvr>
                                    </p:anim>
                                    <p:animRot by="21600000">
                                      <p:cBhvr>
                                        <p:cTn id="10" dur="1000" fill="hold">
                                          <p:stCondLst>
                                            <p:cond delay="0"/>
                                          </p:stCondLst>
                                        </p:cTn>
                                        <p:tgtEl>
                                          <p:spTgt spid="125">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98"/>
                                        </p:tgtEl>
                                        <p:attrNameLst>
                                          <p:attrName>style.visibility</p:attrName>
                                        </p:attrNameLst>
                                      </p:cBhvr>
                                      <p:to>
                                        <p:strVal val="visible"/>
                                      </p:to>
                                    </p:set>
                                    <p:animEffect transition="in" filter="checkerboard(across)">
                                      <p:cBhvr>
                                        <p:cTn id="15" dur="3000"/>
                                        <p:tgtEl>
                                          <p:spTgt spid="98"/>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115"/>
                                        </p:tgtEl>
                                        <p:attrNameLst>
                                          <p:attrName>style.visibility</p:attrName>
                                        </p:attrNameLst>
                                      </p:cBhvr>
                                      <p:to>
                                        <p:strVal val="visible"/>
                                      </p:to>
                                    </p:set>
                                    <p:animEffect transition="in" filter="checkerboard(across)">
                                      <p:cBhvr>
                                        <p:cTn id="18" dur="3000"/>
                                        <p:tgtEl>
                                          <p:spTgt spid="115"/>
                                        </p:tgtEl>
                                      </p:cBhvr>
                                    </p:animEffect>
                                  </p:childTnLst>
                                </p:cTn>
                              </p:par>
                              <p:par>
                                <p:cTn id="19" presetID="5" presetClass="entr" presetSubtype="10" fill="hold" grpId="0" nodeType="withEffect">
                                  <p:stCondLst>
                                    <p:cond delay="0"/>
                                  </p:stCondLst>
                                  <p:childTnLst>
                                    <p:set>
                                      <p:cBhvr>
                                        <p:cTn id="20" dur="1" fill="hold">
                                          <p:stCondLst>
                                            <p:cond delay="0"/>
                                          </p:stCondLst>
                                        </p:cTn>
                                        <p:tgtEl>
                                          <p:spTgt spid="116"/>
                                        </p:tgtEl>
                                        <p:attrNameLst>
                                          <p:attrName>style.visibility</p:attrName>
                                        </p:attrNameLst>
                                      </p:cBhvr>
                                      <p:to>
                                        <p:strVal val="visible"/>
                                      </p:to>
                                    </p:set>
                                    <p:animEffect transition="in" filter="checkerboard(across)">
                                      <p:cBhvr>
                                        <p:cTn id="21" dur="3000"/>
                                        <p:tgtEl>
                                          <p:spTgt spid="116"/>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0" fill="hold" grpId="0" nodeType="clickEffect">
                                  <p:stCondLst>
                                    <p:cond delay="0"/>
                                  </p:stCondLst>
                                  <p:childTnLst>
                                    <p:set>
                                      <p:cBhvr>
                                        <p:cTn id="25" dur="1" fill="hold">
                                          <p:stCondLst>
                                            <p:cond delay="0"/>
                                          </p:stCondLst>
                                        </p:cTn>
                                        <p:tgtEl>
                                          <p:spTgt spid="119"/>
                                        </p:tgtEl>
                                        <p:attrNameLst>
                                          <p:attrName>style.visibility</p:attrName>
                                        </p:attrNameLst>
                                      </p:cBhvr>
                                      <p:to>
                                        <p:strVal val="visible"/>
                                      </p:to>
                                    </p:set>
                                    <p:anim calcmode="lin" valueType="num">
                                      <p:cBhvr>
                                        <p:cTn id="26" dur="500" fill="hold"/>
                                        <p:tgtEl>
                                          <p:spTgt spid="119"/>
                                        </p:tgtEl>
                                        <p:attrNameLst>
                                          <p:attrName>ppt_w</p:attrName>
                                        </p:attrNameLst>
                                      </p:cBhvr>
                                      <p:tavLst>
                                        <p:tav tm="0">
                                          <p:val>
                                            <p:fltVal val="0"/>
                                          </p:val>
                                        </p:tav>
                                        <p:tav tm="100000">
                                          <p:val>
                                            <p:strVal val="#ppt_w"/>
                                          </p:val>
                                        </p:tav>
                                      </p:tavLst>
                                    </p:anim>
                                    <p:anim calcmode="lin" valueType="num">
                                      <p:cBhvr>
                                        <p:cTn id="27" dur="500" fill="hold"/>
                                        <p:tgtEl>
                                          <p:spTgt spid="119"/>
                                        </p:tgtEl>
                                        <p:attrNameLst>
                                          <p:attrName>ppt_h</p:attrName>
                                        </p:attrNameLst>
                                      </p:cBhvr>
                                      <p:tavLst>
                                        <p:tav tm="0">
                                          <p:val>
                                            <p:fltVal val="0"/>
                                          </p:val>
                                        </p:tav>
                                        <p:tav tm="100000">
                                          <p:val>
                                            <p:strVal val="#ppt_h"/>
                                          </p:val>
                                        </p:tav>
                                      </p:tavLst>
                                    </p:anim>
                                    <p:animEffect transition="in" filter="fade">
                                      <p:cBhvr>
                                        <p:cTn id="28" dur="500"/>
                                        <p:tgtEl>
                                          <p:spTgt spid="119"/>
                                        </p:tgtEl>
                                      </p:cBhvr>
                                    </p:animEffect>
                                  </p:childTnLst>
                                </p:cTn>
                              </p:par>
                            </p:childTnLst>
                          </p:cTn>
                        </p:par>
                      </p:childTnLst>
                    </p:cTn>
                  </p:par>
                  <p:par>
                    <p:cTn id="29" fill="hold">
                      <p:stCondLst>
                        <p:cond delay="indefinite"/>
                      </p:stCondLst>
                      <p:childTnLst>
                        <p:par>
                          <p:cTn id="30" fill="hold">
                            <p:stCondLst>
                              <p:cond delay="0"/>
                            </p:stCondLst>
                            <p:childTnLst>
                              <p:par>
                                <p:cTn id="31" presetID="5" presetClass="entr" presetSubtype="10" fill="hold" grpId="0" nodeType="clickEffect">
                                  <p:stCondLst>
                                    <p:cond delay="0"/>
                                  </p:stCondLst>
                                  <p:childTnLst>
                                    <p:set>
                                      <p:cBhvr>
                                        <p:cTn id="32" dur="1" fill="hold">
                                          <p:stCondLst>
                                            <p:cond delay="0"/>
                                          </p:stCondLst>
                                        </p:cTn>
                                        <p:tgtEl>
                                          <p:spTgt spid="118"/>
                                        </p:tgtEl>
                                        <p:attrNameLst>
                                          <p:attrName>style.visibility</p:attrName>
                                        </p:attrNameLst>
                                      </p:cBhvr>
                                      <p:to>
                                        <p:strVal val="visible"/>
                                      </p:to>
                                    </p:set>
                                    <p:animEffect transition="in" filter="checkerboard(across)">
                                      <p:cBhvr>
                                        <p:cTn id="33" dur="500"/>
                                        <p:tgtEl>
                                          <p:spTgt spid="118"/>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0" fill="hold" grpId="0" nodeType="clickEffect">
                                  <p:stCondLst>
                                    <p:cond delay="0"/>
                                  </p:stCondLst>
                                  <p:childTnLst>
                                    <p:set>
                                      <p:cBhvr>
                                        <p:cTn id="37" dur="1" fill="hold">
                                          <p:stCondLst>
                                            <p:cond delay="0"/>
                                          </p:stCondLst>
                                        </p:cTn>
                                        <p:tgtEl>
                                          <p:spTgt spid="117"/>
                                        </p:tgtEl>
                                        <p:attrNameLst>
                                          <p:attrName>style.visibility</p:attrName>
                                        </p:attrNameLst>
                                      </p:cBhvr>
                                      <p:to>
                                        <p:strVal val="visible"/>
                                      </p:to>
                                    </p:set>
                                    <p:anim calcmode="lin" valueType="num">
                                      <p:cBhvr>
                                        <p:cTn id="38" dur="500" fill="hold"/>
                                        <p:tgtEl>
                                          <p:spTgt spid="117"/>
                                        </p:tgtEl>
                                        <p:attrNameLst>
                                          <p:attrName>ppt_w</p:attrName>
                                        </p:attrNameLst>
                                      </p:cBhvr>
                                      <p:tavLst>
                                        <p:tav tm="0">
                                          <p:val>
                                            <p:fltVal val="0"/>
                                          </p:val>
                                        </p:tav>
                                        <p:tav tm="100000">
                                          <p:val>
                                            <p:strVal val="#ppt_w"/>
                                          </p:val>
                                        </p:tav>
                                      </p:tavLst>
                                    </p:anim>
                                    <p:anim calcmode="lin" valueType="num">
                                      <p:cBhvr>
                                        <p:cTn id="39" dur="500" fill="hold"/>
                                        <p:tgtEl>
                                          <p:spTgt spid="117"/>
                                        </p:tgtEl>
                                        <p:attrNameLst>
                                          <p:attrName>ppt_h</p:attrName>
                                        </p:attrNameLst>
                                      </p:cBhvr>
                                      <p:tavLst>
                                        <p:tav tm="0">
                                          <p:val>
                                            <p:fltVal val="0"/>
                                          </p:val>
                                        </p:tav>
                                        <p:tav tm="100000">
                                          <p:val>
                                            <p:strVal val="#ppt_h"/>
                                          </p:val>
                                        </p:tav>
                                      </p:tavLst>
                                    </p:anim>
                                    <p:animEffect transition="in" filter="fade">
                                      <p:cBhvr>
                                        <p:cTn id="40" dur="500"/>
                                        <p:tgtEl>
                                          <p:spTgt spid="117"/>
                                        </p:tgtEl>
                                      </p:cBhvr>
                                    </p:animEffect>
                                  </p:childTnLst>
                                </p:cTn>
                              </p:par>
                            </p:childTnLst>
                          </p:cTn>
                        </p:par>
                      </p:childTnLst>
                    </p:cTn>
                  </p:par>
                  <p:par>
                    <p:cTn id="41" fill="hold">
                      <p:stCondLst>
                        <p:cond delay="indefinite"/>
                      </p:stCondLst>
                      <p:childTnLst>
                        <p:par>
                          <p:cTn id="42" fill="hold">
                            <p:stCondLst>
                              <p:cond delay="0"/>
                            </p:stCondLst>
                            <p:childTnLst>
                              <p:par>
                                <p:cTn id="43" presetID="5" presetClass="entr" presetSubtype="10" fill="hold" grpId="0" nodeType="clickEffect">
                                  <p:stCondLst>
                                    <p:cond delay="0"/>
                                  </p:stCondLst>
                                  <p:childTnLst>
                                    <p:set>
                                      <p:cBhvr>
                                        <p:cTn id="44" dur="1" fill="hold">
                                          <p:stCondLst>
                                            <p:cond delay="0"/>
                                          </p:stCondLst>
                                        </p:cTn>
                                        <p:tgtEl>
                                          <p:spTgt spid="95"/>
                                        </p:tgtEl>
                                        <p:attrNameLst>
                                          <p:attrName>style.visibility</p:attrName>
                                        </p:attrNameLst>
                                      </p:cBhvr>
                                      <p:to>
                                        <p:strVal val="visible"/>
                                      </p:to>
                                    </p:set>
                                    <p:animEffect transition="in" filter="checkerboard(across)">
                                      <p:cBhvr>
                                        <p:cTn id="45" dur="500"/>
                                        <p:tgtEl>
                                          <p:spTgt spid="95"/>
                                        </p:tgtEl>
                                      </p:cBhvr>
                                    </p:animEffect>
                                  </p:childTnLst>
                                </p:cTn>
                              </p:par>
                              <p:par>
                                <p:cTn id="46" presetID="5" presetClass="entr" presetSubtype="10" fill="hold" grpId="0" nodeType="withEffect">
                                  <p:stCondLst>
                                    <p:cond delay="0"/>
                                  </p:stCondLst>
                                  <p:childTnLst>
                                    <p:set>
                                      <p:cBhvr>
                                        <p:cTn id="47" dur="1" fill="hold">
                                          <p:stCondLst>
                                            <p:cond delay="0"/>
                                          </p:stCondLst>
                                        </p:cTn>
                                        <p:tgtEl>
                                          <p:spTgt spid="92"/>
                                        </p:tgtEl>
                                        <p:attrNameLst>
                                          <p:attrName>style.visibility</p:attrName>
                                        </p:attrNameLst>
                                      </p:cBhvr>
                                      <p:to>
                                        <p:strVal val="visible"/>
                                      </p:to>
                                    </p:set>
                                    <p:animEffect transition="in" filter="checkerboard(across)">
                                      <p:cBhvr>
                                        <p:cTn id="48" dur="500"/>
                                        <p:tgtEl>
                                          <p:spTgt spid="92"/>
                                        </p:tgtEl>
                                      </p:cBhvr>
                                    </p:animEffect>
                                  </p:childTnLst>
                                </p:cTn>
                              </p:par>
                              <p:par>
                                <p:cTn id="49" presetID="5" presetClass="entr" presetSubtype="10" fill="hold" grpId="0" nodeType="withEffect">
                                  <p:stCondLst>
                                    <p:cond delay="0"/>
                                  </p:stCondLst>
                                  <p:childTnLst>
                                    <p:set>
                                      <p:cBhvr>
                                        <p:cTn id="50" dur="1" fill="hold">
                                          <p:stCondLst>
                                            <p:cond delay="0"/>
                                          </p:stCondLst>
                                        </p:cTn>
                                        <p:tgtEl>
                                          <p:spTgt spid="96"/>
                                        </p:tgtEl>
                                        <p:attrNameLst>
                                          <p:attrName>style.visibility</p:attrName>
                                        </p:attrNameLst>
                                      </p:cBhvr>
                                      <p:to>
                                        <p:strVal val="visible"/>
                                      </p:to>
                                    </p:set>
                                    <p:animEffect transition="in" filter="checkerboard(across)">
                                      <p:cBhvr>
                                        <p:cTn id="51" dur="500"/>
                                        <p:tgtEl>
                                          <p:spTgt spid="96"/>
                                        </p:tgtEl>
                                      </p:cBhvr>
                                    </p:animEffect>
                                  </p:childTnLst>
                                </p:cTn>
                              </p:par>
                              <p:par>
                                <p:cTn id="52" presetID="5" presetClass="entr" presetSubtype="10" fill="hold" grpId="0" nodeType="withEffect">
                                  <p:stCondLst>
                                    <p:cond delay="0"/>
                                  </p:stCondLst>
                                  <p:childTnLst>
                                    <p:set>
                                      <p:cBhvr>
                                        <p:cTn id="53" dur="1" fill="hold">
                                          <p:stCondLst>
                                            <p:cond delay="0"/>
                                          </p:stCondLst>
                                        </p:cTn>
                                        <p:tgtEl>
                                          <p:spTgt spid="93"/>
                                        </p:tgtEl>
                                        <p:attrNameLst>
                                          <p:attrName>style.visibility</p:attrName>
                                        </p:attrNameLst>
                                      </p:cBhvr>
                                      <p:to>
                                        <p:strVal val="visible"/>
                                      </p:to>
                                    </p:set>
                                    <p:animEffect transition="in" filter="checkerboard(across)">
                                      <p:cBhvr>
                                        <p:cTn id="54" dur="500"/>
                                        <p:tgtEl>
                                          <p:spTgt spid="93"/>
                                        </p:tgtEl>
                                      </p:cBhvr>
                                    </p:animEffect>
                                  </p:childTnLst>
                                </p:cTn>
                              </p:par>
                              <p:par>
                                <p:cTn id="55" presetID="5" presetClass="entr" presetSubtype="10" fill="hold" grpId="0" nodeType="withEffect">
                                  <p:stCondLst>
                                    <p:cond delay="0"/>
                                  </p:stCondLst>
                                  <p:childTnLst>
                                    <p:set>
                                      <p:cBhvr>
                                        <p:cTn id="56" dur="1" fill="hold">
                                          <p:stCondLst>
                                            <p:cond delay="0"/>
                                          </p:stCondLst>
                                        </p:cTn>
                                        <p:tgtEl>
                                          <p:spTgt spid="94"/>
                                        </p:tgtEl>
                                        <p:attrNameLst>
                                          <p:attrName>style.visibility</p:attrName>
                                        </p:attrNameLst>
                                      </p:cBhvr>
                                      <p:to>
                                        <p:strVal val="visible"/>
                                      </p:to>
                                    </p:set>
                                    <p:animEffect transition="in" filter="checkerboard(across)">
                                      <p:cBhvr>
                                        <p:cTn id="57" dur="500"/>
                                        <p:tgtEl>
                                          <p:spTgt spid="94"/>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97"/>
                                        </p:tgtEl>
                                        <p:attrNameLst>
                                          <p:attrName>style.visibility</p:attrName>
                                        </p:attrNameLst>
                                      </p:cBhvr>
                                      <p:to>
                                        <p:strVal val="visible"/>
                                      </p:to>
                                    </p:set>
                                    <p:animEffect transition="in" filter="wipe(down)">
                                      <p:cBhvr>
                                        <p:cTn id="62" dur="500"/>
                                        <p:tgtEl>
                                          <p:spTgt spid="97"/>
                                        </p:tgtEl>
                                      </p:cBhvr>
                                    </p:animEffect>
                                  </p:childTnLst>
                                </p:cTn>
                              </p:par>
                              <p:par>
                                <p:cTn id="63" presetID="22" presetClass="entr" presetSubtype="4" fill="hold" grpId="0" nodeType="withEffect">
                                  <p:stCondLst>
                                    <p:cond delay="0"/>
                                  </p:stCondLst>
                                  <p:childTnLst>
                                    <p:set>
                                      <p:cBhvr>
                                        <p:cTn id="64" dur="1" fill="hold">
                                          <p:stCondLst>
                                            <p:cond delay="0"/>
                                          </p:stCondLst>
                                        </p:cTn>
                                        <p:tgtEl>
                                          <p:spTgt spid="120"/>
                                        </p:tgtEl>
                                        <p:attrNameLst>
                                          <p:attrName>style.visibility</p:attrName>
                                        </p:attrNameLst>
                                      </p:cBhvr>
                                      <p:to>
                                        <p:strVal val="visible"/>
                                      </p:to>
                                    </p:set>
                                    <p:animEffect transition="in" filter="wipe(down)">
                                      <p:cBhvr>
                                        <p:cTn id="65" dur="500"/>
                                        <p:tgtEl>
                                          <p:spTgt spid="120"/>
                                        </p:tgtEl>
                                      </p:cBhvr>
                                    </p:animEffect>
                                  </p:childTnLst>
                                </p:cTn>
                              </p:par>
                            </p:childTnLst>
                          </p:cTn>
                        </p:par>
                      </p:childTnLst>
                    </p:cTn>
                  </p:par>
                  <p:par>
                    <p:cTn id="66" fill="hold">
                      <p:stCondLst>
                        <p:cond delay="indefinite"/>
                      </p:stCondLst>
                      <p:childTnLst>
                        <p:par>
                          <p:cTn id="67" fill="hold">
                            <p:stCondLst>
                              <p:cond delay="0"/>
                            </p:stCondLst>
                            <p:childTnLst>
                              <p:par>
                                <p:cTn id="68" presetID="20" presetClass="entr" presetSubtype="0" fill="hold" grpId="0" nodeType="clickEffect">
                                  <p:stCondLst>
                                    <p:cond delay="0"/>
                                  </p:stCondLst>
                                  <p:childTnLst>
                                    <p:set>
                                      <p:cBhvr>
                                        <p:cTn id="69" dur="1" fill="hold">
                                          <p:stCondLst>
                                            <p:cond delay="0"/>
                                          </p:stCondLst>
                                        </p:cTn>
                                        <p:tgtEl>
                                          <p:spTgt spid="121"/>
                                        </p:tgtEl>
                                        <p:attrNameLst>
                                          <p:attrName>style.visibility</p:attrName>
                                        </p:attrNameLst>
                                      </p:cBhvr>
                                      <p:to>
                                        <p:strVal val="visible"/>
                                      </p:to>
                                    </p:set>
                                    <p:animEffect transition="in" filter="wedge">
                                      <p:cBhvr>
                                        <p:cTn id="70" dur="2000"/>
                                        <p:tgtEl>
                                          <p:spTgt spid="121"/>
                                        </p:tgtEl>
                                      </p:cBhvr>
                                    </p:animEffect>
                                  </p:childTnLst>
                                </p:cTn>
                              </p:par>
                            </p:childTnLst>
                          </p:cTn>
                        </p:par>
                      </p:childTnLst>
                    </p:cTn>
                  </p:par>
                  <p:par>
                    <p:cTn id="71" fill="hold">
                      <p:stCondLst>
                        <p:cond delay="indefinite"/>
                      </p:stCondLst>
                      <p:childTnLst>
                        <p:par>
                          <p:cTn id="72" fill="hold">
                            <p:stCondLst>
                              <p:cond delay="0"/>
                            </p:stCondLst>
                            <p:childTnLst>
                              <p:par>
                                <p:cTn id="73" presetID="22" presetClass="entr" presetSubtype="2" fill="hold" grpId="0" nodeType="clickEffect">
                                  <p:stCondLst>
                                    <p:cond delay="0"/>
                                  </p:stCondLst>
                                  <p:childTnLst>
                                    <p:set>
                                      <p:cBhvr>
                                        <p:cTn id="74" dur="1" fill="hold">
                                          <p:stCondLst>
                                            <p:cond delay="0"/>
                                          </p:stCondLst>
                                        </p:cTn>
                                        <p:tgtEl>
                                          <p:spTgt spid="122"/>
                                        </p:tgtEl>
                                        <p:attrNameLst>
                                          <p:attrName>style.visibility</p:attrName>
                                        </p:attrNameLst>
                                      </p:cBhvr>
                                      <p:to>
                                        <p:strVal val="visible"/>
                                      </p:to>
                                    </p:set>
                                    <p:animEffect transition="in" filter="wipe(right)">
                                      <p:cBhvr>
                                        <p:cTn id="75" dur="5000"/>
                                        <p:tgtEl>
                                          <p:spTgt spid="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 grpId="0" animBg="1"/>
      <p:bldP spid="93" grpId="0" animBg="1"/>
      <p:bldP spid="94" grpId="0" animBg="1"/>
      <p:bldP spid="95" grpId="0" animBg="1"/>
      <p:bldP spid="96" grpId="0" animBg="1"/>
      <p:bldP spid="97" grpId="0" animBg="1"/>
      <p:bldP spid="98" grpId="0" animBg="1"/>
      <p:bldP spid="115" grpId="0" animBg="1"/>
      <p:bldP spid="116" grpId="0" animBg="1"/>
      <p:bldP spid="117" grpId="0" animBg="1"/>
      <p:bldP spid="118" grpId="0" animBg="1"/>
      <p:bldP spid="119" grpId="0" animBg="1"/>
      <p:bldP spid="120" grpId="0" animBg="1"/>
      <p:bldP spid="121" grpId="0" animBg="1"/>
      <p:bldP spid="12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图片 7">
            <a:extLst>
              <a:ext uri="{FF2B5EF4-FFF2-40B4-BE49-F238E27FC236}">
                <a16:creationId xmlns:a16="http://schemas.microsoft.com/office/drawing/2014/main" id="{880D2A11-FFEF-4954-BC60-4F9E4A5E7E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1960" y="372069"/>
            <a:ext cx="4433732" cy="4399362"/>
          </a:xfrm>
          <a:prstGeom prst="rect">
            <a:avLst/>
          </a:prstGeom>
        </p:spPr>
      </p:pic>
      <p:pic>
        <p:nvPicPr>
          <p:cNvPr id="5" name="Picture 4" descr="A painting of a person riding a horse&#10;&#10;Description automatically generated with low confidence">
            <a:extLst>
              <a:ext uri="{FF2B5EF4-FFF2-40B4-BE49-F238E27FC236}">
                <a16:creationId xmlns:a16="http://schemas.microsoft.com/office/drawing/2014/main" id="{93453F2F-E240-4083-B903-F59B04F55D85}"/>
              </a:ext>
            </a:extLst>
          </p:cNvPr>
          <p:cNvPicPr>
            <a:picLocks noChangeAspect="1"/>
          </p:cNvPicPr>
          <p:nvPr/>
        </p:nvPicPr>
        <p:blipFill>
          <a:blip r:embed="rId4">
            <a:extLst>
              <a:ext uri="{BEBA8EAE-BF5A-486C-A8C5-ECC9F3942E4B}">
                <a14:imgProps xmlns:a14="http://schemas.microsoft.com/office/drawing/2010/main">
                  <a14:imgLayer r:embed="rId5">
                    <a14:imgEffect>
                      <a14:saturation sat="200000"/>
                    </a14:imgEffect>
                  </a14:imgLayer>
                </a14:imgProps>
              </a:ext>
            </a:extLst>
          </a:blip>
          <a:stretch>
            <a:fillRect/>
          </a:stretch>
        </p:blipFill>
        <p:spPr>
          <a:xfrm>
            <a:off x="613383" y="987574"/>
            <a:ext cx="3958617" cy="3495675"/>
          </a:xfrm>
          <a:prstGeom prst="rect">
            <a:avLst/>
          </a:prstGeom>
          <a:ln>
            <a:noFill/>
          </a:ln>
          <a:effectLst>
            <a:softEdge rad="112500"/>
          </a:effectLst>
        </p:spPr>
      </p:pic>
      <p:sp>
        <p:nvSpPr>
          <p:cNvPr id="6" name="TextBox 5">
            <a:extLst>
              <a:ext uri="{FF2B5EF4-FFF2-40B4-BE49-F238E27FC236}">
                <a16:creationId xmlns:a16="http://schemas.microsoft.com/office/drawing/2014/main" id="{4E176447-0955-461B-854A-41D6B0F20CA6}"/>
              </a:ext>
            </a:extLst>
          </p:cNvPr>
          <p:cNvSpPr txBox="1"/>
          <p:nvPr/>
        </p:nvSpPr>
        <p:spPr>
          <a:xfrm>
            <a:off x="4829269" y="1163168"/>
            <a:ext cx="3343792" cy="2785378"/>
          </a:xfrm>
          <a:prstGeom prst="rect">
            <a:avLst/>
          </a:prstGeom>
          <a:noFill/>
        </p:spPr>
        <p:txBody>
          <a:bodyPr wrap="square">
            <a:spAutoFit/>
          </a:bodyPr>
          <a:lstStyle/>
          <a:p>
            <a:pPr algn="just">
              <a:spcBef>
                <a:spcPct val="50000"/>
              </a:spcBef>
            </a:pP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Cuộc</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tấn</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công</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vừa</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mang</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danh</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nghĩa</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tự</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vệ</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của</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nhà</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Lý</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vừa</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để</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tiêu</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diệt</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kho</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lương</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của</a:t>
            </a:r>
            <a:r>
              <a:rPr lang="en-US" sz="35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3500" dirty="0" err="1">
                <a:effectLst>
                  <a:outerShdw blurRad="38100" dist="38100" dir="2700000" algn="tl">
                    <a:srgbClr val="000000"/>
                  </a:outerShdw>
                </a:effectLst>
                <a:latin typeface="UVN Bay Buom Hep Nang" panose="00000400000000000000" pitchFamily="2" charset="0"/>
                <a:cs typeface="Times New Roman" pitchFamily="18" charset="0"/>
              </a:rPr>
              <a:t>địch</a:t>
            </a:r>
            <a:endParaRPr lang="en-US" sz="3500" dirty="0">
              <a:effectLst>
                <a:outerShdw blurRad="38100" dist="38100" dir="2700000" algn="tl">
                  <a:srgbClr val="000000"/>
                </a:outerShdw>
              </a:effectLst>
              <a:latin typeface="UVN Bay Buom Hep Nang" panose="00000400000000000000" pitchFamily="2" charset="0"/>
              <a:cs typeface="Times New Roman" pitchFamily="18" charset="0"/>
            </a:endParaRPr>
          </a:p>
        </p:txBody>
      </p:sp>
      <p:sp>
        <p:nvSpPr>
          <p:cNvPr id="7" name="TextBox 6">
            <a:extLst>
              <a:ext uri="{FF2B5EF4-FFF2-40B4-BE49-F238E27FC236}">
                <a16:creationId xmlns:a16="http://schemas.microsoft.com/office/drawing/2014/main" id="{4493145F-D9F5-4255-9C8E-AB1F8D90AA8F}"/>
              </a:ext>
            </a:extLst>
          </p:cNvPr>
          <p:cNvSpPr txBox="1"/>
          <p:nvPr/>
        </p:nvSpPr>
        <p:spPr>
          <a:xfrm>
            <a:off x="4762014" y="1488801"/>
            <a:ext cx="3394984" cy="2134111"/>
          </a:xfrm>
          <a:prstGeom prst="rect">
            <a:avLst/>
          </a:prstGeom>
          <a:noFill/>
        </p:spPr>
        <p:txBody>
          <a:bodyPr wrap="square">
            <a:spAutoFit/>
          </a:bodyPr>
          <a:lstStyle/>
          <a:p>
            <a:pPr algn="just" eaLnBrk="1" hangingPunct="1">
              <a:spcBef>
                <a:spcPct val="50000"/>
              </a:spcBef>
            </a:pPr>
            <a:r>
              <a:rPr lang="en-US" altLang="en-US" sz="3200" b="1" dirty="0">
                <a:latin typeface="UTM Azuki" panose="02040603050506020204" pitchFamily="18" charset="0"/>
                <a:cs typeface="Times New Roman" pitchFamily="18" charset="0"/>
              </a:rPr>
              <a:t>Sau </a:t>
            </a:r>
            <a:r>
              <a:rPr lang="en-US" altLang="en-US" sz="3200" b="1" dirty="0" err="1">
                <a:latin typeface="UTM Azuki" panose="02040603050506020204" pitchFamily="18" charset="0"/>
                <a:cs typeface="Times New Roman" pitchFamily="18" charset="0"/>
              </a:rPr>
              <a:t>khi</a:t>
            </a:r>
            <a:r>
              <a:rPr lang="en-US" altLang="en-US" sz="3200" b="1" dirty="0">
                <a:latin typeface="UTM Azuki" panose="02040603050506020204" pitchFamily="18" charset="0"/>
                <a:cs typeface="Times New Roman" pitchFamily="18" charset="0"/>
              </a:rPr>
              <a:t> </a:t>
            </a:r>
            <a:r>
              <a:rPr lang="en-US" altLang="en-US" sz="3200" b="1" dirty="0" err="1">
                <a:latin typeface="UTM Azuki" panose="02040603050506020204" pitchFamily="18" charset="0"/>
                <a:cs typeface="Times New Roman" pitchFamily="18" charset="0"/>
              </a:rPr>
              <a:t>trở</a:t>
            </a:r>
            <a:r>
              <a:rPr lang="en-US" altLang="en-US" sz="3200" b="1" dirty="0">
                <a:latin typeface="UTM Azuki" panose="02040603050506020204" pitchFamily="18" charset="0"/>
                <a:cs typeface="Times New Roman" pitchFamily="18" charset="0"/>
              </a:rPr>
              <a:t> </a:t>
            </a:r>
            <a:r>
              <a:rPr lang="en-US" altLang="en-US" sz="3200" b="1" dirty="0" err="1">
                <a:latin typeface="UTM Azuki" panose="02040603050506020204" pitchFamily="18" charset="0"/>
                <a:cs typeface="Times New Roman" pitchFamily="18" charset="0"/>
              </a:rPr>
              <a:t>về</a:t>
            </a:r>
            <a:r>
              <a:rPr lang="en-US" altLang="en-US" sz="3200" b="1" dirty="0">
                <a:latin typeface="UTM Azuki" panose="02040603050506020204" pitchFamily="18" charset="0"/>
                <a:cs typeface="Times New Roman" pitchFamily="18" charset="0"/>
              </a:rPr>
              <a:t> </a:t>
            </a:r>
            <a:r>
              <a:rPr lang="en-US" altLang="en-US" sz="3200" b="1" dirty="0" err="1">
                <a:latin typeface="UTM Azuki" panose="02040603050506020204" pitchFamily="18" charset="0"/>
                <a:cs typeface="Times New Roman" pitchFamily="18" charset="0"/>
              </a:rPr>
              <a:t>nước</a:t>
            </a:r>
            <a:r>
              <a:rPr lang="en-US" altLang="en-US" sz="3200" b="1" dirty="0">
                <a:latin typeface="UTM Azuki" panose="02040603050506020204" pitchFamily="18" charset="0"/>
                <a:cs typeface="Times New Roman" pitchFamily="18" charset="0"/>
              </a:rPr>
              <a:t>, </a:t>
            </a:r>
            <a:r>
              <a:rPr lang="en-US" altLang="en-US" sz="3200" b="1" dirty="0" err="1">
                <a:latin typeface="UTM Azuki" panose="02040603050506020204" pitchFamily="18" charset="0"/>
                <a:cs typeface="Times New Roman" pitchFamily="18" charset="0"/>
              </a:rPr>
              <a:t>Lý</a:t>
            </a:r>
            <a:r>
              <a:rPr lang="en-US" altLang="en-US" sz="3200" b="1" dirty="0">
                <a:latin typeface="UTM Azuki" panose="02040603050506020204" pitchFamily="18" charset="0"/>
                <a:cs typeface="Times New Roman" pitchFamily="18" charset="0"/>
              </a:rPr>
              <a:t> </a:t>
            </a:r>
            <a:r>
              <a:rPr lang="en-US" altLang="en-US" sz="3200" b="1" dirty="0" err="1">
                <a:latin typeface="UTM Azuki" panose="02040603050506020204" pitchFamily="18" charset="0"/>
                <a:cs typeface="Times New Roman" pitchFamily="18" charset="0"/>
              </a:rPr>
              <a:t>Thường</a:t>
            </a:r>
            <a:r>
              <a:rPr lang="en-US" altLang="en-US" sz="3200" b="1" dirty="0">
                <a:latin typeface="UTM Azuki" panose="02040603050506020204" pitchFamily="18" charset="0"/>
                <a:cs typeface="Times New Roman" pitchFamily="18" charset="0"/>
              </a:rPr>
              <a:t> </a:t>
            </a:r>
            <a:r>
              <a:rPr lang="en-US" altLang="en-US" sz="3200" b="1" dirty="0" err="1">
                <a:latin typeface="UTM Azuki" panose="02040603050506020204" pitchFamily="18" charset="0"/>
                <a:cs typeface="Times New Roman" pitchFamily="18" charset="0"/>
              </a:rPr>
              <a:t>Kiệt</a:t>
            </a:r>
            <a:r>
              <a:rPr lang="en-US" altLang="en-US" sz="3200" b="1" dirty="0">
                <a:latin typeface="UTM Azuki" panose="02040603050506020204" pitchFamily="18" charset="0"/>
                <a:cs typeface="Times New Roman" pitchFamily="18" charset="0"/>
              </a:rPr>
              <a:t> </a:t>
            </a:r>
            <a:r>
              <a:rPr lang="en-US" altLang="en-US" sz="3200" b="1" dirty="0" err="1">
                <a:latin typeface="UTM Azuki" panose="02040603050506020204" pitchFamily="18" charset="0"/>
                <a:cs typeface="Times New Roman" pitchFamily="18" charset="0"/>
              </a:rPr>
              <a:t>đã</a:t>
            </a:r>
            <a:r>
              <a:rPr lang="en-US" altLang="en-US" sz="3200" b="1" dirty="0">
                <a:latin typeface="UTM Azuki" panose="02040603050506020204" pitchFamily="18" charset="0"/>
                <a:cs typeface="Times New Roman" pitchFamily="18" charset="0"/>
              </a:rPr>
              <a:t> </a:t>
            </a:r>
            <a:r>
              <a:rPr lang="en-US" altLang="en-US" sz="3200" b="1" dirty="0" err="1">
                <a:latin typeface="UTM Azuki" panose="02040603050506020204" pitchFamily="18" charset="0"/>
                <a:cs typeface="Times New Roman" pitchFamily="18" charset="0"/>
              </a:rPr>
              <a:t>làm</a:t>
            </a:r>
            <a:r>
              <a:rPr lang="en-US" altLang="en-US" sz="3200" b="1" dirty="0">
                <a:latin typeface="UTM Azuki" panose="02040603050506020204" pitchFamily="18" charset="0"/>
                <a:cs typeface="Times New Roman" pitchFamily="18" charset="0"/>
              </a:rPr>
              <a:t> </a:t>
            </a:r>
            <a:r>
              <a:rPr lang="en-US" altLang="en-US" sz="3200" b="1" dirty="0" err="1">
                <a:latin typeface="UTM Azuki" panose="02040603050506020204" pitchFamily="18" charset="0"/>
                <a:cs typeface="Times New Roman" pitchFamily="18" charset="0"/>
              </a:rPr>
              <a:t>gì</a:t>
            </a:r>
            <a:r>
              <a:rPr lang="en-US" altLang="en-US" sz="3200" b="1" dirty="0">
                <a:latin typeface="UTM Azuki" panose="02040603050506020204" pitchFamily="18" charset="0"/>
                <a:cs typeface="Times New Roman" pitchFamily="18" charset="0"/>
              </a:rPr>
              <a:t> </a:t>
            </a:r>
            <a:r>
              <a:rPr lang="en-US" altLang="en-US" sz="3200" b="1" dirty="0" err="1">
                <a:latin typeface="UTM Azuki" panose="02040603050506020204" pitchFamily="18" charset="0"/>
                <a:cs typeface="Times New Roman" pitchFamily="18" charset="0"/>
              </a:rPr>
              <a:t>để</a:t>
            </a:r>
            <a:r>
              <a:rPr lang="en-US" altLang="en-US" sz="3200" b="1" dirty="0">
                <a:latin typeface="UTM Azuki" panose="02040603050506020204" pitchFamily="18" charset="0"/>
                <a:cs typeface="Times New Roman" pitchFamily="18" charset="0"/>
              </a:rPr>
              <a:t> </a:t>
            </a:r>
            <a:r>
              <a:rPr lang="en-US" altLang="en-US" sz="3200" b="1" dirty="0" err="1">
                <a:latin typeface="UTM Azuki" panose="02040603050506020204" pitchFamily="18" charset="0"/>
                <a:cs typeface="Times New Roman" pitchFamily="18" charset="0"/>
              </a:rPr>
              <a:t>chuẩn</a:t>
            </a:r>
            <a:r>
              <a:rPr lang="en-US" altLang="en-US" sz="3200" b="1" dirty="0">
                <a:latin typeface="UTM Azuki" panose="02040603050506020204" pitchFamily="18" charset="0"/>
                <a:cs typeface="Times New Roman" pitchFamily="18" charset="0"/>
              </a:rPr>
              <a:t> </a:t>
            </a:r>
            <a:r>
              <a:rPr lang="en-US" altLang="en-US" sz="3200" b="1" dirty="0" err="1">
                <a:latin typeface="UTM Azuki" panose="02040603050506020204" pitchFamily="18" charset="0"/>
                <a:cs typeface="Times New Roman" pitchFamily="18" charset="0"/>
              </a:rPr>
              <a:t>bị</a:t>
            </a:r>
            <a:r>
              <a:rPr lang="en-US" altLang="en-US" sz="3200" b="1" dirty="0">
                <a:latin typeface="UTM Azuki" panose="02040603050506020204" pitchFamily="18" charset="0"/>
                <a:cs typeface="Times New Roman" pitchFamily="18" charset="0"/>
              </a:rPr>
              <a:t> </a:t>
            </a:r>
            <a:r>
              <a:rPr lang="en-US" altLang="en-US" sz="3200" b="1" dirty="0" err="1">
                <a:latin typeface="UTM Azuki" panose="02040603050506020204" pitchFamily="18" charset="0"/>
                <a:cs typeface="Times New Roman" pitchFamily="18" charset="0"/>
              </a:rPr>
              <a:t>chiến</a:t>
            </a:r>
            <a:r>
              <a:rPr lang="en-US" altLang="en-US" sz="3200" b="1" dirty="0">
                <a:latin typeface="UTM Azuki" panose="02040603050506020204" pitchFamily="18" charset="0"/>
                <a:cs typeface="Times New Roman" pitchFamily="18" charset="0"/>
              </a:rPr>
              <a:t> </a:t>
            </a:r>
            <a:r>
              <a:rPr lang="en-US" altLang="en-US" sz="3200" b="1" dirty="0" err="1">
                <a:latin typeface="UTM Azuki" panose="02040603050506020204" pitchFamily="18" charset="0"/>
                <a:cs typeface="Times New Roman" pitchFamily="18" charset="0"/>
              </a:rPr>
              <a:t>đấu</a:t>
            </a:r>
            <a:r>
              <a:rPr lang="en-US" altLang="en-US" sz="3200" b="1" dirty="0">
                <a:latin typeface="UTM Azuki" panose="02040603050506020204" pitchFamily="18" charset="0"/>
                <a:cs typeface="Times New Roman" pitchFamily="18" charset="0"/>
              </a:rPr>
              <a:t> </a:t>
            </a:r>
            <a:r>
              <a:rPr lang="en-US" altLang="en-US" sz="3200" b="1" dirty="0" err="1">
                <a:latin typeface="UTM Azuki" panose="02040603050506020204" pitchFamily="18" charset="0"/>
                <a:cs typeface="Times New Roman" pitchFamily="18" charset="0"/>
              </a:rPr>
              <a:t>với</a:t>
            </a:r>
            <a:r>
              <a:rPr lang="en-US" altLang="en-US" sz="3200" b="1" dirty="0">
                <a:latin typeface="UTM Azuki" panose="02040603050506020204" pitchFamily="18" charset="0"/>
                <a:cs typeface="Times New Roman" pitchFamily="18" charset="0"/>
              </a:rPr>
              <a:t> </a:t>
            </a:r>
            <a:r>
              <a:rPr lang="en-US" altLang="en-US" sz="3200" b="1" dirty="0" err="1">
                <a:latin typeface="UTM Azuki" panose="02040603050506020204" pitchFamily="18" charset="0"/>
                <a:cs typeface="Times New Roman" pitchFamily="18" charset="0"/>
              </a:rPr>
              <a:t>giặc</a:t>
            </a:r>
            <a:r>
              <a:rPr lang="en-US" altLang="en-US" sz="3200" b="1" dirty="0">
                <a:latin typeface="UTM Azuki" panose="02040603050506020204" pitchFamily="18" charset="0"/>
                <a:cs typeface="Times New Roman" pitchFamily="18" charset="0"/>
              </a:rPr>
              <a:t> ?</a:t>
            </a:r>
          </a:p>
        </p:txBody>
      </p:sp>
    </p:spTree>
    <p:extLst>
      <p:ext uri="{BB962C8B-B14F-4D97-AF65-F5344CB8AC3E}">
        <p14:creationId xmlns:p14="http://schemas.microsoft.com/office/powerpoint/2010/main" val="1817631204"/>
      </p:ext>
    </p:extLst>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750" fill="hold"/>
                                        <p:tgtEl>
                                          <p:spTgt spid="20"/>
                                        </p:tgtEl>
                                        <p:attrNameLst>
                                          <p:attrName>ppt_w</p:attrName>
                                        </p:attrNameLst>
                                      </p:cBhvr>
                                      <p:tavLst>
                                        <p:tav tm="0">
                                          <p:val>
                                            <p:fltVal val="0"/>
                                          </p:val>
                                        </p:tav>
                                        <p:tav tm="100000">
                                          <p:val>
                                            <p:strVal val="#ppt_w"/>
                                          </p:val>
                                        </p:tav>
                                      </p:tavLst>
                                    </p:anim>
                                    <p:anim calcmode="lin" valueType="num">
                                      <p:cBhvr>
                                        <p:cTn id="8" dur="750" fill="hold"/>
                                        <p:tgtEl>
                                          <p:spTgt spid="20"/>
                                        </p:tgtEl>
                                        <p:attrNameLst>
                                          <p:attrName>ppt_h</p:attrName>
                                        </p:attrNameLst>
                                      </p:cBhvr>
                                      <p:tavLst>
                                        <p:tav tm="0">
                                          <p:val>
                                            <p:fltVal val="0"/>
                                          </p:val>
                                        </p:tav>
                                        <p:tav tm="100000">
                                          <p:val>
                                            <p:strVal val="#ppt_h"/>
                                          </p:val>
                                        </p:tav>
                                      </p:tavLst>
                                    </p:anim>
                                    <p:anim calcmode="lin" valueType="num">
                                      <p:cBhvr>
                                        <p:cTn id="9" dur="750" fill="hold"/>
                                        <p:tgtEl>
                                          <p:spTgt spid="20"/>
                                        </p:tgtEl>
                                        <p:attrNameLst>
                                          <p:attrName>style.rotation</p:attrName>
                                        </p:attrNameLst>
                                      </p:cBhvr>
                                      <p:tavLst>
                                        <p:tav tm="0">
                                          <p:val>
                                            <p:fltVal val="360"/>
                                          </p:val>
                                        </p:tav>
                                        <p:tav tm="100000">
                                          <p:val>
                                            <p:fltVal val="0"/>
                                          </p:val>
                                        </p:tav>
                                      </p:tavLst>
                                    </p:anim>
                                    <p:animEffect transition="in" filter="fade">
                                      <p:cBhvr>
                                        <p:cTn id="10" dur="750"/>
                                        <p:tgtEl>
                                          <p:spTgt spid="20"/>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xit" presetSubtype="0" fill="hold" grpId="0" nodeType="clickEffect">
                                  <p:stCondLst>
                                    <p:cond delay="0"/>
                                  </p:stCondLst>
                                  <p:childTnLst>
                                    <p:animEffect transition="out" filter="fade">
                                      <p:cBhvr>
                                        <p:cTn id="14" dur="1000"/>
                                        <p:tgtEl>
                                          <p:spTgt spid="6"/>
                                        </p:tgtEl>
                                      </p:cBhvr>
                                    </p:animEffect>
                                    <p:anim calcmode="lin" valueType="num">
                                      <p:cBhvr>
                                        <p:cTn id="15" dur="1000"/>
                                        <p:tgtEl>
                                          <p:spTgt spid="6"/>
                                        </p:tgtEl>
                                        <p:attrNameLst>
                                          <p:attrName>ppt_x</p:attrName>
                                        </p:attrNameLst>
                                      </p:cBhvr>
                                      <p:tavLst>
                                        <p:tav tm="0">
                                          <p:val>
                                            <p:strVal val="ppt_x"/>
                                          </p:val>
                                        </p:tav>
                                        <p:tav tm="100000">
                                          <p:val>
                                            <p:strVal val="ppt_x"/>
                                          </p:val>
                                        </p:tav>
                                      </p:tavLst>
                                    </p:anim>
                                    <p:anim calcmode="lin" valueType="num">
                                      <p:cBhvr>
                                        <p:cTn id="16" dur="1000"/>
                                        <p:tgtEl>
                                          <p:spTgt spid="6"/>
                                        </p:tgtEl>
                                        <p:attrNameLst>
                                          <p:attrName>ppt_y</p:attrName>
                                        </p:attrNameLst>
                                      </p:cBhvr>
                                      <p:tavLst>
                                        <p:tav tm="0">
                                          <p:val>
                                            <p:strVal val="ppt_y"/>
                                          </p:val>
                                        </p:tav>
                                        <p:tav tm="100000">
                                          <p:val>
                                            <p:strVal val="ppt_y+.1"/>
                                          </p:val>
                                        </p:tav>
                                      </p:tavLst>
                                    </p:anim>
                                    <p:set>
                                      <p:cBhvr>
                                        <p:cTn id="17" dur="1" fill="hold">
                                          <p:stCondLst>
                                            <p:cond delay="999"/>
                                          </p:stCondLst>
                                        </p:cTn>
                                        <p:tgtEl>
                                          <p:spTgt spid="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heel(1)">
                                      <p:cBhvr>
                                        <p:cTn id="2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928" y="305963"/>
            <a:ext cx="8513805" cy="4528832"/>
          </a:xfrm>
          <a:prstGeom prst="rect">
            <a:avLst/>
          </a:prstGeom>
        </p:spPr>
      </p:pic>
      <p:sp>
        <p:nvSpPr>
          <p:cNvPr id="13" name="矩形 12"/>
          <p:cNvSpPr/>
          <p:nvPr/>
        </p:nvSpPr>
        <p:spPr>
          <a:xfrm>
            <a:off x="0" y="0"/>
            <a:ext cx="326928"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8840733" y="0"/>
            <a:ext cx="303267"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nvSpPr>
        <p:spPr>
          <a:xfrm>
            <a:off x="0" y="0"/>
            <a:ext cx="9144000" cy="30596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矩形 22"/>
          <p:cNvSpPr/>
          <p:nvPr/>
        </p:nvSpPr>
        <p:spPr>
          <a:xfrm>
            <a:off x="0" y="4834795"/>
            <a:ext cx="9144000" cy="30596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4" name="Picture 10" descr="C:\Users\Administrator\Desktop\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88183" y="2777736"/>
            <a:ext cx="1314450" cy="512922"/>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1" descr="C:\Users\Administrator\Desktop\2.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771207" y="2885081"/>
            <a:ext cx="1228725" cy="691515"/>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5" descr="C:\Users\Administrator\Desktop\4.png"/>
          <p:cNvPicPr>
            <a:picLocks noChangeAspect="1" noChangeArrowheads="1"/>
          </p:cNvPicPr>
          <p:nvPr/>
        </p:nvPicPr>
        <p:blipFill>
          <a:blip r:embed="rId6">
            <a:extLst>
              <a:ext uri="{BEBA8EAE-BF5A-486C-A8C5-ECC9F3942E4B}">
                <a14:imgProps xmlns:a14="http://schemas.microsoft.com/office/drawing/2010/main">
                  <a14:imgLayer r:embed="rId7">
                    <a14:imgEffect>
                      <a14:colorTemperature colorTemp="5300"/>
                    </a14:imgEffect>
                    <a14:imgEffect>
                      <a14:saturation sat="66000"/>
                    </a14:imgEffect>
                  </a14:imgLayer>
                </a14:imgProps>
              </a:ext>
            </a:extLst>
          </a:blip>
          <a:srcRect/>
          <a:stretch>
            <a:fillRect/>
          </a:stretch>
        </p:blipFill>
        <p:spPr bwMode="auto">
          <a:xfrm flipH="1">
            <a:off x="4333874" y="33783"/>
            <a:ext cx="714380" cy="5109440"/>
          </a:xfrm>
          <a:prstGeom prst="rect">
            <a:avLst/>
          </a:prstGeom>
          <a:noFill/>
        </p:spPr>
      </p:pic>
      <p:pic>
        <p:nvPicPr>
          <p:cNvPr id="27" name="Picture 5" descr="C:\Users\Administrator\Desktop\4.png"/>
          <p:cNvPicPr>
            <a:picLocks noChangeAspect="1" noChangeArrowheads="1"/>
          </p:cNvPicPr>
          <p:nvPr/>
        </p:nvPicPr>
        <p:blipFill>
          <a:blip r:embed="rId6">
            <a:extLst>
              <a:ext uri="{BEBA8EAE-BF5A-486C-A8C5-ECC9F3942E4B}">
                <a14:imgProps xmlns:a14="http://schemas.microsoft.com/office/drawing/2010/main">
                  <a14:imgLayer r:embed="rId7">
                    <a14:imgEffect>
                      <a14:colorTemperature colorTemp="5300"/>
                    </a14:imgEffect>
                    <a14:imgEffect>
                      <a14:saturation sat="66000"/>
                    </a14:imgEffect>
                  </a14:imgLayer>
                </a14:imgProps>
              </a:ext>
            </a:extLst>
          </a:blip>
          <a:srcRect/>
          <a:stretch>
            <a:fillRect/>
          </a:stretch>
        </p:blipFill>
        <p:spPr bwMode="auto">
          <a:xfrm>
            <a:off x="4176710" y="33783"/>
            <a:ext cx="714380" cy="5109440"/>
          </a:xfrm>
          <a:prstGeom prst="rect">
            <a:avLst/>
          </a:prstGeom>
          <a:noFill/>
        </p:spPr>
      </p:pic>
      <p:pic>
        <p:nvPicPr>
          <p:cNvPr id="31" name="Picture 9" descr="C:\Users\Administrator\Desktop\b.png"/>
          <p:cNvPicPr>
            <a:picLocks noChangeAspect="1" noChangeArrowheads="1"/>
          </p:cNvPicPr>
          <p:nvPr/>
        </p:nvPicPr>
        <p:blipFill>
          <a:blip r:embed="rId8"/>
          <a:srcRect/>
          <a:stretch>
            <a:fillRect/>
          </a:stretch>
        </p:blipFill>
        <p:spPr bwMode="auto">
          <a:xfrm>
            <a:off x="7107670" y="305963"/>
            <a:ext cx="1928826" cy="1420208"/>
          </a:xfrm>
          <a:prstGeom prst="rect">
            <a:avLst/>
          </a:prstGeom>
          <a:noFill/>
        </p:spPr>
      </p:pic>
      <p:sp>
        <p:nvSpPr>
          <p:cNvPr id="16" name="TextBox 15">
            <a:extLst>
              <a:ext uri="{FF2B5EF4-FFF2-40B4-BE49-F238E27FC236}">
                <a16:creationId xmlns:a16="http://schemas.microsoft.com/office/drawing/2014/main" id="{C267F23C-FF17-41DC-9660-57447C6675BD}"/>
              </a:ext>
            </a:extLst>
          </p:cNvPr>
          <p:cNvSpPr txBox="1"/>
          <p:nvPr/>
        </p:nvSpPr>
        <p:spPr>
          <a:xfrm>
            <a:off x="1763688" y="1313799"/>
            <a:ext cx="5397626" cy="1446550"/>
          </a:xfrm>
          <a:prstGeom prst="rect">
            <a:avLst/>
          </a:prstGeom>
          <a:noFill/>
        </p:spPr>
        <p:txBody>
          <a:bodyPr wrap="square" rtlCol="0">
            <a:spAutoFit/>
          </a:bodyPr>
          <a:lstStyle/>
          <a:p>
            <a:pPr algn="ctr"/>
            <a:r>
              <a:rPr lang="en-US" altLang="zh-CN" sz="4400" b="0" dirty="0" err="1">
                <a:latin typeface="UTM Ong Do Gia" panose="02040603050506020204" pitchFamily="18" charset="0"/>
                <a:ea typeface="叶根友毛笔行书" pitchFamily="2" charset="-122"/>
              </a:rPr>
              <a:t>Diễn</a:t>
            </a: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biến</a:t>
            </a: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cuộc</a:t>
            </a: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kháng</a:t>
            </a: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chiến</a:t>
            </a:r>
            <a:r>
              <a:rPr lang="en-US" altLang="zh-CN" sz="4400" b="0" dirty="0">
                <a:latin typeface="UTM Ong Do Gia" panose="02040603050506020204" pitchFamily="18" charset="0"/>
                <a:ea typeface="叶根友毛笔行书" pitchFamily="2" charset="-122"/>
              </a:rPr>
              <a:t> </a:t>
            </a:r>
          </a:p>
          <a:p>
            <a:pPr algn="ctr"/>
            <a:r>
              <a:rPr lang="en-US" altLang="zh-CN" sz="4400" b="0" dirty="0" err="1">
                <a:latin typeface="UTM Ong Do Gia" panose="02040603050506020204" pitchFamily="18" charset="0"/>
                <a:ea typeface="叶根友毛笔行书" pitchFamily="2" charset="-122"/>
              </a:rPr>
              <a:t>chống</a:t>
            </a: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quân</a:t>
            </a: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xâm</a:t>
            </a: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lược</a:t>
            </a:r>
            <a:r>
              <a:rPr lang="en-US" altLang="zh-CN" sz="4400" b="0" dirty="0">
                <a:latin typeface="UTM Ong Do Gia" panose="02040603050506020204" pitchFamily="18" charset="0"/>
                <a:ea typeface="叶根友毛笔行书" pitchFamily="2" charset="-122"/>
              </a:rPr>
              <a:t> </a:t>
            </a:r>
            <a:r>
              <a:rPr lang="en-US" altLang="zh-CN" sz="4400" b="0" dirty="0" err="1">
                <a:latin typeface="UTM Ong Do Gia" panose="02040603050506020204" pitchFamily="18" charset="0"/>
                <a:ea typeface="叶根友毛笔行书" pitchFamily="2" charset="-122"/>
              </a:rPr>
              <a:t>Tống</a:t>
            </a:r>
            <a:endParaRPr lang="zh-CN" altLang="en-US" sz="4400" b="0" dirty="0">
              <a:latin typeface="UTM Ong Do Gia" panose="02040603050506020204" pitchFamily="18" charset="0"/>
              <a:ea typeface="叶根友毛笔行书" pitchFamily="2" charset="-122"/>
            </a:endParaRPr>
          </a:p>
        </p:txBody>
      </p:sp>
    </p:spTree>
    <p:extLst>
      <p:ext uri="{BB962C8B-B14F-4D97-AF65-F5344CB8AC3E}">
        <p14:creationId xmlns:p14="http://schemas.microsoft.com/office/powerpoint/2010/main" val="4095418407"/>
      </p:ext>
    </p:extLst>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path" presetSubtype="0" fill="hold" nodeType="afterEffect">
                                  <p:stCondLst>
                                    <p:cond delay="0"/>
                                  </p:stCondLst>
                                  <p:childTnLst>
                                    <p:animMotion origin="layout" path="M -3.33333E-6 3.58025E-6 L -0.4526 3.58025E-6 " pathEditMode="relative" rAng="0" ptsTypes="AA">
                                      <p:cBhvr>
                                        <p:cTn id="6" dur="3000" fill="hold"/>
                                        <p:tgtEl>
                                          <p:spTgt spid="27"/>
                                        </p:tgtEl>
                                        <p:attrNameLst>
                                          <p:attrName>ppt_x</p:attrName>
                                          <p:attrName>ppt_y</p:attrName>
                                        </p:attrNameLst>
                                      </p:cBhvr>
                                      <p:rCtr x="-22639" y="0"/>
                                    </p:animMotion>
                                  </p:childTnLst>
                                </p:cTn>
                              </p:par>
                              <p:par>
                                <p:cTn id="7" presetID="63" presetClass="path" presetSubtype="0" fill="hold" nodeType="withEffect">
                                  <p:stCondLst>
                                    <p:cond delay="0"/>
                                  </p:stCondLst>
                                  <p:childTnLst>
                                    <p:animMotion origin="layout" path="M -4.16667E-6 0 L 0.43542 0 " pathEditMode="relative" rAng="0" ptsTypes="AA">
                                      <p:cBhvr>
                                        <p:cTn id="8" dur="3000" fill="hold"/>
                                        <p:tgtEl>
                                          <p:spTgt spid="26"/>
                                        </p:tgtEl>
                                        <p:attrNameLst>
                                          <p:attrName>ppt_x</p:attrName>
                                          <p:attrName>ppt_y</p:attrName>
                                        </p:attrNameLst>
                                      </p:cBhvr>
                                      <p:rCtr x="218" y="0"/>
                                    </p:animMotion>
                                  </p:childTnLst>
                                </p:cTn>
                              </p:par>
                              <p:par>
                                <p:cTn id="9" presetID="16" presetClass="entr" presetSubtype="37"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barn(outVertical)">
                                      <p:cBhvr>
                                        <p:cTn id="11" dur="3000"/>
                                        <p:tgtEl>
                                          <p:spTgt spid="10"/>
                                        </p:tgtEl>
                                      </p:cBhvr>
                                    </p:animEffect>
                                  </p:childTnLst>
                                </p:cTn>
                              </p:par>
                            </p:childTnLst>
                          </p:cTn>
                        </p:par>
                        <p:par>
                          <p:cTn id="12" fill="hold">
                            <p:stCondLst>
                              <p:cond delay="3000"/>
                            </p:stCondLst>
                            <p:childTnLst>
                              <p:par>
                                <p:cTn id="13" presetID="2" presetClass="entr" presetSubtype="8" decel="32000" fill="hold" nodeType="afterEffect">
                                  <p:stCondLst>
                                    <p:cond delay="900"/>
                                  </p:stCondLst>
                                  <p:childTnLst>
                                    <p:set>
                                      <p:cBhvr>
                                        <p:cTn id="14" dur="1" fill="hold">
                                          <p:stCondLst>
                                            <p:cond delay="0"/>
                                          </p:stCondLst>
                                        </p:cTn>
                                        <p:tgtEl>
                                          <p:spTgt spid="24"/>
                                        </p:tgtEl>
                                        <p:attrNameLst>
                                          <p:attrName>style.visibility</p:attrName>
                                        </p:attrNameLst>
                                      </p:cBhvr>
                                      <p:to>
                                        <p:strVal val="visible"/>
                                      </p:to>
                                    </p:set>
                                    <p:anim calcmode="lin" valueType="num">
                                      <p:cBhvr additive="base">
                                        <p:cTn id="15" dur="10000" fill="hold"/>
                                        <p:tgtEl>
                                          <p:spTgt spid="24"/>
                                        </p:tgtEl>
                                        <p:attrNameLst>
                                          <p:attrName>ppt_x</p:attrName>
                                        </p:attrNameLst>
                                      </p:cBhvr>
                                      <p:tavLst>
                                        <p:tav tm="0">
                                          <p:val>
                                            <p:strVal val="0-#ppt_w/2"/>
                                          </p:val>
                                        </p:tav>
                                        <p:tav tm="100000">
                                          <p:val>
                                            <p:strVal val="#ppt_x"/>
                                          </p:val>
                                        </p:tav>
                                      </p:tavLst>
                                    </p:anim>
                                    <p:anim calcmode="lin" valueType="num">
                                      <p:cBhvr additive="base">
                                        <p:cTn id="16" dur="10000" fill="hold"/>
                                        <p:tgtEl>
                                          <p:spTgt spid="24"/>
                                        </p:tgtEl>
                                        <p:attrNameLst>
                                          <p:attrName>ppt_y</p:attrName>
                                        </p:attrNameLst>
                                      </p:cBhvr>
                                      <p:tavLst>
                                        <p:tav tm="0">
                                          <p:val>
                                            <p:strVal val="#ppt_y"/>
                                          </p:val>
                                        </p:tav>
                                        <p:tav tm="100000">
                                          <p:val>
                                            <p:strVal val="#ppt_y"/>
                                          </p:val>
                                        </p:tav>
                                      </p:tavLst>
                                    </p:anim>
                                  </p:childTnLst>
                                </p:cTn>
                              </p:par>
                              <p:par>
                                <p:cTn id="17" presetID="6" presetClass="emph" presetSubtype="0" fill="hold" nodeType="withEffect">
                                  <p:stCondLst>
                                    <p:cond delay="0"/>
                                  </p:stCondLst>
                                  <p:childTnLst>
                                    <p:animScale>
                                      <p:cBhvr>
                                        <p:cTn id="18" dur="10000" fill="hold"/>
                                        <p:tgtEl>
                                          <p:spTgt spid="10"/>
                                        </p:tgtEl>
                                      </p:cBhvr>
                                      <p:by x="130000" y="130000"/>
                                    </p:animScale>
                                  </p:childTnLst>
                                </p:cTn>
                              </p:par>
                              <p:par>
                                <p:cTn id="19" presetID="2" presetClass="entr" presetSubtype="8" decel="32000" fill="hold" nodeType="withEffect">
                                  <p:stCondLst>
                                    <p:cond delay="0"/>
                                  </p:stCondLst>
                                  <p:childTnLst>
                                    <p:set>
                                      <p:cBhvr>
                                        <p:cTn id="20" dur="1" fill="hold">
                                          <p:stCondLst>
                                            <p:cond delay="0"/>
                                          </p:stCondLst>
                                        </p:cTn>
                                        <p:tgtEl>
                                          <p:spTgt spid="25"/>
                                        </p:tgtEl>
                                        <p:attrNameLst>
                                          <p:attrName>style.visibility</p:attrName>
                                        </p:attrNameLst>
                                      </p:cBhvr>
                                      <p:to>
                                        <p:strVal val="visible"/>
                                      </p:to>
                                    </p:set>
                                    <p:anim calcmode="lin" valueType="num">
                                      <p:cBhvr additive="base">
                                        <p:cTn id="21" dur="10000" fill="hold"/>
                                        <p:tgtEl>
                                          <p:spTgt spid="25"/>
                                        </p:tgtEl>
                                        <p:attrNameLst>
                                          <p:attrName>ppt_x</p:attrName>
                                        </p:attrNameLst>
                                      </p:cBhvr>
                                      <p:tavLst>
                                        <p:tav tm="0">
                                          <p:val>
                                            <p:strVal val="0-#ppt_w/2"/>
                                          </p:val>
                                        </p:tav>
                                        <p:tav tm="100000">
                                          <p:val>
                                            <p:strVal val="#ppt_x"/>
                                          </p:val>
                                        </p:tav>
                                      </p:tavLst>
                                    </p:anim>
                                    <p:anim calcmode="lin" valueType="num">
                                      <p:cBhvr additive="base">
                                        <p:cTn id="22" dur="10000" fill="hold"/>
                                        <p:tgtEl>
                                          <p:spTgt spid="25"/>
                                        </p:tgtEl>
                                        <p:attrNameLst>
                                          <p:attrName>ppt_y</p:attrName>
                                        </p:attrNameLst>
                                      </p:cBhvr>
                                      <p:tavLst>
                                        <p:tav tm="0">
                                          <p:val>
                                            <p:strVal val="#ppt_y"/>
                                          </p:val>
                                        </p:tav>
                                        <p:tav tm="100000">
                                          <p:val>
                                            <p:strVal val="#ppt_y"/>
                                          </p:val>
                                        </p:tav>
                                      </p:tavLst>
                                    </p:anim>
                                  </p:childTnLst>
                                </p:cTn>
                              </p:par>
                              <p:par>
                                <p:cTn id="23" presetID="1" presetClass="entr" presetSubtype="0" fill="hold" nodeType="withEffect">
                                  <p:stCondLst>
                                    <p:cond delay="1100"/>
                                  </p:stCondLst>
                                  <p:childTnLst>
                                    <p:set>
                                      <p:cBhvr>
                                        <p:cTn id="24" dur="1" fill="hold">
                                          <p:stCondLst>
                                            <p:cond delay="0"/>
                                          </p:stCondLst>
                                        </p:cTn>
                                        <p:tgtEl>
                                          <p:spTgt spid="31"/>
                                        </p:tgtEl>
                                        <p:attrNameLst>
                                          <p:attrName>style.visibility</p:attrName>
                                        </p:attrNameLst>
                                      </p:cBhvr>
                                      <p:to>
                                        <p:strVal val="visible"/>
                                      </p:to>
                                    </p:set>
                                  </p:childTnLst>
                                </p:cTn>
                              </p:par>
                              <p:par>
                                <p:cTn id="25" presetID="0" presetClass="path" presetSubtype="0" accel="50000" decel="50000" fill="hold" nodeType="withEffect">
                                  <p:stCondLst>
                                    <p:cond delay="1100"/>
                                  </p:stCondLst>
                                  <p:childTnLst>
                                    <p:animMotion origin="layout" path="M -0.54496 -0.01975 C -0.52951 -0.04352 -0.51406 -0.06698 -0.51094 -0.0679 C -0.50781 -0.06883 -0.52326 -0.03673 -0.52621 -0.02469 C -0.52917 -0.01265 -0.52951 -0.00278 -0.5283 0.0037 C -0.52708 0.01018 -0.52205 0.01883 -0.51858 0.01358 C -0.5151 0.00833 -0.50868 -0.02346 -0.50746 -0.02716 C -0.50625 -0.03086 -0.51319 -0.00216 -0.51094 -0.00864 C -0.50868 -0.01512 -0.49653 -0.06667 -0.49358 -0.06667 C -0.49062 -0.06667 -0.49305 -0.025 -0.49358 -0.00864 C -0.4941 0.00772 -0.49566 0.02593 -0.49705 0.03086 C -0.49844 0.0358 -0.50816 0.03426 -0.50191 0.02099 C -0.49566 0.00772 -0.46719 -0.04012 -0.45955 -0.04938 C -0.45191 -0.05864 -0.4559 -0.03796 -0.45608 -0.03457 C -0.45625 -0.03117 -0.45764 -0.03303 -0.46024 -0.02963 C -0.46285 -0.02624 -0.46736 -0.01883 -0.47135 -0.01482 C -0.47535 -0.0108 -0.48594 -0.00463 -0.48385 -0.00494 C -0.48177 -0.00525 -0.46042 -0.01883 -0.45885 -0.01728 C -0.45729 -0.01574 -0.47344 0.00247 -0.47413 0.00494 C -0.47483 0.00741 -0.46528 0.00093 -0.46302 -0.00247 C -0.46076 -0.00586 -0.45903 -0.01636 -0.46024 -0.01482 C -0.46146 -0.01327 -0.46805 0.00093 -0.46996 0.00741 C -0.47187 0.01389 -0.47031 0.02068 -0.47135 0.02469 C -0.4724 0.0287 -0.47812 0.03117 -0.47621 0.0321 C -0.4743 0.03302 -0.46424 0.03025 -0.46024 0.02963 C -0.45625 0.02901 -0.45365 0.03086 -0.45191 0.02839 C -0.45017 0.02593 -0.45017 0.01852 -0.44983 0.01481 C -0.44948 0.01111 -0.45295 0.00895 -0.44983 0.00617 C -0.4467 0.00339 -0.43437 0.0037 -0.43108 -0.00124 C -0.42778 -0.00617 -0.43125 -0.01821 -0.42969 -0.02346 C -0.42812 -0.0287 -0.42708 -0.03056 -0.42205 -0.03333 C -0.41701 -0.03611 -0.40052 -0.0429 -0.39913 -0.03951 C -0.39774 -0.03611 -0.40972 -0.01883 -0.41371 -0.01235 C -0.41771 -0.00586 -0.42274 0.00833 -0.42344 4.93827E-7 C -0.42413 -0.00833 -0.4184 -0.06543 -0.41788 -0.06173 C -0.41736 -0.05803 -0.42448 0.00833 -0.41996 0.02222 C -0.41545 0.03611 -0.39809 0.03488 -0.3908 0.02222 C -0.38351 0.00957 -0.38108 -0.0392 -0.37621 -0.05309 C -0.37135 -0.06698 -0.36528 -0.06574 -0.36163 -0.06049 C -0.35799 -0.05525 -0.35555 -0.03457 -0.35399 -0.02222 C -0.35243 -0.00988 -0.3526 0.00617 -0.3526 0.01358 C -0.3526 0.02099 -0.35035 0.02099 -0.35399 0.02222 C -0.35764 0.02346 -0.37083 0.02315 -0.37483 0.02099 C -0.37882 0.01883 -0.37743 0.01636 -0.3776 0.00864 C -0.37778 0.00093 -0.37795 -0.0213 -0.37621 -0.02593 C -0.37448 -0.03056 -0.36875 -0.02191 -0.36719 -0.01852 C -0.36562 -0.01512 -0.36458 -0.01019 -0.36649 -0.00617 C -0.3684 -0.00216 -0.37639 0.00586 -0.3783 0.00617 C -0.38021 0.00648 -0.38472 4.93827E-7 -0.3776 -0.0037 C -0.37049 -0.00741 -0.34514 -0.01327 -0.33594 -0.01605 C -0.32674 -0.01883 -0.32205 -0.02315 -0.32274 -0.01975 C -0.32344 -0.01636 -0.33993 0.00741 -0.3401 0.00494 C -0.34028 0.00247 -0.3283 -0.02747 -0.32413 -0.03457 C -0.31996 -0.04167 -0.31753 -0.04444 -0.3151 -0.03827 C -0.31267 -0.0321 -0.31163 -0.00772 -0.30955 0.00247 C -0.30746 0.01265 -0.30799 0.01883 -0.3026 0.02222 C -0.29722 0.02562 -0.2816 0.03025 -0.27691 0.02346 C -0.27222 0.01667 -0.26406 -0.01296 -0.27413 -0.01852 C -0.2842 -0.02407 -0.32882 -0.01358 -0.33733 -0.00988 C -0.34583 -0.00617 -0.3283 0.00154 -0.32552 0.0037 C -0.32274 0.00586 -0.33055 0.01265 -0.32066 0.0037 C -0.31076 -0.00525 -0.27378 -0.04475 -0.26649 -0.04938 C -0.2592 -0.05401 -0.27326 -0.03241 -0.27691 -0.02346 C -0.28055 -0.01451 -0.2901 -0.00031 -0.28871 0.00494 C -0.28733 0.01018 -0.27378 0.0108 -0.26858 0.00741 C -0.26337 0.00401 -0.26215 -0.00772 -0.25746 -0.01482 C -0.25278 -0.02191 -0.24201 -0.03673 -0.2408 -0.03457 C -0.23958 -0.03241 -0.2467 -0.00957 -0.24983 -0.00124 C -0.25295 0.0071 -0.25712 0.01296 -0.25955 0.01605 C -0.26198 0.01914 -0.26406 0.025 -0.26441 0.01728 C -0.26476 0.00957 -0.26389 -0.01698 -0.26163 -0.02963 C -0.25937 -0.04228 -0.25417 -0.05031 -0.25121 -0.05803 C -0.24826 -0.06574 -0.24687 -0.08056 -0.24358 -0.07654 C -0.24028 -0.07253 -0.23715 -0.04105 -0.23108 -0.03457 C -0.225 -0.02809 -0.20937 -0.03426 -0.20746 -0.03827 C -0.20555 -0.04228 -0.21684 -0.05772 -0.21927 -0.05803 C -0.2217 -0.05833 -0.21944 -0.04969 -0.22205 -0.03951 C -0.22465 -0.02932 -0.23472 -0.00154 -0.23455 0.0037 C -0.23437 0.00895 -0.22413 -0.0037 -0.22066 -0.00741 C -0.21719 -0.01111 -0.21528 -0.01389 -0.21371 -0.01852 C -0.21215 -0.02315 -0.20694 -0.04198 -0.21163 -0.03457 C -0.21632 -0.02716 -0.24045 0.01605 -0.24219 0.02593 C -0.24392 0.0358 -0.22812 0.02562 -0.22205 0.02469 C -0.21597 0.02376 -0.20903 0.02253 -0.20608 0.01975 C -0.20312 0.01697 -0.20833 0.01296 -0.20399 0.00741 C -0.19965 0.00185 -0.18316 -0.00432 -0.18038 -0.01358 C -0.1776 -0.02284 -0.18542 -0.05278 -0.18733 -0.04815 C -0.18924 -0.04352 -0.19305 0.01296 -0.19149 0.01481 C -0.18993 0.01667 -0.18194 -0.03179 -0.1776 -0.03704 C -0.17326 -0.04228 -0.16545 -0.02191 -0.1651 -0.01728 C -0.16476 -0.01265 -0.17812 -0.00679 -0.17552 -0.00988 C -0.17292 -0.01296 -0.15347 -0.03549 -0.14913 -0.0358 C -0.14479 -0.03611 -0.14948 -0.01944 -0.14983 -0.01235 C -0.15017 -0.00525 -0.15139 0.01111 -0.15121 0.00617 C -0.15104 0.00123 -0.15243 -0.03488 -0.14844 -0.04198 C -0.14444 -0.04907 -0.12882 -0.04167 -0.1276 -0.03704 C -0.12639 -0.03241 -0.1375 -0.01821 -0.1408 -0.01358 C -0.1441 -0.00895 -0.15069 -0.00617 -0.14774 -0.00988 C -0.14479 -0.01358 -0.12951 -0.02994 -0.12344 -0.0358 C -0.11736 -0.04167 -0.11753 -0.04352 -0.11163 -0.04444 C -0.10573 -0.04537 -0.08958 -0.04228 -0.08802 -0.04198 C -0.08646 -0.04167 -0.09896 -0.04846 -0.10191 -0.04198 C -0.10486 -0.03549 -0.10538 -0.01265 -0.10608 -0.0037 C -0.10677 0.00525 -0.11319 0.00957 -0.10608 0.01111 C -0.09896 0.01265 -0.07778 0.00586 -0.06302 0.00494 C -0.04826 0.00401 -0.03038 0.00556 -0.01719 0.00494 C -0.00399 0.00432 0.00903 0.00216 0.01615 0.00123 C 0.02326 0.00031 0.02431 0.00031 0.02587 4.93827E-7 " pathEditMode="relative" rAng="0" ptsTypes="aaaaaaaaaaaaaaaaaaaaaaaaaaaaaaaaaaaaaaaaaaaaaaaaaaaaaaaaaaaaaaaaaaaaaaaaaaaaaaaaaaaaaaaaaaaaaaaaaaaaaaaaaaA">
                                      <p:cBhvr>
                                        <p:cTn id="26" dur="3000" fill="hold"/>
                                        <p:tgtEl>
                                          <p:spTgt spid="31"/>
                                        </p:tgtEl>
                                        <p:attrNameLst>
                                          <p:attrName>ppt_x</p:attrName>
                                          <p:attrName>ppt_y</p:attrName>
                                        </p:attrNameLst>
                                      </p:cBhvr>
                                      <p:rCtr x="28542" y="-247"/>
                                    </p:animMotion>
                                  </p:childTnLst>
                                </p:cTn>
                              </p:par>
                              <p:par>
                                <p:cTn id="27" presetID="10" presetClass="exit" presetSubtype="0" fill="hold" nodeType="withEffect">
                                  <p:stCondLst>
                                    <p:cond delay="4300"/>
                                  </p:stCondLst>
                                  <p:childTnLst>
                                    <p:animEffect transition="out" filter="fade">
                                      <p:cBhvr>
                                        <p:cTn id="28" dur="1000"/>
                                        <p:tgtEl>
                                          <p:spTgt spid="31"/>
                                        </p:tgtEl>
                                      </p:cBhvr>
                                    </p:animEffect>
                                    <p:set>
                                      <p:cBhvr>
                                        <p:cTn id="29" dur="1" fill="hold">
                                          <p:stCondLst>
                                            <p:cond delay="999"/>
                                          </p:stCondLst>
                                        </p:cTn>
                                        <p:tgtEl>
                                          <p:spTgt spid="31"/>
                                        </p:tgtEl>
                                        <p:attrNameLst>
                                          <p:attrName>style.visibility</p:attrName>
                                        </p:attrNameLst>
                                      </p:cBhvr>
                                      <p:to>
                                        <p:strVal val="hidden"/>
                                      </p:to>
                                    </p:set>
                                  </p:childTnLst>
                                </p:cTn>
                              </p:par>
                              <p:par>
                                <p:cTn id="30" presetID="22" presetClass="entr" presetSubtype="8" fill="hold" grpId="0" nodeType="withEffect">
                                  <p:stCondLst>
                                    <p:cond delay="1100"/>
                                  </p:stCondLst>
                                  <p:childTnLst>
                                    <p:set>
                                      <p:cBhvr>
                                        <p:cTn id="31" dur="1" fill="hold">
                                          <p:stCondLst>
                                            <p:cond delay="0"/>
                                          </p:stCondLst>
                                        </p:cTn>
                                        <p:tgtEl>
                                          <p:spTgt spid="16"/>
                                        </p:tgtEl>
                                        <p:attrNameLst>
                                          <p:attrName>style.visibility</p:attrName>
                                        </p:attrNameLst>
                                      </p:cBhvr>
                                      <p:to>
                                        <p:strVal val="visible"/>
                                      </p:to>
                                    </p:set>
                                    <p:animEffect transition="in" filter="wipe(left)">
                                      <p:cBhvr>
                                        <p:cTn id="32" dur="3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ý Thường Kiệt đại chiến Như Nguyệt giang - phần 3 (cuối) - Việt Sử Kiêu Hùng_2">
            <a:hlinkClick r:id="" action="ppaction://media"/>
            <a:extLst>
              <a:ext uri="{FF2B5EF4-FFF2-40B4-BE49-F238E27FC236}">
                <a16:creationId xmlns:a16="http://schemas.microsoft.com/office/drawing/2014/main" id="{8A4D71E1-1C35-491D-8CD5-518A3E264B74}"/>
              </a:ext>
            </a:extLst>
          </p:cNvPr>
          <p:cNvPicPr>
            <a:picLocks noChangeAspect="1"/>
          </p:cNvPicPr>
          <p:nvPr>
            <a:videoFile r:link="rId1"/>
            <p:extLst>
              <p:ext uri="{DAA4B4D4-6D71-4841-9C94-3DE7FCFB9230}">
                <p14:media xmlns:p14="http://schemas.microsoft.com/office/powerpoint/2010/main" r:embed="rId2">
                  <p14:trim st="79540" end="1.050911375E6"/>
                </p14:media>
              </p:ext>
            </p:extLst>
          </p:nvPr>
        </p:nvPicPr>
        <p:blipFill>
          <a:blip r:embed="rId5"/>
          <a:stretch>
            <a:fillRect/>
          </a:stretch>
        </p:blipFill>
        <p:spPr>
          <a:xfrm>
            <a:off x="683568" y="555526"/>
            <a:ext cx="7545085" cy="4162835"/>
          </a:xfrm>
          <a:prstGeom prst="rect">
            <a:avLst/>
          </a:prstGeom>
          <a:ln>
            <a:noFill/>
          </a:ln>
          <a:effectLst>
            <a:softEdge rad="112500"/>
          </a:effectLst>
        </p:spPr>
      </p:pic>
    </p:spTree>
    <p:extLst>
      <p:ext uri="{BB962C8B-B14F-4D97-AF65-F5344CB8AC3E}">
        <p14:creationId xmlns:p14="http://schemas.microsoft.com/office/powerpoint/2010/main" val="520445950"/>
      </p:ext>
    </p:extLst>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49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3" descr="C:\Users\Administrator\Desktop\00.png"/>
          <p:cNvPicPr>
            <a:picLocks noChangeAspect="1" noChangeArrowheads="1"/>
          </p:cNvPicPr>
          <p:nvPr/>
        </p:nvPicPr>
        <p:blipFill>
          <a:blip r:embed="rId3" cstate="print">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a:stretch>
            <a:fillRect/>
          </a:stretch>
        </p:blipFill>
        <p:spPr bwMode="auto">
          <a:xfrm flipH="1">
            <a:off x="6607807" y="2746734"/>
            <a:ext cx="2536193" cy="1983227"/>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直接连接符 10"/>
          <p:cNvCxnSpPr>
            <a:cxnSpLocks/>
          </p:cNvCxnSpPr>
          <p:nvPr/>
        </p:nvCxnSpPr>
        <p:spPr>
          <a:xfrm>
            <a:off x="2112054" y="2660335"/>
            <a:ext cx="1667858" cy="288528"/>
          </a:xfrm>
          <a:prstGeom prst="line">
            <a:avLst/>
          </a:prstGeom>
          <a:ln w="38100">
            <a:solidFill>
              <a:schemeClr val="tx1">
                <a:lumMod val="95000"/>
                <a:lumOff val="5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12" name="直接连接符 11"/>
          <p:cNvCxnSpPr>
            <a:cxnSpLocks/>
          </p:cNvCxnSpPr>
          <p:nvPr/>
        </p:nvCxnSpPr>
        <p:spPr>
          <a:xfrm flipV="1">
            <a:off x="5330456" y="2618246"/>
            <a:ext cx="1195593" cy="423608"/>
          </a:xfrm>
          <a:prstGeom prst="line">
            <a:avLst/>
          </a:prstGeom>
          <a:ln w="38100">
            <a:solidFill>
              <a:schemeClr val="tx1">
                <a:lumMod val="95000"/>
                <a:lumOff val="5000"/>
              </a:schemeClr>
            </a:solidFill>
            <a:prstDash val="sysDash"/>
          </a:ln>
        </p:spPr>
        <p:style>
          <a:lnRef idx="1">
            <a:schemeClr val="accent1"/>
          </a:lnRef>
          <a:fillRef idx="0">
            <a:schemeClr val="accent1"/>
          </a:fillRef>
          <a:effectRef idx="0">
            <a:schemeClr val="accent1"/>
          </a:effectRef>
          <a:fontRef idx="minor">
            <a:schemeClr val="tx1"/>
          </a:fontRef>
        </p:style>
      </p:cxnSp>
      <p:grpSp>
        <p:nvGrpSpPr>
          <p:cNvPr id="14" name="组合 13"/>
          <p:cNvGrpSpPr/>
          <p:nvPr/>
        </p:nvGrpSpPr>
        <p:grpSpPr>
          <a:xfrm>
            <a:off x="743902" y="1558171"/>
            <a:ext cx="1573854" cy="1513472"/>
            <a:chOff x="959633" y="1713534"/>
            <a:chExt cx="1573854" cy="1537130"/>
          </a:xfrm>
        </p:grpSpPr>
        <p:pic>
          <p:nvPicPr>
            <p:cNvPr id="15" name="Picture 2" descr="C:\Users\Administrator\Desktop\11519219_230238617143_2副本.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59633" y="1713534"/>
              <a:ext cx="1573854" cy="153713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p:cNvSpPr txBox="1"/>
            <p:nvPr/>
          </p:nvSpPr>
          <p:spPr>
            <a:xfrm>
              <a:off x="1397746" y="2297433"/>
              <a:ext cx="612668" cy="410369"/>
            </a:xfrm>
            <a:prstGeom prst="rect">
              <a:avLst/>
            </a:prstGeom>
            <a:noFill/>
          </p:spPr>
          <p:txBody>
            <a:bodyPr wrap="none" rtlCol="0">
              <a:spAutoFit/>
            </a:bodyPr>
            <a:lstStyle/>
            <a:p>
              <a:r>
                <a:rPr lang="en-US" altLang="zh-CN" b="1" dirty="0">
                  <a:latin typeface="UVN Bay Buom Hep Nang" panose="00000400000000000000" pitchFamily="2" charset="0"/>
                </a:rPr>
                <a:t>1076</a:t>
              </a:r>
              <a:endParaRPr lang="zh-CN" altLang="en-US" b="1" dirty="0">
                <a:latin typeface="UVN Bay Buom Hep Nang" panose="00000400000000000000" pitchFamily="2" charset="0"/>
              </a:endParaRPr>
            </a:p>
          </p:txBody>
        </p:sp>
      </p:grpSp>
      <p:grpSp>
        <p:nvGrpSpPr>
          <p:cNvPr id="17" name="组合 16"/>
          <p:cNvGrpSpPr/>
          <p:nvPr/>
        </p:nvGrpSpPr>
        <p:grpSpPr>
          <a:xfrm>
            <a:off x="3713484" y="1774430"/>
            <a:ext cx="1678998" cy="1771810"/>
            <a:chOff x="2950998" y="2889185"/>
            <a:chExt cx="1573854" cy="1537130"/>
          </a:xfrm>
        </p:grpSpPr>
        <p:pic>
          <p:nvPicPr>
            <p:cNvPr id="18" name="Picture 2" descr="C:\Users\Administrator\Desktop\11519219_230238617143_2副本.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1563716">
              <a:off x="2950998" y="2889185"/>
              <a:ext cx="1573854" cy="1537130"/>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p:cNvSpPr txBox="1"/>
            <p:nvPr/>
          </p:nvSpPr>
          <p:spPr>
            <a:xfrm>
              <a:off x="3433490" y="3220970"/>
              <a:ext cx="633507" cy="865486"/>
            </a:xfrm>
            <a:prstGeom prst="rect">
              <a:avLst/>
            </a:prstGeom>
            <a:noFill/>
          </p:spPr>
          <p:txBody>
            <a:bodyPr wrap="none" rtlCol="0">
              <a:spAutoFit/>
            </a:bodyPr>
            <a:lstStyle/>
            <a:p>
              <a:pPr algn="ctr"/>
              <a:r>
                <a:rPr lang="en-US" altLang="zh-CN" b="1" dirty="0" err="1">
                  <a:latin typeface="UVN Bay Buom Hep Nang" panose="00000400000000000000" pitchFamily="2" charset="0"/>
                </a:rPr>
                <a:t>Cuối</a:t>
              </a:r>
              <a:endParaRPr lang="en-US" altLang="zh-CN" b="1" dirty="0">
                <a:latin typeface="UVN Bay Buom Hep Nang" panose="00000400000000000000" pitchFamily="2" charset="0"/>
              </a:endParaRPr>
            </a:p>
            <a:p>
              <a:pPr algn="ctr"/>
              <a:r>
                <a:rPr lang="en-US" altLang="zh-CN" b="1" dirty="0" err="1">
                  <a:latin typeface="UVN Bay Buom Hep Nang" panose="00000400000000000000" pitchFamily="2" charset="0"/>
                </a:rPr>
                <a:t>năm</a:t>
              </a:r>
              <a:r>
                <a:rPr lang="en-US" altLang="zh-CN" b="1" dirty="0">
                  <a:latin typeface="UVN Bay Buom Hep Nang" panose="00000400000000000000" pitchFamily="2" charset="0"/>
                </a:rPr>
                <a:t> </a:t>
              </a:r>
            </a:p>
            <a:p>
              <a:pPr algn="ctr"/>
              <a:r>
                <a:rPr lang="en-US" altLang="zh-CN" b="1" dirty="0">
                  <a:latin typeface="UVN Bay Buom Hep Nang" panose="00000400000000000000" pitchFamily="2" charset="0"/>
                </a:rPr>
                <a:t>1076</a:t>
              </a:r>
              <a:endParaRPr lang="zh-CN" altLang="en-US" b="1" dirty="0">
                <a:latin typeface="UVN Bay Buom Hep Nang" panose="00000400000000000000" pitchFamily="2" charset="0"/>
              </a:endParaRPr>
            </a:p>
          </p:txBody>
        </p:sp>
      </p:grpSp>
      <p:sp>
        <p:nvSpPr>
          <p:cNvPr id="27" name="TextBox 26"/>
          <p:cNvSpPr txBox="1"/>
          <p:nvPr/>
        </p:nvSpPr>
        <p:spPr>
          <a:xfrm>
            <a:off x="571838" y="3286215"/>
            <a:ext cx="3424693" cy="1323439"/>
          </a:xfrm>
          <a:prstGeom prst="rect">
            <a:avLst/>
          </a:prstGeom>
          <a:noFill/>
        </p:spPr>
        <p:txBody>
          <a:bodyPr wrap="square" rtlCol="0">
            <a:spAutoFit/>
          </a:bodyPr>
          <a:lstStyle/>
          <a:p>
            <a:pPr algn="just"/>
            <a:r>
              <a:rPr lang="en-US" altLang="zh-CN" sz="2000" b="1" dirty="0">
                <a:solidFill>
                  <a:srgbClr val="002060"/>
                </a:solidFill>
                <a:latin typeface="UVN Bay Buom Hep Nang" panose="00000400000000000000" pitchFamily="2" charset="0"/>
              </a:rPr>
              <a:t>Sau </a:t>
            </a:r>
            <a:r>
              <a:rPr lang="en-US" altLang="zh-CN" sz="2000" b="1" dirty="0" err="1">
                <a:solidFill>
                  <a:srgbClr val="002060"/>
                </a:solidFill>
                <a:latin typeface="UVN Bay Buom Hep Nang" panose="00000400000000000000" pitchFamily="2" charset="0"/>
              </a:rPr>
              <a:t>khi</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trở</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về</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nước</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Lý</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Thường</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Kiệt</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chủ</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động</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cho</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xây</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dựng</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phòng</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tuyến</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trên</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sông</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Như</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Nguyệt</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Một</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khúc</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của</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sông</a:t>
            </a:r>
            <a:r>
              <a:rPr lang="en-US" altLang="zh-CN" sz="2000" b="1" dirty="0">
                <a:solidFill>
                  <a:srgbClr val="002060"/>
                </a:solidFill>
                <a:latin typeface="UVN Bay Buom Hep Nang" panose="00000400000000000000" pitchFamily="2" charset="0"/>
              </a:rPr>
              <a:t> </a:t>
            </a:r>
            <a:r>
              <a:rPr lang="en-US" altLang="zh-CN" sz="2000" b="1" dirty="0" err="1">
                <a:solidFill>
                  <a:srgbClr val="002060"/>
                </a:solidFill>
                <a:latin typeface="UVN Bay Buom Hep Nang" panose="00000400000000000000" pitchFamily="2" charset="0"/>
              </a:rPr>
              <a:t>Cầu</a:t>
            </a:r>
            <a:r>
              <a:rPr lang="en-US" altLang="zh-CN" sz="2000" b="1" dirty="0">
                <a:solidFill>
                  <a:srgbClr val="002060"/>
                </a:solidFill>
                <a:latin typeface="UVN Bay Buom Hep Nang" panose="00000400000000000000" pitchFamily="2" charset="0"/>
              </a:rPr>
              <a:t>)</a:t>
            </a:r>
            <a:endParaRPr lang="zh-CN" altLang="en-US" sz="2000" dirty="0">
              <a:solidFill>
                <a:srgbClr val="002060"/>
              </a:solidFill>
              <a:latin typeface="UVN Bay Buom Hep Nang" panose="00000400000000000000" pitchFamily="2" charset="0"/>
            </a:endParaRPr>
          </a:p>
        </p:txBody>
      </p:sp>
      <p:sp>
        <p:nvSpPr>
          <p:cNvPr id="28" name="TextBox 27"/>
          <p:cNvSpPr txBox="1"/>
          <p:nvPr/>
        </p:nvSpPr>
        <p:spPr>
          <a:xfrm>
            <a:off x="5789506" y="975060"/>
            <a:ext cx="2536193" cy="1631216"/>
          </a:xfrm>
          <a:prstGeom prst="rect">
            <a:avLst/>
          </a:prstGeom>
          <a:noFill/>
        </p:spPr>
        <p:txBody>
          <a:bodyPr wrap="square" rtlCol="0">
            <a:spAutoFit/>
          </a:bodyPr>
          <a:lstStyle/>
          <a:p>
            <a:pPr algn="just"/>
            <a:r>
              <a:rPr lang="en-US" altLang="zh-CN" sz="2500" dirty="0" err="1">
                <a:solidFill>
                  <a:srgbClr val="002060"/>
                </a:solidFill>
                <a:latin typeface="UVN Bay Buom Hep Nang" panose="00000400000000000000" pitchFamily="2" charset="0"/>
              </a:rPr>
              <a:t>Được</a:t>
            </a:r>
            <a:r>
              <a:rPr lang="en-US" altLang="zh-CN" sz="2500" dirty="0">
                <a:solidFill>
                  <a:srgbClr val="002060"/>
                </a:solidFill>
                <a:latin typeface="UVN Bay Buom Hep Nang" panose="00000400000000000000" pitchFamily="2" charset="0"/>
              </a:rPr>
              <a:t> tin </a:t>
            </a:r>
            <a:r>
              <a:rPr lang="en-US" altLang="zh-CN" sz="2500" dirty="0" err="1">
                <a:solidFill>
                  <a:srgbClr val="002060"/>
                </a:solidFill>
                <a:latin typeface="UVN Bay Buom Hep Nang" panose="00000400000000000000" pitchFamily="2" charset="0"/>
              </a:rPr>
              <a:t>đó</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vua</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tôi</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nhà</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Tống</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vội</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vã</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tiến</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hành</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xâm</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lược</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nước</a:t>
            </a:r>
            <a:r>
              <a:rPr lang="en-US" altLang="zh-CN" sz="2500" dirty="0">
                <a:solidFill>
                  <a:srgbClr val="002060"/>
                </a:solidFill>
                <a:latin typeface="UVN Bay Buom Hep Nang" panose="00000400000000000000" pitchFamily="2" charset="0"/>
              </a:rPr>
              <a:t> ta.</a:t>
            </a:r>
            <a:endParaRPr lang="zh-CN" altLang="en-US" sz="2500" dirty="0">
              <a:solidFill>
                <a:srgbClr val="002060"/>
              </a:solidFill>
              <a:latin typeface="UVN Bay Buom Hep Nang" panose="00000400000000000000" pitchFamily="2" charset="0"/>
            </a:endParaRPr>
          </a:p>
        </p:txBody>
      </p:sp>
      <p:sp>
        <p:nvSpPr>
          <p:cNvPr id="31" name="TextBox 30"/>
          <p:cNvSpPr txBox="1">
            <a:spLocks noChangeArrowheads="1"/>
          </p:cNvSpPr>
          <p:nvPr/>
        </p:nvSpPr>
        <p:spPr bwMode="auto">
          <a:xfrm>
            <a:off x="497174" y="195486"/>
            <a:ext cx="3424693" cy="411829"/>
          </a:xfrm>
          <a:prstGeom prst="rect">
            <a:avLst/>
          </a:prstGeom>
          <a:noFill/>
          <a:ln w="9525">
            <a:noFill/>
            <a:miter lim="800000"/>
            <a:headEnd/>
            <a:tailEnd/>
          </a:ln>
        </p:spPr>
        <p:txBody>
          <a:bodyPr wrap="none" lIns="72567" tIns="36283" rIns="72567" bIns="36283">
            <a:spAutoFit/>
          </a:bodyPr>
          <a:lstStyle/>
          <a:p>
            <a:r>
              <a:rPr lang="en-US" altLang="zh-CN" sz="2200" dirty="0">
                <a:solidFill>
                  <a:schemeClr val="bg1"/>
                </a:solidFill>
                <a:latin typeface="方正大标宋简体" pitchFamily="2" charset="-122"/>
                <a:ea typeface="方正大标宋简体" pitchFamily="2" charset="-122"/>
              </a:rPr>
              <a:t>&gt;&gt;</a:t>
            </a:r>
            <a:r>
              <a:rPr lang="en-US" altLang="zh-CN" sz="2200" dirty="0" err="1">
                <a:solidFill>
                  <a:schemeClr val="bg1"/>
                </a:solidFill>
                <a:latin typeface="UVN Bay Buom Hep Nang" panose="00000400000000000000" pitchFamily="2" charset="0"/>
                <a:ea typeface="方正大标宋简体" pitchFamily="2" charset="-122"/>
              </a:rPr>
              <a:t>Diễn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biến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cuộc</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kháng</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chiến</a:t>
            </a:r>
            <a:endParaRPr lang="zh-CN" altLang="en-US" sz="2200" dirty="0">
              <a:solidFill>
                <a:schemeClr val="bg1"/>
              </a:solidFill>
              <a:latin typeface="UVN Bay Buom Hep Nang" panose="00000400000000000000" pitchFamily="2" charset="0"/>
              <a:ea typeface="方正大标宋简体" pitchFamily="2" charset="-122"/>
            </a:endParaRPr>
          </a:p>
        </p:txBody>
      </p:sp>
    </p:spTree>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0000"/>
                                  </p:iterate>
                                  <p:childTnLst>
                                    <p:set>
                                      <p:cBhvr>
                                        <p:cTn id="6" dur="1" fill="hold">
                                          <p:stCondLst>
                                            <p:cond delay="0"/>
                                          </p:stCondLst>
                                        </p:cTn>
                                        <p:tgtEl>
                                          <p:spTgt spid="31"/>
                                        </p:tgtEl>
                                        <p:attrNameLst>
                                          <p:attrName>style.visibility</p:attrName>
                                        </p:attrNameLst>
                                      </p:cBhvr>
                                      <p:to>
                                        <p:strVal val="visible"/>
                                      </p:to>
                                    </p:set>
                                    <p:anim calcmode="lin" valueType="num">
                                      <p:cBhvr>
                                        <p:cTn id="7" dur="500" fill="hold"/>
                                        <p:tgtEl>
                                          <p:spTgt spid="31"/>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1"/>
                                        </p:tgtEl>
                                        <p:attrNameLst>
                                          <p:attrName>ppt_y</p:attrName>
                                        </p:attrNameLst>
                                      </p:cBhvr>
                                      <p:tavLst>
                                        <p:tav tm="0">
                                          <p:val>
                                            <p:strVal val="#ppt_y"/>
                                          </p:val>
                                        </p:tav>
                                        <p:tav tm="100000">
                                          <p:val>
                                            <p:strVal val="#ppt_y"/>
                                          </p:val>
                                        </p:tav>
                                      </p:tavLst>
                                    </p:anim>
                                    <p:anim calcmode="lin" valueType="num">
                                      <p:cBhvr>
                                        <p:cTn id="9" dur="500" fill="hold"/>
                                        <p:tgtEl>
                                          <p:spTgt spid="31"/>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1"/>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1"/>
                                        </p:tgtEl>
                                      </p:cBhvr>
                                    </p:animEffect>
                                  </p:childTnLst>
                                </p:cTn>
                              </p:par>
                            </p:childTnLst>
                          </p:cTn>
                        </p:par>
                        <p:par>
                          <p:cTn id="12" fill="hold">
                            <p:stCondLst>
                              <p:cond delay="1650"/>
                            </p:stCondLst>
                            <p:childTnLst>
                              <p:par>
                                <p:cTn id="13" presetID="47" presetClass="entr" presetSubtype="0" fill="hold"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1000"/>
                                        <p:tgtEl>
                                          <p:spTgt spid="14"/>
                                        </p:tgtEl>
                                      </p:cBhvr>
                                    </p:animEffect>
                                    <p:anim calcmode="lin" valueType="num">
                                      <p:cBhvr>
                                        <p:cTn id="16" dur="1000" fill="hold"/>
                                        <p:tgtEl>
                                          <p:spTgt spid="14"/>
                                        </p:tgtEl>
                                        <p:attrNameLst>
                                          <p:attrName>ppt_x</p:attrName>
                                        </p:attrNameLst>
                                      </p:cBhvr>
                                      <p:tavLst>
                                        <p:tav tm="0">
                                          <p:val>
                                            <p:strVal val="#ppt_x"/>
                                          </p:val>
                                        </p:tav>
                                        <p:tav tm="100000">
                                          <p:val>
                                            <p:strVal val="#ppt_x"/>
                                          </p:val>
                                        </p:tav>
                                      </p:tavLst>
                                    </p:anim>
                                    <p:anim calcmode="lin" valueType="num">
                                      <p:cBhvr>
                                        <p:cTn id="17" dur="1000" fill="hold"/>
                                        <p:tgtEl>
                                          <p:spTgt spid="14"/>
                                        </p:tgtEl>
                                        <p:attrNameLst>
                                          <p:attrName>ppt_y</p:attrName>
                                        </p:attrNameLst>
                                      </p:cBhvr>
                                      <p:tavLst>
                                        <p:tav tm="0">
                                          <p:val>
                                            <p:strVal val="#ppt_y-.1"/>
                                          </p:val>
                                        </p:tav>
                                        <p:tav tm="100000">
                                          <p:val>
                                            <p:strVal val="#ppt_y"/>
                                          </p:val>
                                        </p:tav>
                                      </p:tavLst>
                                    </p:anim>
                                  </p:childTnLst>
                                </p:cTn>
                              </p:par>
                              <p:par>
                                <p:cTn id="18" presetID="47" presetClass="entr" presetSubtype="0" fill="hold" nodeType="withEffect">
                                  <p:stCondLst>
                                    <p:cond delay="800"/>
                                  </p:stCondLst>
                                  <p:childTnLst>
                                    <p:set>
                                      <p:cBhvr>
                                        <p:cTn id="19" dur="1" fill="hold">
                                          <p:stCondLst>
                                            <p:cond delay="0"/>
                                          </p:stCondLst>
                                        </p:cTn>
                                        <p:tgtEl>
                                          <p:spTgt spid="17"/>
                                        </p:tgtEl>
                                        <p:attrNameLst>
                                          <p:attrName>style.visibility</p:attrName>
                                        </p:attrNameLst>
                                      </p:cBhvr>
                                      <p:to>
                                        <p:strVal val="visible"/>
                                      </p:to>
                                    </p:set>
                                    <p:animEffect transition="in" filter="fade">
                                      <p:cBhvr>
                                        <p:cTn id="20" dur="1000"/>
                                        <p:tgtEl>
                                          <p:spTgt spid="17"/>
                                        </p:tgtEl>
                                      </p:cBhvr>
                                    </p:animEffect>
                                    <p:anim calcmode="lin" valueType="num">
                                      <p:cBhvr>
                                        <p:cTn id="21" dur="1000" fill="hold"/>
                                        <p:tgtEl>
                                          <p:spTgt spid="17"/>
                                        </p:tgtEl>
                                        <p:attrNameLst>
                                          <p:attrName>ppt_x</p:attrName>
                                        </p:attrNameLst>
                                      </p:cBhvr>
                                      <p:tavLst>
                                        <p:tav tm="0">
                                          <p:val>
                                            <p:strVal val="#ppt_x"/>
                                          </p:val>
                                        </p:tav>
                                        <p:tav tm="100000">
                                          <p:val>
                                            <p:strVal val="#ppt_x"/>
                                          </p:val>
                                        </p:tav>
                                      </p:tavLst>
                                    </p:anim>
                                    <p:anim calcmode="lin" valueType="num">
                                      <p:cBhvr>
                                        <p:cTn id="22" dur="1000" fill="hold"/>
                                        <p:tgtEl>
                                          <p:spTgt spid="17"/>
                                        </p:tgtEl>
                                        <p:attrNameLst>
                                          <p:attrName>ppt_y</p:attrName>
                                        </p:attrNameLst>
                                      </p:cBhvr>
                                      <p:tavLst>
                                        <p:tav tm="0">
                                          <p:val>
                                            <p:strVal val="#ppt_y-.1"/>
                                          </p:val>
                                        </p:tav>
                                        <p:tav tm="100000">
                                          <p:val>
                                            <p:strVal val="#ppt_y"/>
                                          </p:val>
                                        </p:tav>
                                      </p:tavLst>
                                    </p:anim>
                                  </p:childTnLst>
                                </p:cTn>
                              </p:par>
                            </p:childTnLst>
                          </p:cTn>
                        </p:par>
                        <p:par>
                          <p:cTn id="23" fill="hold">
                            <p:stCondLst>
                              <p:cond delay="3450"/>
                            </p:stCondLst>
                            <p:childTnLst>
                              <p:par>
                                <p:cTn id="24" presetID="22" presetClass="entr" presetSubtype="1" fill="hold" nodeType="after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up)">
                                      <p:cBhvr>
                                        <p:cTn id="26" dur="1000"/>
                                        <p:tgtEl>
                                          <p:spTgt spid="11"/>
                                        </p:tgtEl>
                                      </p:cBhvr>
                                    </p:animEffect>
                                  </p:childTnLst>
                                </p:cTn>
                              </p:par>
                              <p:par>
                                <p:cTn id="27" presetID="42" presetClass="entr" presetSubtype="0" fill="hold" grpId="0" nodeType="withEffect">
                                  <p:stCondLst>
                                    <p:cond delay="0"/>
                                  </p:stCondLst>
                                  <p:childTnLst>
                                    <p:set>
                                      <p:cBhvr>
                                        <p:cTn id="28" dur="1" fill="hold">
                                          <p:stCondLst>
                                            <p:cond delay="0"/>
                                          </p:stCondLst>
                                        </p:cTn>
                                        <p:tgtEl>
                                          <p:spTgt spid="27"/>
                                        </p:tgtEl>
                                        <p:attrNameLst>
                                          <p:attrName>style.visibility</p:attrName>
                                        </p:attrNameLst>
                                      </p:cBhvr>
                                      <p:to>
                                        <p:strVal val="visible"/>
                                      </p:to>
                                    </p:set>
                                    <p:animEffect transition="in" filter="fade">
                                      <p:cBhvr>
                                        <p:cTn id="29" dur="1000"/>
                                        <p:tgtEl>
                                          <p:spTgt spid="27"/>
                                        </p:tgtEl>
                                      </p:cBhvr>
                                    </p:animEffect>
                                    <p:anim calcmode="lin" valueType="num">
                                      <p:cBhvr>
                                        <p:cTn id="30" dur="1000" fill="hold"/>
                                        <p:tgtEl>
                                          <p:spTgt spid="27"/>
                                        </p:tgtEl>
                                        <p:attrNameLst>
                                          <p:attrName>ppt_x</p:attrName>
                                        </p:attrNameLst>
                                      </p:cBhvr>
                                      <p:tavLst>
                                        <p:tav tm="0">
                                          <p:val>
                                            <p:strVal val="#ppt_x"/>
                                          </p:val>
                                        </p:tav>
                                        <p:tav tm="100000">
                                          <p:val>
                                            <p:strVal val="#ppt_x"/>
                                          </p:val>
                                        </p:tav>
                                      </p:tavLst>
                                    </p:anim>
                                    <p:anim calcmode="lin" valueType="num">
                                      <p:cBhvr>
                                        <p:cTn id="31" dur="1000" fill="hold"/>
                                        <p:tgtEl>
                                          <p:spTgt spid="27"/>
                                        </p:tgtEl>
                                        <p:attrNameLst>
                                          <p:attrName>ppt_y</p:attrName>
                                        </p:attrNameLst>
                                      </p:cBhvr>
                                      <p:tavLst>
                                        <p:tav tm="0">
                                          <p:val>
                                            <p:strVal val="#ppt_y+.1"/>
                                          </p:val>
                                        </p:tav>
                                        <p:tav tm="100000">
                                          <p:val>
                                            <p:strVal val="#ppt_y"/>
                                          </p:val>
                                        </p:tav>
                                      </p:tavLst>
                                    </p:anim>
                                  </p:childTnLst>
                                </p:cTn>
                              </p:par>
                            </p:childTnLst>
                          </p:cTn>
                        </p:par>
                        <p:par>
                          <p:cTn id="32" fill="hold">
                            <p:stCondLst>
                              <p:cond delay="3650"/>
                            </p:stCondLst>
                            <p:childTnLst>
                              <p:par>
                                <p:cTn id="33" presetID="22" presetClass="entr" presetSubtype="4" fill="hold" nodeType="after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wipe(down)">
                                      <p:cBhvr>
                                        <p:cTn id="35" dur="1000"/>
                                        <p:tgtEl>
                                          <p:spTgt spid="12"/>
                                        </p:tgtEl>
                                      </p:cBhvr>
                                    </p:animEffect>
                                  </p:childTnLst>
                                </p:cTn>
                              </p:par>
                              <p:par>
                                <p:cTn id="36" presetID="42" presetClass="entr" presetSubtype="0" fill="hold" grpId="0" nodeType="withEffect">
                                  <p:stCondLst>
                                    <p:cond delay="0"/>
                                  </p:stCondLst>
                                  <p:childTnLst>
                                    <p:set>
                                      <p:cBhvr>
                                        <p:cTn id="37" dur="1" fill="hold">
                                          <p:stCondLst>
                                            <p:cond delay="0"/>
                                          </p:stCondLst>
                                        </p:cTn>
                                        <p:tgtEl>
                                          <p:spTgt spid="28"/>
                                        </p:tgtEl>
                                        <p:attrNameLst>
                                          <p:attrName>style.visibility</p:attrName>
                                        </p:attrNameLst>
                                      </p:cBhvr>
                                      <p:to>
                                        <p:strVal val="visible"/>
                                      </p:to>
                                    </p:set>
                                    <p:animEffect transition="in" filter="fade">
                                      <p:cBhvr>
                                        <p:cTn id="38" dur="1000"/>
                                        <p:tgtEl>
                                          <p:spTgt spid="28"/>
                                        </p:tgtEl>
                                      </p:cBhvr>
                                    </p:animEffect>
                                    <p:anim calcmode="lin" valueType="num">
                                      <p:cBhvr>
                                        <p:cTn id="39" dur="1000" fill="hold"/>
                                        <p:tgtEl>
                                          <p:spTgt spid="28"/>
                                        </p:tgtEl>
                                        <p:attrNameLst>
                                          <p:attrName>ppt_x</p:attrName>
                                        </p:attrNameLst>
                                      </p:cBhvr>
                                      <p:tavLst>
                                        <p:tav tm="0">
                                          <p:val>
                                            <p:strVal val="#ppt_x"/>
                                          </p:val>
                                        </p:tav>
                                        <p:tav tm="100000">
                                          <p:val>
                                            <p:strVal val="#ppt_x"/>
                                          </p:val>
                                        </p:tav>
                                      </p:tavLst>
                                    </p:anim>
                                    <p:anim calcmode="lin" valueType="num">
                                      <p:cBhvr>
                                        <p:cTn id="40"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8" grpId="0"/>
      <p:bldP spid="3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图片 7">
            <a:extLst>
              <a:ext uri="{FF2B5EF4-FFF2-40B4-BE49-F238E27FC236}">
                <a16:creationId xmlns:a16="http://schemas.microsoft.com/office/drawing/2014/main" id="{880D2A11-FFEF-4954-BC60-4F9E4A5E7E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7171" y="1079067"/>
            <a:ext cx="3450068" cy="3423323"/>
          </a:xfrm>
          <a:prstGeom prst="rect">
            <a:avLst/>
          </a:prstGeom>
        </p:spPr>
      </p:pic>
      <p:pic>
        <p:nvPicPr>
          <p:cNvPr id="21" name="图片 8">
            <a:extLst>
              <a:ext uri="{FF2B5EF4-FFF2-40B4-BE49-F238E27FC236}">
                <a16:creationId xmlns:a16="http://schemas.microsoft.com/office/drawing/2014/main" id="{0F21A05A-716F-4F65-A3B3-A1A72DF191E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19527" y="1313084"/>
            <a:ext cx="3236110" cy="2955290"/>
          </a:xfrm>
          <a:prstGeom prst="rect">
            <a:avLst/>
          </a:prstGeom>
        </p:spPr>
      </p:pic>
      <p:sp>
        <p:nvSpPr>
          <p:cNvPr id="4" name="圆角矩形 1">
            <a:extLst>
              <a:ext uri="{FF2B5EF4-FFF2-40B4-BE49-F238E27FC236}">
                <a16:creationId xmlns:a16="http://schemas.microsoft.com/office/drawing/2014/main" id="{41D47BD1-66AF-4B1C-893D-D2B412E1AA59}"/>
              </a:ext>
            </a:extLst>
          </p:cNvPr>
          <p:cNvSpPr/>
          <p:nvPr/>
        </p:nvSpPr>
        <p:spPr bwMode="auto">
          <a:xfrm>
            <a:off x="4642185" y="843341"/>
            <a:ext cx="3634643" cy="3425033"/>
          </a:xfrm>
          <a:prstGeom prst="roundRect">
            <a:avLst/>
          </a:prstGeom>
          <a:noFill/>
          <a:ln w="57150" cap="flat" cmpd="sng" algn="ctr">
            <a:solidFill>
              <a:srgbClr val="A01F24"/>
            </a:solidFill>
            <a:prstDash val="solid"/>
            <a:round/>
            <a:headEnd type="none" w="med" len="med"/>
            <a:tailEnd type="none" w="med" len="me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000000"/>
              </a:solidFill>
              <a:effectLst/>
              <a:uLnTx/>
              <a:uFillTx/>
              <a:latin typeface="Arial" pitchFamily="34" charset="0"/>
              <a:ea typeface="宋体" pitchFamily="2" charset="-122"/>
              <a:cs typeface="+mn-cs"/>
            </a:endParaRPr>
          </a:p>
        </p:txBody>
      </p:sp>
      <p:sp>
        <p:nvSpPr>
          <p:cNvPr id="6" name="TextBox 5">
            <a:extLst>
              <a:ext uri="{FF2B5EF4-FFF2-40B4-BE49-F238E27FC236}">
                <a16:creationId xmlns:a16="http://schemas.microsoft.com/office/drawing/2014/main" id="{4E176447-0955-461B-854A-41D6B0F20CA6}"/>
              </a:ext>
            </a:extLst>
          </p:cNvPr>
          <p:cNvSpPr txBox="1"/>
          <p:nvPr/>
        </p:nvSpPr>
        <p:spPr>
          <a:xfrm>
            <a:off x="4807993" y="1419622"/>
            <a:ext cx="3343792" cy="1938992"/>
          </a:xfrm>
          <a:prstGeom prst="rect">
            <a:avLst/>
          </a:prstGeom>
          <a:noFill/>
        </p:spPr>
        <p:txBody>
          <a:bodyPr wrap="square">
            <a:spAutoFit/>
            <a:scene3d>
              <a:camera prst="orthographicFront"/>
              <a:lightRig rig="threePt" dir="t"/>
            </a:scene3d>
            <a:sp3d extrusionH="57150">
              <a:bevelT w="57150" h="38100" prst="artDeco"/>
            </a:sp3d>
          </a:bodyPr>
          <a:lstStyle/>
          <a:p>
            <a:pPr algn="just">
              <a:spcBef>
                <a:spcPct val="50000"/>
              </a:spcBef>
            </a:pP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Lực</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lượng</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quân</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Tống</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thế</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nào</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Do ai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chỉ</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 </a:t>
            </a:r>
            <a:r>
              <a:rPr lang="en-US" sz="4000" dirty="0" err="1">
                <a:effectLst>
                  <a:outerShdw blurRad="38100" dist="38100" dir="2700000" algn="tl">
                    <a:srgbClr val="000000"/>
                  </a:outerShdw>
                </a:effectLst>
                <a:latin typeface="UVN Bay Buom Hep Nang" panose="00000400000000000000" pitchFamily="2" charset="0"/>
                <a:cs typeface="Times New Roman" pitchFamily="18" charset="0"/>
              </a:rPr>
              <a:t>huy</a:t>
            </a:r>
            <a:r>
              <a:rPr lang="en-US" sz="4000" dirty="0">
                <a:effectLst>
                  <a:outerShdw blurRad="38100" dist="38100" dir="2700000" algn="tl">
                    <a:srgbClr val="000000"/>
                  </a:outerShdw>
                </a:effectLst>
                <a:latin typeface="UVN Bay Buom Hep Nang" panose="00000400000000000000" pitchFamily="2" charset="0"/>
                <a:cs typeface="Times New Roman" pitchFamily="18" charset="0"/>
              </a:rPr>
              <a:t>?</a:t>
            </a:r>
          </a:p>
        </p:txBody>
      </p:sp>
    </p:spTree>
    <p:extLst>
      <p:ext uri="{BB962C8B-B14F-4D97-AF65-F5344CB8AC3E}">
        <p14:creationId xmlns:p14="http://schemas.microsoft.com/office/powerpoint/2010/main" val="807281600"/>
      </p:ext>
    </p:extLst>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750" fill="hold"/>
                                        <p:tgtEl>
                                          <p:spTgt spid="20"/>
                                        </p:tgtEl>
                                        <p:attrNameLst>
                                          <p:attrName>ppt_w</p:attrName>
                                        </p:attrNameLst>
                                      </p:cBhvr>
                                      <p:tavLst>
                                        <p:tav tm="0">
                                          <p:val>
                                            <p:fltVal val="0"/>
                                          </p:val>
                                        </p:tav>
                                        <p:tav tm="100000">
                                          <p:val>
                                            <p:strVal val="#ppt_w"/>
                                          </p:val>
                                        </p:tav>
                                      </p:tavLst>
                                    </p:anim>
                                    <p:anim calcmode="lin" valueType="num">
                                      <p:cBhvr>
                                        <p:cTn id="8" dur="750" fill="hold"/>
                                        <p:tgtEl>
                                          <p:spTgt spid="20"/>
                                        </p:tgtEl>
                                        <p:attrNameLst>
                                          <p:attrName>ppt_h</p:attrName>
                                        </p:attrNameLst>
                                      </p:cBhvr>
                                      <p:tavLst>
                                        <p:tav tm="0">
                                          <p:val>
                                            <p:fltVal val="0"/>
                                          </p:val>
                                        </p:tav>
                                        <p:tav tm="100000">
                                          <p:val>
                                            <p:strVal val="#ppt_h"/>
                                          </p:val>
                                        </p:tav>
                                      </p:tavLst>
                                    </p:anim>
                                    <p:anim calcmode="lin" valueType="num">
                                      <p:cBhvr>
                                        <p:cTn id="9" dur="750" fill="hold"/>
                                        <p:tgtEl>
                                          <p:spTgt spid="20"/>
                                        </p:tgtEl>
                                        <p:attrNameLst>
                                          <p:attrName>style.rotation</p:attrName>
                                        </p:attrNameLst>
                                      </p:cBhvr>
                                      <p:tavLst>
                                        <p:tav tm="0">
                                          <p:val>
                                            <p:fltVal val="360"/>
                                          </p:val>
                                        </p:tav>
                                        <p:tav tm="100000">
                                          <p:val>
                                            <p:fltVal val="0"/>
                                          </p:val>
                                        </p:tav>
                                      </p:tavLst>
                                    </p:anim>
                                    <p:animEffect transition="in" filter="fade">
                                      <p:cBhvr>
                                        <p:cTn id="10" dur="750"/>
                                        <p:tgtEl>
                                          <p:spTgt spid="20"/>
                                        </p:tgtEl>
                                      </p:cBhvr>
                                    </p:animEffect>
                                  </p:childTnLst>
                                </p:cTn>
                              </p:par>
                            </p:childTnLst>
                          </p:cTn>
                        </p:par>
                        <p:par>
                          <p:cTn id="11" fill="hold">
                            <p:stCondLst>
                              <p:cond delay="750"/>
                            </p:stCondLst>
                            <p:childTnLst>
                              <p:par>
                                <p:cTn id="12" presetID="42" presetClass="entr" presetSubtype="0" fill="hold" nodeType="afterEffect">
                                  <p:stCondLst>
                                    <p:cond delay="0"/>
                                  </p:stCondLst>
                                  <p:childTnLst>
                                    <p:set>
                                      <p:cBhvr>
                                        <p:cTn id="13" dur="1" fill="hold">
                                          <p:stCondLst>
                                            <p:cond delay="0"/>
                                          </p:stCondLst>
                                        </p:cTn>
                                        <p:tgtEl>
                                          <p:spTgt spid="21"/>
                                        </p:tgtEl>
                                        <p:attrNameLst>
                                          <p:attrName>style.visibility</p:attrName>
                                        </p:attrNameLst>
                                      </p:cBhvr>
                                      <p:to>
                                        <p:strVal val="visible"/>
                                      </p:to>
                                    </p:set>
                                    <p:animEffect transition="in" filter="fade">
                                      <p:cBhvr>
                                        <p:cTn id="14" dur="1000"/>
                                        <p:tgtEl>
                                          <p:spTgt spid="21"/>
                                        </p:tgtEl>
                                      </p:cBhvr>
                                    </p:animEffect>
                                    <p:anim calcmode="lin" valueType="num">
                                      <p:cBhvr>
                                        <p:cTn id="15" dur="1000" fill="hold"/>
                                        <p:tgtEl>
                                          <p:spTgt spid="21"/>
                                        </p:tgtEl>
                                        <p:attrNameLst>
                                          <p:attrName>ppt_x</p:attrName>
                                        </p:attrNameLst>
                                      </p:cBhvr>
                                      <p:tavLst>
                                        <p:tav tm="0">
                                          <p:val>
                                            <p:strVal val="#ppt_x"/>
                                          </p:val>
                                        </p:tav>
                                        <p:tav tm="100000">
                                          <p:val>
                                            <p:strVal val="#ppt_x"/>
                                          </p:val>
                                        </p:tav>
                                      </p:tavLst>
                                    </p:anim>
                                    <p:anim calcmode="lin" valueType="num">
                                      <p:cBhvr>
                                        <p:cTn id="16" dur="1000" fill="hold"/>
                                        <p:tgtEl>
                                          <p:spTgt spid="21"/>
                                        </p:tgtEl>
                                        <p:attrNameLst>
                                          <p:attrName>ppt_y</p:attrName>
                                        </p:attrNameLst>
                                      </p:cBhvr>
                                      <p:tavLst>
                                        <p:tav tm="0">
                                          <p:val>
                                            <p:strVal val="#ppt_y+.1"/>
                                          </p:val>
                                        </p:tav>
                                        <p:tav tm="100000">
                                          <p:val>
                                            <p:strVal val="#ppt_y"/>
                                          </p:val>
                                        </p:tav>
                                      </p:tavLst>
                                    </p:anim>
                                  </p:childTnLst>
                                </p:cTn>
                              </p:par>
                            </p:childTnLst>
                          </p:cTn>
                        </p:par>
                        <p:par>
                          <p:cTn id="17" fill="hold">
                            <p:stCondLst>
                              <p:cond delay="1750"/>
                            </p:stCondLst>
                            <p:childTnLst>
                              <p:par>
                                <p:cTn id="18" presetID="21" presetClass="entr" presetSubtype="1"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heel(1)">
                                      <p:cBhvr>
                                        <p:cTn id="20" dur="10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wheel(1)">
                                      <p:cBhvr>
                                        <p:cTn id="25"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2" descr="5">
            <a:extLst>
              <a:ext uri="{FF2B5EF4-FFF2-40B4-BE49-F238E27FC236}">
                <a16:creationId xmlns:a16="http://schemas.microsoft.com/office/drawing/2014/main" id="{F98BAA6B-62A4-424F-9BF2-F1C94CD8FBAB}"/>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a:stretch>
            <a:fillRect/>
          </a:stretch>
        </p:blipFill>
        <p:spPr>
          <a:xfrm>
            <a:off x="2428797" y="1491630"/>
            <a:ext cx="5517433" cy="3388987"/>
          </a:xfrm>
          <a:prstGeom prst="rect">
            <a:avLst/>
          </a:prstGeom>
          <a:ln>
            <a:noFill/>
          </a:ln>
          <a:effectLst>
            <a:softEdge rad="112500"/>
          </a:effectLst>
        </p:spPr>
      </p:pic>
      <p:pic>
        <p:nvPicPr>
          <p:cNvPr id="9" name="Picture 3" descr="C:\Users\Administrator\Desktop\00.png"/>
          <p:cNvPicPr>
            <a:picLocks noChangeAspect="1" noChangeArrowheads="1"/>
          </p:cNvPicPr>
          <p:nvPr/>
        </p:nvPicPr>
        <p:blipFill>
          <a:blip r:embed="rId5" cstate="print">
            <a:extLst>
              <a:ext uri="{BEBA8EAE-BF5A-486C-A8C5-ECC9F3942E4B}">
                <a14:imgProps xmlns:a14="http://schemas.microsoft.com/office/drawing/2010/main">
                  <a14:imgLayer r:embed="rId6">
                    <a14:imgEffect>
                      <a14:saturation sat="0"/>
                    </a14:imgEffect>
                  </a14:imgLayer>
                </a14:imgProps>
              </a:ext>
              <a:ext uri="{28A0092B-C50C-407E-A947-70E740481C1C}">
                <a14:useLocalDpi xmlns:a14="http://schemas.microsoft.com/office/drawing/2010/main" val="0"/>
              </a:ext>
            </a:extLst>
          </a:blip>
          <a:srcRect/>
          <a:stretch>
            <a:fillRect/>
          </a:stretch>
        </p:blipFill>
        <p:spPr bwMode="auto">
          <a:xfrm flipH="1">
            <a:off x="6607807" y="2746734"/>
            <a:ext cx="2536193" cy="1983227"/>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直接连接符 11"/>
          <p:cNvCxnSpPr>
            <a:cxnSpLocks/>
          </p:cNvCxnSpPr>
          <p:nvPr/>
        </p:nvCxnSpPr>
        <p:spPr>
          <a:xfrm flipV="1">
            <a:off x="2420208" y="1549729"/>
            <a:ext cx="756649" cy="1056324"/>
          </a:xfrm>
          <a:prstGeom prst="line">
            <a:avLst/>
          </a:prstGeom>
          <a:ln w="38100">
            <a:solidFill>
              <a:schemeClr val="tx1">
                <a:lumMod val="95000"/>
                <a:lumOff val="5000"/>
              </a:schemeClr>
            </a:solidFill>
            <a:prstDash val="sysDash"/>
          </a:ln>
        </p:spPr>
        <p:style>
          <a:lnRef idx="1">
            <a:schemeClr val="accent1"/>
          </a:lnRef>
          <a:fillRef idx="0">
            <a:schemeClr val="accent1"/>
          </a:fillRef>
          <a:effectRef idx="0">
            <a:schemeClr val="accent1"/>
          </a:effectRef>
          <a:fontRef idx="minor">
            <a:schemeClr val="tx1"/>
          </a:fontRef>
        </p:style>
      </p:cxnSp>
      <p:grpSp>
        <p:nvGrpSpPr>
          <p:cNvPr id="17" name="组合 16"/>
          <p:cNvGrpSpPr/>
          <p:nvPr/>
        </p:nvGrpSpPr>
        <p:grpSpPr>
          <a:xfrm>
            <a:off x="704115" y="1851154"/>
            <a:ext cx="1678998" cy="1771810"/>
            <a:chOff x="2950998" y="2889185"/>
            <a:chExt cx="1573854" cy="1537130"/>
          </a:xfrm>
        </p:grpSpPr>
        <p:pic>
          <p:nvPicPr>
            <p:cNvPr id="18" name="Picture 2" descr="C:\Users\Administrator\Desktop\11519219_230238617143_2副本.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rot="1563716">
              <a:off x="2950998" y="2889185"/>
              <a:ext cx="1573854" cy="1537130"/>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p:cNvSpPr txBox="1"/>
            <p:nvPr/>
          </p:nvSpPr>
          <p:spPr>
            <a:xfrm>
              <a:off x="3433490" y="3220970"/>
              <a:ext cx="633507" cy="865486"/>
            </a:xfrm>
            <a:prstGeom prst="rect">
              <a:avLst/>
            </a:prstGeom>
            <a:noFill/>
          </p:spPr>
          <p:txBody>
            <a:bodyPr wrap="none" rtlCol="0">
              <a:spAutoFit/>
            </a:bodyPr>
            <a:lstStyle/>
            <a:p>
              <a:pPr algn="ctr"/>
              <a:r>
                <a:rPr lang="en-US" altLang="zh-CN" b="1" dirty="0" err="1">
                  <a:latin typeface="UVN Bay Buom Hep Nang" panose="00000400000000000000" pitchFamily="2" charset="0"/>
                </a:rPr>
                <a:t>Cuối</a:t>
              </a:r>
              <a:endParaRPr lang="en-US" altLang="zh-CN" b="1" dirty="0">
                <a:latin typeface="UVN Bay Buom Hep Nang" panose="00000400000000000000" pitchFamily="2" charset="0"/>
              </a:endParaRPr>
            </a:p>
            <a:p>
              <a:pPr algn="ctr"/>
              <a:r>
                <a:rPr lang="en-US" altLang="zh-CN" b="1" dirty="0" err="1">
                  <a:latin typeface="UVN Bay Buom Hep Nang" panose="00000400000000000000" pitchFamily="2" charset="0"/>
                </a:rPr>
                <a:t>năm</a:t>
              </a:r>
              <a:r>
                <a:rPr lang="en-US" altLang="zh-CN" b="1" dirty="0">
                  <a:latin typeface="UVN Bay Buom Hep Nang" panose="00000400000000000000" pitchFamily="2" charset="0"/>
                </a:rPr>
                <a:t> </a:t>
              </a:r>
            </a:p>
            <a:p>
              <a:pPr algn="ctr"/>
              <a:r>
                <a:rPr lang="en-US" altLang="zh-CN" b="1" dirty="0">
                  <a:latin typeface="UVN Bay Buom Hep Nang" panose="00000400000000000000" pitchFamily="2" charset="0"/>
                </a:rPr>
                <a:t>1076</a:t>
              </a:r>
              <a:endParaRPr lang="zh-CN" altLang="en-US" b="1" dirty="0">
                <a:latin typeface="UVN Bay Buom Hep Nang" panose="00000400000000000000" pitchFamily="2" charset="0"/>
              </a:endParaRPr>
            </a:p>
          </p:txBody>
        </p:sp>
      </p:grpSp>
      <p:sp>
        <p:nvSpPr>
          <p:cNvPr id="29" name="TextBox 28"/>
          <p:cNvSpPr txBox="1"/>
          <p:nvPr/>
        </p:nvSpPr>
        <p:spPr>
          <a:xfrm>
            <a:off x="971600" y="656504"/>
            <a:ext cx="7056784" cy="1246495"/>
          </a:xfrm>
          <a:prstGeom prst="rect">
            <a:avLst/>
          </a:prstGeom>
          <a:noFill/>
        </p:spPr>
        <p:txBody>
          <a:bodyPr wrap="square" rtlCol="0">
            <a:spAutoFit/>
          </a:bodyPr>
          <a:lstStyle/>
          <a:p>
            <a:pPr algn="r"/>
            <a:r>
              <a:rPr lang="en-US" altLang="zh-CN" sz="2500" dirty="0" err="1">
                <a:solidFill>
                  <a:srgbClr val="002060"/>
                </a:solidFill>
                <a:latin typeface="UVN Bay Buom Hep Nang" panose="00000400000000000000" pitchFamily="2" charset="0"/>
              </a:rPr>
              <a:t>Nhà</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Tống</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cho</a:t>
            </a:r>
            <a:r>
              <a:rPr lang="en-US" altLang="zh-CN" sz="2500" dirty="0">
                <a:solidFill>
                  <a:srgbClr val="002060"/>
                </a:solidFill>
                <a:latin typeface="UVN Bay Buom Hep Nang" panose="00000400000000000000" pitchFamily="2" charset="0"/>
              </a:rPr>
              <a:t> 10 </a:t>
            </a:r>
            <a:r>
              <a:rPr lang="en-US" altLang="zh-CN" sz="2500" dirty="0" err="1">
                <a:solidFill>
                  <a:srgbClr val="002060"/>
                </a:solidFill>
                <a:latin typeface="UVN Bay Buom Hep Nang" panose="00000400000000000000" pitchFamily="2" charset="0"/>
              </a:rPr>
              <a:t>vạn</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bộ</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binh</a:t>
            </a:r>
            <a:r>
              <a:rPr lang="en-US" altLang="zh-CN" sz="2500" dirty="0">
                <a:solidFill>
                  <a:srgbClr val="002060"/>
                </a:solidFill>
                <a:latin typeface="UVN Bay Buom Hep Nang" panose="00000400000000000000" pitchFamily="2" charset="0"/>
              </a:rPr>
              <a:t>, 1 </a:t>
            </a:r>
            <a:r>
              <a:rPr lang="en-US" altLang="zh-CN" sz="2500" dirty="0" err="1">
                <a:solidFill>
                  <a:srgbClr val="002060"/>
                </a:solidFill>
                <a:latin typeface="UVN Bay Buom Hep Nang" panose="00000400000000000000" pitchFamily="2" charset="0"/>
              </a:rPr>
              <a:t>vạn</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ngựa</a:t>
            </a:r>
            <a:r>
              <a:rPr lang="en-US" altLang="zh-CN" sz="2500" dirty="0">
                <a:solidFill>
                  <a:srgbClr val="002060"/>
                </a:solidFill>
                <a:latin typeface="UVN Bay Buom Hep Nang" panose="00000400000000000000" pitchFamily="2" charset="0"/>
              </a:rPr>
              <a:t>, 20 </a:t>
            </a:r>
            <a:r>
              <a:rPr lang="en-US" altLang="zh-CN" sz="2500" dirty="0" err="1">
                <a:solidFill>
                  <a:srgbClr val="002060"/>
                </a:solidFill>
                <a:latin typeface="UVN Bay Buom Hep Nang" panose="00000400000000000000" pitchFamily="2" charset="0"/>
              </a:rPr>
              <a:t>vạn</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dân</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phu</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dưới</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sự</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chỉ</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huy</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của</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tướng</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Quách</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Quỳ</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theo</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đường</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bộ</a:t>
            </a:r>
            <a:r>
              <a:rPr lang="en-US" altLang="zh-CN" sz="2500" dirty="0">
                <a:solidFill>
                  <a:srgbClr val="002060"/>
                </a:solidFill>
                <a:latin typeface="UVN Bay Buom Hep Nang" panose="00000400000000000000" pitchFamily="2" charset="0"/>
              </a:rPr>
              <a:t> ồ </a:t>
            </a:r>
            <a:r>
              <a:rPr lang="en-US" altLang="zh-CN" sz="2500" dirty="0" err="1">
                <a:solidFill>
                  <a:srgbClr val="002060"/>
                </a:solidFill>
                <a:latin typeface="UVN Bay Buom Hep Nang" panose="00000400000000000000" pitchFamily="2" charset="0"/>
              </a:rPr>
              <a:t>ạt</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kéo</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vào</a:t>
            </a:r>
            <a:r>
              <a:rPr lang="en-US" altLang="zh-CN" sz="2500" dirty="0">
                <a:solidFill>
                  <a:srgbClr val="002060"/>
                </a:solidFill>
                <a:latin typeface="UVN Bay Buom Hep Nang" panose="00000400000000000000" pitchFamily="2" charset="0"/>
              </a:rPr>
              <a:t> </a:t>
            </a:r>
            <a:r>
              <a:rPr lang="en-US" altLang="zh-CN" sz="2500" dirty="0" err="1">
                <a:solidFill>
                  <a:srgbClr val="002060"/>
                </a:solidFill>
                <a:latin typeface="UVN Bay Buom Hep Nang" panose="00000400000000000000" pitchFamily="2" charset="0"/>
              </a:rPr>
              <a:t>nước</a:t>
            </a:r>
            <a:r>
              <a:rPr lang="en-US" altLang="zh-CN" sz="2500" dirty="0">
                <a:solidFill>
                  <a:srgbClr val="002060"/>
                </a:solidFill>
                <a:latin typeface="UVN Bay Buom Hep Nang" panose="00000400000000000000" pitchFamily="2" charset="0"/>
              </a:rPr>
              <a:t> ta.</a:t>
            </a:r>
            <a:endParaRPr lang="zh-CN" altLang="en-US" sz="2500" dirty="0">
              <a:solidFill>
                <a:srgbClr val="002060"/>
              </a:solidFill>
              <a:latin typeface="UVN Bay Buom Hep Nang" panose="00000400000000000000" pitchFamily="2" charset="0"/>
            </a:endParaRPr>
          </a:p>
        </p:txBody>
      </p:sp>
      <p:sp>
        <p:nvSpPr>
          <p:cNvPr id="31" name="TextBox 30"/>
          <p:cNvSpPr txBox="1">
            <a:spLocks noChangeArrowheads="1"/>
          </p:cNvSpPr>
          <p:nvPr/>
        </p:nvSpPr>
        <p:spPr bwMode="auto">
          <a:xfrm>
            <a:off x="497174" y="195486"/>
            <a:ext cx="3424693" cy="411829"/>
          </a:xfrm>
          <a:prstGeom prst="rect">
            <a:avLst/>
          </a:prstGeom>
          <a:noFill/>
          <a:ln w="9525">
            <a:noFill/>
            <a:miter lim="800000"/>
            <a:headEnd/>
            <a:tailEnd/>
          </a:ln>
        </p:spPr>
        <p:txBody>
          <a:bodyPr wrap="none" lIns="72567" tIns="36283" rIns="72567" bIns="36283">
            <a:spAutoFit/>
          </a:bodyPr>
          <a:lstStyle/>
          <a:p>
            <a:r>
              <a:rPr lang="en-US" altLang="zh-CN" sz="2200" dirty="0">
                <a:solidFill>
                  <a:schemeClr val="bg1"/>
                </a:solidFill>
                <a:latin typeface="方正大标宋简体" pitchFamily="2" charset="-122"/>
                <a:ea typeface="方正大标宋简体" pitchFamily="2" charset="-122"/>
              </a:rPr>
              <a:t>&gt;&gt;</a:t>
            </a:r>
            <a:r>
              <a:rPr lang="en-US" altLang="zh-CN" sz="2200" dirty="0" err="1">
                <a:solidFill>
                  <a:schemeClr val="bg1"/>
                </a:solidFill>
                <a:latin typeface="UVN Bay Buom Hep Nang" panose="00000400000000000000" pitchFamily="2" charset="0"/>
                <a:ea typeface="方正大标宋简体" pitchFamily="2" charset="-122"/>
              </a:rPr>
              <a:t>Diễn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biến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cuộc</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kháng</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chiến</a:t>
            </a:r>
            <a:endParaRPr lang="zh-CN" altLang="en-US" sz="2200" dirty="0">
              <a:solidFill>
                <a:schemeClr val="bg1"/>
              </a:solidFill>
              <a:latin typeface="UVN Bay Buom Hep Nang" panose="00000400000000000000" pitchFamily="2" charset="0"/>
              <a:ea typeface="方正大标宋简体" pitchFamily="2" charset="-122"/>
            </a:endParaRPr>
          </a:p>
        </p:txBody>
      </p:sp>
    </p:spTree>
    <p:extLst>
      <p:ext uri="{BB962C8B-B14F-4D97-AF65-F5344CB8AC3E}">
        <p14:creationId xmlns:p14="http://schemas.microsoft.com/office/powerpoint/2010/main" val="2745312404"/>
      </p:ext>
    </p:extLst>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0000"/>
                                  </p:iterate>
                                  <p:childTnLst>
                                    <p:set>
                                      <p:cBhvr>
                                        <p:cTn id="6" dur="1" fill="hold">
                                          <p:stCondLst>
                                            <p:cond delay="0"/>
                                          </p:stCondLst>
                                        </p:cTn>
                                        <p:tgtEl>
                                          <p:spTgt spid="31"/>
                                        </p:tgtEl>
                                        <p:attrNameLst>
                                          <p:attrName>style.visibility</p:attrName>
                                        </p:attrNameLst>
                                      </p:cBhvr>
                                      <p:to>
                                        <p:strVal val="visible"/>
                                      </p:to>
                                    </p:set>
                                    <p:anim calcmode="lin" valueType="num">
                                      <p:cBhvr>
                                        <p:cTn id="7" dur="500" fill="hold"/>
                                        <p:tgtEl>
                                          <p:spTgt spid="31"/>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1"/>
                                        </p:tgtEl>
                                        <p:attrNameLst>
                                          <p:attrName>ppt_y</p:attrName>
                                        </p:attrNameLst>
                                      </p:cBhvr>
                                      <p:tavLst>
                                        <p:tav tm="0">
                                          <p:val>
                                            <p:strVal val="#ppt_y"/>
                                          </p:val>
                                        </p:tav>
                                        <p:tav tm="100000">
                                          <p:val>
                                            <p:strVal val="#ppt_y"/>
                                          </p:val>
                                        </p:tav>
                                      </p:tavLst>
                                    </p:anim>
                                    <p:anim calcmode="lin" valueType="num">
                                      <p:cBhvr>
                                        <p:cTn id="9" dur="500" fill="hold"/>
                                        <p:tgtEl>
                                          <p:spTgt spid="31"/>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1"/>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1"/>
                                        </p:tgtEl>
                                      </p:cBhvr>
                                    </p:animEffect>
                                  </p:childTnLst>
                                </p:cTn>
                              </p:par>
                              <p:par>
                                <p:cTn id="12" presetID="47" presetClass="entr" presetSubtype="0" fill="hold" nodeType="withEffect">
                                  <p:stCondLst>
                                    <p:cond delay="80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1000"/>
                                        <p:tgtEl>
                                          <p:spTgt spid="17"/>
                                        </p:tgtEl>
                                      </p:cBhvr>
                                    </p:animEffect>
                                    <p:anim calcmode="lin" valueType="num">
                                      <p:cBhvr>
                                        <p:cTn id="15" dur="1000" fill="hold"/>
                                        <p:tgtEl>
                                          <p:spTgt spid="17"/>
                                        </p:tgtEl>
                                        <p:attrNameLst>
                                          <p:attrName>ppt_x</p:attrName>
                                        </p:attrNameLst>
                                      </p:cBhvr>
                                      <p:tavLst>
                                        <p:tav tm="0">
                                          <p:val>
                                            <p:strVal val="#ppt_x"/>
                                          </p:val>
                                        </p:tav>
                                        <p:tav tm="100000">
                                          <p:val>
                                            <p:strVal val="#ppt_x"/>
                                          </p:val>
                                        </p:tav>
                                      </p:tavLst>
                                    </p:anim>
                                    <p:anim calcmode="lin" valueType="num">
                                      <p:cBhvr>
                                        <p:cTn id="16" dur="1000" fill="hold"/>
                                        <p:tgtEl>
                                          <p:spTgt spid="17"/>
                                        </p:tgtEl>
                                        <p:attrNameLst>
                                          <p:attrName>ppt_y</p:attrName>
                                        </p:attrNameLst>
                                      </p:cBhvr>
                                      <p:tavLst>
                                        <p:tav tm="0">
                                          <p:val>
                                            <p:strVal val="#ppt_y-.1"/>
                                          </p:val>
                                        </p:tav>
                                        <p:tav tm="100000">
                                          <p:val>
                                            <p:strVal val="#ppt_y"/>
                                          </p:val>
                                        </p:tav>
                                      </p:tavLst>
                                    </p:anim>
                                  </p:childTnLst>
                                </p:cTn>
                              </p:par>
                            </p:childTnLst>
                          </p:cTn>
                        </p:par>
                        <p:par>
                          <p:cTn id="17" fill="hold">
                            <p:stCondLst>
                              <p:cond delay="1800"/>
                            </p:stCondLst>
                            <p:childTnLst>
                              <p:par>
                                <p:cTn id="18" presetID="22" presetClass="entr" presetSubtype="4" fill="hold" nodeType="after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wipe(down)">
                                      <p:cBhvr>
                                        <p:cTn id="20" dur="1000"/>
                                        <p:tgtEl>
                                          <p:spTgt spid="12"/>
                                        </p:tgtEl>
                                      </p:cBhvr>
                                    </p:animEffect>
                                  </p:childTnLst>
                                </p:cTn>
                              </p:par>
                            </p:childTnLst>
                          </p:cTn>
                        </p:par>
                        <p:par>
                          <p:cTn id="21" fill="hold">
                            <p:stCondLst>
                              <p:cond delay="2800"/>
                            </p:stCondLst>
                            <p:childTnLst>
                              <p:par>
                                <p:cTn id="22" presetID="42" presetClass="entr" presetSubtype="0" fill="hold" grpId="0" nodeType="afterEffect">
                                  <p:stCondLst>
                                    <p:cond delay="0"/>
                                  </p:stCondLst>
                                  <p:childTnLst>
                                    <p:set>
                                      <p:cBhvr>
                                        <p:cTn id="23" dur="1" fill="hold">
                                          <p:stCondLst>
                                            <p:cond delay="0"/>
                                          </p:stCondLst>
                                        </p:cTn>
                                        <p:tgtEl>
                                          <p:spTgt spid="29"/>
                                        </p:tgtEl>
                                        <p:attrNameLst>
                                          <p:attrName>style.visibility</p:attrName>
                                        </p:attrNameLst>
                                      </p:cBhvr>
                                      <p:to>
                                        <p:strVal val="visible"/>
                                      </p:to>
                                    </p:set>
                                    <p:animEffect transition="in" filter="fade">
                                      <p:cBhvr>
                                        <p:cTn id="24" dur="1000"/>
                                        <p:tgtEl>
                                          <p:spTgt spid="29"/>
                                        </p:tgtEl>
                                      </p:cBhvr>
                                    </p:animEffect>
                                    <p:anim calcmode="lin" valueType="num">
                                      <p:cBhvr>
                                        <p:cTn id="25" dur="1000" fill="hold"/>
                                        <p:tgtEl>
                                          <p:spTgt spid="29"/>
                                        </p:tgtEl>
                                        <p:attrNameLst>
                                          <p:attrName>ppt_x</p:attrName>
                                        </p:attrNameLst>
                                      </p:cBhvr>
                                      <p:tavLst>
                                        <p:tav tm="0">
                                          <p:val>
                                            <p:strVal val="#ppt_x"/>
                                          </p:val>
                                        </p:tav>
                                        <p:tav tm="100000">
                                          <p:val>
                                            <p:strVal val="#ppt_x"/>
                                          </p:val>
                                        </p:tav>
                                      </p:tavLst>
                                    </p:anim>
                                    <p:anim calcmode="lin" valueType="num">
                                      <p:cBhvr>
                                        <p:cTn id="26"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2" name="直接连接符 11"/>
          <p:cNvCxnSpPr>
            <a:cxnSpLocks/>
          </p:cNvCxnSpPr>
          <p:nvPr/>
        </p:nvCxnSpPr>
        <p:spPr>
          <a:xfrm flipV="1">
            <a:off x="1831195" y="1989065"/>
            <a:ext cx="724581" cy="528162"/>
          </a:xfrm>
          <a:prstGeom prst="line">
            <a:avLst/>
          </a:prstGeom>
          <a:ln w="38100">
            <a:solidFill>
              <a:schemeClr val="tx1">
                <a:lumMod val="95000"/>
                <a:lumOff val="5000"/>
              </a:schemeClr>
            </a:solidFill>
            <a:prstDash val="sysDash"/>
          </a:ln>
        </p:spPr>
        <p:style>
          <a:lnRef idx="1">
            <a:schemeClr val="accent1"/>
          </a:lnRef>
          <a:fillRef idx="0">
            <a:schemeClr val="accent1"/>
          </a:fillRef>
          <a:effectRef idx="0">
            <a:schemeClr val="accent1"/>
          </a:effectRef>
          <a:fontRef idx="minor">
            <a:schemeClr val="tx1"/>
          </a:fontRef>
        </p:style>
      </p:cxnSp>
      <p:grpSp>
        <p:nvGrpSpPr>
          <p:cNvPr id="17" name="组合 16"/>
          <p:cNvGrpSpPr/>
          <p:nvPr/>
        </p:nvGrpSpPr>
        <p:grpSpPr>
          <a:xfrm>
            <a:off x="666063" y="2045584"/>
            <a:ext cx="1678998" cy="1771810"/>
            <a:chOff x="2950998" y="2889185"/>
            <a:chExt cx="1573854" cy="1537130"/>
          </a:xfrm>
        </p:grpSpPr>
        <p:pic>
          <p:nvPicPr>
            <p:cNvPr id="18" name="Picture 2" descr="C:\Users\Administrator\Desktop\11519219_230238617143_2副本.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563716">
              <a:off x="2950998" y="2889185"/>
              <a:ext cx="1573854" cy="1537130"/>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p:cNvSpPr txBox="1"/>
            <p:nvPr/>
          </p:nvSpPr>
          <p:spPr>
            <a:xfrm>
              <a:off x="3433490" y="3220970"/>
              <a:ext cx="633507" cy="865486"/>
            </a:xfrm>
            <a:prstGeom prst="rect">
              <a:avLst/>
            </a:prstGeom>
            <a:noFill/>
          </p:spPr>
          <p:txBody>
            <a:bodyPr wrap="none" rtlCol="0">
              <a:spAutoFit/>
            </a:bodyPr>
            <a:lstStyle/>
            <a:p>
              <a:pPr algn="ctr"/>
              <a:r>
                <a:rPr lang="en-US" altLang="zh-CN" b="1" dirty="0" err="1">
                  <a:latin typeface="UVN Bay Buom Hep Nang" panose="00000400000000000000" pitchFamily="2" charset="0"/>
                </a:rPr>
                <a:t>Cuối</a:t>
              </a:r>
              <a:endParaRPr lang="en-US" altLang="zh-CN" b="1" dirty="0">
                <a:latin typeface="UVN Bay Buom Hep Nang" panose="00000400000000000000" pitchFamily="2" charset="0"/>
              </a:endParaRPr>
            </a:p>
            <a:p>
              <a:pPr algn="ctr"/>
              <a:r>
                <a:rPr lang="en-US" altLang="zh-CN" b="1" dirty="0" err="1">
                  <a:latin typeface="UVN Bay Buom Hep Nang" panose="00000400000000000000" pitchFamily="2" charset="0"/>
                </a:rPr>
                <a:t>năm</a:t>
              </a:r>
              <a:r>
                <a:rPr lang="en-US" altLang="zh-CN" b="1" dirty="0">
                  <a:latin typeface="UVN Bay Buom Hep Nang" panose="00000400000000000000" pitchFamily="2" charset="0"/>
                </a:rPr>
                <a:t> </a:t>
              </a:r>
            </a:p>
            <a:p>
              <a:pPr algn="ctr"/>
              <a:r>
                <a:rPr lang="en-US" altLang="zh-CN" b="1" dirty="0">
                  <a:latin typeface="UVN Bay Buom Hep Nang" panose="00000400000000000000" pitchFamily="2" charset="0"/>
                </a:rPr>
                <a:t>1076</a:t>
              </a:r>
              <a:endParaRPr lang="zh-CN" altLang="en-US" b="1" dirty="0">
                <a:latin typeface="UVN Bay Buom Hep Nang" panose="00000400000000000000" pitchFamily="2" charset="0"/>
              </a:endParaRPr>
            </a:p>
          </p:txBody>
        </p:sp>
      </p:grpSp>
      <p:sp>
        <p:nvSpPr>
          <p:cNvPr id="29" name="TextBox 28"/>
          <p:cNvSpPr txBox="1"/>
          <p:nvPr/>
        </p:nvSpPr>
        <p:spPr>
          <a:xfrm>
            <a:off x="595706" y="669883"/>
            <a:ext cx="7952588" cy="1015663"/>
          </a:xfrm>
          <a:prstGeom prst="rect">
            <a:avLst/>
          </a:prstGeom>
          <a:noFill/>
        </p:spPr>
        <p:txBody>
          <a:bodyPr wrap="square" rtlCol="0">
            <a:spAutoFit/>
          </a:bodyPr>
          <a:lstStyle/>
          <a:p>
            <a:pPr algn="just"/>
            <a:r>
              <a:rPr lang="en-US" altLang="zh-CN" sz="2000" dirty="0" err="1">
                <a:solidFill>
                  <a:srgbClr val="002060"/>
                </a:solidFill>
                <a:latin typeface="UVN Bay Buom Hep Nang" panose="00000400000000000000" pitchFamily="2" charset="0"/>
              </a:rPr>
              <a:t>Tại</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các</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phòng</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tuyến</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biên</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giới</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quân</a:t>
            </a:r>
            <a:r>
              <a:rPr lang="en-US" altLang="zh-CN" sz="2000" dirty="0">
                <a:solidFill>
                  <a:srgbClr val="002060"/>
                </a:solidFill>
                <a:latin typeface="UVN Bay Buom Hep Nang" panose="00000400000000000000" pitchFamily="2" charset="0"/>
              </a:rPr>
              <a:t> ta </a:t>
            </a:r>
            <a:r>
              <a:rPr lang="en-US" altLang="zh-CN" sz="2000" dirty="0" err="1">
                <a:solidFill>
                  <a:srgbClr val="002060"/>
                </a:solidFill>
                <a:latin typeface="UVN Bay Buom Hep Nang" panose="00000400000000000000" pitchFamily="2" charset="0"/>
              </a:rPr>
              <a:t>đánh</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những</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trận</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nhỏ</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nhằm</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cản</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bước</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tiến</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của</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của</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giặc</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Quân</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Tống</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tiến</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tới</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bờ</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phía</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bắc</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sông</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Như</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Nguyệt</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Chúng</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tỏ</a:t>
            </a:r>
            <a:r>
              <a:rPr lang="en-US" altLang="zh-CN" sz="2000" dirty="0">
                <a:solidFill>
                  <a:srgbClr val="002060"/>
                </a:solidFill>
                <a:latin typeface="UVN Bay Buom Hep Nang" panose="00000400000000000000" pitchFamily="2" charset="0"/>
              </a:rPr>
              <a:t> ra </a:t>
            </a:r>
            <a:r>
              <a:rPr lang="en-US" altLang="zh-CN" sz="2000" dirty="0" err="1">
                <a:solidFill>
                  <a:srgbClr val="002060"/>
                </a:solidFill>
                <a:latin typeface="UVN Bay Buom Hep Nang" panose="00000400000000000000" pitchFamily="2" charset="0"/>
              </a:rPr>
              <a:t>lúng</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túng</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vì</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trước</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mặt</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sông</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và</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bên</a:t>
            </a:r>
            <a:r>
              <a:rPr lang="en-US" altLang="zh-CN" sz="2000" dirty="0">
                <a:solidFill>
                  <a:srgbClr val="002060"/>
                </a:solidFill>
                <a:latin typeface="UVN Bay Buom Hep Nang" panose="00000400000000000000" pitchFamily="2" charset="0"/>
              </a:rPr>
              <a:t> kia </a:t>
            </a:r>
            <a:r>
              <a:rPr lang="en-US" altLang="zh-CN" sz="2000" dirty="0" err="1">
                <a:solidFill>
                  <a:srgbClr val="002060"/>
                </a:solidFill>
                <a:latin typeface="UVN Bay Buom Hep Nang" panose="00000400000000000000" pitchFamily="2" charset="0"/>
              </a:rPr>
              <a:t>là</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chiến</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lũy</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kiên</a:t>
            </a:r>
            <a:r>
              <a:rPr lang="en-US" altLang="zh-CN" sz="2000" dirty="0">
                <a:solidFill>
                  <a:srgbClr val="002060"/>
                </a:solidFill>
                <a:latin typeface="UVN Bay Buom Hep Nang" panose="00000400000000000000" pitchFamily="2" charset="0"/>
              </a:rPr>
              <a:t> </a:t>
            </a:r>
            <a:r>
              <a:rPr lang="en-US" altLang="zh-CN" sz="2000" dirty="0" err="1">
                <a:solidFill>
                  <a:srgbClr val="002060"/>
                </a:solidFill>
                <a:latin typeface="UVN Bay Buom Hep Nang" panose="00000400000000000000" pitchFamily="2" charset="0"/>
              </a:rPr>
              <a:t>cố</a:t>
            </a:r>
            <a:endParaRPr lang="zh-CN" altLang="en-US" sz="2000" dirty="0">
              <a:solidFill>
                <a:srgbClr val="002060"/>
              </a:solidFill>
              <a:latin typeface="UVN Bay Buom Hep Nang" panose="00000400000000000000" pitchFamily="2" charset="0"/>
            </a:endParaRPr>
          </a:p>
        </p:txBody>
      </p:sp>
      <p:sp>
        <p:nvSpPr>
          <p:cNvPr id="31" name="TextBox 30"/>
          <p:cNvSpPr txBox="1">
            <a:spLocks noChangeArrowheads="1"/>
          </p:cNvSpPr>
          <p:nvPr/>
        </p:nvSpPr>
        <p:spPr bwMode="auto">
          <a:xfrm>
            <a:off x="497174" y="195486"/>
            <a:ext cx="3424693" cy="411829"/>
          </a:xfrm>
          <a:prstGeom prst="rect">
            <a:avLst/>
          </a:prstGeom>
          <a:noFill/>
          <a:ln w="9525">
            <a:noFill/>
            <a:miter lim="800000"/>
            <a:headEnd/>
            <a:tailEnd/>
          </a:ln>
        </p:spPr>
        <p:txBody>
          <a:bodyPr wrap="none" lIns="72567" tIns="36283" rIns="72567" bIns="36283">
            <a:spAutoFit/>
          </a:bodyPr>
          <a:lstStyle/>
          <a:p>
            <a:r>
              <a:rPr lang="en-US" altLang="zh-CN" sz="2200" dirty="0">
                <a:solidFill>
                  <a:schemeClr val="bg1"/>
                </a:solidFill>
                <a:latin typeface="方正大标宋简体" pitchFamily="2" charset="-122"/>
                <a:ea typeface="方正大标宋简体" pitchFamily="2" charset="-122"/>
              </a:rPr>
              <a:t>&gt;&gt;</a:t>
            </a:r>
            <a:r>
              <a:rPr lang="en-US" altLang="zh-CN" sz="2200" dirty="0" err="1">
                <a:solidFill>
                  <a:schemeClr val="bg1"/>
                </a:solidFill>
                <a:latin typeface="UVN Bay Buom Hep Nang" panose="00000400000000000000" pitchFamily="2" charset="0"/>
                <a:ea typeface="方正大标宋简体" pitchFamily="2" charset="-122"/>
              </a:rPr>
              <a:t>Diễn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biến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cuộc</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kháng</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chiến</a:t>
            </a:r>
            <a:endParaRPr lang="zh-CN" altLang="en-US" sz="2200" dirty="0">
              <a:solidFill>
                <a:schemeClr val="bg1"/>
              </a:solidFill>
              <a:latin typeface="UVN Bay Buom Hep Nang" panose="00000400000000000000" pitchFamily="2" charset="0"/>
              <a:ea typeface="方正大标宋简体" pitchFamily="2" charset="-122"/>
            </a:endParaRPr>
          </a:p>
        </p:txBody>
      </p:sp>
      <p:grpSp>
        <p:nvGrpSpPr>
          <p:cNvPr id="11" name="Group 12">
            <a:extLst>
              <a:ext uri="{FF2B5EF4-FFF2-40B4-BE49-F238E27FC236}">
                <a16:creationId xmlns:a16="http://schemas.microsoft.com/office/drawing/2014/main" id="{EF3E51E5-F822-401A-97C2-90054FC2D647}"/>
              </a:ext>
            </a:extLst>
          </p:cNvPr>
          <p:cNvGrpSpPr>
            <a:grpSpLocks/>
          </p:cNvGrpSpPr>
          <p:nvPr/>
        </p:nvGrpSpPr>
        <p:grpSpPr bwMode="auto">
          <a:xfrm>
            <a:off x="2667449" y="1668503"/>
            <a:ext cx="4916126" cy="2384278"/>
            <a:chOff x="72" y="480"/>
            <a:chExt cx="5688" cy="3840"/>
          </a:xfrm>
        </p:grpSpPr>
        <p:pic>
          <p:nvPicPr>
            <p:cNvPr id="13" name="Picture 13" descr="4">
              <a:extLst>
                <a:ext uri="{FF2B5EF4-FFF2-40B4-BE49-F238E27FC236}">
                  <a16:creationId xmlns:a16="http://schemas.microsoft.com/office/drawing/2014/main" id="{422DF8C2-B0F5-46B7-9104-6937461C04AA}"/>
                </a:ext>
              </a:extLst>
            </p:cNvPr>
            <p:cNvPicPr>
              <a:picLocks noChangeAspect="1" noChangeArrowheads="1"/>
            </p:cNvPicPr>
            <p:nvPr/>
          </p:nvPicPr>
          <p:blipFill>
            <a:blip r:embed="rId4" cstate="print"/>
            <a:srcRect/>
            <a:stretch>
              <a:fillRect/>
            </a:stretch>
          </p:blipFill>
          <p:spPr bwMode="auto">
            <a:xfrm>
              <a:off x="96" y="480"/>
              <a:ext cx="5664" cy="3840"/>
            </a:xfrm>
            <a:prstGeom prst="rect">
              <a:avLst/>
            </a:prstGeom>
            <a:ln>
              <a:noFill/>
            </a:ln>
            <a:effectLst>
              <a:softEdge rad="112500"/>
            </a:effectLst>
          </p:spPr>
        </p:pic>
        <p:sp>
          <p:nvSpPr>
            <p:cNvPr id="14" name="Rectangle 14">
              <a:extLst>
                <a:ext uri="{FF2B5EF4-FFF2-40B4-BE49-F238E27FC236}">
                  <a16:creationId xmlns:a16="http://schemas.microsoft.com/office/drawing/2014/main" id="{81005332-B705-4EB5-BE10-DF180D9A18AF}"/>
                </a:ext>
              </a:extLst>
            </p:cNvPr>
            <p:cNvSpPr>
              <a:spLocks noChangeArrowheads="1"/>
            </p:cNvSpPr>
            <p:nvPr/>
          </p:nvSpPr>
          <p:spPr bwMode="auto">
            <a:xfrm>
              <a:off x="72" y="528"/>
              <a:ext cx="2736" cy="864"/>
            </a:xfrm>
            <a:prstGeom prst="rect">
              <a:avLst/>
            </a:prstGeom>
            <a:solidFill>
              <a:schemeClr val="bg1"/>
            </a:solidFill>
            <a:ln w="9525">
              <a:noFill/>
              <a:miter lim="800000"/>
              <a:headEnd/>
              <a:tailEnd/>
            </a:ln>
            <a:effectLst/>
          </p:spPr>
          <p:txBody>
            <a:bodyPr wrap="none" anchor="ctr"/>
            <a:lstStyle/>
            <a:p>
              <a:endParaRPr lang="en-US">
                <a:solidFill>
                  <a:schemeClr val="accent1"/>
                </a:solidFill>
              </a:endParaRPr>
            </a:p>
          </p:txBody>
        </p:sp>
      </p:grpSp>
      <p:pic>
        <p:nvPicPr>
          <p:cNvPr id="9" name="Picture 3" descr="C:\Users\Administrator\Desktop\00.png"/>
          <p:cNvPicPr>
            <a:picLocks noChangeAspect="1" noChangeArrowheads="1"/>
          </p:cNvPicPr>
          <p:nvPr/>
        </p:nvPicPr>
        <p:blipFill>
          <a:blip r:embed="rId5" cstate="print">
            <a:extLst>
              <a:ext uri="{BEBA8EAE-BF5A-486C-A8C5-ECC9F3942E4B}">
                <a14:imgProps xmlns:a14="http://schemas.microsoft.com/office/drawing/2010/main">
                  <a14:imgLayer r:embed="rId6">
                    <a14:imgEffect>
                      <a14:saturation sat="0"/>
                    </a14:imgEffect>
                  </a14:imgLayer>
                </a14:imgProps>
              </a:ext>
              <a:ext uri="{28A0092B-C50C-407E-A947-70E740481C1C}">
                <a14:useLocalDpi xmlns:a14="http://schemas.microsoft.com/office/drawing/2010/main" val="0"/>
              </a:ext>
            </a:extLst>
          </a:blip>
          <a:srcRect/>
          <a:stretch>
            <a:fillRect/>
          </a:stretch>
        </p:blipFill>
        <p:spPr bwMode="auto">
          <a:xfrm flipH="1">
            <a:off x="6607807" y="2746734"/>
            <a:ext cx="2536193" cy="1983227"/>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F04A45E9-6193-4156-B5B1-E773CD8EFE5F}"/>
              </a:ext>
            </a:extLst>
          </p:cNvPr>
          <p:cNvSpPr>
            <a:spLocks noChangeArrowheads="1"/>
          </p:cNvSpPr>
          <p:nvPr/>
        </p:nvSpPr>
        <p:spPr bwMode="auto">
          <a:xfrm>
            <a:off x="394300" y="3871288"/>
            <a:ext cx="7130028" cy="805348"/>
          </a:xfrm>
          <a:prstGeom prst="rect">
            <a:avLst/>
          </a:prstGeom>
          <a:noFill/>
          <a:ln>
            <a:headEnd/>
            <a:tailEnd/>
          </a:ln>
        </p:spPr>
        <p:style>
          <a:lnRef idx="1">
            <a:schemeClr val="accent3"/>
          </a:lnRef>
          <a:fillRef idx="2">
            <a:schemeClr val="accent3"/>
          </a:fillRef>
          <a:effectRef idx="1">
            <a:schemeClr val="accent3"/>
          </a:effectRef>
          <a:fontRef idx="minor">
            <a:schemeClr val="dk1"/>
          </a:fontRef>
        </p:style>
        <p:txBody>
          <a:bodyPr wrap="none" lIns="91405" tIns="45704" rIns="91405" bIns="45704"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endParaRPr lang="en-US" sz="3200" dirty="0">
              <a:solidFill>
                <a:srgbClr val="0000CC"/>
              </a:solidFill>
            </a:endParaRPr>
          </a:p>
          <a:p>
            <a:pPr algn="just"/>
            <a:r>
              <a:rPr lang="en-US" sz="2000" b="1" dirty="0" err="1">
                <a:solidFill>
                  <a:srgbClr val="002060"/>
                </a:solidFill>
                <a:latin typeface="UTM Azuki" panose="02040603050506020204" pitchFamily="18" charset="0"/>
                <a:cs typeface="Times New Roman" pitchFamily="18" charset="0"/>
              </a:rPr>
              <a:t>Chiến</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tuyến</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cao</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như</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thành</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cọc</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tre</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chông</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tre</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tua</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tủa</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cắm</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suốt</a:t>
            </a:r>
            <a:r>
              <a:rPr lang="en-US" sz="2000" b="1" dirty="0">
                <a:solidFill>
                  <a:srgbClr val="002060"/>
                </a:solidFill>
                <a:latin typeface="UTM Azuki" panose="02040603050506020204" pitchFamily="18" charset="0"/>
                <a:cs typeface="Times New Roman" pitchFamily="18" charset="0"/>
              </a:rPr>
              <a:t> </a:t>
            </a:r>
          </a:p>
          <a:p>
            <a:pPr algn="just"/>
            <a:r>
              <a:rPr lang="en-US" sz="2000" b="1" dirty="0" err="1">
                <a:solidFill>
                  <a:srgbClr val="002060"/>
                </a:solidFill>
                <a:latin typeface="UTM Azuki" panose="02040603050506020204" pitchFamily="18" charset="0"/>
                <a:cs typeface="Times New Roman" pitchFamily="18" charset="0"/>
              </a:rPr>
              <a:t>từ</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bãi</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vào</a:t>
            </a:r>
            <a:r>
              <a:rPr lang="en-US" sz="2000" b="1" dirty="0">
                <a:solidFill>
                  <a:srgbClr val="002060"/>
                </a:solidFill>
                <a:latin typeface="Times New Roman"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chiến</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lũy</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Trên</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mặt</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thành</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có</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tre</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đóng</a:t>
            </a:r>
            <a:r>
              <a:rPr lang="en-US" sz="2000" b="1" dirty="0">
                <a:solidFill>
                  <a:srgbClr val="002060"/>
                </a:solidFill>
                <a:latin typeface="Times New Roman"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dày</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mấy</a:t>
            </a:r>
            <a:r>
              <a:rPr lang="en-US" sz="2000" b="1" dirty="0">
                <a:solidFill>
                  <a:srgbClr val="002060"/>
                </a:solidFill>
                <a:latin typeface="UTM Azuki" panose="02040603050506020204" pitchFamily="18" charset="0"/>
                <a:cs typeface="Times New Roman" pitchFamily="18" charset="0"/>
              </a:rPr>
              <a:t> </a:t>
            </a:r>
            <a:r>
              <a:rPr lang="en-US" sz="2000" b="1" dirty="0" err="1">
                <a:solidFill>
                  <a:srgbClr val="002060"/>
                </a:solidFill>
                <a:latin typeface="UTM Azuki" panose="02040603050506020204" pitchFamily="18" charset="0"/>
                <a:cs typeface="Times New Roman" pitchFamily="18" charset="0"/>
              </a:rPr>
              <a:t>tầng</a:t>
            </a:r>
            <a:r>
              <a:rPr lang="en-US" sz="2000" b="1" dirty="0">
                <a:solidFill>
                  <a:srgbClr val="002060"/>
                </a:solidFill>
                <a:latin typeface="UTM Azuki" panose="02040603050506020204" pitchFamily="18" charset="0"/>
                <a:cs typeface="Times New Roman" pitchFamily="18" charset="0"/>
              </a:rPr>
              <a:t>.</a:t>
            </a:r>
          </a:p>
          <a:p>
            <a:r>
              <a:rPr lang="en-US" sz="3200" dirty="0">
                <a:solidFill>
                  <a:srgbClr val="002060"/>
                </a:solidFill>
              </a:rPr>
              <a:t> .</a:t>
            </a:r>
          </a:p>
        </p:txBody>
      </p:sp>
    </p:spTree>
    <p:extLst>
      <p:ext uri="{BB962C8B-B14F-4D97-AF65-F5344CB8AC3E}">
        <p14:creationId xmlns:p14="http://schemas.microsoft.com/office/powerpoint/2010/main" val="3155504590"/>
      </p:ext>
    </p:extLst>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0000"/>
                                  </p:iterate>
                                  <p:childTnLst>
                                    <p:set>
                                      <p:cBhvr>
                                        <p:cTn id="6" dur="1" fill="hold">
                                          <p:stCondLst>
                                            <p:cond delay="0"/>
                                          </p:stCondLst>
                                        </p:cTn>
                                        <p:tgtEl>
                                          <p:spTgt spid="31"/>
                                        </p:tgtEl>
                                        <p:attrNameLst>
                                          <p:attrName>style.visibility</p:attrName>
                                        </p:attrNameLst>
                                      </p:cBhvr>
                                      <p:to>
                                        <p:strVal val="visible"/>
                                      </p:to>
                                    </p:set>
                                    <p:anim calcmode="lin" valueType="num">
                                      <p:cBhvr>
                                        <p:cTn id="7" dur="500" fill="hold"/>
                                        <p:tgtEl>
                                          <p:spTgt spid="31"/>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1"/>
                                        </p:tgtEl>
                                        <p:attrNameLst>
                                          <p:attrName>ppt_y</p:attrName>
                                        </p:attrNameLst>
                                      </p:cBhvr>
                                      <p:tavLst>
                                        <p:tav tm="0">
                                          <p:val>
                                            <p:strVal val="#ppt_y"/>
                                          </p:val>
                                        </p:tav>
                                        <p:tav tm="100000">
                                          <p:val>
                                            <p:strVal val="#ppt_y"/>
                                          </p:val>
                                        </p:tav>
                                      </p:tavLst>
                                    </p:anim>
                                    <p:anim calcmode="lin" valueType="num">
                                      <p:cBhvr>
                                        <p:cTn id="9" dur="500" fill="hold"/>
                                        <p:tgtEl>
                                          <p:spTgt spid="31"/>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1"/>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1"/>
                                        </p:tgtEl>
                                      </p:cBhvr>
                                    </p:animEffect>
                                  </p:childTnLst>
                                </p:cTn>
                              </p:par>
                              <p:par>
                                <p:cTn id="12" presetID="47" presetClass="entr" presetSubtype="0" fill="hold" nodeType="withEffect">
                                  <p:stCondLst>
                                    <p:cond delay="80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1000"/>
                                        <p:tgtEl>
                                          <p:spTgt spid="17"/>
                                        </p:tgtEl>
                                      </p:cBhvr>
                                    </p:animEffect>
                                    <p:anim calcmode="lin" valueType="num">
                                      <p:cBhvr>
                                        <p:cTn id="15" dur="1000" fill="hold"/>
                                        <p:tgtEl>
                                          <p:spTgt spid="17"/>
                                        </p:tgtEl>
                                        <p:attrNameLst>
                                          <p:attrName>ppt_x</p:attrName>
                                        </p:attrNameLst>
                                      </p:cBhvr>
                                      <p:tavLst>
                                        <p:tav tm="0">
                                          <p:val>
                                            <p:strVal val="#ppt_x"/>
                                          </p:val>
                                        </p:tav>
                                        <p:tav tm="100000">
                                          <p:val>
                                            <p:strVal val="#ppt_x"/>
                                          </p:val>
                                        </p:tav>
                                      </p:tavLst>
                                    </p:anim>
                                    <p:anim calcmode="lin" valueType="num">
                                      <p:cBhvr>
                                        <p:cTn id="16" dur="1000" fill="hold"/>
                                        <p:tgtEl>
                                          <p:spTgt spid="17"/>
                                        </p:tgtEl>
                                        <p:attrNameLst>
                                          <p:attrName>ppt_y</p:attrName>
                                        </p:attrNameLst>
                                      </p:cBhvr>
                                      <p:tavLst>
                                        <p:tav tm="0">
                                          <p:val>
                                            <p:strVal val="#ppt_y-.1"/>
                                          </p:val>
                                        </p:tav>
                                        <p:tav tm="100000">
                                          <p:val>
                                            <p:strVal val="#ppt_y"/>
                                          </p:val>
                                        </p:tav>
                                      </p:tavLst>
                                    </p:anim>
                                  </p:childTnLst>
                                </p:cTn>
                              </p:par>
                            </p:childTnLst>
                          </p:cTn>
                        </p:par>
                        <p:par>
                          <p:cTn id="17" fill="hold">
                            <p:stCondLst>
                              <p:cond delay="1800"/>
                            </p:stCondLst>
                            <p:childTnLst>
                              <p:par>
                                <p:cTn id="18" presetID="22" presetClass="entr" presetSubtype="4" fill="hold" nodeType="after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wipe(down)">
                                      <p:cBhvr>
                                        <p:cTn id="20" dur="1000"/>
                                        <p:tgtEl>
                                          <p:spTgt spid="12"/>
                                        </p:tgtEl>
                                      </p:cBhvr>
                                    </p:animEffect>
                                  </p:childTnLst>
                                </p:cTn>
                              </p:par>
                            </p:childTnLst>
                          </p:cTn>
                        </p:par>
                        <p:par>
                          <p:cTn id="21" fill="hold">
                            <p:stCondLst>
                              <p:cond delay="2800"/>
                            </p:stCondLst>
                            <p:childTnLst>
                              <p:par>
                                <p:cTn id="22" presetID="42" presetClass="entr" presetSubtype="0" fill="hold" grpId="0" nodeType="afterEffect">
                                  <p:stCondLst>
                                    <p:cond delay="0"/>
                                  </p:stCondLst>
                                  <p:childTnLst>
                                    <p:set>
                                      <p:cBhvr>
                                        <p:cTn id="23" dur="1" fill="hold">
                                          <p:stCondLst>
                                            <p:cond delay="0"/>
                                          </p:stCondLst>
                                        </p:cTn>
                                        <p:tgtEl>
                                          <p:spTgt spid="29"/>
                                        </p:tgtEl>
                                        <p:attrNameLst>
                                          <p:attrName>style.visibility</p:attrName>
                                        </p:attrNameLst>
                                      </p:cBhvr>
                                      <p:to>
                                        <p:strVal val="visible"/>
                                      </p:to>
                                    </p:set>
                                    <p:animEffect transition="in" filter="fade">
                                      <p:cBhvr>
                                        <p:cTn id="24" dur="1000"/>
                                        <p:tgtEl>
                                          <p:spTgt spid="29"/>
                                        </p:tgtEl>
                                      </p:cBhvr>
                                    </p:animEffect>
                                    <p:anim calcmode="lin" valueType="num">
                                      <p:cBhvr>
                                        <p:cTn id="25" dur="1000" fill="hold"/>
                                        <p:tgtEl>
                                          <p:spTgt spid="29"/>
                                        </p:tgtEl>
                                        <p:attrNameLst>
                                          <p:attrName>ppt_x</p:attrName>
                                        </p:attrNameLst>
                                      </p:cBhvr>
                                      <p:tavLst>
                                        <p:tav tm="0">
                                          <p:val>
                                            <p:strVal val="#ppt_x"/>
                                          </p:val>
                                        </p:tav>
                                        <p:tav tm="100000">
                                          <p:val>
                                            <p:strVal val="#ppt_x"/>
                                          </p:val>
                                        </p:tav>
                                      </p:tavLst>
                                    </p:anim>
                                    <p:anim calcmode="lin" valueType="num">
                                      <p:cBhvr>
                                        <p:cTn id="26"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ipe(down)">
                                      <p:cBhvr>
                                        <p:cTn id="31" dur="500"/>
                                        <p:tgtEl>
                                          <p:spTgt spid="11"/>
                                        </p:tgtEl>
                                      </p:cBhvr>
                                    </p:animEffec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5"/>
                                        </p:tgtEl>
                                        <p:attrNameLst>
                                          <p:attrName>style.visibility</p:attrName>
                                        </p:attrNameLst>
                                      </p:cBhvr>
                                      <p:to>
                                        <p:strVal val="visible"/>
                                      </p:to>
                                    </p:set>
                                    <p:anim calcmode="lin" valueType="num">
                                      <p:cBhvr additive="base">
                                        <p:cTn id="36" dur="500" fill="hold"/>
                                        <p:tgtEl>
                                          <p:spTgt spid="15"/>
                                        </p:tgtEl>
                                        <p:attrNameLst>
                                          <p:attrName>ppt_x</p:attrName>
                                        </p:attrNameLst>
                                      </p:cBhvr>
                                      <p:tavLst>
                                        <p:tav tm="0">
                                          <p:val>
                                            <p:strVal val="#ppt_x"/>
                                          </p:val>
                                        </p:tav>
                                        <p:tav tm="100000">
                                          <p:val>
                                            <p:strVal val="#ppt_x"/>
                                          </p:val>
                                        </p:tav>
                                      </p:tavLst>
                                    </p:anim>
                                    <p:anim calcmode="lin" valueType="num">
                                      <p:cBhvr additive="base">
                                        <p:cTn id="37"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1" grpId="0"/>
      <p:bldP spid="1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
            <a:extLst>
              <a:ext uri="{FF2B5EF4-FFF2-40B4-BE49-F238E27FC236}">
                <a16:creationId xmlns:a16="http://schemas.microsoft.com/office/drawing/2014/main" id="{7BF56FC6-0885-4780-8A4E-9F27ED5F6583}"/>
              </a:ext>
            </a:extLst>
          </p:cNvPr>
          <p:cNvPicPr>
            <a:picLocks noChangeAspect="1"/>
          </p:cNvPicPr>
          <p:nvPr/>
        </p:nvPicPr>
        <p:blipFill>
          <a:blip r:embed="rId3">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611560" y="699541"/>
            <a:ext cx="3860630" cy="190747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6" name="Group 15">
            <a:extLst>
              <a:ext uri="{FF2B5EF4-FFF2-40B4-BE49-F238E27FC236}">
                <a16:creationId xmlns:a16="http://schemas.microsoft.com/office/drawing/2014/main" id="{A17B6486-BE1B-460E-AA7D-CC1035082C06}"/>
              </a:ext>
            </a:extLst>
          </p:cNvPr>
          <p:cNvGrpSpPr/>
          <p:nvPr/>
        </p:nvGrpSpPr>
        <p:grpSpPr>
          <a:xfrm>
            <a:off x="1434963" y="699541"/>
            <a:ext cx="6602799" cy="3980542"/>
            <a:chOff x="-6479180" y="-4863439"/>
            <a:chExt cx="16730236" cy="10484098"/>
          </a:xfrm>
        </p:grpSpPr>
        <p:pic>
          <p:nvPicPr>
            <p:cNvPr id="17" name="imgb" descr="nhu%20nguyet">
              <a:extLst>
                <a:ext uri="{FF2B5EF4-FFF2-40B4-BE49-F238E27FC236}">
                  <a16:creationId xmlns:a16="http://schemas.microsoft.com/office/drawing/2014/main" id="{EEF05B0E-5680-435B-AA48-FE0F14F09C55}"/>
                </a:ext>
              </a:extLst>
            </p:cNvPr>
            <p:cNvPicPr>
              <a:picLocks noChangeAspect="1" noChangeArrowheads="1"/>
            </p:cNvPicPr>
            <p:nvPr/>
          </p:nvPicPr>
          <p:blipFill>
            <a:blip r:embed="rId5" cstate="print">
              <a:extLst>
                <a:ext uri="{BEBA8EAE-BF5A-486C-A8C5-ECC9F3942E4B}">
                  <a14:imgProps xmlns:a14="http://schemas.microsoft.com/office/drawing/2010/main">
                    <a14:imgLayer r:embed="rId6">
                      <a14:imgEffect>
                        <a14:saturation sat="200000"/>
                      </a14:imgEffect>
                    </a14:imgLayer>
                  </a14:imgProps>
                </a:ext>
              </a:extLst>
            </a:blip>
            <a:srcRect/>
            <a:stretch>
              <a:fillRect/>
            </a:stretch>
          </p:blipFill>
          <p:spPr bwMode="auto">
            <a:xfrm>
              <a:off x="-6479180" y="211596"/>
              <a:ext cx="15897309" cy="5409063"/>
            </a:xfrm>
            <a:prstGeom prst="rect">
              <a:avLst/>
            </a:prstGeom>
            <a:ln>
              <a:noFill/>
            </a:ln>
            <a:effectLst>
              <a:softEdge rad="112500"/>
            </a:effectLst>
          </p:spPr>
        </p:pic>
        <p:sp>
          <p:nvSpPr>
            <p:cNvPr id="18" name="Rectangle 3">
              <a:extLst>
                <a:ext uri="{FF2B5EF4-FFF2-40B4-BE49-F238E27FC236}">
                  <a16:creationId xmlns:a16="http://schemas.microsoft.com/office/drawing/2014/main" id="{181AF9B0-9325-442C-9113-5B65639BBDBF}"/>
                </a:ext>
              </a:extLst>
            </p:cNvPr>
            <p:cNvSpPr>
              <a:spLocks noChangeArrowheads="1"/>
            </p:cNvSpPr>
            <p:nvPr/>
          </p:nvSpPr>
          <p:spPr bwMode="auto">
            <a:xfrm>
              <a:off x="1722377" y="-4863439"/>
              <a:ext cx="8528679" cy="3622876"/>
            </a:xfrm>
            <a:prstGeom prst="rect">
              <a:avLst/>
            </a:prstGeom>
            <a:solidFill>
              <a:schemeClr val="lt1">
                <a:alpha val="33000"/>
              </a:schemeClr>
            </a:solidFill>
            <a:ln w="19050">
              <a:prstDash val="dashDot"/>
              <a:headEnd/>
              <a:tailEnd/>
            </a:ln>
          </p:spPr>
          <p:style>
            <a:lnRef idx="2">
              <a:schemeClr val="accent1"/>
            </a:lnRef>
            <a:fillRef idx="1">
              <a:schemeClr val="lt1"/>
            </a:fillRef>
            <a:effectRef idx="0">
              <a:schemeClr val="accent1"/>
            </a:effectRef>
            <a:fontRef idx="minor">
              <a:schemeClr val="dk1"/>
            </a:fontRef>
          </p:style>
          <p:txBody>
            <a:bodyPr anchor="ctr"/>
            <a:lstStyle/>
            <a:p>
              <a:pPr algn="ctr"/>
              <a:r>
                <a:rPr lang="en-US" sz="2500" b="1" dirty="0" err="1">
                  <a:solidFill>
                    <a:srgbClr val="CC0000"/>
                  </a:solidFill>
                  <a:latin typeface="UVF Slim Tony" panose="02000000000000000000" pitchFamily="2" charset="0"/>
                  <a:cs typeface="Times New Roman" pitchFamily="18" charset="0"/>
                </a:rPr>
                <a:t>Sông</a:t>
              </a:r>
              <a:r>
                <a:rPr lang="en-US" sz="2500" b="1" dirty="0">
                  <a:solidFill>
                    <a:srgbClr val="CC0000"/>
                  </a:solidFill>
                  <a:latin typeface="UVF Slim Tony" panose="02000000000000000000" pitchFamily="2" charset="0"/>
                  <a:cs typeface="Times New Roman" pitchFamily="18" charset="0"/>
                </a:rPr>
                <a:t> </a:t>
              </a:r>
              <a:r>
                <a:rPr lang="en-US" sz="2500" b="1" dirty="0" err="1">
                  <a:solidFill>
                    <a:srgbClr val="CC0000"/>
                  </a:solidFill>
                  <a:latin typeface="UVF Slim Tony" panose="02000000000000000000" pitchFamily="2" charset="0"/>
                  <a:cs typeface="Times New Roman" pitchFamily="18" charset="0"/>
                </a:rPr>
                <a:t>Như</a:t>
              </a:r>
              <a:r>
                <a:rPr lang="en-US" sz="2500" b="1" dirty="0">
                  <a:solidFill>
                    <a:srgbClr val="CC0000"/>
                  </a:solidFill>
                  <a:latin typeface="UVF Slim Tony" panose="02000000000000000000" pitchFamily="2" charset="0"/>
                  <a:cs typeface="Times New Roman" pitchFamily="18" charset="0"/>
                </a:rPr>
                <a:t> </a:t>
              </a:r>
              <a:r>
                <a:rPr lang="en-US" sz="2500" b="1" dirty="0" err="1">
                  <a:solidFill>
                    <a:srgbClr val="CC0000"/>
                  </a:solidFill>
                  <a:latin typeface="UVF Slim Tony" panose="02000000000000000000" pitchFamily="2" charset="0"/>
                  <a:cs typeface="Times New Roman" pitchFamily="18" charset="0"/>
                </a:rPr>
                <a:t>Nguyệt</a:t>
              </a:r>
              <a:r>
                <a:rPr lang="en-US" sz="2500" b="1" dirty="0">
                  <a:solidFill>
                    <a:srgbClr val="CC0000"/>
                  </a:solidFill>
                  <a:latin typeface="UVF Slim Tony" panose="02000000000000000000" pitchFamily="2" charset="0"/>
                  <a:cs typeface="Times New Roman" pitchFamily="18" charset="0"/>
                </a:rPr>
                <a:t>  (</a:t>
              </a:r>
              <a:r>
                <a:rPr lang="en-US" sz="2500" b="1" dirty="0" err="1">
                  <a:solidFill>
                    <a:srgbClr val="CC0000"/>
                  </a:solidFill>
                  <a:latin typeface="UVF Slim Tony" panose="02000000000000000000" pitchFamily="2" charset="0"/>
                  <a:cs typeface="Times New Roman" pitchFamily="18" charset="0"/>
                </a:rPr>
                <a:t>sông</a:t>
              </a:r>
              <a:r>
                <a:rPr lang="en-US" sz="2500" b="1" dirty="0">
                  <a:solidFill>
                    <a:srgbClr val="CC0000"/>
                  </a:solidFill>
                  <a:latin typeface="UVF Slim Tony" panose="02000000000000000000" pitchFamily="2" charset="0"/>
                  <a:cs typeface="Times New Roman" pitchFamily="18" charset="0"/>
                </a:rPr>
                <a:t> </a:t>
              </a:r>
              <a:r>
                <a:rPr lang="en-US" sz="2500" b="1" dirty="0" err="1">
                  <a:solidFill>
                    <a:srgbClr val="CC0000"/>
                  </a:solidFill>
                  <a:latin typeface="UVF Slim Tony" panose="02000000000000000000" pitchFamily="2" charset="0"/>
                  <a:cs typeface="Times New Roman" pitchFamily="18" charset="0"/>
                </a:rPr>
                <a:t>Cầu</a:t>
              </a:r>
              <a:r>
                <a:rPr lang="en-US" sz="2500" b="1" dirty="0">
                  <a:solidFill>
                    <a:srgbClr val="CC0000"/>
                  </a:solidFill>
                  <a:latin typeface="UVF Slim Tony" panose="02000000000000000000" pitchFamily="2" charset="0"/>
                  <a:cs typeface="Times New Roman" pitchFamily="18" charset="0"/>
                </a:rPr>
                <a:t>)</a:t>
              </a:r>
            </a:p>
          </p:txBody>
        </p:sp>
      </p:grpSp>
    </p:spTree>
    <p:extLst>
      <p:ext uri="{BB962C8B-B14F-4D97-AF65-F5344CB8AC3E}">
        <p14:creationId xmlns:p14="http://schemas.microsoft.com/office/powerpoint/2010/main" val="469095962"/>
      </p:ext>
    </p:extLst>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ox(in)">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3" presetClass="exit" presetSubtype="10" fill="hold" nodeType="clickEffect">
                                  <p:stCondLst>
                                    <p:cond delay="0"/>
                                  </p:stCondLst>
                                  <p:childTnLst>
                                    <p:animEffect transition="out" filter="blinds(horizontal)">
                                      <p:cBhvr>
                                        <p:cTn id="11" dur="500"/>
                                        <p:tgtEl>
                                          <p:spTgt spid="16"/>
                                        </p:tgtEl>
                                      </p:cBhvr>
                                    </p:animEffect>
                                    <p:set>
                                      <p:cBhvr>
                                        <p:cTn id="12" dur="1" fill="hold">
                                          <p:stCondLst>
                                            <p:cond delay="4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Lý Thường Kiệt đại chiến Như Nguyệt giang - phần 3 (cuối) - Việt Sử Kiêu Hùng_2">
            <a:hlinkClick r:id="" action="ppaction://media"/>
            <a:extLst>
              <a:ext uri="{FF2B5EF4-FFF2-40B4-BE49-F238E27FC236}">
                <a16:creationId xmlns:a16="http://schemas.microsoft.com/office/drawing/2014/main" id="{951960D0-9726-42DF-A7D5-83A3EA05C62F}"/>
              </a:ext>
            </a:extLst>
          </p:cNvPr>
          <p:cNvPicPr>
            <a:picLocks noChangeAspect="1"/>
          </p:cNvPicPr>
          <p:nvPr>
            <a:videoFile r:link="rId1"/>
            <p:extLst>
              <p:ext uri="{DAA4B4D4-6D71-4841-9C94-3DE7FCFB9230}">
                <p14:media xmlns:p14="http://schemas.microsoft.com/office/powerpoint/2010/main" r:embed="rId2">
                  <p14:trim end="1.147426375E6"/>
                </p14:media>
              </p:ext>
            </p:extLst>
          </p:nvPr>
        </p:nvPicPr>
        <p:blipFill>
          <a:blip r:embed="rId5"/>
          <a:stretch>
            <a:fillRect/>
          </a:stretch>
        </p:blipFill>
        <p:spPr>
          <a:xfrm>
            <a:off x="683568" y="555526"/>
            <a:ext cx="7545085" cy="4162835"/>
          </a:xfrm>
          <a:prstGeom prst="rect">
            <a:avLst/>
          </a:prstGeom>
          <a:ln>
            <a:noFill/>
          </a:ln>
          <a:effectLst>
            <a:softEdge rad="112500"/>
          </a:effectLst>
        </p:spPr>
      </p:pic>
    </p:spTree>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522"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4"/>
                                        </p:tgtEl>
                                      </p:cBhvr>
                                    </p:cmd>
                                  </p:childTnLst>
                                </p:cTn>
                              </p:par>
                            </p:childTnLst>
                          </p:cTn>
                        </p:par>
                      </p:childTnLst>
                    </p:cTn>
                  </p:par>
                </p:childTnLst>
              </p:cTn>
              <p:nextCondLst>
                <p:cond evt="onClick" delay="0">
                  <p:tgtEl>
                    <p:spTgt spid="14"/>
                  </p:tgtEl>
                </p:cond>
              </p:nextCondLst>
            </p:seq>
            <p:video>
              <p:cMediaNode vol="0">
                <p:cTn id="12" fill="hold" display="0">
                  <p:stCondLst>
                    <p:cond delay="indefinite"/>
                  </p:stCondLst>
                </p:cTn>
                <p:tgtEl>
                  <p:spTgt spid="14"/>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0C6AF0BF-C377-45FF-BAC4-AD4CF5BDAB3D}"/>
              </a:ext>
            </a:extLst>
          </p:cNvPr>
          <p:cNvGrpSpPr>
            <a:grpSpLocks/>
          </p:cNvGrpSpPr>
          <p:nvPr/>
        </p:nvGrpSpPr>
        <p:grpSpPr bwMode="auto">
          <a:xfrm>
            <a:off x="1043699" y="699542"/>
            <a:ext cx="6768661" cy="3974060"/>
            <a:chOff x="-289" y="200"/>
            <a:chExt cx="3932" cy="2648"/>
          </a:xfrm>
        </p:grpSpPr>
        <p:pic>
          <p:nvPicPr>
            <p:cNvPr id="17" name="Picture 16" descr="luoc do">
              <a:extLst>
                <a:ext uri="{FF2B5EF4-FFF2-40B4-BE49-F238E27FC236}">
                  <a16:creationId xmlns:a16="http://schemas.microsoft.com/office/drawing/2014/main" id="{579EB091-8043-4C23-878D-AF1D860247BD}"/>
                </a:ext>
              </a:extLst>
            </p:cNvPr>
            <p:cNvPicPr>
              <a:picLocks noChangeAspect="1" noChangeArrowheads="1"/>
            </p:cNvPicPr>
            <p:nvPr/>
          </p:nvPicPr>
          <p:blipFill>
            <a:blip r:embed="rId3" cstate="print">
              <a:extLst>
                <a:ext uri="{BEBA8EAE-BF5A-486C-A8C5-ECC9F3942E4B}">
                  <a14:imgProps xmlns:a14="http://schemas.microsoft.com/office/drawing/2010/main">
                    <a14:imgLayer r:embed="rId4">
                      <a14:imgEffect>
                        <a14:saturation sat="400000"/>
                      </a14:imgEffect>
                    </a14:imgLayer>
                  </a14:imgProps>
                </a:ext>
              </a:extLst>
            </a:blip>
            <a:srcRect/>
            <a:stretch>
              <a:fillRect/>
            </a:stretch>
          </p:blipFill>
          <p:spPr bwMode="auto">
            <a:xfrm>
              <a:off x="-289" y="200"/>
              <a:ext cx="3932" cy="2383"/>
            </a:xfrm>
            <a:prstGeom prst="rect">
              <a:avLst/>
            </a:prstGeom>
            <a:ln>
              <a:noFill/>
            </a:ln>
            <a:effectLst>
              <a:softEdge rad="112500"/>
            </a:effectLst>
          </p:spPr>
        </p:pic>
        <p:sp>
          <p:nvSpPr>
            <p:cNvPr id="19" name="Text Box 4">
              <a:extLst>
                <a:ext uri="{FF2B5EF4-FFF2-40B4-BE49-F238E27FC236}">
                  <a16:creationId xmlns:a16="http://schemas.microsoft.com/office/drawing/2014/main" id="{C8674D06-A9C7-4C4C-95A5-306D1D8F2004}"/>
                </a:ext>
              </a:extLst>
            </p:cNvPr>
            <p:cNvSpPr txBox="1">
              <a:spLocks noChangeArrowheads="1"/>
            </p:cNvSpPr>
            <p:nvPr/>
          </p:nvSpPr>
          <p:spPr bwMode="auto">
            <a:xfrm>
              <a:off x="-207" y="2551"/>
              <a:ext cx="3850" cy="297"/>
            </a:xfrm>
            <a:prstGeom prst="rect">
              <a:avLst/>
            </a:prstGeom>
            <a:solidFill>
              <a:schemeClr val="bg1"/>
            </a:solidFill>
            <a:ln w="9525">
              <a:solidFill>
                <a:srgbClr val="CC00CC"/>
              </a:solidFill>
              <a:miter lim="800000"/>
              <a:headEnd/>
              <a:tailEnd/>
            </a:ln>
            <a:effectLst/>
          </p:spPr>
          <p:txBody>
            <a:bodyPr wrap="square">
              <a:spAutoFit/>
            </a:bodyPr>
            <a:lstStyle/>
            <a:p>
              <a:pPr algn="ctr">
                <a:spcBef>
                  <a:spcPct val="50000"/>
                </a:spcBef>
              </a:pPr>
              <a:r>
                <a:rPr lang="en-US" sz="2400" b="1" dirty="0" err="1">
                  <a:latin typeface="UTM Azuki" panose="02040603050506020204" pitchFamily="18" charset="0"/>
                  <a:cs typeface="Times New Roman" pitchFamily="18" charset="0"/>
                </a:rPr>
                <a:t>Lược</a:t>
              </a:r>
              <a:r>
                <a:rPr lang="en-US" sz="2400" b="1" dirty="0">
                  <a:latin typeface="UTM Azuki" panose="02040603050506020204" pitchFamily="18" charset="0"/>
                  <a:cs typeface="Times New Roman" pitchFamily="18" charset="0"/>
                </a:rPr>
                <a:t> </a:t>
              </a:r>
              <a:r>
                <a:rPr lang="en-US" sz="2400" b="1" dirty="0" err="1">
                  <a:latin typeface="UTM Azuki" panose="02040603050506020204" pitchFamily="18" charset="0"/>
                  <a:cs typeface="Times New Roman" pitchFamily="18" charset="0"/>
                </a:rPr>
                <a:t>đồ</a:t>
              </a:r>
              <a:r>
                <a:rPr lang="en-US" sz="2400" b="1" dirty="0">
                  <a:latin typeface="UTM Azuki" panose="02040603050506020204" pitchFamily="18" charset="0"/>
                  <a:cs typeface="Times New Roman" pitchFamily="18" charset="0"/>
                </a:rPr>
                <a:t> </a:t>
              </a:r>
              <a:r>
                <a:rPr lang="en-US" sz="2400" b="1" dirty="0" err="1">
                  <a:latin typeface="UTM Azuki" panose="02040603050506020204" pitchFamily="18" charset="0"/>
                  <a:cs typeface="Times New Roman" pitchFamily="18" charset="0"/>
                </a:rPr>
                <a:t>trận</a:t>
              </a:r>
              <a:r>
                <a:rPr lang="en-US" sz="2400" b="1" dirty="0">
                  <a:latin typeface="UTM Azuki" panose="02040603050506020204" pitchFamily="18" charset="0"/>
                  <a:cs typeface="Times New Roman" pitchFamily="18" charset="0"/>
                </a:rPr>
                <a:t> </a:t>
              </a:r>
              <a:r>
                <a:rPr lang="en-US" sz="2400" b="1" dirty="0" err="1">
                  <a:latin typeface="UTM Azuki" panose="02040603050506020204" pitchFamily="18" charset="0"/>
                  <a:cs typeface="Times New Roman" pitchFamily="18" charset="0"/>
                </a:rPr>
                <a:t>chiến</a:t>
              </a:r>
              <a:r>
                <a:rPr lang="en-US" sz="2400" b="1" dirty="0">
                  <a:latin typeface="UTM Azuki" panose="02040603050506020204" pitchFamily="18" charset="0"/>
                  <a:cs typeface="Times New Roman" pitchFamily="18" charset="0"/>
                </a:rPr>
                <a:t> </a:t>
              </a:r>
              <a:r>
                <a:rPr lang="en-US" sz="2400" b="1" dirty="0" err="1">
                  <a:latin typeface="UTM Azuki" panose="02040603050506020204" pitchFamily="18" charset="0"/>
                  <a:cs typeface="Times New Roman" pitchFamily="18" charset="0"/>
                </a:rPr>
                <a:t>tại</a:t>
              </a:r>
              <a:r>
                <a:rPr lang="en-US" sz="2400" b="1" dirty="0">
                  <a:latin typeface="UTM Azuki" panose="02040603050506020204" pitchFamily="18" charset="0"/>
                  <a:cs typeface="Times New Roman" pitchFamily="18" charset="0"/>
                </a:rPr>
                <a:t> </a:t>
              </a:r>
              <a:r>
                <a:rPr lang="en-US" sz="2400" b="1" dirty="0" err="1">
                  <a:latin typeface="UTM Azuki" panose="02040603050506020204" pitchFamily="18" charset="0"/>
                  <a:cs typeface="Times New Roman" pitchFamily="18" charset="0"/>
                </a:rPr>
                <a:t>phòng</a:t>
              </a:r>
              <a:r>
                <a:rPr lang="en-US" sz="2400" b="1" dirty="0">
                  <a:latin typeface="UTM Azuki" panose="02040603050506020204" pitchFamily="18" charset="0"/>
                  <a:cs typeface="Times New Roman" pitchFamily="18" charset="0"/>
                </a:rPr>
                <a:t> </a:t>
              </a:r>
              <a:r>
                <a:rPr lang="en-US" sz="2400" b="1" dirty="0" err="1">
                  <a:latin typeface="UTM Azuki" panose="02040603050506020204" pitchFamily="18" charset="0"/>
                  <a:cs typeface="Times New Roman" pitchFamily="18" charset="0"/>
                </a:rPr>
                <a:t>tuyến</a:t>
              </a:r>
              <a:r>
                <a:rPr lang="en-US" sz="2400" b="1" dirty="0">
                  <a:latin typeface="UTM Azuki" panose="02040603050506020204" pitchFamily="18" charset="0"/>
                  <a:cs typeface="Times New Roman" pitchFamily="18" charset="0"/>
                </a:rPr>
                <a:t> </a:t>
              </a:r>
              <a:r>
                <a:rPr lang="en-US" sz="2400" b="1" dirty="0" err="1">
                  <a:latin typeface="UTM Azuki" panose="02040603050506020204" pitchFamily="18" charset="0"/>
                  <a:cs typeface="Times New Roman" pitchFamily="18" charset="0"/>
                </a:rPr>
                <a:t>sông</a:t>
              </a:r>
              <a:r>
                <a:rPr lang="en-US" sz="2400" b="1" dirty="0">
                  <a:latin typeface="UTM Azuki" panose="02040603050506020204" pitchFamily="18" charset="0"/>
                  <a:cs typeface="Times New Roman" pitchFamily="18" charset="0"/>
                </a:rPr>
                <a:t> </a:t>
              </a:r>
              <a:r>
                <a:rPr lang="en-US" sz="2400" b="1" dirty="0" err="1">
                  <a:latin typeface="UTM Azuki" panose="02040603050506020204" pitchFamily="18" charset="0"/>
                  <a:cs typeface="Times New Roman" pitchFamily="18" charset="0"/>
                </a:rPr>
                <a:t>Như</a:t>
              </a:r>
              <a:r>
                <a:rPr lang="en-US" sz="2400" b="1" dirty="0">
                  <a:latin typeface="UTM Azuki" panose="02040603050506020204" pitchFamily="18" charset="0"/>
                  <a:cs typeface="Times New Roman" pitchFamily="18" charset="0"/>
                </a:rPr>
                <a:t> </a:t>
              </a:r>
              <a:r>
                <a:rPr lang="en-US" sz="2400" b="1" dirty="0" err="1">
                  <a:latin typeface="UTM Azuki" panose="02040603050506020204" pitchFamily="18" charset="0"/>
                  <a:cs typeface="Times New Roman" pitchFamily="18" charset="0"/>
                </a:rPr>
                <a:t>Nguyệt</a:t>
              </a:r>
              <a:endParaRPr lang="en-US" sz="2400" b="1" dirty="0">
                <a:latin typeface="UTM Azuki" panose="02040603050506020204" pitchFamily="18" charset="0"/>
                <a:cs typeface="Times New Roman" pitchFamily="18" charset="0"/>
              </a:endParaRPr>
            </a:p>
          </p:txBody>
        </p:sp>
      </p:grpSp>
    </p:spTree>
  </p:cSld>
  <p:clrMapOvr>
    <a:masterClrMapping/>
  </p:clrMapOvr>
  <mc:AlternateContent xmlns:mc="http://schemas.openxmlformats.org/markup-compatibility/2006" xmlns:p14="http://schemas.microsoft.com/office/powerpoint/2010/main">
    <mc:Choice Requires="p14">
      <p:transition spd="med" p14:dur="700" advTm="0">
        <p:fade/>
      </p:transition>
    </mc:Choice>
    <mc:Fallback xmlns="">
      <p:transition spd="med"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ox(in)">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2" descr="luoc do trang">
            <a:extLst>
              <a:ext uri="{FF2B5EF4-FFF2-40B4-BE49-F238E27FC236}">
                <a16:creationId xmlns:a16="http://schemas.microsoft.com/office/drawing/2014/main" id="{2FF7670B-8C66-4CD1-B09A-99B362FE9A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568" y="766540"/>
            <a:ext cx="7518236" cy="3737535"/>
          </a:xfrm>
          <a:prstGeom prst="rect">
            <a:avLst/>
          </a:prstGeom>
          <a:noFill/>
          <a:ln w="9525">
            <a:solidFill>
              <a:srgbClr val="0000FF"/>
            </a:solidFill>
            <a:miter lim="800000"/>
            <a:headEnd/>
            <a:tailEnd/>
          </a:ln>
          <a:extLst>
            <a:ext uri="{909E8E84-426E-40DD-AFC4-6F175D3DCCD1}">
              <a14:hiddenFill xmlns:a14="http://schemas.microsoft.com/office/drawing/2010/main">
                <a:solidFill>
                  <a:srgbClr val="FFFFFF"/>
                </a:solidFill>
              </a14:hiddenFill>
            </a:ext>
          </a:extLst>
        </p:spPr>
      </p:pic>
      <p:pic>
        <p:nvPicPr>
          <p:cNvPr id="39" name="Picture 3" descr="phong tien quan tong">
            <a:extLst>
              <a:ext uri="{FF2B5EF4-FFF2-40B4-BE49-F238E27FC236}">
                <a16:creationId xmlns:a16="http://schemas.microsoft.com/office/drawing/2014/main" id="{1C42D4CB-152D-4EC9-B513-CF225116141C}"/>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422757" y="1512339"/>
            <a:ext cx="3569009" cy="105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4" descr="3muiten">
            <a:extLst>
              <a:ext uri="{FF2B5EF4-FFF2-40B4-BE49-F238E27FC236}">
                <a16:creationId xmlns:a16="http://schemas.microsoft.com/office/drawing/2014/main" id="{65748A7F-9F0D-4B77-8CCC-CF9FAD3ADF6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37281" y="3095647"/>
            <a:ext cx="1853140" cy="724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 name="Picture 5" descr="3muiten">
            <a:extLst>
              <a:ext uri="{FF2B5EF4-FFF2-40B4-BE49-F238E27FC236}">
                <a16:creationId xmlns:a16="http://schemas.microsoft.com/office/drawing/2014/main" id="{9D7163CC-AAFF-43C6-95DE-95CE8606AFE3}"/>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rot="20117051">
            <a:off x="6782733" y="3384864"/>
            <a:ext cx="1374126" cy="554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 name="Picture 6" descr="phong tien song nhu nguyet">
            <a:extLst>
              <a:ext uri="{FF2B5EF4-FFF2-40B4-BE49-F238E27FC236}">
                <a16:creationId xmlns:a16="http://schemas.microsoft.com/office/drawing/2014/main" id="{4394D5BA-D77D-4EAB-B2CF-F6A4D8597C72}"/>
              </a:ext>
            </a:extLst>
          </p:cNvPr>
          <p:cNvPicPr>
            <a:picLocks noChangeAspect="1" noChangeArrowheads="1"/>
          </p:cNvPicPr>
          <p:nvPr/>
        </p:nvPicPr>
        <p:blipFill>
          <a:blip r:embed="rId9">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772018" y="1488178"/>
            <a:ext cx="5056096" cy="2064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7" descr="Muiten-den-lien">
            <a:extLst>
              <a:ext uri="{FF2B5EF4-FFF2-40B4-BE49-F238E27FC236}">
                <a16:creationId xmlns:a16="http://schemas.microsoft.com/office/drawing/2014/main" id="{05F8D75E-A784-4679-B8CE-E8AB88224C2B}"/>
              </a:ext>
            </a:extLst>
          </p:cNvPr>
          <p:cNvPicPr>
            <a:picLocks noChangeAspect="1" noChangeArrowheads="1"/>
          </p:cNvPicPr>
          <p:nvPr/>
        </p:nvPicPr>
        <p:blipFill>
          <a:blip r:embed="rId10">
            <a:lum bright="-46000" contrast="16000"/>
            <a:extLst>
              <a:ext uri="{28A0092B-C50C-407E-A947-70E740481C1C}">
                <a14:useLocalDpi xmlns:a14="http://schemas.microsoft.com/office/drawing/2010/main" val="0"/>
              </a:ext>
            </a:extLst>
          </a:blip>
          <a:srcRect/>
          <a:stretch>
            <a:fillRect/>
          </a:stretch>
        </p:blipFill>
        <p:spPr bwMode="auto">
          <a:xfrm rot="1825900">
            <a:off x="3295389" y="1546861"/>
            <a:ext cx="892252" cy="458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 name="Picture 8" descr="Muiten-den-lien">
            <a:extLst>
              <a:ext uri="{FF2B5EF4-FFF2-40B4-BE49-F238E27FC236}">
                <a16:creationId xmlns:a16="http://schemas.microsoft.com/office/drawing/2014/main" id="{B30E44F3-429E-44E7-B2C4-2F51833607A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2144515">
            <a:off x="4509049" y="1850763"/>
            <a:ext cx="617714" cy="416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 name="Picture 9" descr="Muiten-den-lien">
            <a:extLst>
              <a:ext uri="{FF2B5EF4-FFF2-40B4-BE49-F238E27FC236}">
                <a16:creationId xmlns:a16="http://schemas.microsoft.com/office/drawing/2014/main" id="{73EE1D8E-E49D-4F9B-8E65-FF0522B4931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rot="19853736">
            <a:off x="2691351" y="2196893"/>
            <a:ext cx="415899" cy="656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 name="Picture 10" descr="Muiten-den-lien">
            <a:extLst>
              <a:ext uri="{FF2B5EF4-FFF2-40B4-BE49-F238E27FC236}">
                <a16:creationId xmlns:a16="http://schemas.microsoft.com/office/drawing/2014/main" id="{F2E8FD71-6B94-4804-8476-6A5F60BFC85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rot="19230405">
            <a:off x="4869407" y="2221907"/>
            <a:ext cx="383211" cy="6062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 name="Picture 11" descr="muiten-do">
            <a:extLst>
              <a:ext uri="{FF2B5EF4-FFF2-40B4-BE49-F238E27FC236}">
                <a16:creationId xmlns:a16="http://schemas.microsoft.com/office/drawing/2014/main" id="{912AC998-FB73-442E-8B37-233828930B8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rot="20025586">
            <a:off x="3168784" y="2216544"/>
            <a:ext cx="307428" cy="1016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12" descr="muiten-nhat">
            <a:extLst>
              <a:ext uri="{FF2B5EF4-FFF2-40B4-BE49-F238E27FC236}">
                <a16:creationId xmlns:a16="http://schemas.microsoft.com/office/drawing/2014/main" id="{91A1E519-B561-4CBE-9367-7277E95EFF29}"/>
              </a:ext>
            </a:extLst>
          </p:cNvPr>
          <p:cNvPicPr>
            <a:picLocks noChangeAspect="1" noChangeArrowheads="1"/>
          </p:cNvPicPr>
          <p:nvPr/>
        </p:nvPicPr>
        <p:blipFill>
          <a:blip r:embed="rId13">
            <a:extLst>
              <a:ext uri="{BEBA8EAE-BF5A-486C-A8C5-ECC9F3942E4B}">
                <a14:imgProps xmlns:a14="http://schemas.microsoft.com/office/drawing/2010/main">
                  <a14:imgLayer r:embed="rId14">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2810669" y="2925869"/>
            <a:ext cx="436118" cy="458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 name="Picture 13" descr="muiten-nhat">
            <a:extLst>
              <a:ext uri="{FF2B5EF4-FFF2-40B4-BE49-F238E27FC236}">
                <a16:creationId xmlns:a16="http://schemas.microsoft.com/office/drawing/2014/main" id="{9C5CE408-8931-46D7-94B1-BF67029295C7}"/>
              </a:ext>
            </a:extLst>
          </p:cNvPr>
          <p:cNvPicPr>
            <a:picLocks noChangeAspect="1" noChangeArrowheads="1"/>
          </p:cNvPicPr>
          <p:nvPr/>
        </p:nvPicPr>
        <p:blipFill>
          <a:blip r:embed="rId13">
            <a:extLst>
              <a:ext uri="{BEBA8EAE-BF5A-486C-A8C5-ECC9F3942E4B}">
                <a14:imgProps xmlns:a14="http://schemas.microsoft.com/office/drawing/2010/main">
                  <a14:imgLayer r:embed="rId14">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4983184" y="2938546"/>
            <a:ext cx="358902" cy="549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14" descr="muiten-do">
            <a:extLst>
              <a:ext uri="{FF2B5EF4-FFF2-40B4-BE49-F238E27FC236}">
                <a16:creationId xmlns:a16="http://schemas.microsoft.com/office/drawing/2014/main" id="{1D355FB5-C9C4-4572-BB4E-FC03E3495DC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rot="20273086">
            <a:off x="5294258" y="2780356"/>
            <a:ext cx="284549" cy="6305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15" descr="muiten-do">
            <a:extLst>
              <a:ext uri="{FF2B5EF4-FFF2-40B4-BE49-F238E27FC236}">
                <a16:creationId xmlns:a16="http://schemas.microsoft.com/office/drawing/2014/main" id="{752CC974-225C-4B71-8BF1-B6CD445F61F8}"/>
              </a:ext>
            </a:extLst>
          </p:cNvPr>
          <p:cNvPicPr>
            <a:picLocks noChangeAspect="1" noChangeArrowheads="1"/>
          </p:cNvPicPr>
          <p:nvPr/>
        </p:nvPicPr>
        <p:blipFill>
          <a:blip r:embed="rId15">
            <a:extLst>
              <a:ext uri="{BEBA8EAE-BF5A-486C-A8C5-ECC9F3942E4B}">
                <a14:imgProps xmlns:a14="http://schemas.microsoft.com/office/drawing/2010/main">
                  <a14:imgLayer r:embed="rId16">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2261590" y="2002213"/>
            <a:ext cx="549079" cy="1647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 name="Picture 16" descr="muiten-do">
            <a:extLst>
              <a:ext uri="{FF2B5EF4-FFF2-40B4-BE49-F238E27FC236}">
                <a16:creationId xmlns:a16="http://schemas.microsoft.com/office/drawing/2014/main" id="{55F5E3FF-D753-4953-999D-752E7E514063}"/>
              </a:ext>
            </a:extLst>
          </p:cNvPr>
          <p:cNvPicPr>
            <a:picLocks noChangeAspect="1" noChangeArrowheads="1"/>
          </p:cNvPicPr>
          <p:nvPr/>
        </p:nvPicPr>
        <p:blipFill>
          <a:blip r:embed="rId17">
            <a:extLst>
              <a:ext uri="{BEBA8EAE-BF5A-486C-A8C5-ECC9F3942E4B}">
                <a14:imgProps xmlns:a14="http://schemas.microsoft.com/office/drawing/2010/main">
                  <a14:imgLayer r:embed="rId18">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rot="1911662">
            <a:off x="5262091" y="2678230"/>
            <a:ext cx="1781231" cy="607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 name="Picture 17" descr="muiten-dendut">
            <a:extLst>
              <a:ext uri="{FF2B5EF4-FFF2-40B4-BE49-F238E27FC236}">
                <a16:creationId xmlns:a16="http://schemas.microsoft.com/office/drawing/2014/main" id="{3B0CC936-DF05-4989-A13B-79EAEE10C98F}"/>
              </a:ext>
            </a:extLst>
          </p:cNvPr>
          <p:cNvPicPr>
            <a:picLocks noChangeAspect="1" noChangeArrowheads="1"/>
          </p:cNvPicPr>
          <p:nvPr/>
        </p:nvPicPr>
        <p:blipFill>
          <a:blip r:embed="rId19">
            <a:extLst>
              <a:ext uri="{BEBA8EAE-BF5A-486C-A8C5-ECC9F3942E4B}">
                <a14:imgProps xmlns:a14="http://schemas.microsoft.com/office/drawing/2010/main">
                  <a14:imgLayer r:embed="rId20">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2557994" y="746542"/>
            <a:ext cx="317346" cy="105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 name="Picture 18" descr="muiten-dendut">
            <a:extLst>
              <a:ext uri="{FF2B5EF4-FFF2-40B4-BE49-F238E27FC236}">
                <a16:creationId xmlns:a16="http://schemas.microsoft.com/office/drawing/2014/main" id="{14DCE48A-12C2-417B-9DD9-F86996BA47BC}"/>
              </a:ext>
            </a:extLst>
          </p:cNvPr>
          <p:cNvPicPr>
            <a:picLocks noChangeAspect="1" noChangeArrowheads="1"/>
          </p:cNvPicPr>
          <p:nvPr/>
        </p:nvPicPr>
        <p:blipFill>
          <a:blip r:embed="rId21">
            <a:extLst>
              <a:ext uri="{BEBA8EAE-BF5A-486C-A8C5-ECC9F3942E4B}">
                <a14:imgProps xmlns:a14="http://schemas.microsoft.com/office/drawing/2010/main">
                  <a14:imgLayer r:embed="rId22">
                    <a14:imgEffect>
                      <a14:saturation sat="400000"/>
                    </a14:imgEffect>
                  </a14:imgLayer>
                </a14:imgProps>
              </a:ext>
              <a:ext uri="{28A0092B-C50C-407E-A947-70E740481C1C}">
                <a14:useLocalDpi xmlns:a14="http://schemas.microsoft.com/office/drawing/2010/main" val="0"/>
              </a:ext>
            </a:extLst>
          </a:blip>
          <a:srcRect l="-1389" b="38321"/>
          <a:stretch>
            <a:fillRect/>
          </a:stretch>
        </p:blipFill>
        <p:spPr bwMode="auto">
          <a:xfrm rot="211212">
            <a:off x="5428664" y="1694546"/>
            <a:ext cx="344603" cy="6906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repeatCount="4000" fill="hold" nodeType="click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wipe(left)">
                                      <p:cBhvr>
                                        <p:cTn id="7" dur="500"/>
                                        <p:tgtEl>
                                          <p:spTgt spid="43"/>
                                        </p:tgtEl>
                                      </p:cBhvr>
                                    </p:animEffect>
                                  </p:childTnLst>
                                </p:cTn>
                              </p:par>
                              <p:par>
                                <p:cTn id="8" presetID="22" presetClass="entr" presetSubtype="8" repeatCount="4000" fill="hold" nodeType="withEffect">
                                  <p:stCondLst>
                                    <p:cond delay="0"/>
                                  </p:stCondLst>
                                  <p:childTnLst>
                                    <p:set>
                                      <p:cBhvr>
                                        <p:cTn id="9" dur="1" fill="hold">
                                          <p:stCondLst>
                                            <p:cond delay="0"/>
                                          </p:stCondLst>
                                        </p:cTn>
                                        <p:tgtEl>
                                          <p:spTgt spid="44"/>
                                        </p:tgtEl>
                                        <p:attrNameLst>
                                          <p:attrName>style.visibility</p:attrName>
                                        </p:attrNameLst>
                                      </p:cBhvr>
                                      <p:to>
                                        <p:strVal val="visible"/>
                                      </p:to>
                                    </p:set>
                                    <p:animEffect transition="in" filter="wipe(left)">
                                      <p:cBhvr>
                                        <p:cTn id="10" dur="500"/>
                                        <p:tgtEl>
                                          <p:spTgt spid="44"/>
                                        </p:tgtEl>
                                      </p:cBhvr>
                                    </p:animEffect>
                                  </p:childTnLst>
                                </p:cTn>
                              </p:par>
                            </p:childTnLst>
                          </p:cTn>
                        </p:par>
                        <p:par>
                          <p:cTn id="11" fill="hold">
                            <p:stCondLst>
                              <p:cond delay="2000"/>
                            </p:stCondLst>
                            <p:childTnLst>
                              <p:par>
                                <p:cTn id="12" presetID="53" presetClass="entr" presetSubtype="0" fill="hold" nodeType="afterEffect">
                                  <p:stCondLst>
                                    <p:cond delay="0"/>
                                  </p:stCondLst>
                                  <p:childTnLst>
                                    <p:set>
                                      <p:cBhvr>
                                        <p:cTn id="13" dur="1" fill="hold">
                                          <p:stCondLst>
                                            <p:cond delay="0"/>
                                          </p:stCondLst>
                                        </p:cTn>
                                        <p:tgtEl>
                                          <p:spTgt spid="39"/>
                                        </p:tgtEl>
                                        <p:attrNameLst>
                                          <p:attrName>style.visibility</p:attrName>
                                        </p:attrNameLst>
                                      </p:cBhvr>
                                      <p:to>
                                        <p:strVal val="visible"/>
                                      </p:to>
                                    </p:set>
                                    <p:anim calcmode="lin" valueType="num">
                                      <p:cBhvr>
                                        <p:cTn id="14" dur="500" fill="hold"/>
                                        <p:tgtEl>
                                          <p:spTgt spid="39"/>
                                        </p:tgtEl>
                                        <p:attrNameLst>
                                          <p:attrName>ppt_w</p:attrName>
                                        </p:attrNameLst>
                                      </p:cBhvr>
                                      <p:tavLst>
                                        <p:tav tm="0">
                                          <p:val>
                                            <p:fltVal val="0"/>
                                          </p:val>
                                        </p:tav>
                                        <p:tav tm="100000">
                                          <p:val>
                                            <p:strVal val="#ppt_w"/>
                                          </p:val>
                                        </p:tav>
                                      </p:tavLst>
                                    </p:anim>
                                    <p:anim calcmode="lin" valueType="num">
                                      <p:cBhvr>
                                        <p:cTn id="15" dur="500" fill="hold"/>
                                        <p:tgtEl>
                                          <p:spTgt spid="39"/>
                                        </p:tgtEl>
                                        <p:attrNameLst>
                                          <p:attrName>ppt_h</p:attrName>
                                        </p:attrNameLst>
                                      </p:cBhvr>
                                      <p:tavLst>
                                        <p:tav tm="0">
                                          <p:val>
                                            <p:fltVal val="0"/>
                                          </p:val>
                                        </p:tav>
                                        <p:tav tm="100000">
                                          <p:val>
                                            <p:strVal val="#ppt_h"/>
                                          </p:val>
                                        </p:tav>
                                      </p:tavLst>
                                    </p:anim>
                                    <p:animEffect transition="in" filter="fade">
                                      <p:cBhvr>
                                        <p:cTn id="16" dur="500"/>
                                        <p:tgtEl>
                                          <p:spTgt spid="39"/>
                                        </p:tgtEl>
                                      </p:cBhvr>
                                    </p:animEffect>
                                  </p:childTnLst>
                                  <p:subTnLst>
                                    <p:audio>
                                      <p:cMediaNode>
                                        <p:cTn display="0" masterRel="sameClick">
                                          <p:stCondLst>
                                            <p:cond evt="begin" delay="0">
                                              <p:tn val="12"/>
                                            </p:cond>
                                          </p:stCondLst>
                                          <p:endCondLst>
                                            <p:cond evt="onStopAudio" delay="0">
                                              <p:tgtEl>
                                                <p:sldTgt/>
                                              </p:tgtEl>
                                            </p:cond>
                                          </p:endCondLst>
                                        </p:cTn>
                                        <p:tgtEl>
                                          <p:sndTgt r:embed="rId3" name="bomb.wav"/>
                                        </p:tgtEl>
                                      </p:cMediaNode>
                                    </p:audio>
                                  </p:subTnLst>
                                </p:cTn>
                              </p:par>
                            </p:childTnLst>
                          </p:cTn>
                        </p:par>
                      </p:childTnLst>
                    </p:cTn>
                  </p:par>
                  <p:par>
                    <p:cTn id="17" fill="hold">
                      <p:stCondLst>
                        <p:cond delay="indefinite"/>
                      </p:stCondLst>
                      <p:childTnLst>
                        <p:par>
                          <p:cTn id="18" fill="hold">
                            <p:stCondLst>
                              <p:cond delay="0"/>
                            </p:stCondLst>
                            <p:childTnLst>
                              <p:par>
                                <p:cTn id="19" presetID="26" presetClass="emph" presetSubtype="0" repeatCount="3000" fill="hold" nodeType="clickEffect">
                                  <p:stCondLst>
                                    <p:cond delay="0"/>
                                  </p:stCondLst>
                                  <p:childTnLst>
                                    <p:animEffect transition="out" filter="fade">
                                      <p:cBhvr>
                                        <p:cTn id="20" dur="500" tmFilter="0, 0; .2, .5; .8, .5; 1, 0"/>
                                        <p:tgtEl>
                                          <p:spTgt spid="42"/>
                                        </p:tgtEl>
                                      </p:cBhvr>
                                    </p:animEffect>
                                    <p:animScale>
                                      <p:cBhvr>
                                        <p:cTn id="21" dur="250" autoRev="1" fill="hold"/>
                                        <p:tgtEl>
                                          <p:spTgt spid="42"/>
                                        </p:tgtEl>
                                      </p:cBhvr>
                                      <p:by x="105000" y="105000"/>
                                    </p:animScale>
                                  </p:childTnLst>
                                </p:cTn>
                              </p:par>
                            </p:childTnLst>
                          </p:cTn>
                        </p:par>
                      </p:childTnLst>
                    </p:cTn>
                  </p:par>
                  <p:par>
                    <p:cTn id="22" fill="hold">
                      <p:stCondLst>
                        <p:cond delay="indefinite"/>
                      </p:stCondLst>
                      <p:childTnLst>
                        <p:par>
                          <p:cTn id="23" fill="hold">
                            <p:stCondLst>
                              <p:cond delay="0"/>
                            </p:stCondLst>
                            <p:childTnLst>
                              <p:par>
                                <p:cTn id="24" presetID="22" presetClass="entr" presetSubtype="1" repeatCount="indefinite" fill="hold" nodeType="clickEffect">
                                  <p:stCondLst>
                                    <p:cond delay="0"/>
                                  </p:stCondLst>
                                  <p:childTnLst>
                                    <p:set>
                                      <p:cBhvr>
                                        <p:cTn id="25" dur="1" fill="hold">
                                          <p:stCondLst>
                                            <p:cond delay="0"/>
                                          </p:stCondLst>
                                        </p:cTn>
                                        <p:tgtEl>
                                          <p:spTgt spid="45"/>
                                        </p:tgtEl>
                                        <p:attrNameLst>
                                          <p:attrName>style.visibility</p:attrName>
                                        </p:attrNameLst>
                                      </p:cBhvr>
                                      <p:to>
                                        <p:strVal val="visible"/>
                                      </p:to>
                                    </p:set>
                                    <p:animEffect transition="in" filter="wipe(up)">
                                      <p:cBhvr>
                                        <p:cTn id="26" dur="500"/>
                                        <p:tgtEl>
                                          <p:spTgt spid="45"/>
                                        </p:tgtEl>
                                      </p:cBhvr>
                                    </p:animEffect>
                                  </p:childTnLst>
                                </p:cTn>
                              </p:par>
                              <p:par>
                                <p:cTn id="27" presetID="22" presetClass="entr" presetSubtype="1" repeatCount="indefinite" fill="hold" nodeType="withEffect">
                                  <p:stCondLst>
                                    <p:cond delay="0"/>
                                  </p:stCondLst>
                                  <p:childTnLst>
                                    <p:set>
                                      <p:cBhvr>
                                        <p:cTn id="28" dur="1" fill="hold">
                                          <p:stCondLst>
                                            <p:cond delay="0"/>
                                          </p:stCondLst>
                                        </p:cTn>
                                        <p:tgtEl>
                                          <p:spTgt spid="46"/>
                                        </p:tgtEl>
                                        <p:attrNameLst>
                                          <p:attrName>style.visibility</p:attrName>
                                        </p:attrNameLst>
                                      </p:cBhvr>
                                      <p:to>
                                        <p:strVal val="visible"/>
                                      </p:to>
                                    </p:set>
                                    <p:animEffect transition="in" filter="wipe(up)">
                                      <p:cBhvr>
                                        <p:cTn id="29" dur="500"/>
                                        <p:tgtEl>
                                          <p:spTgt spid="46"/>
                                        </p:tgtEl>
                                      </p:cBhvr>
                                    </p:animEffect>
                                  </p:childTnLst>
                                </p:cTn>
                              </p:par>
                              <p:par>
                                <p:cTn id="30" presetID="22" presetClass="entr" presetSubtype="4" repeatCount="indefinite" fill="hold" nodeType="withEffect">
                                  <p:stCondLst>
                                    <p:cond delay="0"/>
                                  </p:stCondLst>
                                  <p:childTnLst>
                                    <p:set>
                                      <p:cBhvr>
                                        <p:cTn id="31" dur="1" fill="hold">
                                          <p:stCondLst>
                                            <p:cond delay="0"/>
                                          </p:stCondLst>
                                        </p:cTn>
                                        <p:tgtEl>
                                          <p:spTgt spid="48"/>
                                        </p:tgtEl>
                                        <p:attrNameLst>
                                          <p:attrName>style.visibility</p:attrName>
                                        </p:attrNameLst>
                                      </p:cBhvr>
                                      <p:to>
                                        <p:strVal val="visible"/>
                                      </p:to>
                                    </p:set>
                                    <p:animEffect transition="in" filter="wipe(down)">
                                      <p:cBhvr>
                                        <p:cTn id="32" dur="500"/>
                                        <p:tgtEl>
                                          <p:spTgt spid="48"/>
                                        </p:tgtEl>
                                      </p:cBhvr>
                                    </p:animEffect>
                                  </p:childTnLst>
                                </p:cTn>
                              </p:par>
                              <p:par>
                                <p:cTn id="33" presetID="22" presetClass="entr" presetSubtype="4" repeatCount="indefinite" fill="hold" nodeType="withEffect">
                                  <p:stCondLst>
                                    <p:cond delay="0"/>
                                  </p:stCondLst>
                                  <p:childTnLst>
                                    <p:set>
                                      <p:cBhvr>
                                        <p:cTn id="34" dur="1" fill="hold">
                                          <p:stCondLst>
                                            <p:cond delay="0"/>
                                          </p:stCondLst>
                                        </p:cTn>
                                        <p:tgtEl>
                                          <p:spTgt spid="49"/>
                                        </p:tgtEl>
                                        <p:attrNameLst>
                                          <p:attrName>style.visibility</p:attrName>
                                        </p:attrNameLst>
                                      </p:cBhvr>
                                      <p:to>
                                        <p:strVal val="visible"/>
                                      </p:to>
                                    </p:set>
                                    <p:animEffect transition="in" filter="wipe(down)">
                                      <p:cBhvr>
                                        <p:cTn id="35" dur="500"/>
                                        <p:tgtEl>
                                          <p:spTgt spid="49"/>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xit" presetSubtype="4" fill="hold" nodeType="clickEffect">
                                  <p:stCondLst>
                                    <p:cond delay="0"/>
                                  </p:stCondLst>
                                  <p:childTnLst>
                                    <p:animEffect transition="out" filter="wipe(down)">
                                      <p:cBhvr>
                                        <p:cTn id="39" dur="500"/>
                                        <p:tgtEl>
                                          <p:spTgt spid="45"/>
                                        </p:tgtEl>
                                      </p:cBhvr>
                                    </p:animEffect>
                                    <p:set>
                                      <p:cBhvr>
                                        <p:cTn id="40" dur="1" fill="hold">
                                          <p:stCondLst>
                                            <p:cond delay="499"/>
                                          </p:stCondLst>
                                        </p:cTn>
                                        <p:tgtEl>
                                          <p:spTgt spid="45"/>
                                        </p:tgtEl>
                                        <p:attrNameLst>
                                          <p:attrName>style.visibility</p:attrName>
                                        </p:attrNameLst>
                                      </p:cBhvr>
                                      <p:to>
                                        <p:strVal val="hidden"/>
                                      </p:to>
                                    </p:set>
                                  </p:childTnLst>
                                </p:cTn>
                              </p:par>
                              <p:par>
                                <p:cTn id="41" presetID="22" presetClass="exit" presetSubtype="4" fill="hold" nodeType="withEffect">
                                  <p:stCondLst>
                                    <p:cond delay="0"/>
                                  </p:stCondLst>
                                  <p:childTnLst>
                                    <p:animEffect transition="out" filter="wipe(down)">
                                      <p:cBhvr>
                                        <p:cTn id="42" dur="500"/>
                                        <p:tgtEl>
                                          <p:spTgt spid="46"/>
                                        </p:tgtEl>
                                      </p:cBhvr>
                                    </p:animEffect>
                                    <p:set>
                                      <p:cBhvr>
                                        <p:cTn id="43" dur="1" fill="hold">
                                          <p:stCondLst>
                                            <p:cond delay="499"/>
                                          </p:stCondLst>
                                        </p:cTn>
                                        <p:tgtEl>
                                          <p:spTgt spid="46"/>
                                        </p:tgtEl>
                                        <p:attrNameLst>
                                          <p:attrName>style.visibility</p:attrName>
                                        </p:attrNameLst>
                                      </p:cBhvr>
                                      <p:to>
                                        <p:strVal val="hidden"/>
                                      </p:to>
                                    </p:set>
                                  </p:childTnLst>
                                </p:cTn>
                              </p:par>
                            </p:childTnLst>
                          </p:cTn>
                        </p:par>
                        <p:par>
                          <p:cTn id="44" fill="hold">
                            <p:stCondLst>
                              <p:cond delay="500"/>
                            </p:stCondLst>
                            <p:childTnLst>
                              <p:par>
                                <p:cTn id="45" presetID="22" presetClass="entr" presetSubtype="4" repeatCount="indefinite" fill="hold" nodeType="afterEffect">
                                  <p:stCondLst>
                                    <p:cond delay="0"/>
                                  </p:stCondLst>
                                  <p:childTnLst>
                                    <p:set>
                                      <p:cBhvr>
                                        <p:cTn id="46" dur="1" fill="hold">
                                          <p:stCondLst>
                                            <p:cond delay="0"/>
                                          </p:stCondLst>
                                        </p:cTn>
                                        <p:tgtEl>
                                          <p:spTgt spid="47"/>
                                        </p:tgtEl>
                                        <p:attrNameLst>
                                          <p:attrName>style.visibility</p:attrName>
                                        </p:attrNameLst>
                                      </p:cBhvr>
                                      <p:to>
                                        <p:strVal val="visible"/>
                                      </p:to>
                                    </p:set>
                                    <p:animEffect transition="in" filter="wipe(down)">
                                      <p:cBhvr>
                                        <p:cTn id="47" dur="500"/>
                                        <p:tgtEl>
                                          <p:spTgt spid="47"/>
                                        </p:tgtEl>
                                      </p:cBhvr>
                                    </p:animEffect>
                                  </p:childTnLst>
                                </p:cTn>
                              </p:par>
                              <p:par>
                                <p:cTn id="48" presetID="22" presetClass="entr" presetSubtype="4" repeatCount="indefinite" fill="hold" nodeType="withEffect">
                                  <p:stCondLst>
                                    <p:cond delay="0"/>
                                  </p:stCondLst>
                                  <p:childTnLst>
                                    <p:set>
                                      <p:cBhvr>
                                        <p:cTn id="49" dur="1" fill="hold">
                                          <p:stCondLst>
                                            <p:cond delay="0"/>
                                          </p:stCondLst>
                                        </p:cTn>
                                        <p:tgtEl>
                                          <p:spTgt spid="50"/>
                                        </p:tgtEl>
                                        <p:attrNameLst>
                                          <p:attrName>style.visibility</p:attrName>
                                        </p:attrNameLst>
                                      </p:cBhvr>
                                      <p:to>
                                        <p:strVal val="visible"/>
                                      </p:to>
                                    </p:set>
                                    <p:animEffect transition="in" filter="wipe(down)">
                                      <p:cBhvr>
                                        <p:cTn id="50" dur="500"/>
                                        <p:tgtEl>
                                          <p:spTgt spid="50"/>
                                        </p:tgtEl>
                                      </p:cBhvr>
                                    </p:animEffect>
                                  </p:childTnLst>
                                </p:cTn>
                              </p:par>
                            </p:childTnLst>
                          </p:cTn>
                        </p:par>
                        <p:par>
                          <p:cTn id="51" fill="hold">
                            <p:stCondLst>
                              <p:cond delay="1000"/>
                            </p:stCondLst>
                            <p:childTnLst>
                              <p:par>
                                <p:cTn id="52" presetID="22" presetClass="entr" presetSubtype="4" repeatCount="indefinite" fill="hold" nodeType="afterEffect">
                                  <p:stCondLst>
                                    <p:cond delay="0"/>
                                  </p:stCondLst>
                                  <p:childTnLst>
                                    <p:set>
                                      <p:cBhvr>
                                        <p:cTn id="53" dur="1" fill="hold">
                                          <p:stCondLst>
                                            <p:cond delay="0"/>
                                          </p:stCondLst>
                                        </p:cTn>
                                        <p:tgtEl>
                                          <p:spTgt spid="52"/>
                                        </p:tgtEl>
                                        <p:attrNameLst>
                                          <p:attrName>style.visibility</p:attrName>
                                        </p:attrNameLst>
                                      </p:cBhvr>
                                      <p:to>
                                        <p:strVal val="visible"/>
                                      </p:to>
                                    </p:set>
                                    <p:animEffect transition="in" filter="wipe(down)">
                                      <p:cBhvr>
                                        <p:cTn id="54" dur="500"/>
                                        <p:tgtEl>
                                          <p:spTgt spid="52"/>
                                        </p:tgtEl>
                                      </p:cBhvr>
                                    </p:animEffect>
                                  </p:childTnLst>
                                </p:cTn>
                              </p:par>
                              <p:par>
                                <p:cTn id="55" presetID="22" presetClass="entr" presetSubtype="4" repeatCount="indefinite" fill="hold" nodeType="withEffect">
                                  <p:stCondLst>
                                    <p:cond delay="0"/>
                                  </p:stCondLst>
                                  <p:childTnLst>
                                    <p:set>
                                      <p:cBhvr>
                                        <p:cTn id="56" dur="1" fill="hold">
                                          <p:stCondLst>
                                            <p:cond delay="0"/>
                                          </p:stCondLst>
                                        </p:cTn>
                                        <p:tgtEl>
                                          <p:spTgt spid="51"/>
                                        </p:tgtEl>
                                        <p:attrNameLst>
                                          <p:attrName>style.visibility</p:attrName>
                                        </p:attrNameLst>
                                      </p:cBhvr>
                                      <p:to>
                                        <p:strVal val="visible"/>
                                      </p:to>
                                    </p:set>
                                    <p:animEffect transition="in" filter="wipe(down)">
                                      <p:cBhvr>
                                        <p:cTn id="57" dur="500"/>
                                        <p:tgtEl>
                                          <p:spTgt spid="51"/>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repeatCount="indefinite" fill="hold" nodeType="clickEffect">
                                  <p:stCondLst>
                                    <p:cond delay="0"/>
                                  </p:stCondLst>
                                  <p:endCondLst>
                                    <p:cond evt="onNext" delay="0">
                                      <p:tgtEl>
                                        <p:sldTgt/>
                                      </p:tgtEl>
                                    </p:cond>
                                  </p:endCondLst>
                                  <p:childTnLst>
                                    <p:set>
                                      <p:cBhvr>
                                        <p:cTn id="61" dur="1" fill="hold">
                                          <p:stCondLst>
                                            <p:cond delay="0"/>
                                          </p:stCondLst>
                                        </p:cTn>
                                        <p:tgtEl>
                                          <p:spTgt spid="53"/>
                                        </p:tgtEl>
                                        <p:attrNameLst>
                                          <p:attrName>style.visibility</p:attrName>
                                        </p:attrNameLst>
                                      </p:cBhvr>
                                      <p:to>
                                        <p:strVal val="visible"/>
                                      </p:to>
                                    </p:set>
                                    <p:animEffect transition="in" filter="wipe(down)">
                                      <p:cBhvr>
                                        <p:cTn id="62" dur="500"/>
                                        <p:tgtEl>
                                          <p:spTgt spid="53"/>
                                        </p:tgtEl>
                                      </p:cBhvr>
                                    </p:animEffect>
                                  </p:childTnLst>
                                </p:cTn>
                              </p:par>
                              <p:par>
                                <p:cTn id="63" presetID="22" presetClass="entr" presetSubtype="4" repeatCount="indefinite" fill="hold" nodeType="withEffect">
                                  <p:stCondLst>
                                    <p:cond delay="0"/>
                                  </p:stCondLst>
                                  <p:endCondLst>
                                    <p:cond evt="onNext" delay="0">
                                      <p:tgtEl>
                                        <p:sldTgt/>
                                      </p:tgtEl>
                                    </p:cond>
                                  </p:endCondLst>
                                  <p:childTnLst>
                                    <p:set>
                                      <p:cBhvr>
                                        <p:cTn id="64" dur="1" fill="hold">
                                          <p:stCondLst>
                                            <p:cond delay="0"/>
                                          </p:stCondLst>
                                        </p:cTn>
                                        <p:tgtEl>
                                          <p:spTgt spid="54"/>
                                        </p:tgtEl>
                                        <p:attrNameLst>
                                          <p:attrName>style.visibility</p:attrName>
                                        </p:attrNameLst>
                                      </p:cBhvr>
                                      <p:to>
                                        <p:strVal val="visible"/>
                                      </p:to>
                                    </p:set>
                                    <p:animEffect transition="in" filter="wipe(down)">
                                      <p:cBhvr>
                                        <p:cTn id="65"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043A24DB-B56B-454B-BC5E-1437B5422B91}"/>
              </a:ext>
            </a:extLst>
          </p:cNvPr>
          <p:cNvSpPr txBox="1">
            <a:spLocks noChangeArrowheads="1"/>
          </p:cNvSpPr>
          <p:nvPr/>
        </p:nvSpPr>
        <p:spPr bwMode="auto">
          <a:xfrm>
            <a:off x="467544" y="204960"/>
            <a:ext cx="5186393" cy="411829"/>
          </a:xfrm>
          <a:prstGeom prst="rect">
            <a:avLst/>
          </a:prstGeom>
          <a:noFill/>
          <a:ln w="9525">
            <a:noFill/>
            <a:miter lim="800000"/>
            <a:headEnd/>
            <a:tailEnd/>
          </a:ln>
        </p:spPr>
        <p:txBody>
          <a:bodyPr wrap="none" lIns="72567" tIns="36283" rIns="72567" bIns="36283">
            <a:spAutoFit/>
          </a:bodyPr>
          <a:lstStyle/>
          <a:p>
            <a:r>
              <a:rPr lang="en-US" altLang="zh-CN" sz="2200" dirty="0">
                <a:solidFill>
                  <a:schemeClr val="bg1"/>
                </a:solidFill>
                <a:latin typeface="方正大标宋简体" pitchFamily="2" charset="-122"/>
                <a:ea typeface="方正大标宋简体" pitchFamily="2" charset="-122"/>
              </a:rPr>
              <a:t>&gt;&gt;</a:t>
            </a:r>
            <a:r>
              <a:rPr lang="en-US" altLang="zh-CN" sz="2200" dirty="0" err="1">
                <a:solidFill>
                  <a:schemeClr val="bg1"/>
                </a:solidFill>
                <a:latin typeface="UVN Bay Buom Hep Nang" panose="00000400000000000000" pitchFamily="2" charset="0"/>
                <a:ea typeface="方正大标宋简体" pitchFamily="2" charset="-122"/>
              </a:rPr>
              <a:t>Diễn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biến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trận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đánh</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trên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sông</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Như</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Nguyệt</a:t>
            </a:r>
            <a:endParaRPr lang="zh-CN" altLang="en-US" sz="2200" dirty="0">
              <a:solidFill>
                <a:schemeClr val="bg1"/>
              </a:solidFill>
              <a:latin typeface="UVN Bay Buom Hep Nang" panose="00000400000000000000" pitchFamily="2" charset="0"/>
              <a:ea typeface="方正大标宋简体" pitchFamily="2" charset="-122"/>
            </a:endParaRPr>
          </a:p>
        </p:txBody>
      </p:sp>
      <p:sp>
        <p:nvSpPr>
          <p:cNvPr id="17" name="TextBox 16">
            <a:extLst>
              <a:ext uri="{FF2B5EF4-FFF2-40B4-BE49-F238E27FC236}">
                <a16:creationId xmlns:a16="http://schemas.microsoft.com/office/drawing/2014/main" id="{C61E630D-6E17-4D01-A54C-3AC227120DC2}"/>
              </a:ext>
            </a:extLst>
          </p:cNvPr>
          <p:cNvSpPr txBox="1"/>
          <p:nvPr/>
        </p:nvSpPr>
        <p:spPr>
          <a:xfrm>
            <a:off x="683568" y="987574"/>
            <a:ext cx="7507231" cy="2554545"/>
          </a:xfrm>
          <a:prstGeom prst="rect">
            <a:avLst/>
          </a:prstGeom>
          <a:solidFill>
            <a:schemeClr val="bg1">
              <a:alpha val="52000"/>
            </a:schemeClr>
          </a:solidFill>
        </p:spPr>
        <p:txBody>
          <a:bodyPr wrap="square">
            <a:spAutoFit/>
          </a:bodyPr>
          <a:lstStyle/>
          <a:p>
            <a:pPr algn="just"/>
            <a:r>
              <a:rPr lang="en-US" sz="3200" dirty="0" err="1">
                <a:latin typeface="UTM Ong Do Gia" panose="02040603050506020204" pitchFamily="18" charset="0"/>
              </a:rPr>
              <a:t>Quách</a:t>
            </a:r>
            <a:r>
              <a:rPr lang="en-US" sz="3200" dirty="0">
                <a:latin typeface="UTM Ong Do Gia" panose="02040603050506020204" pitchFamily="18" charset="0"/>
              </a:rPr>
              <a:t> </a:t>
            </a:r>
            <a:r>
              <a:rPr lang="en-US" sz="3200" dirty="0" err="1">
                <a:latin typeface="UTM Ong Do Gia" panose="02040603050506020204" pitchFamily="18" charset="0"/>
              </a:rPr>
              <a:t>Quỳ</a:t>
            </a:r>
            <a:r>
              <a:rPr lang="en-US" sz="3200" dirty="0">
                <a:latin typeface="UTM Ong Do Gia" panose="02040603050506020204" pitchFamily="18" charset="0"/>
              </a:rPr>
              <a:t> </a:t>
            </a:r>
            <a:r>
              <a:rPr lang="en-US" sz="3200" dirty="0" err="1">
                <a:latin typeface="UTM Ong Do Gia" panose="02040603050506020204" pitchFamily="18" charset="0"/>
              </a:rPr>
              <a:t>nóng</a:t>
            </a:r>
            <a:r>
              <a:rPr lang="en-US" sz="3200" dirty="0">
                <a:latin typeface="UTM Ong Do Gia" panose="02040603050506020204" pitchFamily="18" charset="0"/>
              </a:rPr>
              <a:t> </a:t>
            </a:r>
            <a:r>
              <a:rPr lang="en-US" sz="3200" dirty="0" err="1">
                <a:latin typeface="UTM Ong Do Gia" panose="02040603050506020204" pitchFamily="18" charset="0"/>
              </a:rPr>
              <a:t>lòng</a:t>
            </a:r>
            <a:r>
              <a:rPr lang="en-US" sz="3200" dirty="0">
                <a:latin typeface="UTM Ong Do Gia" panose="02040603050506020204" pitchFamily="18" charset="0"/>
              </a:rPr>
              <a:t> </a:t>
            </a:r>
            <a:r>
              <a:rPr lang="en-US" sz="3200" dirty="0" err="1">
                <a:latin typeface="UTM Ong Do Gia" panose="02040603050506020204" pitchFamily="18" charset="0"/>
              </a:rPr>
              <a:t>chờ</a:t>
            </a:r>
            <a:r>
              <a:rPr lang="en-US" sz="3200" dirty="0">
                <a:latin typeface="UTM Ong Do Gia" panose="02040603050506020204" pitchFamily="18" charset="0"/>
              </a:rPr>
              <a:t> </a:t>
            </a:r>
            <a:r>
              <a:rPr lang="en-US" sz="3200" dirty="0" err="1">
                <a:latin typeface="UTM Ong Do Gia" panose="02040603050506020204" pitchFamily="18" charset="0"/>
              </a:rPr>
              <a:t>quân</a:t>
            </a:r>
            <a:r>
              <a:rPr lang="en-US" sz="3200" dirty="0">
                <a:latin typeface="UTM Ong Do Gia" panose="02040603050506020204" pitchFamily="18" charset="0"/>
              </a:rPr>
              <a:t> </a:t>
            </a:r>
            <a:r>
              <a:rPr lang="en-US" sz="3200" dirty="0" err="1">
                <a:latin typeface="UTM Ong Do Gia" panose="02040603050506020204" pitchFamily="18" charset="0"/>
              </a:rPr>
              <a:t>thủy</a:t>
            </a:r>
            <a:r>
              <a:rPr lang="en-US" sz="3200" dirty="0">
                <a:latin typeface="UTM Ong Do Gia" panose="02040603050506020204" pitchFamily="18" charset="0"/>
              </a:rPr>
              <a:t> </a:t>
            </a:r>
            <a:r>
              <a:rPr lang="en-US" sz="3200" dirty="0" err="1">
                <a:latin typeface="UTM Ong Do Gia" panose="02040603050506020204" pitchFamily="18" charset="0"/>
              </a:rPr>
              <a:t>tiến</a:t>
            </a:r>
            <a:r>
              <a:rPr lang="en-US" sz="3200" dirty="0">
                <a:latin typeface="UTM Ong Do Gia" panose="02040603050506020204" pitchFamily="18" charset="0"/>
              </a:rPr>
              <a:t> </a:t>
            </a:r>
            <a:r>
              <a:rPr lang="en-US" sz="3200" dirty="0" err="1">
                <a:latin typeface="UTM Ong Do Gia" panose="02040603050506020204" pitchFamily="18" charset="0"/>
              </a:rPr>
              <a:t>vào</a:t>
            </a:r>
            <a:r>
              <a:rPr lang="en-US" sz="3200" dirty="0">
                <a:latin typeface="UTM Ong Do Gia" panose="02040603050506020204" pitchFamily="18" charset="0"/>
              </a:rPr>
              <a:t> </a:t>
            </a:r>
            <a:r>
              <a:rPr lang="en-US" sz="3200" dirty="0" err="1">
                <a:latin typeface="UTM Ong Do Gia" panose="02040603050506020204" pitchFamily="18" charset="0"/>
              </a:rPr>
              <a:t>để</a:t>
            </a:r>
            <a:r>
              <a:rPr lang="en-US" sz="3200" dirty="0">
                <a:latin typeface="UTM Ong Do Gia" panose="02040603050506020204" pitchFamily="18" charset="0"/>
              </a:rPr>
              <a:t> </a:t>
            </a:r>
            <a:r>
              <a:rPr lang="en-US" sz="3200" dirty="0" err="1">
                <a:latin typeface="UTM Ong Do Gia" panose="02040603050506020204" pitchFamily="18" charset="0"/>
              </a:rPr>
              <a:t>phối</a:t>
            </a:r>
            <a:r>
              <a:rPr lang="en-US" sz="3200" dirty="0">
                <a:latin typeface="UTM Ong Do Gia" panose="02040603050506020204" pitchFamily="18" charset="0"/>
              </a:rPr>
              <a:t> </a:t>
            </a:r>
            <a:r>
              <a:rPr lang="en-US" sz="3200" dirty="0" err="1">
                <a:latin typeface="UTM Ong Do Gia" panose="02040603050506020204" pitchFamily="18" charset="0"/>
              </a:rPr>
              <a:t>hợp</a:t>
            </a:r>
            <a:r>
              <a:rPr lang="en-US" sz="3200" dirty="0">
                <a:latin typeface="UTM Ong Do Gia" panose="02040603050506020204" pitchFamily="18" charset="0"/>
              </a:rPr>
              <a:t> </a:t>
            </a:r>
            <a:r>
              <a:rPr lang="en-US" sz="3200" dirty="0" err="1">
                <a:latin typeface="UTM Ong Do Gia" panose="02040603050506020204" pitchFamily="18" charset="0"/>
              </a:rPr>
              <a:t>vượt</a:t>
            </a:r>
            <a:r>
              <a:rPr lang="en-US" sz="3200" dirty="0">
                <a:latin typeface="UTM Ong Do Gia" panose="02040603050506020204" pitchFamily="18" charset="0"/>
              </a:rPr>
              <a:t> </a:t>
            </a:r>
            <a:r>
              <a:rPr lang="en-US" sz="3200" dirty="0" err="1">
                <a:latin typeface="UTM Ong Do Gia" panose="02040603050506020204" pitchFamily="18" charset="0"/>
              </a:rPr>
              <a:t>sông</a:t>
            </a:r>
            <a:r>
              <a:rPr lang="en-US" sz="3200" dirty="0">
                <a:latin typeface="UTM Ong Do Gia" panose="02040603050506020204" pitchFamily="18" charset="0"/>
              </a:rPr>
              <a:t>. </a:t>
            </a:r>
            <a:r>
              <a:rPr lang="en-US" sz="3200" dirty="0" err="1">
                <a:latin typeface="UTM Ong Do Gia" panose="02040603050506020204" pitchFamily="18" charset="0"/>
              </a:rPr>
              <a:t>Nhưng</a:t>
            </a:r>
            <a:r>
              <a:rPr lang="en-US" sz="3200" dirty="0">
                <a:latin typeface="UTM Ong Do Gia" panose="02040603050506020204" pitchFamily="18" charset="0"/>
              </a:rPr>
              <a:t> </a:t>
            </a:r>
            <a:r>
              <a:rPr lang="en-US" sz="3200" dirty="0" err="1">
                <a:latin typeface="UTM Ong Do Gia" panose="02040603050506020204" pitchFamily="18" charset="0"/>
              </a:rPr>
              <a:t>quân</a:t>
            </a:r>
            <a:r>
              <a:rPr lang="en-US" sz="3200" dirty="0">
                <a:latin typeface="UTM Ong Do Gia" panose="02040603050506020204" pitchFamily="18" charset="0"/>
              </a:rPr>
              <a:t> </a:t>
            </a:r>
            <a:r>
              <a:rPr lang="en-US" sz="3200" dirty="0" err="1">
                <a:latin typeface="UTM Ong Do Gia" panose="02040603050506020204" pitchFamily="18" charset="0"/>
              </a:rPr>
              <a:t>thủy</a:t>
            </a:r>
            <a:r>
              <a:rPr lang="en-US" sz="3200" dirty="0">
                <a:latin typeface="UTM Ong Do Gia" panose="02040603050506020204" pitchFamily="18" charset="0"/>
              </a:rPr>
              <a:t> </a:t>
            </a:r>
            <a:r>
              <a:rPr lang="en-US" sz="3200" dirty="0" err="1">
                <a:latin typeface="UTM Ong Do Gia" panose="02040603050506020204" pitchFamily="18" charset="0"/>
              </a:rPr>
              <a:t>của</a:t>
            </a:r>
            <a:r>
              <a:rPr lang="en-US" sz="3200" dirty="0">
                <a:latin typeface="UTM Ong Do Gia" panose="02040603050506020204" pitchFamily="18" charset="0"/>
              </a:rPr>
              <a:t> </a:t>
            </a:r>
            <a:r>
              <a:rPr lang="en-US" sz="3200" dirty="0" err="1">
                <a:latin typeface="UTM Ong Do Gia" panose="02040603050506020204" pitchFamily="18" charset="0"/>
              </a:rPr>
              <a:t>chúng</a:t>
            </a:r>
            <a:r>
              <a:rPr lang="en-US" sz="3200" dirty="0">
                <a:latin typeface="UTM Ong Do Gia" panose="02040603050506020204" pitchFamily="18" charset="0"/>
              </a:rPr>
              <a:t> </a:t>
            </a:r>
            <a:r>
              <a:rPr lang="en-US" sz="3200" dirty="0" err="1">
                <a:latin typeface="UTM Ong Do Gia" panose="02040603050506020204" pitchFamily="18" charset="0"/>
              </a:rPr>
              <a:t>đã</a:t>
            </a:r>
            <a:r>
              <a:rPr lang="en-US" sz="3200" dirty="0">
                <a:latin typeface="UTM Ong Do Gia" panose="02040603050506020204" pitchFamily="18" charset="0"/>
              </a:rPr>
              <a:t> </a:t>
            </a:r>
            <a:r>
              <a:rPr lang="en-US" sz="3200" dirty="0" err="1">
                <a:latin typeface="UTM Ong Do Gia" panose="02040603050506020204" pitchFamily="18" charset="0"/>
              </a:rPr>
              <a:t>bị</a:t>
            </a:r>
            <a:r>
              <a:rPr lang="en-US" sz="3200" dirty="0">
                <a:latin typeface="UTM Ong Do Gia" panose="02040603050506020204" pitchFamily="18" charset="0"/>
              </a:rPr>
              <a:t> </a:t>
            </a:r>
            <a:r>
              <a:rPr lang="en-US" sz="3200" dirty="0" err="1">
                <a:latin typeface="UTM Ong Do Gia" panose="02040603050506020204" pitchFamily="18" charset="0"/>
              </a:rPr>
              <a:t>quân</a:t>
            </a:r>
            <a:r>
              <a:rPr lang="en-US" sz="3200" dirty="0">
                <a:latin typeface="UTM Ong Do Gia" panose="02040603050506020204" pitchFamily="18" charset="0"/>
              </a:rPr>
              <a:t> ta </a:t>
            </a:r>
            <a:r>
              <a:rPr lang="en-US" sz="3200" dirty="0" err="1">
                <a:latin typeface="UTM Ong Do Gia" panose="02040603050506020204" pitchFamily="18" charset="0"/>
              </a:rPr>
              <a:t>chặn</a:t>
            </a:r>
            <a:r>
              <a:rPr lang="en-US" sz="3200" dirty="0">
                <a:latin typeface="UTM Ong Do Gia" panose="02040603050506020204" pitchFamily="18" charset="0"/>
              </a:rPr>
              <a:t> </a:t>
            </a:r>
            <a:r>
              <a:rPr lang="en-US" sz="3200" dirty="0" err="1">
                <a:latin typeface="UTM Ong Do Gia" panose="02040603050506020204" pitchFamily="18" charset="0"/>
              </a:rPr>
              <a:t>ngoài</a:t>
            </a:r>
            <a:r>
              <a:rPr lang="en-US" sz="3200" dirty="0">
                <a:latin typeface="UTM Ong Do Gia" panose="02040603050506020204" pitchFamily="18" charset="0"/>
              </a:rPr>
              <a:t> </a:t>
            </a:r>
            <a:r>
              <a:rPr lang="en-US" sz="3200" dirty="0" err="1">
                <a:latin typeface="UTM Ong Do Gia" panose="02040603050506020204" pitchFamily="18" charset="0"/>
              </a:rPr>
              <a:t>bờ</a:t>
            </a:r>
            <a:r>
              <a:rPr lang="en-US" sz="3200" dirty="0">
                <a:latin typeface="UTM Ong Do Gia" panose="02040603050506020204" pitchFamily="18" charset="0"/>
              </a:rPr>
              <a:t> </a:t>
            </a:r>
            <a:r>
              <a:rPr lang="en-US" sz="3200" dirty="0" err="1">
                <a:latin typeface="UTM Ong Do Gia" panose="02040603050506020204" pitchFamily="18" charset="0"/>
              </a:rPr>
              <a:t>biển</a:t>
            </a:r>
            <a:r>
              <a:rPr lang="en-US" sz="3200" dirty="0">
                <a:latin typeface="UTM Ong Do Gia" panose="02040603050506020204" pitchFamily="18" charset="0"/>
              </a:rPr>
              <a:t>. </a:t>
            </a:r>
            <a:r>
              <a:rPr lang="en-US" sz="3200" dirty="0" err="1">
                <a:latin typeface="UTM Ong Do Gia" panose="02040603050506020204" pitchFamily="18" charset="0"/>
              </a:rPr>
              <a:t>Quách</a:t>
            </a:r>
            <a:r>
              <a:rPr lang="en-US" sz="3200" dirty="0">
                <a:latin typeface="UTM Ong Do Gia" panose="02040603050506020204" pitchFamily="18" charset="0"/>
              </a:rPr>
              <a:t> </a:t>
            </a:r>
            <a:r>
              <a:rPr lang="en-US" sz="3200" dirty="0" err="1">
                <a:latin typeface="UTM Ong Do Gia" panose="02040603050506020204" pitchFamily="18" charset="0"/>
              </a:rPr>
              <a:t>Qùy</a:t>
            </a:r>
            <a:r>
              <a:rPr lang="en-US" sz="3200" dirty="0">
                <a:latin typeface="UTM Ong Do Gia" panose="02040603050506020204" pitchFamily="18" charset="0"/>
              </a:rPr>
              <a:t> </a:t>
            </a:r>
            <a:r>
              <a:rPr lang="en-US" sz="3200" dirty="0" err="1">
                <a:latin typeface="UTM Ong Do Gia" panose="02040603050506020204" pitchFamily="18" charset="0"/>
              </a:rPr>
              <a:t>liều</a:t>
            </a:r>
            <a:r>
              <a:rPr lang="en-US" sz="3200" dirty="0">
                <a:latin typeface="UTM Ong Do Gia" panose="02040603050506020204" pitchFamily="18" charset="0"/>
              </a:rPr>
              <a:t> </a:t>
            </a:r>
            <a:r>
              <a:rPr lang="en-US" sz="3200" dirty="0" err="1">
                <a:latin typeface="UTM Ong Do Gia" panose="02040603050506020204" pitchFamily="18" charset="0"/>
              </a:rPr>
              <a:t>mạng</a:t>
            </a:r>
            <a:r>
              <a:rPr lang="en-US" sz="3200" dirty="0">
                <a:latin typeface="UTM Ong Do Gia" panose="02040603050506020204" pitchFamily="18" charset="0"/>
              </a:rPr>
              <a:t> </a:t>
            </a:r>
            <a:r>
              <a:rPr lang="en-US" sz="3200" dirty="0" err="1">
                <a:latin typeface="UTM Ong Do Gia" panose="02040603050506020204" pitchFamily="18" charset="0"/>
              </a:rPr>
              <a:t>cho</a:t>
            </a:r>
            <a:r>
              <a:rPr lang="en-US" sz="3200" dirty="0">
                <a:latin typeface="UTM Ong Do Gia" panose="02040603050506020204" pitchFamily="18" charset="0"/>
              </a:rPr>
              <a:t> </a:t>
            </a:r>
            <a:r>
              <a:rPr lang="en-US" sz="3200" dirty="0" err="1">
                <a:latin typeface="UTM Ong Do Gia" panose="02040603050506020204" pitchFamily="18" charset="0"/>
              </a:rPr>
              <a:t>quân</a:t>
            </a:r>
            <a:r>
              <a:rPr lang="en-US" sz="3200" dirty="0">
                <a:latin typeface="UTM Ong Do Gia" panose="02040603050506020204" pitchFamily="18" charset="0"/>
              </a:rPr>
              <a:t> </a:t>
            </a:r>
            <a:r>
              <a:rPr lang="en-US" sz="3200" dirty="0" err="1">
                <a:latin typeface="UTM Ong Do Gia" panose="02040603050506020204" pitchFamily="18" charset="0"/>
              </a:rPr>
              <a:t>đóng</a:t>
            </a:r>
            <a:r>
              <a:rPr lang="en-US" sz="3200" dirty="0">
                <a:latin typeface="UTM Ong Do Gia" panose="02040603050506020204" pitchFamily="18" charset="0"/>
              </a:rPr>
              <a:t> </a:t>
            </a:r>
            <a:r>
              <a:rPr lang="en-US" sz="3200" dirty="0" err="1">
                <a:latin typeface="UTM Ong Do Gia" panose="02040603050506020204" pitchFamily="18" charset="0"/>
              </a:rPr>
              <a:t>bè</a:t>
            </a:r>
            <a:r>
              <a:rPr lang="en-US" sz="3200" dirty="0">
                <a:latin typeface="UTM Ong Do Gia" panose="02040603050506020204" pitchFamily="18" charset="0"/>
              </a:rPr>
              <a:t>, </a:t>
            </a:r>
            <a:r>
              <a:rPr lang="en-US" sz="3200" dirty="0" err="1">
                <a:latin typeface="UTM Ong Do Gia" panose="02040603050506020204" pitchFamily="18" charset="0"/>
              </a:rPr>
              <a:t>tổ</a:t>
            </a:r>
            <a:r>
              <a:rPr lang="en-US" sz="3200" dirty="0">
                <a:latin typeface="UTM Ong Do Gia" panose="02040603050506020204" pitchFamily="18" charset="0"/>
              </a:rPr>
              <a:t> </a:t>
            </a:r>
            <a:r>
              <a:rPr lang="en-US" sz="3200" dirty="0" err="1">
                <a:latin typeface="UTM Ong Do Gia" panose="02040603050506020204" pitchFamily="18" charset="0"/>
              </a:rPr>
              <a:t>chức</a:t>
            </a:r>
            <a:r>
              <a:rPr lang="en-US" sz="3200" dirty="0">
                <a:latin typeface="UTM Ong Do Gia" panose="02040603050506020204" pitchFamily="18" charset="0"/>
              </a:rPr>
              <a:t> </a:t>
            </a:r>
            <a:r>
              <a:rPr lang="en-US" sz="3200" dirty="0" err="1">
                <a:latin typeface="UTM Ong Do Gia" panose="02040603050506020204" pitchFamily="18" charset="0"/>
              </a:rPr>
              <a:t>tiến</a:t>
            </a:r>
            <a:r>
              <a:rPr lang="en-US" sz="3200" dirty="0">
                <a:latin typeface="UTM Ong Do Gia" panose="02040603050506020204" pitchFamily="18" charset="0"/>
              </a:rPr>
              <a:t> </a:t>
            </a:r>
            <a:r>
              <a:rPr lang="en-US" sz="3200" dirty="0" err="1">
                <a:latin typeface="UTM Ong Do Gia" panose="02040603050506020204" pitchFamily="18" charset="0"/>
              </a:rPr>
              <a:t>công</a:t>
            </a:r>
            <a:r>
              <a:rPr lang="en-US" sz="3200" dirty="0">
                <a:latin typeface="UTM Ong Do Gia" panose="02040603050506020204" pitchFamily="18" charset="0"/>
              </a:rPr>
              <a:t>. Hai </a:t>
            </a:r>
            <a:r>
              <a:rPr lang="en-US" sz="3200" dirty="0" err="1">
                <a:latin typeface="UTM Ong Do Gia" panose="02040603050506020204" pitchFamily="18" charset="0"/>
              </a:rPr>
              <a:t>bên</a:t>
            </a:r>
            <a:r>
              <a:rPr lang="en-US" sz="3200" dirty="0">
                <a:latin typeface="UTM Ong Do Gia" panose="02040603050506020204" pitchFamily="18" charset="0"/>
              </a:rPr>
              <a:t> </a:t>
            </a:r>
            <a:r>
              <a:rPr lang="en-US" sz="3200" dirty="0" err="1">
                <a:latin typeface="UTM Ong Do Gia" panose="02040603050506020204" pitchFamily="18" charset="0"/>
              </a:rPr>
              <a:t>giao</a:t>
            </a:r>
            <a:r>
              <a:rPr lang="en-US" sz="3200" dirty="0">
                <a:latin typeface="UTM Ong Do Gia" panose="02040603050506020204" pitchFamily="18" charset="0"/>
              </a:rPr>
              <a:t> </a:t>
            </a:r>
            <a:r>
              <a:rPr lang="en-US" sz="3200" dirty="0" err="1">
                <a:latin typeface="UTM Ong Do Gia" panose="02040603050506020204" pitchFamily="18" charset="0"/>
              </a:rPr>
              <a:t>chiến</a:t>
            </a:r>
            <a:r>
              <a:rPr lang="en-US" sz="3200" dirty="0">
                <a:latin typeface="UTM Ong Do Gia" panose="02040603050506020204" pitchFamily="18" charset="0"/>
              </a:rPr>
              <a:t> </a:t>
            </a:r>
            <a:r>
              <a:rPr lang="en-US" sz="3200" dirty="0" err="1">
                <a:latin typeface="UTM Ong Do Gia" panose="02040603050506020204" pitchFamily="18" charset="0"/>
              </a:rPr>
              <a:t>ác</a:t>
            </a:r>
            <a:r>
              <a:rPr lang="en-US" sz="3200" dirty="0">
                <a:latin typeface="UTM Ong Do Gia" panose="02040603050506020204" pitchFamily="18" charset="0"/>
              </a:rPr>
              <a:t> </a:t>
            </a:r>
            <a:r>
              <a:rPr lang="en-US" sz="3200" dirty="0" err="1">
                <a:latin typeface="UTM Ong Do Gia" panose="02040603050506020204" pitchFamily="18" charset="0"/>
              </a:rPr>
              <a:t>liệt</a:t>
            </a:r>
            <a:r>
              <a:rPr lang="en-US" sz="3200" dirty="0">
                <a:latin typeface="UTM Ong Do Gia" panose="02040603050506020204" pitchFamily="18" charset="0"/>
              </a:rPr>
              <a:t>. </a:t>
            </a:r>
            <a:r>
              <a:rPr lang="en-US" sz="3200" dirty="0" err="1">
                <a:latin typeface="UTM Ong Do Gia" panose="02040603050506020204" pitchFamily="18" charset="0"/>
              </a:rPr>
              <a:t>Phòng</a:t>
            </a:r>
            <a:r>
              <a:rPr lang="en-US" sz="3200" dirty="0">
                <a:latin typeface="UTM Ong Do Gia" panose="02040603050506020204" pitchFamily="18" charset="0"/>
              </a:rPr>
              <a:t> </a:t>
            </a:r>
            <a:r>
              <a:rPr lang="en-US" sz="3200" dirty="0" err="1">
                <a:latin typeface="UTM Ong Do Gia" panose="02040603050506020204" pitchFamily="18" charset="0"/>
              </a:rPr>
              <a:t>tuyến</a:t>
            </a:r>
            <a:r>
              <a:rPr lang="en-US" sz="3200" dirty="0">
                <a:latin typeface="UTM Ong Do Gia" panose="02040603050506020204" pitchFamily="18" charset="0"/>
              </a:rPr>
              <a:t> song </a:t>
            </a:r>
            <a:r>
              <a:rPr lang="en-US" sz="3200" dirty="0" err="1">
                <a:latin typeface="UTM Ong Do Gia" panose="02040603050506020204" pitchFamily="18" charset="0"/>
              </a:rPr>
              <a:t>Như</a:t>
            </a:r>
            <a:r>
              <a:rPr lang="en-US" sz="3200" dirty="0">
                <a:latin typeface="UTM Ong Do Gia" panose="02040603050506020204" pitchFamily="18" charset="0"/>
              </a:rPr>
              <a:t> </a:t>
            </a:r>
            <a:r>
              <a:rPr lang="en-US" sz="3200" dirty="0" err="1">
                <a:latin typeface="UTM Ong Do Gia" panose="02040603050506020204" pitchFamily="18" charset="0"/>
              </a:rPr>
              <a:t>Nguyệt</a:t>
            </a:r>
            <a:r>
              <a:rPr lang="en-US" sz="3200" dirty="0">
                <a:latin typeface="UTM Ong Do Gia" panose="02040603050506020204" pitchFamily="18" charset="0"/>
              </a:rPr>
              <a:t> </a:t>
            </a:r>
            <a:r>
              <a:rPr lang="en-US" sz="3200" dirty="0" err="1">
                <a:latin typeface="UTM Ong Do Gia" panose="02040603050506020204" pitchFamily="18" charset="0"/>
              </a:rPr>
              <a:t>có</a:t>
            </a:r>
            <a:r>
              <a:rPr lang="en-US" sz="3200" dirty="0">
                <a:latin typeface="UTM Ong Do Gia" panose="02040603050506020204" pitchFamily="18" charset="0"/>
              </a:rPr>
              <a:t> </a:t>
            </a:r>
            <a:r>
              <a:rPr lang="en-US" sz="3200" dirty="0" err="1">
                <a:latin typeface="UTM Ong Do Gia" panose="02040603050506020204" pitchFamily="18" charset="0"/>
              </a:rPr>
              <a:t>lúc</a:t>
            </a:r>
            <a:r>
              <a:rPr lang="en-US" sz="3200" dirty="0">
                <a:latin typeface="UTM Ong Do Gia" panose="02040603050506020204" pitchFamily="18" charset="0"/>
              </a:rPr>
              <a:t> </a:t>
            </a:r>
            <a:r>
              <a:rPr lang="en-US" sz="3200" dirty="0" err="1">
                <a:latin typeface="UTM Ong Do Gia" panose="02040603050506020204" pitchFamily="18" charset="0"/>
              </a:rPr>
              <a:t>tưởng</a:t>
            </a:r>
            <a:r>
              <a:rPr lang="en-US" sz="3200" dirty="0">
                <a:latin typeface="UTM Ong Do Gia" panose="02040603050506020204" pitchFamily="18" charset="0"/>
              </a:rPr>
              <a:t> </a:t>
            </a:r>
            <a:r>
              <a:rPr lang="en-US" sz="3200" dirty="0" err="1">
                <a:latin typeface="UTM Ong Do Gia" panose="02040603050506020204" pitchFamily="18" charset="0"/>
              </a:rPr>
              <a:t>như</a:t>
            </a:r>
            <a:r>
              <a:rPr lang="en-US" sz="3200" dirty="0">
                <a:latin typeface="UTM Ong Do Gia" panose="02040603050506020204" pitchFamily="18" charset="0"/>
              </a:rPr>
              <a:t> </a:t>
            </a:r>
            <a:r>
              <a:rPr lang="en-US" sz="3200" dirty="0" err="1">
                <a:latin typeface="UTM Ong Do Gia" panose="02040603050506020204" pitchFamily="18" charset="0"/>
              </a:rPr>
              <a:t>sắp</a:t>
            </a:r>
            <a:r>
              <a:rPr lang="en-US" sz="3200" dirty="0">
                <a:latin typeface="UTM Ong Do Gia" panose="02040603050506020204" pitchFamily="18" charset="0"/>
              </a:rPr>
              <a:t> </a:t>
            </a:r>
            <a:r>
              <a:rPr lang="en-US" sz="3200" dirty="0" err="1">
                <a:latin typeface="UTM Ong Do Gia" panose="02040603050506020204" pitchFamily="18" charset="0"/>
              </a:rPr>
              <a:t>vỡ</a:t>
            </a:r>
            <a:r>
              <a:rPr lang="en-US" sz="3200" dirty="0">
                <a:latin typeface="UTM Ong Do Gia" panose="02040603050506020204" pitchFamily="18" charset="0"/>
              </a:rPr>
              <a:t>…..</a:t>
            </a:r>
          </a:p>
        </p:txBody>
      </p:sp>
    </p:spTree>
    <p:extLst>
      <p:ext uri="{BB962C8B-B14F-4D97-AF65-F5344CB8AC3E}">
        <p14:creationId xmlns:p14="http://schemas.microsoft.com/office/powerpoint/2010/main" val="2497587915"/>
      </p:ext>
    </p:extLst>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6"/>
                                        </p:tgtEl>
                                        <p:attrNameLst>
                                          <p:attrName>ppt_y</p:attrName>
                                        </p:attrNameLst>
                                      </p:cBhvr>
                                      <p:tavLst>
                                        <p:tav tm="0">
                                          <p:val>
                                            <p:strVal val="#ppt_y"/>
                                          </p:val>
                                        </p:tav>
                                        <p:tav tm="100000">
                                          <p:val>
                                            <p:strVal val="#ppt_y"/>
                                          </p:val>
                                        </p:tav>
                                      </p:tavLst>
                                    </p:anim>
                                    <p:anim calcmode="lin" valueType="num">
                                      <p:cBhvr>
                                        <p:cTn id="9" dur="500" fill="hold"/>
                                        <p:tgtEl>
                                          <p:spTgt spid="16"/>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6"/>
                                        </p:tgtEl>
                                      </p:cBhvr>
                                    </p:animEffect>
                                  </p:childTnLst>
                                </p:cTn>
                              </p:par>
                            </p:childTnLst>
                          </p:cTn>
                        </p:par>
                      </p:childTnLst>
                    </p:cTn>
                  </p:par>
                  <p:par>
                    <p:cTn id="12" fill="hold">
                      <p:stCondLst>
                        <p:cond delay="indefinite"/>
                      </p:stCondLst>
                      <p:childTnLst>
                        <p:par>
                          <p:cTn id="13" fill="hold">
                            <p:stCondLst>
                              <p:cond delay="0"/>
                            </p:stCondLst>
                            <p:childTnLst>
                              <p:par>
                                <p:cTn id="14" presetID="56" presetClass="entr" presetSubtype="0" fill="hold" nodeType="clickEffect">
                                  <p:stCondLst>
                                    <p:cond delay="0"/>
                                  </p:stCondLst>
                                  <p:iterate type="lt">
                                    <p:tmPct val="10000"/>
                                  </p:iterate>
                                  <p:childTnLst>
                                    <p:set>
                                      <p:cBhvr>
                                        <p:cTn id="15" dur="1" fill="hold">
                                          <p:stCondLst>
                                            <p:cond delay="0"/>
                                          </p:stCondLst>
                                        </p:cTn>
                                        <p:tgtEl>
                                          <p:spTgt spid="17">
                                            <p:txEl>
                                              <p:pRg st="0" end="0"/>
                                            </p:txEl>
                                          </p:spTgt>
                                        </p:tgtEl>
                                        <p:attrNameLst>
                                          <p:attrName>style.visibility</p:attrName>
                                        </p:attrNameLst>
                                      </p:cBhvr>
                                      <p:to>
                                        <p:strVal val="visible"/>
                                      </p:to>
                                    </p:set>
                                    <p:anim by="(-#ppt_w*2)" calcmode="lin" valueType="num">
                                      <p:cBhvr rctx="PPT">
                                        <p:cTn id="16" dur="500" autoRev="1" fill="hold">
                                          <p:stCondLst>
                                            <p:cond delay="0"/>
                                          </p:stCondLst>
                                        </p:cTn>
                                        <p:tgtEl>
                                          <p:spTgt spid="17">
                                            <p:txEl>
                                              <p:pRg st="0" end="0"/>
                                            </p:txEl>
                                          </p:spTgt>
                                        </p:tgtEl>
                                        <p:attrNameLst>
                                          <p:attrName>ppt_w</p:attrName>
                                        </p:attrNameLst>
                                      </p:cBhvr>
                                    </p:anim>
                                    <p:anim by="(#ppt_w*0.50)" calcmode="lin" valueType="num">
                                      <p:cBhvr>
                                        <p:cTn id="17" dur="500" decel="50000" autoRev="1" fill="hold">
                                          <p:stCondLst>
                                            <p:cond delay="0"/>
                                          </p:stCondLst>
                                        </p:cTn>
                                        <p:tgtEl>
                                          <p:spTgt spid="17">
                                            <p:txEl>
                                              <p:pRg st="0" end="0"/>
                                            </p:txEl>
                                          </p:spTgt>
                                        </p:tgtEl>
                                        <p:attrNameLst>
                                          <p:attrName>ppt_x</p:attrName>
                                        </p:attrNameLst>
                                      </p:cBhvr>
                                    </p:anim>
                                    <p:anim from="(-#ppt_h/2)" to="(#ppt_y)" calcmode="lin" valueType="num">
                                      <p:cBhvr>
                                        <p:cTn id="18" dur="1000" fill="hold">
                                          <p:stCondLst>
                                            <p:cond delay="0"/>
                                          </p:stCondLst>
                                        </p:cTn>
                                        <p:tgtEl>
                                          <p:spTgt spid="17">
                                            <p:txEl>
                                              <p:pRg st="0" end="0"/>
                                            </p:txEl>
                                          </p:spTgt>
                                        </p:tgtEl>
                                        <p:attrNameLst>
                                          <p:attrName>ppt_y</p:attrName>
                                        </p:attrNameLst>
                                      </p:cBhvr>
                                    </p:anim>
                                    <p:animRot by="21600000">
                                      <p:cBhvr>
                                        <p:cTn id="19" dur="1000" fill="hold">
                                          <p:stCondLst>
                                            <p:cond delay="0"/>
                                          </p:stCondLst>
                                        </p:cTn>
                                        <p:tgtEl>
                                          <p:spTgt spid="17">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099E6931-FE0E-4D71-9097-1D3BB84EA939}"/>
              </a:ext>
            </a:extLst>
          </p:cNvPr>
          <p:cNvSpPr txBox="1">
            <a:spLocks noChangeArrowheads="1"/>
          </p:cNvSpPr>
          <p:nvPr/>
        </p:nvSpPr>
        <p:spPr bwMode="auto">
          <a:xfrm>
            <a:off x="497174" y="195486"/>
            <a:ext cx="5186393" cy="411829"/>
          </a:xfrm>
          <a:prstGeom prst="rect">
            <a:avLst/>
          </a:prstGeom>
          <a:noFill/>
          <a:ln w="9525">
            <a:noFill/>
            <a:miter lim="800000"/>
            <a:headEnd/>
            <a:tailEnd/>
          </a:ln>
        </p:spPr>
        <p:txBody>
          <a:bodyPr wrap="none" lIns="72567" tIns="36283" rIns="72567" bIns="36283">
            <a:spAutoFit/>
          </a:bodyPr>
          <a:lstStyle/>
          <a:p>
            <a:r>
              <a:rPr lang="en-US" altLang="zh-CN" sz="2200" dirty="0">
                <a:solidFill>
                  <a:schemeClr val="bg1"/>
                </a:solidFill>
                <a:latin typeface="方正大标宋简体" pitchFamily="2" charset="-122"/>
                <a:ea typeface="方正大标宋简体" pitchFamily="2" charset="-122"/>
              </a:rPr>
              <a:t>&gt;&gt;</a:t>
            </a:r>
            <a:r>
              <a:rPr lang="en-US" altLang="zh-CN" sz="2200" dirty="0" err="1">
                <a:solidFill>
                  <a:schemeClr val="bg1"/>
                </a:solidFill>
                <a:latin typeface="UVN Bay Buom Hep Nang" panose="00000400000000000000" pitchFamily="2" charset="0"/>
                <a:ea typeface="方正大标宋简体" pitchFamily="2" charset="-122"/>
              </a:rPr>
              <a:t>Diễn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biến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trận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đánh</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trên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sông</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Như</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Nguyệt</a:t>
            </a:r>
            <a:endParaRPr lang="zh-CN" altLang="en-US" sz="2200" dirty="0">
              <a:solidFill>
                <a:schemeClr val="bg1"/>
              </a:solidFill>
              <a:latin typeface="UVN Bay Buom Hep Nang" panose="00000400000000000000" pitchFamily="2" charset="0"/>
              <a:ea typeface="方正大标宋简体" pitchFamily="2" charset="-122"/>
            </a:endParaRPr>
          </a:p>
        </p:txBody>
      </p:sp>
      <p:pic>
        <p:nvPicPr>
          <p:cNvPr id="20" name="Lý Thường Kiệt đại chiến Như Nguyệt giang - phần 3 (cuối) - Việt Sử Kiêu Hùng_2">
            <a:hlinkClick r:id="" action="ppaction://media"/>
            <a:extLst>
              <a:ext uri="{FF2B5EF4-FFF2-40B4-BE49-F238E27FC236}">
                <a16:creationId xmlns:a16="http://schemas.microsoft.com/office/drawing/2014/main" id="{4AF5E501-FC6F-4FE6-B5B3-BD498FD36740}"/>
              </a:ext>
            </a:extLst>
          </p:cNvPr>
          <p:cNvPicPr>
            <a:picLocks noChangeAspect="1"/>
          </p:cNvPicPr>
          <p:nvPr>
            <a:videoFile r:link="rId1"/>
            <p:extLst>
              <p:ext uri="{DAA4B4D4-6D71-4841-9C94-3DE7FCFB9230}">
                <p14:media xmlns:p14="http://schemas.microsoft.com/office/powerpoint/2010/main" r:embed="rId2">
                  <p14:trim st="382519" end="717623.375"/>
                </p14:media>
              </p:ext>
            </p:extLst>
          </p:nvPr>
        </p:nvPicPr>
        <p:blipFill>
          <a:blip r:embed="rId5"/>
          <a:stretch>
            <a:fillRect/>
          </a:stretch>
        </p:blipFill>
        <p:spPr>
          <a:xfrm>
            <a:off x="683568" y="555526"/>
            <a:ext cx="7545085" cy="4162835"/>
          </a:xfrm>
          <a:prstGeom prst="rect">
            <a:avLst/>
          </a:prstGeom>
          <a:ln>
            <a:noFill/>
          </a:ln>
          <a:effectLst>
            <a:softEdge rad="112500"/>
          </a:effectLst>
        </p:spPr>
      </p:pic>
    </p:spTree>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0000"/>
                                  </p:iterate>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9"/>
                                        </p:tgtEl>
                                        <p:attrNameLst>
                                          <p:attrName>ppt_y</p:attrName>
                                        </p:attrNameLst>
                                      </p:cBhvr>
                                      <p:tavLst>
                                        <p:tav tm="0">
                                          <p:val>
                                            <p:strVal val="#ppt_y"/>
                                          </p:val>
                                        </p:tav>
                                        <p:tav tm="100000">
                                          <p:val>
                                            <p:strVal val="#ppt_y"/>
                                          </p:val>
                                        </p:tav>
                                      </p:tavLst>
                                    </p:anim>
                                    <p:anim calcmode="lin" valueType="num">
                                      <p:cBhvr>
                                        <p:cTn id="9" dur="500" fill="hold"/>
                                        <p:tgtEl>
                                          <p:spTgt spid="19"/>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9"/>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9"/>
                                        </p:tgtEl>
                                      </p:cBhvr>
                                    </p:animEffect>
                                  </p:childTnLst>
                                </p:cTn>
                              </p:par>
                            </p:childTnLst>
                          </p:cTn>
                        </p:par>
                        <p:par>
                          <p:cTn id="12" fill="hold">
                            <p:stCondLst>
                              <p:cond delay="2200"/>
                            </p:stCondLst>
                            <p:childTnLst>
                              <p:par>
                                <p:cTn id="13" presetID="1" presetClass="mediacall" presetSubtype="0" fill="hold" nodeType="afterEffect">
                                  <p:stCondLst>
                                    <p:cond delay="0"/>
                                  </p:stCondLst>
                                  <p:childTnLst>
                                    <p:cmd type="call" cmd="playFrom(0.0)">
                                      <p:cBhvr>
                                        <p:cTn id="14" dur="92806"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15" fill="hold" display="0">
                  <p:stCondLst>
                    <p:cond delay="indefinite"/>
                  </p:stCondLst>
                </p:cTn>
                <p:tgtEl>
                  <p:spTgt spid="20"/>
                </p:tgtEl>
              </p:cMediaNode>
            </p:video>
            <p:seq concurrent="1" nextAc="seek">
              <p:cTn id="16" restart="whenNotActive" fill="hold" evtFilter="cancelBubble" nodeType="interactiveSeq">
                <p:stCondLst>
                  <p:cond evt="onClick" delay="0">
                    <p:tgtEl>
                      <p:spTgt spid="20"/>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20"/>
                                        </p:tgtEl>
                                      </p:cBhvr>
                                    </p:cmd>
                                  </p:childTnLst>
                                </p:cTn>
                              </p:par>
                            </p:childTnLst>
                          </p:cTn>
                        </p:par>
                      </p:childTnLst>
                    </p:cTn>
                  </p:par>
                </p:childTnLst>
              </p:cTn>
              <p:nextCondLst>
                <p:cond evt="onClick" delay="0">
                  <p:tgtEl>
                    <p:spTgt spid="20"/>
                  </p:tgtEl>
                </p:cond>
              </p:nextCondLst>
            </p:seq>
          </p:childTnLst>
        </p:cTn>
      </p:par>
    </p:tnLst>
    <p:bldLst>
      <p:bldP spid="19"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043A24DB-B56B-454B-BC5E-1437B5422B91}"/>
              </a:ext>
            </a:extLst>
          </p:cNvPr>
          <p:cNvSpPr txBox="1">
            <a:spLocks noChangeArrowheads="1"/>
          </p:cNvSpPr>
          <p:nvPr/>
        </p:nvSpPr>
        <p:spPr bwMode="auto">
          <a:xfrm>
            <a:off x="467544" y="204960"/>
            <a:ext cx="5186393" cy="411829"/>
          </a:xfrm>
          <a:prstGeom prst="rect">
            <a:avLst/>
          </a:prstGeom>
          <a:noFill/>
          <a:ln w="9525">
            <a:noFill/>
            <a:miter lim="800000"/>
            <a:headEnd/>
            <a:tailEnd/>
          </a:ln>
        </p:spPr>
        <p:txBody>
          <a:bodyPr wrap="none" lIns="72567" tIns="36283" rIns="72567" bIns="36283">
            <a:spAutoFit/>
          </a:bodyPr>
          <a:lstStyle/>
          <a:p>
            <a:r>
              <a:rPr lang="en-US" altLang="zh-CN" sz="2200" dirty="0">
                <a:solidFill>
                  <a:schemeClr val="bg1"/>
                </a:solidFill>
                <a:latin typeface="方正大标宋简体" pitchFamily="2" charset="-122"/>
                <a:ea typeface="方正大标宋简体" pitchFamily="2" charset="-122"/>
              </a:rPr>
              <a:t>&gt;&gt;</a:t>
            </a:r>
            <a:r>
              <a:rPr lang="en-US" altLang="zh-CN" sz="2200" dirty="0" err="1">
                <a:solidFill>
                  <a:schemeClr val="bg1"/>
                </a:solidFill>
                <a:latin typeface="UVN Bay Buom Hep Nang" panose="00000400000000000000" pitchFamily="2" charset="0"/>
                <a:ea typeface="方正大标宋简体" pitchFamily="2" charset="-122"/>
              </a:rPr>
              <a:t>Diễn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biến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trận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đánh</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trên</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sông</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Như</a:t>
            </a:r>
            <a:r>
              <a:rPr lang="en-US" altLang="zh-CN" sz="2200" dirty="0">
                <a:solidFill>
                  <a:schemeClr val="bg1"/>
                </a:solidFill>
                <a:latin typeface="UVN Bay Buom Hep Nang" panose="00000400000000000000" pitchFamily="2" charset="0"/>
                <a:ea typeface="方正大标宋简体" pitchFamily="2" charset="-122"/>
              </a:rPr>
              <a:t> </a:t>
            </a:r>
            <a:r>
              <a:rPr lang="en-US" altLang="zh-CN" sz="2200" dirty="0" err="1">
                <a:solidFill>
                  <a:schemeClr val="bg1"/>
                </a:solidFill>
                <a:latin typeface="UVN Bay Buom Hep Nang" panose="00000400000000000000" pitchFamily="2" charset="0"/>
                <a:ea typeface="方正大标宋简体" pitchFamily="2" charset="-122"/>
              </a:rPr>
              <a:t>Nguyệt</a:t>
            </a:r>
            <a:endParaRPr lang="zh-CN" altLang="en-US" sz="2200" dirty="0">
              <a:solidFill>
                <a:schemeClr val="bg1"/>
              </a:solidFill>
              <a:latin typeface="UVN Bay Buom Hep Nang" panose="00000400000000000000" pitchFamily="2" charset="0"/>
              <a:ea typeface="方正大标宋简体" pitchFamily="2" charset="-122"/>
            </a:endParaRPr>
          </a:p>
        </p:txBody>
      </p:sp>
      <p:sp>
        <p:nvSpPr>
          <p:cNvPr id="17" name="TextBox 16">
            <a:extLst>
              <a:ext uri="{FF2B5EF4-FFF2-40B4-BE49-F238E27FC236}">
                <a16:creationId xmlns:a16="http://schemas.microsoft.com/office/drawing/2014/main" id="{C61E630D-6E17-4D01-A54C-3AC227120DC2}"/>
              </a:ext>
            </a:extLst>
          </p:cNvPr>
          <p:cNvSpPr txBox="1"/>
          <p:nvPr/>
        </p:nvSpPr>
        <p:spPr>
          <a:xfrm>
            <a:off x="818384" y="1294477"/>
            <a:ext cx="7507231" cy="2785378"/>
          </a:xfrm>
          <a:prstGeom prst="rect">
            <a:avLst/>
          </a:prstGeom>
          <a:solidFill>
            <a:schemeClr val="bg1">
              <a:alpha val="52000"/>
            </a:schemeClr>
          </a:solidFill>
        </p:spPr>
        <p:txBody>
          <a:bodyPr wrap="square">
            <a:spAutoFit/>
          </a:bodyPr>
          <a:lstStyle/>
          <a:p>
            <a:pPr algn="just"/>
            <a:r>
              <a:rPr lang="en-US" sz="3500" dirty="0" err="1">
                <a:latin typeface="UTM Ong Do Gia" panose="02040603050506020204" pitchFamily="18" charset="0"/>
              </a:rPr>
              <a:t>Lý</a:t>
            </a:r>
            <a:r>
              <a:rPr lang="en-US" sz="3500" dirty="0">
                <a:latin typeface="UTM Ong Do Gia" panose="02040603050506020204" pitchFamily="18" charset="0"/>
              </a:rPr>
              <a:t> </a:t>
            </a:r>
            <a:r>
              <a:rPr lang="en-US" sz="3500" dirty="0" err="1">
                <a:latin typeface="UTM Ong Do Gia" panose="02040603050506020204" pitchFamily="18" charset="0"/>
              </a:rPr>
              <a:t>Thường</a:t>
            </a:r>
            <a:r>
              <a:rPr lang="en-US" sz="3500" dirty="0">
                <a:latin typeface="UTM Ong Do Gia" panose="02040603050506020204" pitchFamily="18" charset="0"/>
              </a:rPr>
              <a:t> </a:t>
            </a:r>
            <a:r>
              <a:rPr lang="en-US" sz="3500" dirty="0" err="1">
                <a:latin typeface="UTM Ong Do Gia" panose="02040603050506020204" pitchFamily="18" charset="0"/>
              </a:rPr>
              <a:t>Kiệt</a:t>
            </a:r>
            <a:r>
              <a:rPr lang="en-US" sz="3500" dirty="0">
                <a:latin typeface="UTM Ong Do Gia" panose="02040603050506020204" pitchFamily="18" charset="0"/>
              </a:rPr>
              <a:t> </a:t>
            </a:r>
            <a:r>
              <a:rPr lang="en-US" sz="3500" dirty="0" err="1">
                <a:latin typeface="UTM Ong Do Gia" panose="02040603050506020204" pitchFamily="18" charset="0"/>
              </a:rPr>
              <a:t>thúc</a:t>
            </a:r>
            <a:r>
              <a:rPr lang="en-US" sz="3500" dirty="0">
                <a:latin typeface="UTM Ong Do Gia" panose="02040603050506020204" pitchFamily="18" charset="0"/>
              </a:rPr>
              <a:t> </a:t>
            </a:r>
            <a:r>
              <a:rPr lang="en-US" sz="3500" dirty="0" err="1">
                <a:latin typeface="UTM Ong Do Gia" panose="02040603050506020204" pitchFamily="18" charset="0"/>
              </a:rPr>
              <a:t>quân</a:t>
            </a:r>
            <a:r>
              <a:rPr lang="en-US" sz="3500" dirty="0">
                <a:latin typeface="UTM Ong Do Gia" panose="02040603050506020204" pitchFamily="18" charset="0"/>
              </a:rPr>
              <a:t> </a:t>
            </a:r>
            <a:r>
              <a:rPr lang="en-US" sz="3500" dirty="0" err="1">
                <a:latin typeface="UTM Ong Do Gia" panose="02040603050506020204" pitchFamily="18" charset="0"/>
              </a:rPr>
              <a:t>lặng</a:t>
            </a:r>
            <a:r>
              <a:rPr lang="en-US" sz="3500" dirty="0">
                <a:latin typeface="UTM Ong Do Gia" panose="02040603050506020204" pitchFamily="18" charset="0"/>
              </a:rPr>
              <a:t> </a:t>
            </a:r>
            <a:r>
              <a:rPr lang="en-US" sz="3500" dirty="0" err="1">
                <a:latin typeface="UTM Ong Do Gia" panose="02040603050506020204" pitchFamily="18" charset="0"/>
              </a:rPr>
              <a:t>lẽ</a:t>
            </a:r>
            <a:r>
              <a:rPr lang="en-US" sz="3500" dirty="0">
                <a:latin typeface="UTM Ong Do Gia" panose="02040603050506020204" pitchFamily="18" charset="0"/>
              </a:rPr>
              <a:t> </a:t>
            </a:r>
            <a:r>
              <a:rPr lang="en-US" sz="3500" dirty="0" err="1">
                <a:latin typeface="UTM Ong Do Gia" panose="02040603050506020204" pitchFamily="18" charset="0"/>
              </a:rPr>
              <a:t>vượt</a:t>
            </a:r>
            <a:r>
              <a:rPr lang="en-US" sz="3500" dirty="0">
                <a:latin typeface="UTM Ong Do Gia" panose="02040603050506020204" pitchFamily="18" charset="0"/>
              </a:rPr>
              <a:t> </a:t>
            </a:r>
            <a:r>
              <a:rPr lang="en-US" sz="3500" dirty="0" err="1">
                <a:latin typeface="UTM Ong Do Gia" panose="02040603050506020204" pitchFamily="18" charset="0"/>
              </a:rPr>
              <a:t>sông</a:t>
            </a:r>
            <a:r>
              <a:rPr lang="en-US" sz="3500" dirty="0">
                <a:latin typeface="UTM Ong Do Gia" panose="02040603050506020204" pitchFamily="18" charset="0"/>
              </a:rPr>
              <a:t> </a:t>
            </a:r>
            <a:r>
              <a:rPr lang="en-US" sz="3500" dirty="0" err="1">
                <a:latin typeface="UTM Ong Do Gia" panose="02040603050506020204" pitchFamily="18" charset="0"/>
              </a:rPr>
              <a:t>rồi</a:t>
            </a:r>
            <a:r>
              <a:rPr lang="en-US" sz="3500" dirty="0">
                <a:latin typeface="UTM Ong Do Gia" panose="02040603050506020204" pitchFamily="18" charset="0"/>
              </a:rPr>
              <a:t> </a:t>
            </a:r>
            <a:r>
              <a:rPr lang="en-US" sz="3500" dirty="0" err="1">
                <a:latin typeface="UTM Ong Do Gia" panose="02040603050506020204" pitchFamily="18" charset="0"/>
              </a:rPr>
              <a:t>bất</a:t>
            </a:r>
            <a:r>
              <a:rPr lang="en-US" sz="3500" dirty="0">
                <a:latin typeface="UTM Ong Do Gia" panose="02040603050506020204" pitchFamily="18" charset="0"/>
              </a:rPr>
              <a:t> </a:t>
            </a:r>
            <a:r>
              <a:rPr lang="en-US" sz="3500" dirty="0" err="1">
                <a:latin typeface="UTM Ong Do Gia" panose="02040603050506020204" pitchFamily="18" charset="0"/>
              </a:rPr>
              <a:t>ngờ</a:t>
            </a:r>
            <a:r>
              <a:rPr lang="en-US" sz="3500" dirty="0">
                <a:latin typeface="UTM Ong Do Gia" panose="02040603050506020204" pitchFamily="18" charset="0"/>
              </a:rPr>
              <a:t> </a:t>
            </a:r>
            <a:r>
              <a:rPr lang="en-US" sz="3500" dirty="0" err="1">
                <a:latin typeface="UTM Ong Do Gia" panose="02040603050506020204" pitchFamily="18" charset="0"/>
              </a:rPr>
              <a:t>đánh</a:t>
            </a:r>
            <a:r>
              <a:rPr lang="en-US" sz="3500" dirty="0">
                <a:latin typeface="UTM Ong Do Gia" panose="02040603050506020204" pitchFamily="18" charset="0"/>
              </a:rPr>
              <a:t> </a:t>
            </a:r>
            <a:r>
              <a:rPr lang="en-US" sz="3500" dirty="0" err="1">
                <a:latin typeface="UTM Ong Do Gia" panose="02040603050506020204" pitchFamily="18" charset="0"/>
              </a:rPr>
              <a:t>thẳng</a:t>
            </a:r>
            <a:r>
              <a:rPr lang="en-US" sz="3500" dirty="0">
                <a:latin typeface="UTM Ong Do Gia" panose="02040603050506020204" pitchFamily="18" charset="0"/>
              </a:rPr>
              <a:t> </a:t>
            </a:r>
            <a:r>
              <a:rPr lang="en-US" sz="3500" dirty="0" err="1">
                <a:latin typeface="UTM Ong Do Gia" panose="02040603050506020204" pitchFamily="18" charset="0"/>
              </a:rPr>
              <a:t>doanh</a:t>
            </a:r>
            <a:r>
              <a:rPr lang="en-US" sz="3500" dirty="0">
                <a:latin typeface="UTM Ong Do Gia" panose="02040603050506020204" pitchFamily="18" charset="0"/>
              </a:rPr>
              <a:t> </a:t>
            </a:r>
            <a:r>
              <a:rPr lang="en-US" sz="3500" dirty="0" err="1">
                <a:latin typeface="UTM Ong Do Gia" panose="02040603050506020204" pitchFamily="18" charset="0"/>
              </a:rPr>
              <a:t>trại</a:t>
            </a:r>
            <a:r>
              <a:rPr lang="en-US" sz="3500" dirty="0">
                <a:latin typeface="UTM Ong Do Gia" panose="02040603050506020204" pitchFamily="18" charset="0"/>
              </a:rPr>
              <a:t> </a:t>
            </a:r>
            <a:r>
              <a:rPr lang="en-US" sz="3500" dirty="0" err="1">
                <a:latin typeface="UTM Ong Do Gia" panose="02040603050506020204" pitchFamily="18" charset="0"/>
              </a:rPr>
              <a:t>giặc</a:t>
            </a:r>
            <a:r>
              <a:rPr lang="en-US" sz="3500" dirty="0">
                <a:latin typeface="UTM Ong Do Gia" panose="02040603050506020204" pitchFamily="18" charset="0"/>
              </a:rPr>
              <a:t>. </a:t>
            </a:r>
            <a:r>
              <a:rPr lang="en-US" sz="3500" dirty="0" err="1">
                <a:latin typeface="UTM Ong Do Gia" panose="02040603050506020204" pitchFamily="18" charset="0"/>
              </a:rPr>
              <a:t>Quân</a:t>
            </a:r>
            <a:r>
              <a:rPr lang="en-US" sz="3500" dirty="0">
                <a:latin typeface="UTM Ong Do Gia" panose="02040603050506020204" pitchFamily="18" charset="0"/>
              </a:rPr>
              <a:t> </a:t>
            </a:r>
            <a:r>
              <a:rPr lang="en-US" sz="3500" dirty="0" err="1">
                <a:latin typeface="UTM Ong Do Gia" panose="02040603050506020204" pitchFamily="18" charset="0"/>
              </a:rPr>
              <a:t>giặc</a:t>
            </a:r>
            <a:r>
              <a:rPr lang="en-US" sz="3500" dirty="0">
                <a:latin typeface="UTM Ong Do Gia" panose="02040603050506020204" pitchFamily="18" charset="0"/>
              </a:rPr>
              <a:t> </a:t>
            </a:r>
            <a:r>
              <a:rPr lang="en-US" sz="3500" dirty="0" err="1">
                <a:latin typeface="UTM Ong Do Gia" panose="02040603050506020204" pitchFamily="18" charset="0"/>
              </a:rPr>
              <a:t>khiếp</a:t>
            </a:r>
            <a:r>
              <a:rPr lang="en-US" sz="3500" dirty="0">
                <a:latin typeface="UTM Ong Do Gia" panose="02040603050506020204" pitchFamily="18" charset="0"/>
              </a:rPr>
              <a:t> </a:t>
            </a:r>
            <a:r>
              <a:rPr lang="en-US" sz="3500" dirty="0" err="1">
                <a:latin typeface="UTM Ong Do Gia" panose="02040603050506020204" pitchFamily="18" charset="0"/>
              </a:rPr>
              <a:t>đảm</a:t>
            </a:r>
            <a:r>
              <a:rPr lang="en-US" sz="3500" dirty="0">
                <a:latin typeface="UTM Ong Do Gia" panose="02040603050506020204" pitchFamily="18" charset="0"/>
              </a:rPr>
              <a:t> </a:t>
            </a:r>
            <a:r>
              <a:rPr lang="en-US" sz="3500" dirty="0" err="1">
                <a:latin typeface="UTM Ong Do Gia" panose="02040603050506020204" pitchFamily="18" charset="0"/>
              </a:rPr>
              <a:t>trước</a:t>
            </a:r>
            <a:r>
              <a:rPr lang="en-US" sz="3500" dirty="0">
                <a:latin typeface="UTM Ong Do Gia" panose="02040603050506020204" pitchFamily="18" charset="0"/>
              </a:rPr>
              <a:t> </a:t>
            </a:r>
            <a:r>
              <a:rPr lang="en-US" sz="3500" dirty="0" err="1">
                <a:latin typeface="UTM Ong Do Gia" panose="02040603050506020204" pitchFamily="18" charset="0"/>
              </a:rPr>
              <a:t>cuộc</a:t>
            </a:r>
            <a:r>
              <a:rPr lang="en-US" sz="3500" dirty="0">
                <a:latin typeface="UTM Ong Do Gia" panose="02040603050506020204" pitchFamily="18" charset="0"/>
              </a:rPr>
              <a:t> </a:t>
            </a:r>
            <a:r>
              <a:rPr lang="en-US" sz="3500" dirty="0" err="1">
                <a:latin typeface="UTM Ong Do Gia" panose="02040603050506020204" pitchFamily="18" charset="0"/>
              </a:rPr>
              <a:t>phản</a:t>
            </a:r>
            <a:r>
              <a:rPr lang="en-US" sz="3500" dirty="0">
                <a:latin typeface="UTM Ong Do Gia" panose="02040603050506020204" pitchFamily="18" charset="0"/>
              </a:rPr>
              <a:t> </a:t>
            </a:r>
            <a:r>
              <a:rPr lang="en-US" sz="3500" dirty="0" err="1">
                <a:latin typeface="UTM Ong Do Gia" panose="02040603050506020204" pitchFamily="18" charset="0"/>
              </a:rPr>
              <a:t>công</a:t>
            </a:r>
            <a:r>
              <a:rPr lang="en-US" sz="3500" dirty="0">
                <a:latin typeface="UTM Ong Do Gia" panose="02040603050506020204" pitchFamily="18" charset="0"/>
              </a:rPr>
              <a:t> </a:t>
            </a:r>
            <a:r>
              <a:rPr lang="en-US" sz="3500" dirty="0" err="1">
                <a:latin typeface="UTM Ong Do Gia" panose="02040603050506020204" pitchFamily="18" charset="0"/>
              </a:rPr>
              <a:t>của</a:t>
            </a:r>
            <a:r>
              <a:rPr lang="en-US" sz="3500" dirty="0">
                <a:latin typeface="UTM Ong Do Gia" panose="02040603050506020204" pitchFamily="18" charset="0"/>
              </a:rPr>
              <a:t> </a:t>
            </a:r>
            <a:r>
              <a:rPr lang="en-US" sz="3500" dirty="0" err="1">
                <a:latin typeface="UTM Ong Do Gia" panose="02040603050506020204" pitchFamily="18" charset="0"/>
              </a:rPr>
              <a:t>quân</a:t>
            </a:r>
            <a:r>
              <a:rPr lang="en-US" sz="3500" dirty="0">
                <a:latin typeface="UTM Ong Do Gia" panose="02040603050506020204" pitchFamily="18" charset="0"/>
              </a:rPr>
              <a:t> </a:t>
            </a:r>
            <a:r>
              <a:rPr lang="en-US" sz="3500" dirty="0" err="1">
                <a:latin typeface="UTM Ong Do Gia" panose="02040603050506020204" pitchFamily="18" charset="0"/>
              </a:rPr>
              <a:t>thù</a:t>
            </a:r>
            <a:r>
              <a:rPr lang="en-US" sz="3500" dirty="0">
                <a:latin typeface="UTM Ong Do Gia" panose="02040603050506020204" pitchFamily="18" charset="0"/>
              </a:rPr>
              <a:t>. </a:t>
            </a:r>
            <a:r>
              <a:rPr lang="en-US" sz="3500" dirty="0" err="1">
                <a:latin typeface="UTM Ong Do Gia" panose="02040603050506020204" pitchFamily="18" charset="0"/>
              </a:rPr>
              <a:t>Chúng</a:t>
            </a:r>
            <a:r>
              <a:rPr lang="en-US" sz="3500" dirty="0">
                <a:latin typeface="UTM Ong Do Gia" panose="02040603050506020204" pitchFamily="18" charset="0"/>
              </a:rPr>
              <a:t> </a:t>
            </a:r>
            <a:r>
              <a:rPr lang="en-US" sz="3500" dirty="0" err="1">
                <a:latin typeface="UTM Ong Do Gia" panose="02040603050506020204" pitchFamily="18" charset="0"/>
              </a:rPr>
              <a:t>không</a:t>
            </a:r>
            <a:r>
              <a:rPr lang="en-US" sz="3500" dirty="0">
                <a:latin typeface="UTM Ong Do Gia" panose="02040603050506020204" pitchFamily="18" charset="0"/>
              </a:rPr>
              <a:t> </a:t>
            </a:r>
            <a:r>
              <a:rPr lang="en-US" sz="3500" dirty="0" err="1">
                <a:latin typeface="UTM Ong Do Gia" panose="02040603050506020204" pitchFamily="18" charset="0"/>
              </a:rPr>
              <a:t>còn</a:t>
            </a:r>
            <a:r>
              <a:rPr lang="en-US" sz="3500" dirty="0">
                <a:latin typeface="UTM Ong Do Gia" panose="02040603050506020204" pitchFamily="18" charset="0"/>
              </a:rPr>
              <a:t> </a:t>
            </a:r>
            <a:r>
              <a:rPr lang="en-US" sz="3500" dirty="0" err="1">
                <a:latin typeface="UTM Ong Do Gia" panose="02040603050506020204" pitchFamily="18" charset="0"/>
              </a:rPr>
              <a:t>hồn</a:t>
            </a:r>
            <a:r>
              <a:rPr lang="en-US" sz="3500" dirty="0">
                <a:latin typeface="UTM Ong Do Gia" panose="02040603050506020204" pitchFamily="18" charset="0"/>
              </a:rPr>
              <a:t> </a:t>
            </a:r>
            <a:r>
              <a:rPr lang="en-US" sz="3500" dirty="0" err="1">
                <a:latin typeface="UTM Ong Do Gia" panose="02040603050506020204" pitchFamily="18" charset="0"/>
              </a:rPr>
              <a:t>vía</a:t>
            </a:r>
            <a:r>
              <a:rPr lang="en-US" sz="3500" dirty="0">
                <a:latin typeface="UTM Ong Do Gia" panose="02040603050506020204" pitchFamily="18" charset="0"/>
              </a:rPr>
              <a:t> </a:t>
            </a:r>
            <a:r>
              <a:rPr lang="en-US" sz="3500" dirty="0" err="1">
                <a:latin typeface="UTM Ong Do Gia" panose="02040603050506020204" pitchFamily="18" charset="0"/>
              </a:rPr>
              <a:t>nào</a:t>
            </a:r>
            <a:r>
              <a:rPr lang="en-US" sz="3500" dirty="0">
                <a:latin typeface="UTM Ong Do Gia" panose="02040603050506020204" pitchFamily="18" charset="0"/>
              </a:rPr>
              <a:t> </a:t>
            </a:r>
            <a:r>
              <a:rPr lang="en-US" sz="3500" dirty="0" err="1">
                <a:latin typeface="UTM Ong Do Gia" panose="02040603050506020204" pitchFamily="18" charset="0"/>
              </a:rPr>
              <a:t>chống</a:t>
            </a:r>
            <a:r>
              <a:rPr lang="en-US" sz="3500" dirty="0">
                <a:latin typeface="UTM Ong Do Gia" panose="02040603050506020204" pitchFamily="18" charset="0"/>
              </a:rPr>
              <a:t> </a:t>
            </a:r>
            <a:r>
              <a:rPr lang="en-US" sz="3500" dirty="0" err="1">
                <a:latin typeface="UTM Ong Do Gia" panose="02040603050506020204" pitchFamily="18" charset="0"/>
              </a:rPr>
              <a:t>cự</a:t>
            </a:r>
            <a:r>
              <a:rPr lang="en-US" sz="3500" dirty="0">
                <a:latin typeface="UTM Ong Do Gia" panose="02040603050506020204" pitchFamily="18" charset="0"/>
              </a:rPr>
              <a:t>, </a:t>
            </a:r>
            <a:r>
              <a:rPr lang="en-US" sz="3500" dirty="0" err="1">
                <a:latin typeface="UTM Ong Do Gia" panose="02040603050506020204" pitchFamily="18" charset="0"/>
              </a:rPr>
              <a:t>vội</a:t>
            </a:r>
            <a:r>
              <a:rPr lang="en-US" sz="3500" dirty="0">
                <a:latin typeface="UTM Ong Do Gia" panose="02040603050506020204" pitchFamily="18" charset="0"/>
              </a:rPr>
              <a:t> </a:t>
            </a:r>
            <a:r>
              <a:rPr lang="en-US" sz="3500" dirty="0" err="1">
                <a:latin typeface="UTM Ong Do Gia" panose="02040603050506020204" pitchFamily="18" charset="0"/>
              </a:rPr>
              <a:t>vã</a:t>
            </a:r>
            <a:r>
              <a:rPr lang="en-US" sz="3500" dirty="0">
                <a:latin typeface="UTM Ong Do Gia" panose="02040603050506020204" pitchFamily="18" charset="0"/>
              </a:rPr>
              <a:t> </a:t>
            </a:r>
            <a:r>
              <a:rPr lang="en-US" sz="3500" dirty="0" err="1">
                <a:latin typeface="UTM Ong Do Gia" panose="02040603050506020204" pitchFamily="18" charset="0"/>
              </a:rPr>
              <a:t>vứt</a:t>
            </a:r>
            <a:r>
              <a:rPr lang="en-US" sz="3500" dirty="0">
                <a:latin typeface="UTM Ong Do Gia" panose="02040603050506020204" pitchFamily="18" charset="0"/>
              </a:rPr>
              <a:t> </a:t>
            </a:r>
            <a:r>
              <a:rPr lang="en-US" sz="3500" dirty="0" err="1">
                <a:latin typeface="UTM Ong Do Gia" panose="02040603050506020204" pitchFamily="18" charset="0"/>
              </a:rPr>
              <a:t>bỏ</a:t>
            </a:r>
            <a:r>
              <a:rPr lang="en-US" sz="3500" dirty="0">
                <a:latin typeface="UTM Ong Do Gia" panose="02040603050506020204" pitchFamily="18" charset="0"/>
              </a:rPr>
              <a:t> </a:t>
            </a:r>
            <a:r>
              <a:rPr lang="en-US" sz="3500" dirty="0" err="1">
                <a:latin typeface="UTM Ong Do Gia" panose="02040603050506020204" pitchFamily="18" charset="0"/>
              </a:rPr>
              <a:t>gươm</a:t>
            </a:r>
            <a:r>
              <a:rPr lang="en-US" sz="3500" dirty="0">
                <a:latin typeface="UTM Ong Do Gia" panose="02040603050506020204" pitchFamily="18" charset="0"/>
              </a:rPr>
              <a:t> </a:t>
            </a:r>
            <a:r>
              <a:rPr lang="en-US" sz="3500" dirty="0" err="1">
                <a:latin typeface="UTM Ong Do Gia" panose="02040603050506020204" pitchFamily="18" charset="0"/>
              </a:rPr>
              <a:t>giáo</a:t>
            </a:r>
            <a:r>
              <a:rPr lang="en-US" sz="3500" dirty="0">
                <a:latin typeface="UTM Ong Do Gia" panose="02040603050506020204" pitchFamily="18" charset="0"/>
              </a:rPr>
              <a:t>, </a:t>
            </a:r>
            <a:r>
              <a:rPr lang="en-US" sz="3500" dirty="0" err="1">
                <a:latin typeface="UTM Ong Do Gia" panose="02040603050506020204" pitchFamily="18" charset="0"/>
              </a:rPr>
              <a:t>tìm</a:t>
            </a:r>
            <a:r>
              <a:rPr lang="en-US" sz="3500" dirty="0">
                <a:latin typeface="UTM Ong Do Gia" panose="02040603050506020204" pitchFamily="18" charset="0"/>
              </a:rPr>
              <a:t> </a:t>
            </a:r>
            <a:r>
              <a:rPr lang="en-US" sz="3500" dirty="0" err="1">
                <a:latin typeface="UTM Ong Do Gia" panose="02040603050506020204" pitchFamily="18" charset="0"/>
              </a:rPr>
              <a:t>đường</a:t>
            </a:r>
            <a:r>
              <a:rPr lang="en-US" sz="3500" dirty="0">
                <a:latin typeface="UTM Ong Do Gia" panose="02040603050506020204" pitchFamily="18" charset="0"/>
              </a:rPr>
              <a:t> </a:t>
            </a:r>
            <a:r>
              <a:rPr lang="en-US" sz="3500" dirty="0" err="1">
                <a:latin typeface="UTM Ong Do Gia" panose="02040603050506020204" pitchFamily="18" charset="0"/>
              </a:rPr>
              <a:t>tháo</a:t>
            </a:r>
            <a:r>
              <a:rPr lang="en-US" sz="3500" dirty="0">
                <a:latin typeface="UTM Ong Do Gia" panose="02040603050506020204" pitchFamily="18" charset="0"/>
              </a:rPr>
              <a:t> </a:t>
            </a:r>
            <a:r>
              <a:rPr lang="en-US" sz="3500" dirty="0" err="1">
                <a:latin typeface="UTM Ong Do Gia" panose="02040603050506020204" pitchFamily="18" charset="0"/>
              </a:rPr>
              <a:t>chạy</a:t>
            </a:r>
            <a:r>
              <a:rPr lang="en-US" sz="3500" dirty="0">
                <a:latin typeface="UTM Ong Do Gia" panose="02040603050506020204" pitchFamily="18" charset="0"/>
              </a:rPr>
              <a:t>…</a:t>
            </a:r>
          </a:p>
        </p:txBody>
      </p:sp>
    </p:spTree>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6"/>
                                        </p:tgtEl>
                                        <p:attrNameLst>
                                          <p:attrName>ppt_y</p:attrName>
                                        </p:attrNameLst>
                                      </p:cBhvr>
                                      <p:tavLst>
                                        <p:tav tm="0">
                                          <p:val>
                                            <p:strVal val="#ppt_y"/>
                                          </p:val>
                                        </p:tav>
                                        <p:tav tm="100000">
                                          <p:val>
                                            <p:strVal val="#ppt_y"/>
                                          </p:val>
                                        </p:tav>
                                      </p:tavLst>
                                    </p:anim>
                                    <p:anim calcmode="lin" valueType="num">
                                      <p:cBhvr>
                                        <p:cTn id="9" dur="500" fill="hold"/>
                                        <p:tgtEl>
                                          <p:spTgt spid="16"/>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6"/>
                                        </p:tgtEl>
                                      </p:cBhvr>
                                    </p:animEffect>
                                  </p:childTnLst>
                                </p:cTn>
                              </p:par>
                            </p:childTnLst>
                          </p:cTn>
                        </p:par>
                      </p:childTnLst>
                    </p:cTn>
                  </p:par>
                  <p:par>
                    <p:cTn id="12" fill="hold">
                      <p:stCondLst>
                        <p:cond delay="indefinite"/>
                      </p:stCondLst>
                      <p:childTnLst>
                        <p:par>
                          <p:cTn id="13" fill="hold">
                            <p:stCondLst>
                              <p:cond delay="0"/>
                            </p:stCondLst>
                            <p:childTnLst>
                              <p:par>
                                <p:cTn id="14" presetID="56" presetClass="entr" presetSubtype="0" fill="hold" nodeType="clickEffect">
                                  <p:stCondLst>
                                    <p:cond delay="0"/>
                                  </p:stCondLst>
                                  <p:iterate type="lt">
                                    <p:tmPct val="10000"/>
                                  </p:iterate>
                                  <p:childTnLst>
                                    <p:set>
                                      <p:cBhvr>
                                        <p:cTn id="15" dur="1" fill="hold">
                                          <p:stCondLst>
                                            <p:cond delay="0"/>
                                          </p:stCondLst>
                                        </p:cTn>
                                        <p:tgtEl>
                                          <p:spTgt spid="17">
                                            <p:txEl>
                                              <p:pRg st="0" end="0"/>
                                            </p:txEl>
                                          </p:spTgt>
                                        </p:tgtEl>
                                        <p:attrNameLst>
                                          <p:attrName>style.visibility</p:attrName>
                                        </p:attrNameLst>
                                      </p:cBhvr>
                                      <p:to>
                                        <p:strVal val="visible"/>
                                      </p:to>
                                    </p:set>
                                    <p:anim by="(-#ppt_w*2)" calcmode="lin" valueType="num">
                                      <p:cBhvr rctx="PPT">
                                        <p:cTn id="16" dur="500" autoRev="1" fill="hold">
                                          <p:stCondLst>
                                            <p:cond delay="0"/>
                                          </p:stCondLst>
                                        </p:cTn>
                                        <p:tgtEl>
                                          <p:spTgt spid="17">
                                            <p:txEl>
                                              <p:pRg st="0" end="0"/>
                                            </p:txEl>
                                          </p:spTgt>
                                        </p:tgtEl>
                                        <p:attrNameLst>
                                          <p:attrName>ppt_w</p:attrName>
                                        </p:attrNameLst>
                                      </p:cBhvr>
                                    </p:anim>
                                    <p:anim by="(#ppt_w*0.50)" calcmode="lin" valueType="num">
                                      <p:cBhvr>
                                        <p:cTn id="17" dur="500" decel="50000" autoRev="1" fill="hold">
                                          <p:stCondLst>
                                            <p:cond delay="0"/>
                                          </p:stCondLst>
                                        </p:cTn>
                                        <p:tgtEl>
                                          <p:spTgt spid="17">
                                            <p:txEl>
                                              <p:pRg st="0" end="0"/>
                                            </p:txEl>
                                          </p:spTgt>
                                        </p:tgtEl>
                                        <p:attrNameLst>
                                          <p:attrName>ppt_x</p:attrName>
                                        </p:attrNameLst>
                                      </p:cBhvr>
                                    </p:anim>
                                    <p:anim from="(-#ppt_h/2)" to="(#ppt_y)" calcmode="lin" valueType="num">
                                      <p:cBhvr>
                                        <p:cTn id="18" dur="1000" fill="hold">
                                          <p:stCondLst>
                                            <p:cond delay="0"/>
                                          </p:stCondLst>
                                        </p:cTn>
                                        <p:tgtEl>
                                          <p:spTgt spid="17">
                                            <p:txEl>
                                              <p:pRg st="0" end="0"/>
                                            </p:txEl>
                                          </p:spTgt>
                                        </p:tgtEl>
                                        <p:attrNameLst>
                                          <p:attrName>ppt_y</p:attrName>
                                        </p:attrNameLst>
                                      </p:cBhvr>
                                    </p:anim>
                                    <p:animRot by="21600000">
                                      <p:cBhvr>
                                        <p:cTn id="19" dur="1000" fill="hold">
                                          <p:stCondLst>
                                            <p:cond delay="0"/>
                                          </p:stCondLst>
                                        </p:cTn>
                                        <p:tgtEl>
                                          <p:spTgt spid="17">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flipH="1">
            <a:off x="0" y="6182"/>
            <a:ext cx="9144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icture containing text, fabric&#10;&#10;Description automatically generated">
            <a:extLst>
              <a:ext uri="{FF2B5EF4-FFF2-40B4-BE49-F238E27FC236}">
                <a16:creationId xmlns:a16="http://schemas.microsoft.com/office/drawing/2014/main" id="{A2542072-C370-465B-96E7-F5E3E3917A5D}"/>
              </a:ext>
            </a:extLst>
          </p:cNvPr>
          <p:cNvPicPr>
            <a:picLocks noChangeAspect="1"/>
          </p:cNvPicPr>
          <p:nvPr/>
        </p:nvPicPr>
        <p:blipFill>
          <a:blip r:embed="rId4">
            <a:extLst>
              <a:ext uri="{BEBA8EAE-BF5A-486C-A8C5-ECC9F3942E4B}">
                <a14:imgProps xmlns:a14="http://schemas.microsoft.com/office/drawing/2010/main">
                  <a14:imgLayer r:embed="rId5">
                    <a14:imgEffect>
                      <a14:saturation sat="300000"/>
                    </a14:imgEffect>
                  </a14:imgLayer>
                </a14:imgProps>
              </a:ext>
            </a:extLst>
          </a:blip>
          <a:stretch>
            <a:fillRect/>
          </a:stretch>
        </p:blipFill>
        <p:spPr>
          <a:xfrm>
            <a:off x="467544" y="823912"/>
            <a:ext cx="8136904" cy="3495675"/>
          </a:xfrm>
          <a:prstGeom prst="rect">
            <a:avLst/>
          </a:prstGeom>
        </p:spPr>
      </p:pic>
      <p:pic>
        <p:nvPicPr>
          <p:cNvPr id="8" name="Picture 4" descr="C:\Users\Administrator\Desktop\3.png"/>
          <p:cNvPicPr>
            <a:picLocks noChangeAspect="1" noChangeArrowheads="1"/>
          </p:cNvPicPr>
          <p:nvPr/>
        </p:nvPicPr>
        <p:blipFill>
          <a:blip r:embed="rId6">
            <a:duotone>
              <a:prstClr val="black"/>
              <a:srgbClr val="00B050">
                <a:tint val="45000"/>
                <a:satMod val="400000"/>
              </a:srgbClr>
            </a:duotone>
          </a:blip>
          <a:srcRect/>
          <a:stretch>
            <a:fillRect/>
          </a:stretch>
        </p:blipFill>
        <p:spPr bwMode="auto">
          <a:xfrm flipH="1">
            <a:off x="0" y="0"/>
            <a:ext cx="2915816" cy="5127070"/>
          </a:xfrm>
          <a:prstGeom prst="rect">
            <a:avLst/>
          </a:prstGeom>
          <a:noFill/>
        </p:spPr>
      </p:pic>
      <p:sp>
        <p:nvSpPr>
          <p:cNvPr id="11" name="Text Box 6">
            <a:extLst>
              <a:ext uri="{FF2B5EF4-FFF2-40B4-BE49-F238E27FC236}">
                <a16:creationId xmlns:a16="http://schemas.microsoft.com/office/drawing/2014/main" id="{9B42A57B-50F1-48F2-BFD8-A84856A9349F}"/>
              </a:ext>
            </a:extLst>
          </p:cNvPr>
          <p:cNvSpPr txBox="1">
            <a:spLocks noChangeArrowheads="1"/>
          </p:cNvSpPr>
          <p:nvPr/>
        </p:nvSpPr>
        <p:spPr bwMode="auto">
          <a:xfrm>
            <a:off x="-248389" y="70107"/>
            <a:ext cx="9392389" cy="584775"/>
          </a:xfrm>
          <a:prstGeom prst="rect">
            <a:avLst/>
          </a:prstGeom>
          <a:solidFill>
            <a:schemeClr val="bg1">
              <a:alpha val="43000"/>
            </a:schemeClr>
          </a:solidFill>
          <a:ln>
            <a:noFill/>
          </a:ln>
        </p:spPr>
        <p:txBody>
          <a:bodyPr wrap="square">
            <a:spAutoFit/>
          </a:bodyPr>
          <a:lstStyle>
            <a:lvl1pPr indent="234950">
              <a:defRPr sz="3200">
                <a:solidFill>
                  <a:schemeClr val="tx2"/>
                </a:solidFill>
                <a:latin typeface="Franklin Gothic Book" pitchFamily="34" charset="0"/>
              </a:defRPr>
            </a:lvl1pPr>
            <a:lvl2pPr>
              <a:defRPr sz="2800">
                <a:solidFill>
                  <a:schemeClr val="tx2"/>
                </a:solidFill>
                <a:latin typeface="Franklin Gothic Book" pitchFamily="34" charset="0"/>
              </a:defRPr>
            </a:lvl2pPr>
            <a:lvl3pPr>
              <a:defRPr sz="2400">
                <a:solidFill>
                  <a:schemeClr val="tx2"/>
                </a:solidFill>
                <a:latin typeface="Franklin Gothic Book" pitchFamily="34" charset="0"/>
              </a:defRPr>
            </a:lvl3pPr>
            <a:lvl4pPr>
              <a:defRPr sz="2000">
                <a:solidFill>
                  <a:schemeClr val="tx2"/>
                </a:solidFill>
                <a:latin typeface="Franklin Gothic Book" pitchFamily="34" charset="0"/>
              </a:defRPr>
            </a:lvl4pPr>
            <a:lvl5pPr>
              <a:defRPr sz="2000">
                <a:solidFill>
                  <a:schemeClr val="tx2"/>
                </a:solidFill>
                <a:latin typeface="Franklin Gothic Book" pitchFamily="34" charset="0"/>
              </a:defRPr>
            </a:lvl5pPr>
            <a:lvl6pPr eaLnBrk="0" fontAlgn="base" hangingPunct="0">
              <a:spcAft>
                <a:spcPct val="0"/>
              </a:spcAft>
              <a:buFont typeface="Wingdings 2" pitchFamily="18" charset="2"/>
              <a:buChar char=""/>
              <a:defRPr sz="2000">
                <a:solidFill>
                  <a:schemeClr val="tx2"/>
                </a:solidFill>
                <a:latin typeface="Franklin Gothic Book" pitchFamily="34" charset="0"/>
              </a:defRPr>
            </a:lvl6pPr>
            <a:lvl7pPr eaLnBrk="0" fontAlgn="base" hangingPunct="0">
              <a:spcAft>
                <a:spcPct val="0"/>
              </a:spcAft>
              <a:buFont typeface="Wingdings 2" pitchFamily="18" charset="2"/>
              <a:buChar char=""/>
              <a:defRPr sz="2000">
                <a:solidFill>
                  <a:schemeClr val="tx2"/>
                </a:solidFill>
                <a:latin typeface="Franklin Gothic Book" pitchFamily="34" charset="0"/>
              </a:defRPr>
            </a:lvl7pPr>
            <a:lvl8pPr eaLnBrk="0" fontAlgn="base" hangingPunct="0">
              <a:spcAft>
                <a:spcPct val="0"/>
              </a:spcAft>
              <a:buFont typeface="Wingdings 2" pitchFamily="18" charset="2"/>
              <a:buChar char=""/>
              <a:defRPr sz="2000">
                <a:solidFill>
                  <a:schemeClr val="tx2"/>
                </a:solidFill>
                <a:latin typeface="Franklin Gothic Book" pitchFamily="34" charset="0"/>
              </a:defRPr>
            </a:lvl8pPr>
            <a:lvl9pPr eaLnBrk="0" fontAlgn="base" hangingPunct="0">
              <a:spcAft>
                <a:spcPct val="0"/>
              </a:spcAft>
              <a:buFont typeface="Wingdings 2" pitchFamily="18" charset="2"/>
              <a:buChar char=""/>
              <a:defRPr sz="2000">
                <a:solidFill>
                  <a:schemeClr val="tx2"/>
                </a:solidFill>
                <a:latin typeface="Franklin Gothic Book" pitchFamily="34" charset="0"/>
              </a:defRPr>
            </a:lvl9pPr>
          </a:lstStyle>
          <a:p>
            <a:pPr algn="ctr" eaLnBrk="1" hangingPunct="1">
              <a:spcBef>
                <a:spcPct val="50000"/>
              </a:spcBef>
            </a:pPr>
            <a:r>
              <a:rPr lang="en-US" altLang="en-US" b="1" dirty="0" err="1">
                <a:solidFill>
                  <a:srgbClr val="002060"/>
                </a:solidFill>
                <a:latin typeface="UTM Azuki" panose="02040603050506020204" pitchFamily="18" charset="0"/>
                <a:cs typeface="Times New Roman" pitchFamily="18" charset="0"/>
              </a:rPr>
              <a:t>Hãy</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nêu</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diễn</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biến</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trận</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đánh</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trên</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sông</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Như</a:t>
            </a:r>
            <a:r>
              <a:rPr lang="en-US" altLang="en-US" b="1" dirty="0">
                <a:solidFill>
                  <a:srgbClr val="002060"/>
                </a:solidFill>
                <a:latin typeface="UTM Azuki" panose="02040603050506020204" pitchFamily="18" charset="0"/>
                <a:cs typeface="Times New Roman" pitchFamily="18" charset="0"/>
              </a:rPr>
              <a:t> </a:t>
            </a:r>
            <a:r>
              <a:rPr lang="en-US" altLang="en-US" b="1" dirty="0" err="1">
                <a:solidFill>
                  <a:srgbClr val="002060"/>
                </a:solidFill>
                <a:latin typeface="UTM Azuki" panose="02040603050506020204" pitchFamily="18" charset="0"/>
                <a:cs typeface="Times New Roman" pitchFamily="18" charset="0"/>
              </a:rPr>
              <a:t>Nguyệt</a:t>
            </a:r>
            <a:endParaRPr lang="en-US" altLang="en-US" b="1" dirty="0">
              <a:solidFill>
                <a:srgbClr val="002060"/>
              </a:solidFill>
              <a:latin typeface="UTM Azuki" panose="02040603050506020204" pitchFamily="18" charset="0"/>
              <a:cs typeface="Times New Roman" pitchFamily="18" charset="0"/>
            </a:endParaRPr>
          </a:p>
        </p:txBody>
      </p:sp>
      <p:pic>
        <p:nvPicPr>
          <p:cNvPr id="13" name="Picture 12" descr="C:\Users\Administrator\Desktop\花.png">
            <a:extLst>
              <a:ext uri="{FF2B5EF4-FFF2-40B4-BE49-F238E27FC236}">
                <a16:creationId xmlns:a16="http://schemas.microsoft.com/office/drawing/2014/main" id="{133F8E0E-5BA6-4347-A667-21D71FC98899}"/>
              </a:ext>
            </a:extLst>
          </p:cNvPr>
          <p:cNvPicPr>
            <a:picLocks noChangeAspect="1" noChangeArrowheads="1"/>
          </p:cNvPicPr>
          <p:nvPr/>
        </p:nvPicPr>
        <p:blipFill>
          <a:blip r:embed="rId7"/>
          <a:srcRect/>
          <a:stretch>
            <a:fillRect/>
          </a:stretch>
        </p:blipFill>
        <p:spPr bwMode="auto">
          <a:xfrm>
            <a:off x="0" y="3916820"/>
            <a:ext cx="9144000" cy="1140143"/>
          </a:xfrm>
          <a:prstGeom prst="rect">
            <a:avLst/>
          </a:prstGeom>
          <a:noFill/>
        </p:spPr>
      </p:pic>
    </p:spTree>
    <p:extLst>
      <p:ext uri="{BB962C8B-B14F-4D97-AF65-F5344CB8AC3E}">
        <p14:creationId xmlns:p14="http://schemas.microsoft.com/office/powerpoint/2010/main" val="1844355625"/>
      </p:ext>
    </p:extLst>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childTnLst>
                                </p:cTn>
                              </p:par>
                              <p:par>
                                <p:cTn id="8" presetID="6" presetClass="emph" presetSubtype="0" fill="hold" nodeType="withEffect">
                                  <p:stCondLst>
                                    <p:cond delay="0"/>
                                  </p:stCondLst>
                                  <p:childTnLst>
                                    <p:animScale>
                                      <p:cBhvr>
                                        <p:cTn id="9" dur="6000" fill="hold"/>
                                        <p:tgtEl>
                                          <p:spTgt spid="8"/>
                                        </p:tgtEl>
                                      </p:cBhvr>
                                      <p:by x="110000" y="110000"/>
                                    </p:animScale>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wheel(1)">
                                      <p:cBhvr>
                                        <p:cTn id="14"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 name="Picture 2" descr="C:\Users\Administrator\Desktop\11519219_230238617143_2副本.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4240" y="913391"/>
            <a:ext cx="4001976" cy="376615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PNG文件\中国风素材\水墨鱼.png"/>
          <p:cNvPicPr>
            <a:picLocks noChangeAspect="1" noChangeArrowheads="1"/>
          </p:cNvPicPr>
          <p:nvPr/>
        </p:nvPicPr>
        <p:blipFill>
          <a:blip r:embed="rId4">
            <a:extLst>
              <a:ext uri="{BEBA8EAE-BF5A-486C-A8C5-ECC9F3942E4B}">
                <a14:imgProps xmlns:a14="http://schemas.microsoft.com/office/drawing/2010/main">
                  <a14:imgLayer r:embed="rId5">
                    <a14:imgEffect>
                      <a14:colorTemperature colorTemp="5300"/>
                    </a14:imgEffect>
                  </a14:imgLayer>
                </a14:imgProps>
              </a:ext>
              <a:ext uri="{28A0092B-C50C-407E-A947-70E740481C1C}">
                <a14:useLocalDpi xmlns:a14="http://schemas.microsoft.com/office/drawing/2010/main" val="0"/>
              </a:ext>
            </a:extLst>
          </a:blip>
          <a:srcRect/>
          <a:stretch>
            <a:fillRect/>
          </a:stretch>
        </p:blipFill>
        <p:spPr bwMode="auto">
          <a:xfrm>
            <a:off x="3107808" y="1139993"/>
            <a:ext cx="3052493" cy="331295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D:\PNG文件\中国风素材\88.png"/>
          <p:cNvPicPr>
            <a:picLocks noChangeAspect="1" noChangeArrowheads="1"/>
          </p:cNvPicPr>
          <p:nvPr/>
        </p:nvPicPr>
        <p:blipFill>
          <a:blip r:embed="rId6">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bwMode="auto">
          <a:xfrm>
            <a:off x="5931085" y="3539780"/>
            <a:ext cx="1503363" cy="684213"/>
          </a:xfrm>
          <a:prstGeom prst="rect">
            <a:avLst/>
          </a:prstGeom>
          <a:noFill/>
          <a:extLst>
            <a:ext uri="{909E8E84-426E-40DD-AFC4-6F175D3DCCD1}">
              <a14:hiddenFill xmlns:a14="http://schemas.microsoft.com/office/drawing/2010/main">
                <a:solidFill>
                  <a:srgbClr val="FFFFFF"/>
                </a:solidFill>
              </a14:hiddenFill>
            </a:ext>
          </a:extLst>
        </p:spPr>
      </p:pic>
      <p:sp>
        <p:nvSpPr>
          <p:cNvPr id="2" name="Scroll: Vertical 1">
            <a:extLst>
              <a:ext uri="{FF2B5EF4-FFF2-40B4-BE49-F238E27FC236}">
                <a16:creationId xmlns:a16="http://schemas.microsoft.com/office/drawing/2014/main" id="{90A8BC0C-0E85-43AE-AF3C-9B772A90E251}"/>
              </a:ext>
            </a:extLst>
          </p:cNvPr>
          <p:cNvSpPr/>
          <p:nvPr/>
        </p:nvSpPr>
        <p:spPr>
          <a:xfrm>
            <a:off x="519225" y="898550"/>
            <a:ext cx="2088232" cy="3312950"/>
          </a:xfrm>
          <a:prstGeom prst="verticalScroll">
            <a:avLst/>
          </a:prstGeom>
          <a:solidFill>
            <a:srgbClr val="FFC000">
              <a:alpha val="3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 Box 6">
            <a:extLst>
              <a:ext uri="{FF2B5EF4-FFF2-40B4-BE49-F238E27FC236}">
                <a16:creationId xmlns:a16="http://schemas.microsoft.com/office/drawing/2014/main" id="{55EC75AA-2153-4EBF-B332-1215DFE4E60B}"/>
              </a:ext>
            </a:extLst>
          </p:cNvPr>
          <p:cNvSpPr txBox="1">
            <a:spLocks noChangeArrowheads="1"/>
          </p:cNvSpPr>
          <p:nvPr/>
        </p:nvSpPr>
        <p:spPr bwMode="auto">
          <a:xfrm>
            <a:off x="804206" y="1112958"/>
            <a:ext cx="1583603" cy="3139321"/>
          </a:xfrm>
          <a:prstGeom prst="rect">
            <a:avLst/>
          </a:prstGeom>
          <a:noFill/>
          <a:ln>
            <a:noFill/>
          </a:ln>
        </p:spPr>
        <p:txBody>
          <a:bodyPr wrap="square">
            <a:spAutoFit/>
          </a:bodyPr>
          <a:lstStyle>
            <a:lvl1pPr indent="234950">
              <a:defRPr sz="3200">
                <a:solidFill>
                  <a:schemeClr val="tx2"/>
                </a:solidFill>
                <a:latin typeface="Franklin Gothic Book" pitchFamily="34" charset="0"/>
              </a:defRPr>
            </a:lvl1pPr>
            <a:lvl2pPr>
              <a:defRPr sz="2800">
                <a:solidFill>
                  <a:schemeClr val="tx2"/>
                </a:solidFill>
                <a:latin typeface="Franklin Gothic Book" pitchFamily="34" charset="0"/>
              </a:defRPr>
            </a:lvl2pPr>
            <a:lvl3pPr>
              <a:defRPr sz="2400">
                <a:solidFill>
                  <a:schemeClr val="tx2"/>
                </a:solidFill>
                <a:latin typeface="Franklin Gothic Book" pitchFamily="34" charset="0"/>
              </a:defRPr>
            </a:lvl3pPr>
            <a:lvl4pPr>
              <a:defRPr sz="2000">
                <a:solidFill>
                  <a:schemeClr val="tx2"/>
                </a:solidFill>
                <a:latin typeface="Franklin Gothic Book" pitchFamily="34" charset="0"/>
              </a:defRPr>
            </a:lvl4pPr>
            <a:lvl5pPr>
              <a:defRPr sz="2000">
                <a:solidFill>
                  <a:schemeClr val="tx2"/>
                </a:solidFill>
                <a:latin typeface="Franklin Gothic Book" pitchFamily="34" charset="0"/>
              </a:defRPr>
            </a:lvl5pPr>
            <a:lvl6pPr eaLnBrk="0" fontAlgn="base" hangingPunct="0">
              <a:spcAft>
                <a:spcPct val="0"/>
              </a:spcAft>
              <a:buFont typeface="Wingdings 2" pitchFamily="18" charset="2"/>
              <a:buChar char=""/>
              <a:defRPr sz="2000">
                <a:solidFill>
                  <a:schemeClr val="tx2"/>
                </a:solidFill>
                <a:latin typeface="Franklin Gothic Book" pitchFamily="34" charset="0"/>
              </a:defRPr>
            </a:lvl6pPr>
            <a:lvl7pPr eaLnBrk="0" fontAlgn="base" hangingPunct="0">
              <a:spcAft>
                <a:spcPct val="0"/>
              </a:spcAft>
              <a:buFont typeface="Wingdings 2" pitchFamily="18" charset="2"/>
              <a:buChar char=""/>
              <a:defRPr sz="2000">
                <a:solidFill>
                  <a:schemeClr val="tx2"/>
                </a:solidFill>
                <a:latin typeface="Franklin Gothic Book" pitchFamily="34" charset="0"/>
              </a:defRPr>
            </a:lvl7pPr>
            <a:lvl8pPr eaLnBrk="0" fontAlgn="base" hangingPunct="0">
              <a:spcAft>
                <a:spcPct val="0"/>
              </a:spcAft>
              <a:buFont typeface="Wingdings 2" pitchFamily="18" charset="2"/>
              <a:buChar char=""/>
              <a:defRPr sz="2000">
                <a:solidFill>
                  <a:schemeClr val="tx2"/>
                </a:solidFill>
                <a:latin typeface="Franklin Gothic Book" pitchFamily="34" charset="0"/>
              </a:defRPr>
            </a:lvl8pPr>
            <a:lvl9pPr eaLnBrk="0" fontAlgn="base" hangingPunct="0">
              <a:spcAft>
                <a:spcPct val="0"/>
              </a:spcAft>
              <a:buFont typeface="Wingdings 2" pitchFamily="18" charset="2"/>
              <a:buChar char=""/>
              <a:defRPr sz="2000">
                <a:solidFill>
                  <a:schemeClr val="tx2"/>
                </a:solidFill>
                <a:latin typeface="Franklin Gothic Book" pitchFamily="34" charset="0"/>
              </a:defRPr>
            </a:lvl9pPr>
          </a:lstStyle>
          <a:p>
            <a:pPr algn="ctr" eaLnBrk="1" hangingPunct="1">
              <a:spcBef>
                <a:spcPct val="50000"/>
              </a:spcBef>
            </a:pPr>
            <a:r>
              <a:rPr lang="en-US" altLang="en-US" sz="2200" b="1" dirty="0" err="1">
                <a:solidFill>
                  <a:schemeClr val="tx1"/>
                </a:solidFill>
                <a:latin typeface="UTM Azuki" panose="02040603050506020204" pitchFamily="18" charset="0"/>
                <a:cs typeface="Times New Roman" pitchFamily="18" charset="0"/>
              </a:rPr>
              <a:t>Tương</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truyền</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trong</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đêm</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tối</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bỗng</a:t>
            </a:r>
            <a:r>
              <a:rPr lang="en-US" altLang="en-US" sz="2200" b="1" dirty="0">
                <a:solidFill>
                  <a:schemeClr val="tx1"/>
                </a:solidFill>
                <a:latin typeface="UTM Azuki" panose="02040603050506020204" pitchFamily="18" charset="0"/>
                <a:cs typeface="Times New Roman" pitchFamily="18" charset="0"/>
              </a:rPr>
              <a:t> vang </a:t>
            </a:r>
            <a:r>
              <a:rPr lang="en-US" altLang="en-US" sz="2200" b="1" dirty="0" err="1">
                <a:solidFill>
                  <a:schemeClr val="tx1"/>
                </a:solidFill>
                <a:latin typeface="UTM Azuki" panose="02040603050506020204" pitchFamily="18" charset="0"/>
                <a:cs typeface="Times New Roman" pitchFamily="18" charset="0"/>
              </a:rPr>
              <a:t>lên</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tiếng</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ngâm</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bài</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thơ</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Sông</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núi</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nước</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nam</a:t>
            </a:r>
            <a:r>
              <a:rPr lang="en-US" altLang="en-US" sz="2200" b="1" dirty="0">
                <a:solidFill>
                  <a:schemeClr val="tx1"/>
                </a:solidFill>
                <a:latin typeface="UTM Azuki" panose="02040603050506020204" pitchFamily="18" charset="0"/>
                <a:cs typeface="Times New Roman" pitchFamily="18" charset="0"/>
              </a:rPr>
              <a:t>”</a:t>
            </a:r>
          </a:p>
        </p:txBody>
      </p:sp>
      <p:sp>
        <p:nvSpPr>
          <p:cNvPr id="27" name="Scroll: Vertical 26">
            <a:extLst>
              <a:ext uri="{FF2B5EF4-FFF2-40B4-BE49-F238E27FC236}">
                <a16:creationId xmlns:a16="http://schemas.microsoft.com/office/drawing/2014/main" id="{24DE4AED-4B93-4FBE-95E6-8628CF24BBA2}"/>
              </a:ext>
            </a:extLst>
          </p:cNvPr>
          <p:cNvSpPr/>
          <p:nvPr/>
        </p:nvSpPr>
        <p:spPr>
          <a:xfrm>
            <a:off x="6452045" y="939329"/>
            <a:ext cx="2088232" cy="3312950"/>
          </a:xfrm>
          <a:prstGeom prst="verticalScroll">
            <a:avLst/>
          </a:prstGeom>
          <a:solidFill>
            <a:srgbClr val="FFC000">
              <a:alpha val="3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 Box 6">
            <a:extLst>
              <a:ext uri="{FF2B5EF4-FFF2-40B4-BE49-F238E27FC236}">
                <a16:creationId xmlns:a16="http://schemas.microsoft.com/office/drawing/2014/main" id="{00F045BD-AC62-4BAA-B68A-147F7FEE7D07}"/>
              </a:ext>
            </a:extLst>
          </p:cNvPr>
          <p:cNvSpPr txBox="1">
            <a:spLocks noChangeArrowheads="1"/>
          </p:cNvSpPr>
          <p:nvPr/>
        </p:nvSpPr>
        <p:spPr bwMode="auto">
          <a:xfrm>
            <a:off x="6609058" y="1139993"/>
            <a:ext cx="1774205" cy="3139321"/>
          </a:xfrm>
          <a:prstGeom prst="rect">
            <a:avLst/>
          </a:prstGeom>
          <a:noFill/>
          <a:ln>
            <a:noFill/>
          </a:ln>
        </p:spPr>
        <p:txBody>
          <a:bodyPr wrap="square">
            <a:spAutoFit/>
          </a:bodyPr>
          <a:lstStyle>
            <a:lvl1pPr indent="234950">
              <a:defRPr sz="3200">
                <a:solidFill>
                  <a:schemeClr val="tx2"/>
                </a:solidFill>
                <a:latin typeface="Franklin Gothic Book" pitchFamily="34" charset="0"/>
              </a:defRPr>
            </a:lvl1pPr>
            <a:lvl2pPr>
              <a:defRPr sz="2800">
                <a:solidFill>
                  <a:schemeClr val="tx2"/>
                </a:solidFill>
                <a:latin typeface="Franklin Gothic Book" pitchFamily="34" charset="0"/>
              </a:defRPr>
            </a:lvl2pPr>
            <a:lvl3pPr>
              <a:defRPr sz="2400">
                <a:solidFill>
                  <a:schemeClr val="tx2"/>
                </a:solidFill>
                <a:latin typeface="Franklin Gothic Book" pitchFamily="34" charset="0"/>
              </a:defRPr>
            </a:lvl3pPr>
            <a:lvl4pPr>
              <a:defRPr sz="2000">
                <a:solidFill>
                  <a:schemeClr val="tx2"/>
                </a:solidFill>
                <a:latin typeface="Franklin Gothic Book" pitchFamily="34" charset="0"/>
              </a:defRPr>
            </a:lvl4pPr>
            <a:lvl5pPr>
              <a:defRPr sz="2000">
                <a:solidFill>
                  <a:schemeClr val="tx2"/>
                </a:solidFill>
                <a:latin typeface="Franklin Gothic Book" pitchFamily="34" charset="0"/>
              </a:defRPr>
            </a:lvl5pPr>
            <a:lvl6pPr eaLnBrk="0" fontAlgn="base" hangingPunct="0">
              <a:spcAft>
                <a:spcPct val="0"/>
              </a:spcAft>
              <a:buFont typeface="Wingdings 2" pitchFamily="18" charset="2"/>
              <a:buChar char=""/>
              <a:defRPr sz="2000">
                <a:solidFill>
                  <a:schemeClr val="tx2"/>
                </a:solidFill>
                <a:latin typeface="Franklin Gothic Book" pitchFamily="34" charset="0"/>
              </a:defRPr>
            </a:lvl6pPr>
            <a:lvl7pPr eaLnBrk="0" fontAlgn="base" hangingPunct="0">
              <a:spcAft>
                <a:spcPct val="0"/>
              </a:spcAft>
              <a:buFont typeface="Wingdings 2" pitchFamily="18" charset="2"/>
              <a:buChar char=""/>
              <a:defRPr sz="2000">
                <a:solidFill>
                  <a:schemeClr val="tx2"/>
                </a:solidFill>
                <a:latin typeface="Franklin Gothic Book" pitchFamily="34" charset="0"/>
              </a:defRPr>
            </a:lvl7pPr>
            <a:lvl8pPr eaLnBrk="0" fontAlgn="base" hangingPunct="0">
              <a:spcAft>
                <a:spcPct val="0"/>
              </a:spcAft>
              <a:buFont typeface="Wingdings 2" pitchFamily="18" charset="2"/>
              <a:buChar char=""/>
              <a:defRPr sz="2000">
                <a:solidFill>
                  <a:schemeClr val="tx2"/>
                </a:solidFill>
                <a:latin typeface="Franklin Gothic Book" pitchFamily="34" charset="0"/>
              </a:defRPr>
            </a:lvl8pPr>
            <a:lvl9pPr eaLnBrk="0" fontAlgn="base" hangingPunct="0">
              <a:spcAft>
                <a:spcPct val="0"/>
              </a:spcAft>
              <a:buFont typeface="Wingdings 2" pitchFamily="18" charset="2"/>
              <a:buChar char=""/>
              <a:defRPr sz="2000">
                <a:solidFill>
                  <a:schemeClr val="tx2"/>
                </a:solidFill>
                <a:latin typeface="Franklin Gothic Book" pitchFamily="34" charset="0"/>
              </a:defRPr>
            </a:lvl9pPr>
          </a:lstStyle>
          <a:p>
            <a:pPr algn="ctr" eaLnBrk="1" hangingPunct="1">
              <a:spcBef>
                <a:spcPct val="50000"/>
              </a:spcBef>
            </a:pPr>
            <a:r>
              <a:rPr lang="en-US" altLang="en-US" sz="2200" b="1" dirty="0" err="1">
                <a:solidFill>
                  <a:schemeClr val="tx1"/>
                </a:solidFill>
                <a:latin typeface="UTM Azuki" panose="02040603050506020204" pitchFamily="18" charset="0"/>
                <a:cs typeface="Times New Roman" pitchFamily="18" charset="0"/>
              </a:rPr>
              <a:t>Tiếng</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ngâm</a:t>
            </a:r>
            <a:r>
              <a:rPr lang="en-US" altLang="en-US" sz="2200" b="1" dirty="0">
                <a:solidFill>
                  <a:schemeClr val="tx1"/>
                </a:solidFill>
                <a:latin typeface="UTM Azuki" panose="02040603050506020204" pitchFamily="18" charset="0"/>
                <a:cs typeface="Times New Roman" pitchFamily="18" charset="0"/>
              </a:rPr>
              <a:t> vang </a:t>
            </a:r>
            <a:r>
              <a:rPr lang="en-US" altLang="en-US" sz="2200" b="1" dirty="0" err="1">
                <a:solidFill>
                  <a:schemeClr val="tx1"/>
                </a:solidFill>
                <a:latin typeface="UTM Azuki" panose="02040603050506020204" pitchFamily="18" charset="0"/>
                <a:cs typeface="Times New Roman" pitchFamily="18" charset="0"/>
              </a:rPr>
              <a:t>cùng</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với</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tiếng</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trống</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tiếng</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hò</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reo</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ầm</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ầm</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như</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sấm</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động</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Hàng</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vạn</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bó</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đuốc</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bừng</a:t>
            </a:r>
            <a:r>
              <a:rPr lang="en-US" altLang="en-US" sz="2200" b="1" dirty="0">
                <a:solidFill>
                  <a:schemeClr val="tx1"/>
                </a:solidFill>
                <a:latin typeface="UTM Azuki" panose="02040603050506020204" pitchFamily="18" charset="0"/>
                <a:cs typeface="Times New Roman" pitchFamily="18" charset="0"/>
              </a:rPr>
              <a:t> </a:t>
            </a:r>
            <a:r>
              <a:rPr lang="en-US" altLang="en-US" sz="2200" b="1" dirty="0" err="1">
                <a:solidFill>
                  <a:schemeClr val="tx1"/>
                </a:solidFill>
                <a:latin typeface="UTM Azuki" panose="02040603050506020204" pitchFamily="18" charset="0"/>
                <a:cs typeface="Times New Roman" pitchFamily="18" charset="0"/>
              </a:rPr>
              <a:t>sáng</a:t>
            </a:r>
            <a:r>
              <a:rPr lang="en-US" altLang="en-US" sz="2200" b="1" dirty="0">
                <a:solidFill>
                  <a:schemeClr val="tx1"/>
                </a:solidFill>
                <a:latin typeface="UTM Azuki" panose="02040603050506020204" pitchFamily="18" charset="0"/>
                <a:cs typeface="Times New Roman" pitchFamily="18" charset="0"/>
              </a:rPr>
              <a:t>.</a:t>
            </a:r>
          </a:p>
        </p:txBody>
      </p:sp>
    </p:spTree>
    <p:extLst>
      <p:ext uri="{BB962C8B-B14F-4D97-AF65-F5344CB8AC3E}">
        <p14:creationId xmlns:p14="http://schemas.microsoft.com/office/powerpoint/2010/main" val="2353492822"/>
      </p:ext>
    </p:extLst>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wheel(1)">
                                      <p:cBhvr>
                                        <p:cTn id="7" dur="4000"/>
                                        <p:tgtEl>
                                          <p:spTgt spid="48"/>
                                        </p:tgtEl>
                                      </p:cBhvr>
                                    </p:animEffect>
                                  </p:childTnLst>
                                </p:cTn>
                              </p:par>
                              <p:par>
                                <p:cTn id="8" presetID="8" presetClass="emph" presetSubtype="0" fill="hold" nodeType="withEffect">
                                  <p:stCondLst>
                                    <p:cond delay="0"/>
                                  </p:stCondLst>
                                  <p:childTnLst>
                                    <p:animRot by="21600000">
                                      <p:cBhvr>
                                        <p:cTn id="9" dur="4000" fill="hold"/>
                                        <p:tgtEl>
                                          <p:spTgt spid="48"/>
                                        </p:tgtEl>
                                        <p:attrNameLst>
                                          <p:attrName>r</p:attrName>
                                        </p:attrNameLst>
                                      </p:cBhvr>
                                    </p:animRot>
                                  </p:childTnLst>
                                </p:cTn>
                              </p:par>
                              <p:par>
                                <p:cTn id="10" presetID="10" presetClass="entr" presetSubtype="0" fill="hold" nodeType="withEffect">
                                  <p:stCondLst>
                                    <p:cond delay="300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1000"/>
                                        <p:tgtEl>
                                          <p:spTgt spid="1026"/>
                                        </p:tgtEl>
                                      </p:cBhvr>
                                    </p:animEffect>
                                  </p:childTnLst>
                                </p:cTn>
                              </p:par>
                              <p:par>
                                <p:cTn id="13" presetID="2" presetClass="entr" presetSubtype="2" fill="hold" nodeType="withEffect">
                                  <p:stCondLst>
                                    <p:cond delay="0"/>
                                  </p:stCondLst>
                                  <p:childTnLst>
                                    <p:set>
                                      <p:cBhvr>
                                        <p:cTn id="14" dur="1" fill="hold">
                                          <p:stCondLst>
                                            <p:cond delay="0"/>
                                          </p:stCondLst>
                                        </p:cTn>
                                        <p:tgtEl>
                                          <p:spTgt spid="1027"/>
                                        </p:tgtEl>
                                        <p:attrNameLst>
                                          <p:attrName>style.visibility</p:attrName>
                                        </p:attrNameLst>
                                      </p:cBhvr>
                                      <p:to>
                                        <p:strVal val="visible"/>
                                      </p:to>
                                    </p:set>
                                    <p:anim calcmode="lin" valueType="num">
                                      <p:cBhvr additive="base">
                                        <p:cTn id="15" dur="2000" fill="hold"/>
                                        <p:tgtEl>
                                          <p:spTgt spid="1027"/>
                                        </p:tgtEl>
                                        <p:attrNameLst>
                                          <p:attrName>ppt_x</p:attrName>
                                        </p:attrNameLst>
                                      </p:cBhvr>
                                      <p:tavLst>
                                        <p:tav tm="0">
                                          <p:val>
                                            <p:strVal val="1+#ppt_w/2"/>
                                          </p:val>
                                        </p:tav>
                                        <p:tav tm="100000">
                                          <p:val>
                                            <p:strVal val="#ppt_x"/>
                                          </p:val>
                                        </p:tav>
                                      </p:tavLst>
                                    </p:anim>
                                    <p:anim calcmode="lin" valueType="num">
                                      <p:cBhvr additive="base">
                                        <p:cTn id="16" dur="2000" fill="hold"/>
                                        <p:tgtEl>
                                          <p:spTgt spid="1027"/>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26"/>
                                        </p:tgtEl>
                                        <p:attrNameLst>
                                          <p:attrName>style.visibility</p:attrName>
                                        </p:attrNameLst>
                                      </p:cBhvr>
                                      <p:to>
                                        <p:strVal val="visible"/>
                                      </p:to>
                                    </p:set>
                                    <p:animEffect transition="in" filter="wheel(1)">
                                      <p:cBhvr>
                                        <p:cTn id="21" dur="2000"/>
                                        <p:tgtEl>
                                          <p:spTgt spid="26"/>
                                        </p:tgtEl>
                                      </p:cBhvr>
                                    </p:animEffect>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grpId="0" nodeType="clickEffect">
                                  <p:stCondLst>
                                    <p:cond delay="0"/>
                                  </p:stCondLst>
                                  <p:childTnLst>
                                    <p:set>
                                      <p:cBhvr>
                                        <p:cTn id="25" dur="1" fill="hold">
                                          <p:stCondLst>
                                            <p:cond delay="0"/>
                                          </p:stCondLst>
                                        </p:cTn>
                                        <p:tgtEl>
                                          <p:spTgt spid="28"/>
                                        </p:tgtEl>
                                        <p:attrNameLst>
                                          <p:attrName>style.visibility</p:attrName>
                                        </p:attrNameLst>
                                      </p:cBhvr>
                                      <p:to>
                                        <p:strVal val="visible"/>
                                      </p:to>
                                    </p:set>
                                    <p:animEffect transition="in" filter="wheel(1)">
                                      <p:cBhvr>
                                        <p:cTn id="26" dur="2000"/>
                                        <p:tgtEl>
                                          <p:spTgt spid="28"/>
                                        </p:tgtEl>
                                      </p:cBhvr>
                                    </p:animEffect>
                                  </p:childTnLst>
                                </p:cTn>
                              </p:par>
                            </p:childTnLst>
                          </p:cTn>
                        </p:par>
                      </p:childTnLst>
                    </p:cTn>
                  </p:par>
                  <p:par>
                    <p:cTn id="27" fill="hold">
                      <p:stCondLst>
                        <p:cond delay="indefinite"/>
                      </p:stCondLst>
                      <p:childTnLst>
                        <p:par>
                          <p:cTn id="28" fill="hold">
                            <p:stCondLst>
                              <p:cond delay="0"/>
                            </p:stCondLst>
                            <p:childTnLst>
                              <p:par>
                                <p:cTn id="29" presetID="47"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1000"/>
                                        <p:tgtEl>
                                          <p:spTgt spid="2"/>
                                        </p:tgtEl>
                                      </p:cBhvr>
                                    </p:animEffect>
                                    <p:anim calcmode="lin" valueType="num">
                                      <p:cBhvr>
                                        <p:cTn id="32" dur="1000" fill="hold"/>
                                        <p:tgtEl>
                                          <p:spTgt spid="2"/>
                                        </p:tgtEl>
                                        <p:attrNameLst>
                                          <p:attrName>ppt_x</p:attrName>
                                        </p:attrNameLst>
                                      </p:cBhvr>
                                      <p:tavLst>
                                        <p:tav tm="0">
                                          <p:val>
                                            <p:strVal val="#ppt_x"/>
                                          </p:val>
                                        </p:tav>
                                        <p:tav tm="100000">
                                          <p:val>
                                            <p:strVal val="#ppt_x"/>
                                          </p:val>
                                        </p:tav>
                                      </p:tavLst>
                                    </p:anim>
                                    <p:anim calcmode="lin" valueType="num">
                                      <p:cBhvr>
                                        <p:cTn id="3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56" presetClass="entr" presetSubtype="0" fill="hold" nodeType="clickEffect">
                                  <p:stCondLst>
                                    <p:cond delay="0"/>
                                  </p:stCondLst>
                                  <p:iterate type="lt">
                                    <p:tmPct val="10000"/>
                                  </p:iterate>
                                  <p:childTnLst>
                                    <p:set>
                                      <p:cBhvr>
                                        <p:cTn id="37" dur="1" fill="hold">
                                          <p:stCondLst>
                                            <p:cond delay="0"/>
                                          </p:stCondLst>
                                        </p:cTn>
                                        <p:tgtEl>
                                          <p:spTgt spid="26">
                                            <p:txEl>
                                              <p:pRg st="0" end="0"/>
                                            </p:txEl>
                                          </p:spTgt>
                                        </p:tgtEl>
                                        <p:attrNameLst>
                                          <p:attrName>style.visibility</p:attrName>
                                        </p:attrNameLst>
                                      </p:cBhvr>
                                      <p:to>
                                        <p:strVal val="visible"/>
                                      </p:to>
                                    </p:set>
                                    <p:anim by="(-#ppt_w*2)" calcmode="lin" valueType="num">
                                      <p:cBhvr rctx="PPT">
                                        <p:cTn id="38" dur="500" autoRev="1" fill="hold">
                                          <p:stCondLst>
                                            <p:cond delay="0"/>
                                          </p:stCondLst>
                                        </p:cTn>
                                        <p:tgtEl>
                                          <p:spTgt spid="26">
                                            <p:txEl>
                                              <p:pRg st="0" end="0"/>
                                            </p:txEl>
                                          </p:spTgt>
                                        </p:tgtEl>
                                        <p:attrNameLst>
                                          <p:attrName>ppt_w</p:attrName>
                                        </p:attrNameLst>
                                      </p:cBhvr>
                                    </p:anim>
                                    <p:anim by="(#ppt_w*0.50)" calcmode="lin" valueType="num">
                                      <p:cBhvr>
                                        <p:cTn id="39" dur="500" decel="50000" autoRev="1" fill="hold">
                                          <p:stCondLst>
                                            <p:cond delay="0"/>
                                          </p:stCondLst>
                                        </p:cTn>
                                        <p:tgtEl>
                                          <p:spTgt spid="26">
                                            <p:txEl>
                                              <p:pRg st="0" end="0"/>
                                            </p:txEl>
                                          </p:spTgt>
                                        </p:tgtEl>
                                        <p:attrNameLst>
                                          <p:attrName>ppt_x</p:attrName>
                                        </p:attrNameLst>
                                      </p:cBhvr>
                                    </p:anim>
                                    <p:anim from="(-#ppt_h/2)" to="(#ppt_y)" calcmode="lin" valueType="num">
                                      <p:cBhvr>
                                        <p:cTn id="40" dur="1000" fill="hold">
                                          <p:stCondLst>
                                            <p:cond delay="0"/>
                                          </p:stCondLst>
                                        </p:cTn>
                                        <p:tgtEl>
                                          <p:spTgt spid="26">
                                            <p:txEl>
                                              <p:pRg st="0" end="0"/>
                                            </p:txEl>
                                          </p:spTgt>
                                        </p:tgtEl>
                                        <p:attrNameLst>
                                          <p:attrName>ppt_y</p:attrName>
                                        </p:attrNameLst>
                                      </p:cBhvr>
                                    </p:anim>
                                    <p:animRot by="21600000">
                                      <p:cBhvr>
                                        <p:cTn id="41" dur="1000" fill="hold">
                                          <p:stCondLst>
                                            <p:cond delay="0"/>
                                          </p:stCondLst>
                                        </p:cTn>
                                        <p:tgtEl>
                                          <p:spTgt spid="26">
                                            <p:txEl>
                                              <p:pRg st="0" end="0"/>
                                            </p:txEl>
                                          </p:spTgt>
                                        </p:tgtEl>
                                        <p:attrNameLst>
                                          <p:attrName>r</p:attrName>
                                        </p:attrNameLst>
                                      </p:cBhvr>
                                    </p:animRot>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27"/>
                                        </p:tgtEl>
                                        <p:attrNameLst>
                                          <p:attrName>style.visibility</p:attrName>
                                        </p:attrNameLst>
                                      </p:cBhvr>
                                      <p:to>
                                        <p:strVal val="visible"/>
                                      </p:to>
                                    </p:set>
                                    <p:animEffect transition="in" filter="fade">
                                      <p:cBhvr>
                                        <p:cTn id="46" dur="1000"/>
                                        <p:tgtEl>
                                          <p:spTgt spid="27"/>
                                        </p:tgtEl>
                                      </p:cBhvr>
                                    </p:animEffect>
                                    <p:anim calcmode="lin" valueType="num">
                                      <p:cBhvr>
                                        <p:cTn id="47" dur="1000" fill="hold"/>
                                        <p:tgtEl>
                                          <p:spTgt spid="27"/>
                                        </p:tgtEl>
                                        <p:attrNameLst>
                                          <p:attrName>ppt_x</p:attrName>
                                        </p:attrNameLst>
                                      </p:cBhvr>
                                      <p:tavLst>
                                        <p:tav tm="0">
                                          <p:val>
                                            <p:strVal val="#ppt_x"/>
                                          </p:val>
                                        </p:tav>
                                        <p:tav tm="100000">
                                          <p:val>
                                            <p:strVal val="#ppt_x"/>
                                          </p:val>
                                        </p:tav>
                                      </p:tavLst>
                                    </p:anim>
                                    <p:anim calcmode="lin" valueType="num">
                                      <p:cBhvr>
                                        <p:cTn id="48"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56" presetClass="entr" presetSubtype="0" fill="hold" nodeType="clickEffect">
                                  <p:stCondLst>
                                    <p:cond delay="0"/>
                                  </p:stCondLst>
                                  <p:iterate type="lt">
                                    <p:tmPct val="10000"/>
                                  </p:iterate>
                                  <p:childTnLst>
                                    <p:set>
                                      <p:cBhvr>
                                        <p:cTn id="52" dur="1" fill="hold">
                                          <p:stCondLst>
                                            <p:cond delay="0"/>
                                          </p:stCondLst>
                                        </p:cTn>
                                        <p:tgtEl>
                                          <p:spTgt spid="28">
                                            <p:txEl>
                                              <p:pRg st="0" end="0"/>
                                            </p:txEl>
                                          </p:spTgt>
                                        </p:tgtEl>
                                        <p:attrNameLst>
                                          <p:attrName>style.visibility</p:attrName>
                                        </p:attrNameLst>
                                      </p:cBhvr>
                                      <p:to>
                                        <p:strVal val="visible"/>
                                      </p:to>
                                    </p:set>
                                    <p:anim by="(-#ppt_w*2)" calcmode="lin" valueType="num">
                                      <p:cBhvr rctx="PPT">
                                        <p:cTn id="53" dur="500" autoRev="1" fill="hold">
                                          <p:stCondLst>
                                            <p:cond delay="0"/>
                                          </p:stCondLst>
                                        </p:cTn>
                                        <p:tgtEl>
                                          <p:spTgt spid="28">
                                            <p:txEl>
                                              <p:pRg st="0" end="0"/>
                                            </p:txEl>
                                          </p:spTgt>
                                        </p:tgtEl>
                                        <p:attrNameLst>
                                          <p:attrName>ppt_w</p:attrName>
                                        </p:attrNameLst>
                                      </p:cBhvr>
                                    </p:anim>
                                    <p:anim by="(#ppt_w*0.50)" calcmode="lin" valueType="num">
                                      <p:cBhvr>
                                        <p:cTn id="54" dur="500" decel="50000" autoRev="1" fill="hold">
                                          <p:stCondLst>
                                            <p:cond delay="0"/>
                                          </p:stCondLst>
                                        </p:cTn>
                                        <p:tgtEl>
                                          <p:spTgt spid="28">
                                            <p:txEl>
                                              <p:pRg st="0" end="0"/>
                                            </p:txEl>
                                          </p:spTgt>
                                        </p:tgtEl>
                                        <p:attrNameLst>
                                          <p:attrName>ppt_x</p:attrName>
                                        </p:attrNameLst>
                                      </p:cBhvr>
                                    </p:anim>
                                    <p:anim from="(-#ppt_h/2)" to="(#ppt_y)" calcmode="lin" valueType="num">
                                      <p:cBhvr>
                                        <p:cTn id="55" dur="1000" fill="hold">
                                          <p:stCondLst>
                                            <p:cond delay="0"/>
                                          </p:stCondLst>
                                        </p:cTn>
                                        <p:tgtEl>
                                          <p:spTgt spid="28">
                                            <p:txEl>
                                              <p:pRg st="0" end="0"/>
                                            </p:txEl>
                                          </p:spTgt>
                                        </p:tgtEl>
                                        <p:attrNameLst>
                                          <p:attrName>ppt_y</p:attrName>
                                        </p:attrNameLst>
                                      </p:cBhvr>
                                    </p:anim>
                                    <p:animRot by="21600000">
                                      <p:cBhvr>
                                        <p:cTn id="56" dur="1000" fill="hold">
                                          <p:stCondLst>
                                            <p:cond delay="0"/>
                                          </p:stCondLst>
                                        </p:cTn>
                                        <p:tgtEl>
                                          <p:spTgt spid="28">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6" grpId="0"/>
      <p:bldP spid="27" grpId="0" animBg="1"/>
      <p:bldP spid="2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ÔNG NÚI NƯỚC NAM VUA NAM Ở">
            <a:hlinkClick r:id="" action="ppaction://media"/>
            <a:extLst>
              <a:ext uri="{FF2B5EF4-FFF2-40B4-BE49-F238E27FC236}">
                <a16:creationId xmlns:a16="http://schemas.microsoft.com/office/drawing/2014/main" id="{E847C0BF-8FE5-4DA0-9A1D-5CF8520CDB3D}"/>
              </a:ext>
            </a:extLst>
          </p:cNvPr>
          <p:cNvPicPr>
            <a:picLocks noChangeAspect="1"/>
          </p:cNvPicPr>
          <p:nvPr>
            <a:videoFile r:link="rId1"/>
            <p:extLst>
              <p:ext uri="{DAA4B4D4-6D71-4841-9C94-3DE7FCFB9230}">
                <p14:media xmlns:p14="http://schemas.microsoft.com/office/powerpoint/2010/main" r:embed="rId2">
                  <p14:trim st="10147" end="261499"/>
                </p14:media>
              </p:ext>
            </p:extLst>
          </p:nvPr>
        </p:nvPicPr>
        <p:blipFill>
          <a:blip r:embed="rId5"/>
          <a:stretch>
            <a:fillRect/>
          </a:stretch>
        </p:blipFill>
        <p:spPr>
          <a:xfrm>
            <a:off x="1027832" y="699542"/>
            <a:ext cx="7088336" cy="39871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70134164"/>
      </p:ext>
    </p:extLst>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97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928" y="305963"/>
            <a:ext cx="8513805" cy="4528832"/>
          </a:xfrm>
          <a:prstGeom prst="rect">
            <a:avLst/>
          </a:prstGeom>
        </p:spPr>
      </p:pic>
      <p:sp>
        <p:nvSpPr>
          <p:cNvPr id="13" name="矩形 12"/>
          <p:cNvSpPr/>
          <p:nvPr/>
        </p:nvSpPr>
        <p:spPr>
          <a:xfrm>
            <a:off x="0" y="0"/>
            <a:ext cx="326928"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8840733" y="0"/>
            <a:ext cx="303267"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nvSpPr>
        <p:spPr>
          <a:xfrm>
            <a:off x="0" y="0"/>
            <a:ext cx="9144000" cy="30596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矩形 22"/>
          <p:cNvSpPr/>
          <p:nvPr/>
        </p:nvSpPr>
        <p:spPr>
          <a:xfrm>
            <a:off x="0" y="4834795"/>
            <a:ext cx="9144000" cy="30596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4" name="Picture 10" descr="C:\Users\Administrator\Desktop\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88183" y="2777736"/>
            <a:ext cx="1314450" cy="512922"/>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1" descr="C:\Users\Administrator\Desktop\2.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771207" y="2885081"/>
            <a:ext cx="1228725" cy="691515"/>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5" descr="C:\Users\Administrator\Desktop\4.png"/>
          <p:cNvPicPr>
            <a:picLocks noChangeAspect="1" noChangeArrowheads="1"/>
          </p:cNvPicPr>
          <p:nvPr/>
        </p:nvPicPr>
        <p:blipFill>
          <a:blip r:embed="rId6">
            <a:extLst>
              <a:ext uri="{BEBA8EAE-BF5A-486C-A8C5-ECC9F3942E4B}">
                <a14:imgProps xmlns:a14="http://schemas.microsoft.com/office/drawing/2010/main">
                  <a14:imgLayer r:embed="rId7">
                    <a14:imgEffect>
                      <a14:colorTemperature colorTemp="5300"/>
                    </a14:imgEffect>
                    <a14:imgEffect>
                      <a14:saturation sat="66000"/>
                    </a14:imgEffect>
                  </a14:imgLayer>
                </a14:imgProps>
              </a:ext>
            </a:extLst>
          </a:blip>
          <a:srcRect/>
          <a:stretch>
            <a:fillRect/>
          </a:stretch>
        </p:blipFill>
        <p:spPr bwMode="auto">
          <a:xfrm flipH="1">
            <a:off x="4333874" y="33783"/>
            <a:ext cx="714380" cy="5109440"/>
          </a:xfrm>
          <a:prstGeom prst="rect">
            <a:avLst/>
          </a:prstGeom>
          <a:noFill/>
        </p:spPr>
      </p:pic>
      <p:pic>
        <p:nvPicPr>
          <p:cNvPr id="27" name="Picture 5" descr="C:\Users\Administrator\Desktop\4.png"/>
          <p:cNvPicPr>
            <a:picLocks noChangeAspect="1" noChangeArrowheads="1"/>
          </p:cNvPicPr>
          <p:nvPr/>
        </p:nvPicPr>
        <p:blipFill>
          <a:blip r:embed="rId6">
            <a:extLst>
              <a:ext uri="{BEBA8EAE-BF5A-486C-A8C5-ECC9F3942E4B}">
                <a14:imgProps xmlns:a14="http://schemas.microsoft.com/office/drawing/2010/main">
                  <a14:imgLayer r:embed="rId7">
                    <a14:imgEffect>
                      <a14:colorTemperature colorTemp="5300"/>
                    </a14:imgEffect>
                    <a14:imgEffect>
                      <a14:saturation sat="66000"/>
                    </a14:imgEffect>
                  </a14:imgLayer>
                </a14:imgProps>
              </a:ext>
            </a:extLst>
          </a:blip>
          <a:srcRect/>
          <a:stretch>
            <a:fillRect/>
          </a:stretch>
        </p:blipFill>
        <p:spPr bwMode="auto">
          <a:xfrm>
            <a:off x="4176710" y="33783"/>
            <a:ext cx="714380" cy="5109440"/>
          </a:xfrm>
          <a:prstGeom prst="rect">
            <a:avLst/>
          </a:prstGeom>
          <a:noFill/>
        </p:spPr>
      </p:pic>
      <p:sp>
        <p:nvSpPr>
          <p:cNvPr id="28" name="TextBox 27"/>
          <p:cNvSpPr txBox="1"/>
          <p:nvPr/>
        </p:nvSpPr>
        <p:spPr>
          <a:xfrm>
            <a:off x="1113519" y="1118138"/>
            <a:ext cx="6482817" cy="2569934"/>
          </a:xfrm>
          <a:prstGeom prst="rect">
            <a:avLst/>
          </a:prstGeom>
          <a:noFill/>
        </p:spPr>
        <p:txBody>
          <a:bodyPr wrap="square" rtlCol="0">
            <a:spAutoFit/>
          </a:bodyPr>
          <a:lstStyle/>
          <a:p>
            <a:pPr algn="ctr"/>
            <a:r>
              <a:rPr lang="vi-VN" sz="2300" i="1" dirty="0">
                <a:latin typeface="UVF Slim Tony" panose="02000000000000000000" pitchFamily="2" charset="0"/>
              </a:rPr>
              <a:t>Nam quốc sơn hà là bài thơ có ý nghĩa rất lớn đối với toàn thể dân tộc Việt Nam qua bao thế hệ. Bài thơ mang ý nghĩa khẳng định khẳng khái nền độc lập nước nhà, như một lời tuyên chiến đến bất cứ ai dám xâm phạm lãnh thổ ta và là một áng văn cổ vũ nhuệ khí của những người binh sĩ đang chinh chiến</a:t>
            </a:r>
            <a:r>
              <a:rPr lang="en-US" sz="2300" i="1" dirty="0">
                <a:latin typeface="UVF Slim Tony" panose="02000000000000000000" pitchFamily="2" charset="0"/>
              </a:rPr>
              <a:t>.</a:t>
            </a:r>
            <a:endParaRPr lang="zh-CN" altLang="en-US" sz="2300" b="0" dirty="0">
              <a:latin typeface="UVF Slim Tony" panose="02000000000000000000" pitchFamily="2" charset="0"/>
              <a:ea typeface="叶根友毛笔行书" pitchFamily="2" charset="-122"/>
            </a:endParaRPr>
          </a:p>
        </p:txBody>
      </p:sp>
      <p:pic>
        <p:nvPicPr>
          <p:cNvPr id="31" name="Picture 9" descr="C:\Users\Administrator\Desktop\b.png"/>
          <p:cNvPicPr>
            <a:picLocks noChangeAspect="1" noChangeArrowheads="1"/>
          </p:cNvPicPr>
          <p:nvPr/>
        </p:nvPicPr>
        <p:blipFill>
          <a:blip r:embed="rId8"/>
          <a:srcRect/>
          <a:stretch>
            <a:fillRect/>
          </a:stretch>
        </p:blipFill>
        <p:spPr bwMode="auto">
          <a:xfrm>
            <a:off x="7107670" y="305963"/>
            <a:ext cx="1928826" cy="1420208"/>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path" presetSubtype="0" fill="hold" nodeType="afterEffect">
                                  <p:stCondLst>
                                    <p:cond delay="0"/>
                                  </p:stCondLst>
                                  <p:childTnLst>
                                    <p:animMotion origin="layout" path="M -3.33333E-6 0 L -0.4526 0 " pathEditMode="relative" rAng="0" ptsTypes="AA">
                                      <p:cBhvr>
                                        <p:cTn id="6" dur="3000" fill="hold"/>
                                        <p:tgtEl>
                                          <p:spTgt spid="27"/>
                                        </p:tgtEl>
                                        <p:attrNameLst>
                                          <p:attrName>ppt_x</p:attrName>
                                          <p:attrName>ppt_y</p:attrName>
                                        </p:attrNameLst>
                                      </p:cBhvr>
                                      <p:rCtr x="-226" y="0"/>
                                    </p:animMotion>
                                  </p:childTnLst>
                                </p:cTn>
                              </p:par>
                              <p:par>
                                <p:cTn id="7" presetID="63" presetClass="path" presetSubtype="0" fill="hold" nodeType="withEffect">
                                  <p:stCondLst>
                                    <p:cond delay="0"/>
                                  </p:stCondLst>
                                  <p:childTnLst>
                                    <p:animMotion origin="layout" path="M -4.16667E-6 0 L 0.43542 0 " pathEditMode="relative" rAng="0" ptsTypes="AA">
                                      <p:cBhvr>
                                        <p:cTn id="8" dur="3000" fill="hold"/>
                                        <p:tgtEl>
                                          <p:spTgt spid="26"/>
                                        </p:tgtEl>
                                        <p:attrNameLst>
                                          <p:attrName>ppt_x</p:attrName>
                                          <p:attrName>ppt_y</p:attrName>
                                        </p:attrNameLst>
                                      </p:cBhvr>
                                      <p:rCtr x="218" y="0"/>
                                    </p:animMotion>
                                  </p:childTnLst>
                                </p:cTn>
                              </p:par>
                              <p:par>
                                <p:cTn id="9" presetID="16" presetClass="entr" presetSubtype="37"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barn(outVertical)">
                                      <p:cBhvr>
                                        <p:cTn id="11" dur="3000"/>
                                        <p:tgtEl>
                                          <p:spTgt spid="10"/>
                                        </p:tgtEl>
                                      </p:cBhvr>
                                    </p:animEffect>
                                  </p:childTnLst>
                                </p:cTn>
                              </p:par>
                            </p:childTnLst>
                          </p:cTn>
                        </p:par>
                        <p:par>
                          <p:cTn id="12" fill="hold">
                            <p:stCondLst>
                              <p:cond delay="3000"/>
                            </p:stCondLst>
                            <p:childTnLst>
                              <p:par>
                                <p:cTn id="13" presetID="2" presetClass="entr" presetSubtype="8" decel="32000" fill="hold" nodeType="afterEffect">
                                  <p:stCondLst>
                                    <p:cond delay="900"/>
                                  </p:stCondLst>
                                  <p:childTnLst>
                                    <p:set>
                                      <p:cBhvr>
                                        <p:cTn id="14" dur="1" fill="hold">
                                          <p:stCondLst>
                                            <p:cond delay="0"/>
                                          </p:stCondLst>
                                        </p:cTn>
                                        <p:tgtEl>
                                          <p:spTgt spid="24"/>
                                        </p:tgtEl>
                                        <p:attrNameLst>
                                          <p:attrName>style.visibility</p:attrName>
                                        </p:attrNameLst>
                                      </p:cBhvr>
                                      <p:to>
                                        <p:strVal val="visible"/>
                                      </p:to>
                                    </p:set>
                                    <p:anim calcmode="lin" valueType="num">
                                      <p:cBhvr additive="base">
                                        <p:cTn id="15" dur="10000" fill="hold"/>
                                        <p:tgtEl>
                                          <p:spTgt spid="24"/>
                                        </p:tgtEl>
                                        <p:attrNameLst>
                                          <p:attrName>ppt_x</p:attrName>
                                        </p:attrNameLst>
                                      </p:cBhvr>
                                      <p:tavLst>
                                        <p:tav tm="0">
                                          <p:val>
                                            <p:strVal val="0-#ppt_w/2"/>
                                          </p:val>
                                        </p:tav>
                                        <p:tav tm="100000">
                                          <p:val>
                                            <p:strVal val="#ppt_x"/>
                                          </p:val>
                                        </p:tav>
                                      </p:tavLst>
                                    </p:anim>
                                    <p:anim calcmode="lin" valueType="num">
                                      <p:cBhvr additive="base">
                                        <p:cTn id="16" dur="10000" fill="hold"/>
                                        <p:tgtEl>
                                          <p:spTgt spid="24"/>
                                        </p:tgtEl>
                                        <p:attrNameLst>
                                          <p:attrName>ppt_y</p:attrName>
                                        </p:attrNameLst>
                                      </p:cBhvr>
                                      <p:tavLst>
                                        <p:tav tm="0">
                                          <p:val>
                                            <p:strVal val="#ppt_y"/>
                                          </p:val>
                                        </p:tav>
                                        <p:tav tm="100000">
                                          <p:val>
                                            <p:strVal val="#ppt_y"/>
                                          </p:val>
                                        </p:tav>
                                      </p:tavLst>
                                    </p:anim>
                                  </p:childTnLst>
                                </p:cTn>
                              </p:par>
                              <p:par>
                                <p:cTn id="17" presetID="6" presetClass="emph" presetSubtype="0" fill="hold" nodeType="withEffect">
                                  <p:stCondLst>
                                    <p:cond delay="0"/>
                                  </p:stCondLst>
                                  <p:childTnLst>
                                    <p:animScale>
                                      <p:cBhvr>
                                        <p:cTn id="18" dur="10000" fill="hold"/>
                                        <p:tgtEl>
                                          <p:spTgt spid="10"/>
                                        </p:tgtEl>
                                      </p:cBhvr>
                                      <p:by x="130000" y="130000"/>
                                    </p:animScale>
                                  </p:childTnLst>
                                </p:cTn>
                              </p:par>
                              <p:par>
                                <p:cTn id="19" presetID="2" presetClass="entr" presetSubtype="8" decel="32000" fill="hold" nodeType="withEffect">
                                  <p:stCondLst>
                                    <p:cond delay="0"/>
                                  </p:stCondLst>
                                  <p:childTnLst>
                                    <p:set>
                                      <p:cBhvr>
                                        <p:cTn id="20" dur="1" fill="hold">
                                          <p:stCondLst>
                                            <p:cond delay="0"/>
                                          </p:stCondLst>
                                        </p:cTn>
                                        <p:tgtEl>
                                          <p:spTgt spid="25"/>
                                        </p:tgtEl>
                                        <p:attrNameLst>
                                          <p:attrName>style.visibility</p:attrName>
                                        </p:attrNameLst>
                                      </p:cBhvr>
                                      <p:to>
                                        <p:strVal val="visible"/>
                                      </p:to>
                                    </p:set>
                                    <p:anim calcmode="lin" valueType="num">
                                      <p:cBhvr additive="base">
                                        <p:cTn id="21" dur="10000" fill="hold"/>
                                        <p:tgtEl>
                                          <p:spTgt spid="25"/>
                                        </p:tgtEl>
                                        <p:attrNameLst>
                                          <p:attrName>ppt_x</p:attrName>
                                        </p:attrNameLst>
                                      </p:cBhvr>
                                      <p:tavLst>
                                        <p:tav tm="0">
                                          <p:val>
                                            <p:strVal val="0-#ppt_w/2"/>
                                          </p:val>
                                        </p:tav>
                                        <p:tav tm="100000">
                                          <p:val>
                                            <p:strVal val="#ppt_x"/>
                                          </p:val>
                                        </p:tav>
                                      </p:tavLst>
                                    </p:anim>
                                    <p:anim calcmode="lin" valueType="num">
                                      <p:cBhvr additive="base">
                                        <p:cTn id="22" dur="10000" fill="hold"/>
                                        <p:tgtEl>
                                          <p:spTgt spid="25"/>
                                        </p:tgtEl>
                                        <p:attrNameLst>
                                          <p:attrName>ppt_y</p:attrName>
                                        </p:attrNameLst>
                                      </p:cBhvr>
                                      <p:tavLst>
                                        <p:tav tm="0">
                                          <p:val>
                                            <p:strVal val="#ppt_y"/>
                                          </p:val>
                                        </p:tav>
                                        <p:tav tm="100000">
                                          <p:val>
                                            <p:strVal val="#ppt_y"/>
                                          </p:val>
                                        </p:tav>
                                      </p:tavLst>
                                    </p:anim>
                                  </p:childTnLst>
                                </p:cTn>
                              </p:par>
                              <p:par>
                                <p:cTn id="23" presetID="1" presetClass="entr" presetSubtype="0" fill="hold" nodeType="withEffect">
                                  <p:stCondLst>
                                    <p:cond delay="1100"/>
                                  </p:stCondLst>
                                  <p:childTnLst>
                                    <p:set>
                                      <p:cBhvr>
                                        <p:cTn id="24" dur="1" fill="hold">
                                          <p:stCondLst>
                                            <p:cond delay="0"/>
                                          </p:stCondLst>
                                        </p:cTn>
                                        <p:tgtEl>
                                          <p:spTgt spid="31"/>
                                        </p:tgtEl>
                                        <p:attrNameLst>
                                          <p:attrName>style.visibility</p:attrName>
                                        </p:attrNameLst>
                                      </p:cBhvr>
                                      <p:to>
                                        <p:strVal val="visible"/>
                                      </p:to>
                                    </p:set>
                                  </p:childTnLst>
                                </p:cTn>
                              </p:par>
                              <p:par>
                                <p:cTn id="25" presetID="22" presetClass="entr" presetSubtype="8" fill="hold" grpId="0" nodeType="withEffect">
                                  <p:stCondLst>
                                    <p:cond delay="1100"/>
                                  </p:stCondLst>
                                  <p:childTnLst>
                                    <p:set>
                                      <p:cBhvr>
                                        <p:cTn id="26" dur="1" fill="hold">
                                          <p:stCondLst>
                                            <p:cond delay="0"/>
                                          </p:stCondLst>
                                        </p:cTn>
                                        <p:tgtEl>
                                          <p:spTgt spid="28"/>
                                        </p:tgtEl>
                                        <p:attrNameLst>
                                          <p:attrName>style.visibility</p:attrName>
                                        </p:attrNameLst>
                                      </p:cBhvr>
                                      <p:to>
                                        <p:strVal val="visible"/>
                                      </p:to>
                                    </p:set>
                                    <p:animEffect transition="in" filter="wipe(left)">
                                      <p:cBhvr>
                                        <p:cTn id="27" dur="3000"/>
                                        <p:tgtEl>
                                          <p:spTgt spid="28"/>
                                        </p:tgtEl>
                                      </p:cBhvr>
                                    </p:animEffect>
                                  </p:childTnLst>
                                </p:cTn>
                              </p:par>
                              <p:par>
                                <p:cTn id="28" presetID="0" presetClass="path" presetSubtype="0" accel="50000" decel="50000" fill="hold" nodeType="withEffect">
                                  <p:stCondLst>
                                    <p:cond delay="1100"/>
                                  </p:stCondLst>
                                  <p:childTnLst>
                                    <p:animMotion origin="layout" path="M -0.54496 -0.01975 C -0.52951 -0.04352 -0.51406 -0.06698 -0.51094 -0.0679 C -0.50781 -0.06883 -0.52326 -0.03673 -0.52621 -0.02469 C -0.52917 -0.01265 -0.52951 -0.00278 -0.5283 0.0037 C -0.52708 0.01018 -0.52205 0.01883 -0.51858 0.01358 C -0.5151 0.00833 -0.50868 -0.02346 -0.50746 -0.02716 C -0.50625 -0.03086 -0.51319 -0.00216 -0.51094 -0.00864 C -0.50868 -0.01512 -0.49653 -0.06667 -0.49358 -0.06667 C -0.49062 -0.06667 -0.49305 -0.025 -0.49358 -0.00864 C -0.4941 0.00772 -0.49566 0.02593 -0.49705 0.03086 C -0.49844 0.0358 -0.50816 0.03426 -0.50191 0.02099 C -0.49566 0.00772 -0.46719 -0.04012 -0.45955 -0.04938 C -0.45191 -0.05864 -0.4559 -0.03796 -0.45608 -0.03457 C -0.45625 -0.03117 -0.45764 -0.03303 -0.46024 -0.02963 C -0.46285 -0.02624 -0.46736 -0.01883 -0.47135 -0.01482 C -0.47535 -0.0108 -0.48594 -0.00463 -0.48385 -0.00494 C -0.48177 -0.00525 -0.46042 -0.01883 -0.45885 -0.01728 C -0.45729 -0.01574 -0.47344 0.00247 -0.47413 0.00494 C -0.47483 0.00741 -0.46528 0.00093 -0.46302 -0.00247 C -0.46076 -0.00586 -0.45903 -0.01636 -0.46024 -0.01482 C -0.46146 -0.01327 -0.46805 0.00093 -0.46996 0.00741 C -0.47187 0.01389 -0.47031 0.02068 -0.47135 0.02469 C -0.4724 0.0287 -0.47812 0.03117 -0.47621 0.0321 C -0.4743 0.03302 -0.46424 0.03025 -0.46024 0.02963 C -0.45625 0.02901 -0.45365 0.03086 -0.45191 0.02839 C -0.45017 0.02593 -0.45017 0.01852 -0.44983 0.01481 C -0.44948 0.01111 -0.45295 0.00895 -0.44983 0.00617 C -0.4467 0.00339 -0.43437 0.0037 -0.43108 -0.00124 C -0.42778 -0.00617 -0.43125 -0.01821 -0.42969 -0.02346 C -0.42812 -0.0287 -0.42708 -0.03056 -0.42205 -0.03333 C -0.41701 -0.03611 -0.40052 -0.0429 -0.39913 -0.03951 C -0.39774 -0.03611 -0.40972 -0.01883 -0.41371 -0.01235 C -0.41771 -0.00586 -0.42274 0.00833 -0.42344 4.93827E-7 C -0.42413 -0.00833 -0.4184 -0.06543 -0.41788 -0.06173 C -0.41736 -0.05803 -0.42448 0.00833 -0.41996 0.02222 C -0.41545 0.03611 -0.39809 0.03488 -0.3908 0.02222 C -0.38351 0.00957 -0.38108 -0.0392 -0.37621 -0.05309 C -0.37135 -0.06698 -0.36528 -0.06574 -0.36163 -0.06049 C -0.35799 -0.05525 -0.35555 -0.03457 -0.35399 -0.02222 C -0.35243 -0.00988 -0.3526 0.00617 -0.3526 0.01358 C -0.3526 0.02099 -0.35035 0.02099 -0.35399 0.02222 C -0.35764 0.02346 -0.37083 0.02315 -0.37483 0.02099 C -0.37882 0.01883 -0.37743 0.01636 -0.3776 0.00864 C -0.37778 0.00093 -0.37795 -0.0213 -0.37621 -0.02593 C -0.37448 -0.03056 -0.36875 -0.02191 -0.36719 -0.01852 C -0.36562 -0.01512 -0.36458 -0.01019 -0.36649 -0.00617 C -0.3684 -0.00216 -0.37639 0.00586 -0.3783 0.00617 C -0.38021 0.00648 -0.38472 4.93827E-7 -0.3776 -0.0037 C -0.37049 -0.00741 -0.34514 -0.01327 -0.33594 -0.01605 C -0.32674 -0.01883 -0.32205 -0.02315 -0.32274 -0.01975 C -0.32344 -0.01636 -0.33993 0.00741 -0.3401 0.00494 C -0.34028 0.00247 -0.3283 -0.02747 -0.32413 -0.03457 C -0.31996 -0.04167 -0.31753 -0.04444 -0.3151 -0.03827 C -0.31267 -0.0321 -0.31163 -0.00772 -0.30955 0.00247 C -0.30746 0.01265 -0.30799 0.01883 -0.3026 0.02222 C -0.29722 0.02562 -0.2816 0.03025 -0.27691 0.02346 C -0.27222 0.01667 -0.26406 -0.01296 -0.27413 -0.01852 C -0.2842 -0.02407 -0.32882 -0.01358 -0.33733 -0.00988 C -0.34583 -0.00617 -0.3283 0.00154 -0.32552 0.0037 C -0.32274 0.00586 -0.33055 0.01265 -0.32066 0.0037 C -0.31076 -0.00525 -0.27378 -0.04475 -0.26649 -0.04938 C -0.2592 -0.05401 -0.27326 -0.03241 -0.27691 -0.02346 C -0.28055 -0.01451 -0.2901 -0.00031 -0.28871 0.00494 C -0.28733 0.01018 -0.27378 0.0108 -0.26858 0.00741 C -0.26337 0.00401 -0.26215 -0.00772 -0.25746 -0.01482 C -0.25278 -0.02191 -0.24201 -0.03673 -0.2408 -0.03457 C -0.23958 -0.03241 -0.2467 -0.00957 -0.24983 -0.00124 C -0.25295 0.0071 -0.25712 0.01296 -0.25955 0.01605 C -0.26198 0.01914 -0.26406 0.025 -0.26441 0.01728 C -0.26476 0.00957 -0.26389 -0.01698 -0.26163 -0.02963 C -0.25937 -0.04228 -0.25417 -0.05031 -0.25121 -0.05803 C -0.24826 -0.06574 -0.24687 -0.08056 -0.24358 -0.07654 C -0.24028 -0.07253 -0.23715 -0.04105 -0.23108 -0.03457 C -0.225 -0.02809 -0.20937 -0.03426 -0.20746 -0.03827 C -0.20555 -0.04228 -0.21684 -0.05772 -0.21927 -0.05803 C -0.2217 -0.05833 -0.21944 -0.04969 -0.22205 -0.03951 C -0.22465 -0.02932 -0.23472 -0.00154 -0.23455 0.0037 C -0.23437 0.00895 -0.22413 -0.0037 -0.22066 -0.00741 C -0.21719 -0.01111 -0.21528 -0.01389 -0.21371 -0.01852 C -0.21215 -0.02315 -0.20694 -0.04198 -0.21163 -0.03457 C -0.21632 -0.02716 -0.24045 0.01605 -0.24219 0.02593 C -0.24392 0.0358 -0.22812 0.02562 -0.22205 0.02469 C -0.21597 0.02376 -0.20903 0.02253 -0.20608 0.01975 C -0.20312 0.01697 -0.20833 0.01296 -0.20399 0.00741 C -0.19965 0.00185 -0.18316 -0.00432 -0.18038 -0.01358 C -0.1776 -0.02284 -0.18542 -0.05278 -0.18733 -0.04815 C -0.18924 -0.04352 -0.19305 0.01296 -0.19149 0.01481 C -0.18993 0.01667 -0.18194 -0.03179 -0.1776 -0.03704 C -0.17326 -0.04228 -0.16545 -0.02191 -0.1651 -0.01728 C -0.16476 -0.01265 -0.17812 -0.00679 -0.17552 -0.00988 C -0.17292 -0.01296 -0.15347 -0.03549 -0.14913 -0.0358 C -0.14479 -0.03611 -0.14948 -0.01944 -0.14983 -0.01235 C -0.15017 -0.00525 -0.15139 0.01111 -0.15121 0.00617 C -0.15104 0.00123 -0.15243 -0.03488 -0.14844 -0.04198 C -0.14444 -0.04907 -0.12882 -0.04167 -0.1276 -0.03704 C -0.12639 -0.03241 -0.1375 -0.01821 -0.1408 -0.01358 C -0.1441 -0.00895 -0.15069 -0.00617 -0.14774 -0.00988 C -0.14479 -0.01358 -0.12951 -0.02994 -0.12344 -0.0358 C -0.11736 -0.04167 -0.11753 -0.04352 -0.11163 -0.04444 C -0.10573 -0.04537 -0.08958 -0.04228 -0.08802 -0.04198 C -0.08646 -0.04167 -0.09896 -0.04846 -0.10191 -0.04198 C -0.10486 -0.03549 -0.10538 -0.01265 -0.10608 -0.0037 C -0.10677 0.00525 -0.11319 0.00957 -0.10608 0.01111 C -0.09896 0.01265 -0.07778 0.00586 -0.06302 0.00494 C -0.04826 0.00401 -0.03038 0.00556 -0.01719 0.00494 C -0.00399 0.00432 0.00903 0.00216 0.01615 0.00123 C 0.02326 0.00031 0.02431 0.00031 0.02587 4.93827E-7 " pathEditMode="relative" rAng="0" ptsTypes="aaaaaaaaaaaaaaaaaaaaaaaaaaaaaaaaaaaaaaaaaaaaaaaaaaaaaaaaaaaaaaaaaaaaaaaaaaaaaaaaaaaaaaaaaaaaaaaaaaaaaaaaaaA">
                                      <p:cBhvr>
                                        <p:cTn id="29" dur="3000" fill="hold"/>
                                        <p:tgtEl>
                                          <p:spTgt spid="31"/>
                                        </p:tgtEl>
                                        <p:attrNameLst>
                                          <p:attrName>ppt_x</p:attrName>
                                          <p:attrName>ppt_y</p:attrName>
                                        </p:attrNameLst>
                                      </p:cBhvr>
                                      <p:rCtr x="28542" y="-247"/>
                                    </p:animMotion>
                                  </p:childTnLst>
                                </p:cTn>
                              </p:par>
                              <p:par>
                                <p:cTn id="30" presetID="10" presetClass="exit" presetSubtype="0" fill="hold" nodeType="withEffect">
                                  <p:stCondLst>
                                    <p:cond delay="4300"/>
                                  </p:stCondLst>
                                  <p:childTnLst>
                                    <p:animEffect transition="out" filter="fade">
                                      <p:cBhvr>
                                        <p:cTn id="31" dur="1000"/>
                                        <p:tgtEl>
                                          <p:spTgt spid="31"/>
                                        </p:tgtEl>
                                      </p:cBhvr>
                                    </p:animEffect>
                                    <p:set>
                                      <p:cBhvr>
                                        <p:cTn id="32" dur="1" fill="hold">
                                          <p:stCondLst>
                                            <p:cond delay="999"/>
                                          </p:stCondLst>
                                        </p:cTn>
                                        <p:tgtEl>
                                          <p:spTgt spid="3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flipH="1">
            <a:off x="0" y="-16430"/>
            <a:ext cx="9144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dministrator\Desktop\鱼.png"/>
          <p:cNvPicPr>
            <a:picLocks noChangeAspect="1" noChangeArrowheads="1"/>
          </p:cNvPicPr>
          <p:nvPr/>
        </p:nvPicPr>
        <p:blipFill rotWithShape="1">
          <a:blip r:embed="rId4">
            <a:duotone>
              <a:prstClr val="black"/>
              <a:srgbClr val="FFC000">
                <a:tint val="45000"/>
                <a:satMod val="400000"/>
              </a:srgbClr>
            </a:duotone>
            <a:extLst>
              <a:ext uri="{BEBA8EAE-BF5A-486C-A8C5-ECC9F3942E4B}">
                <a14:imgProps xmlns:a14="http://schemas.microsoft.com/office/drawing/2010/main">
                  <a14:imgLayer r:embed="rId5">
                    <a14:imgEffect>
                      <a14:brightnessContrast contrast="20000"/>
                    </a14:imgEffect>
                  </a14:imgLayer>
                </a14:imgProps>
              </a:ext>
              <a:ext uri="{28A0092B-C50C-407E-A947-70E740481C1C}">
                <a14:useLocalDpi xmlns:a14="http://schemas.microsoft.com/office/drawing/2010/main" val="0"/>
              </a:ext>
            </a:extLst>
          </a:blip>
          <a:srcRect b="39530"/>
          <a:stretch/>
        </p:blipFill>
        <p:spPr bwMode="auto">
          <a:xfrm rot="1232102">
            <a:off x="3996298" y="3283768"/>
            <a:ext cx="2596495" cy="170407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C:\Users\Administrator\Desktop\3.png"/>
          <p:cNvPicPr>
            <a:picLocks noChangeAspect="1" noChangeArrowheads="1"/>
          </p:cNvPicPr>
          <p:nvPr/>
        </p:nvPicPr>
        <p:blipFill>
          <a:blip r:embed="rId6">
            <a:duotone>
              <a:prstClr val="black"/>
              <a:srgbClr val="00B050">
                <a:tint val="45000"/>
                <a:satMod val="400000"/>
              </a:srgbClr>
            </a:duotone>
          </a:blip>
          <a:srcRect/>
          <a:stretch>
            <a:fillRect/>
          </a:stretch>
        </p:blipFill>
        <p:spPr bwMode="auto">
          <a:xfrm flipH="1">
            <a:off x="0" y="0"/>
            <a:ext cx="2915816" cy="5127070"/>
          </a:xfrm>
          <a:prstGeom prst="rect">
            <a:avLst/>
          </a:prstGeom>
          <a:noFill/>
        </p:spPr>
      </p:pic>
      <p:cxnSp>
        <p:nvCxnSpPr>
          <p:cNvPr id="3" name="直接连接符 2"/>
          <p:cNvCxnSpPr/>
          <p:nvPr/>
        </p:nvCxnSpPr>
        <p:spPr>
          <a:xfrm>
            <a:off x="3059832" y="632979"/>
            <a:ext cx="0" cy="2448272"/>
          </a:xfrm>
          <a:prstGeom prst="line">
            <a:avLst/>
          </a:prstGeom>
          <a:ln w="285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9" name="矩形 87">
            <a:extLst>
              <a:ext uri="{FF2B5EF4-FFF2-40B4-BE49-F238E27FC236}">
                <a16:creationId xmlns:a16="http://schemas.microsoft.com/office/drawing/2014/main" id="{0C2C9C5F-7B4F-431F-BD82-7B7C9D6F3509}"/>
              </a:ext>
            </a:extLst>
          </p:cNvPr>
          <p:cNvSpPr>
            <a:spLocks noChangeArrowheads="1"/>
          </p:cNvSpPr>
          <p:nvPr/>
        </p:nvSpPr>
        <p:spPr bwMode="auto">
          <a:xfrm>
            <a:off x="1616038" y="1551024"/>
            <a:ext cx="2599555" cy="630942"/>
          </a:xfrm>
          <a:prstGeom prst="rect">
            <a:avLst/>
          </a:prstGeom>
          <a:noFill/>
          <a:ln w="9525">
            <a:noFill/>
            <a:miter lim="800000"/>
            <a:headEnd/>
            <a:tailEnd/>
          </a:ln>
        </p:spPr>
        <p:txBody>
          <a:bodyPr wrap="square">
            <a:spAutoFit/>
          </a:bodyPr>
          <a:lstStyle/>
          <a:p>
            <a:pPr algn="l" eaLnBrk="0" fontAlgn="ctr" hangingPunct="0">
              <a:buClr>
                <a:srgbClr val="FF0000"/>
              </a:buClr>
              <a:buSzPct val="70000"/>
            </a:pPr>
            <a:r>
              <a:rPr lang="en-US" altLang="zh-CN" sz="3500" b="1" dirty="0" err="1">
                <a:latin typeface="UTM Deutsch Gothic" panose="02040603050506020204" pitchFamily="18" charset="0"/>
                <a:ea typeface="宋体" pitchFamily="2" charset="-122"/>
              </a:rPr>
              <a:t>Kết</a:t>
            </a:r>
            <a:r>
              <a:rPr lang="en-US" altLang="zh-CN" sz="3500" b="1" dirty="0">
                <a:latin typeface="UTM Deutsch Gothic" panose="02040603050506020204" pitchFamily="18" charset="0"/>
                <a:ea typeface="宋体" pitchFamily="2" charset="-122"/>
              </a:rPr>
              <a:t> </a:t>
            </a:r>
            <a:r>
              <a:rPr lang="en-US" altLang="zh-CN" sz="3500" b="1" dirty="0" err="1">
                <a:latin typeface="UTM Deutsch Gothic" panose="02040603050506020204" pitchFamily="18" charset="0"/>
                <a:ea typeface="宋体" pitchFamily="2" charset="-122"/>
              </a:rPr>
              <a:t>quả</a:t>
            </a:r>
            <a:endParaRPr lang="en-US" altLang="zh-CN" sz="3500" b="1" dirty="0">
              <a:latin typeface="UTM Deutsch Gothic" panose="02040603050506020204" pitchFamily="18" charset="0"/>
              <a:ea typeface="宋体" pitchFamily="2" charset="-122"/>
            </a:endParaRPr>
          </a:p>
        </p:txBody>
      </p:sp>
      <p:sp>
        <p:nvSpPr>
          <p:cNvPr id="10" name="Rectangle 1">
            <a:extLst>
              <a:ext uri="{FF2B5EF4-FFF2-40B4-BE49-F238E27FC236}">
                <a16:creationId xmlns:a16="http://schemas.microsoft.com/office/drawing/2014/main" id="{7F885FAC-58F2-4044-A798-C56E2A3B5BBC}"/>
              </a:ext>
            </a:extLst>
          </p:cNvPr>
          <p:cNvSpPr>
            <a:spLocks noChangeArrowheads="1"/>
          </p:cNvSpPr>
          <p:nvPr/>
        </p:nvSpPr>
        <p:spPr bwMode="auto">
          <a:xfrm>
            <a:off x="3203850" y="829658"/>
            <a:ext cx="5688628" cy="2423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lgn="just" eaLnBrk="1" hangingPunct="1">
              <a:lnSpc>
                <a:spcPct val="150000"/>
              </a:lnSpc>
            </a:pPr>
            <a:r>
              <a:rPr lang="en-US" altLang="en-US" sz="3500" dirty="0" err="1">
                <a:solidFill>
                  <a:srgbClr val="002060"/>
                </a:solidFill>
                <a:latin typeface="UVN Bay Buom Hep Nang" panose="00000400000000000000" pitchFamily="2" charset="0"/>
                <a:cs typeface="Times New Roman" pitchFamily="18" charset="0"/>
              </a:rPr>
              <a:t>Em</a:t>
            </a:r>
            <a:r>
              <a:rPr lang="en-US" altLang="en-US" sz="3500" dirty="0">
                <a:solidFill>
                  <a:srgbClr val="002060"/>
                </a:solidFill>
                <a:latin typeface="UVN Bay Buom Hep Nang" panose="00000400000000000000" pitchFamily="2" charset="0"/>
                <a:cs typeface="Times New Roman" pitchFamily="18" charset="0"/>
              </a:rPr>
              <a:t> </a:t>
            </a:r>
            <a:r>
              <a:rPr lang="en-US" altLang="en-US" sz="3500" dirty="0" err="1">
                <a:solidFill>
                  <a:srgbClr val="002060"/>
                </a:solidFill>
                <a:latin typeface="UVN Bay Buom Hep Nang" panose="00000400000000000000" pitchFamily="2" charset="0"/>
                <a:cs typeface="Times New Roman" pitchFamily="18" charset="0"/>
              </a:rPr>
              <a:t>hãy</a:t>
            </a:r>
            <a:r>
              <a:rPr lang="en-US" altLang="en-US" sz="3500" dirty="0">
                <a:solidFill>
                  <a:srgbClr val="002060"/>
                </a:solidFill>
                <a:latin typeface="UVN Bay Buom Hep Nang" panose="00000400000000000000" pitchFamily="2" charset="0"/>
                <a:cs typeface="Times New Roman" pitchFamily="18" charset="0"/>
              </a:rPr>
              <a:t> </a:t>
            </a:r>
            <a:r>
              <a:rPr lang="en-US" altLang="en-US" sz="3500" dirty="0" err="1">
                <a:solidFill>
                  <a:srgbClr val="002060"/>
                </a:solidFill>
                <a:latin typeface="UVN Bay Buom Hep Nang" panose="00000400000000000000" pitchFamily="2" charset="0"/>
                <a:cs typeface="Times New Roman" pitchFamily="18" charset="0"/>
              </a:rPr>
              <a:t>nêu</a:t>
            </a:r>
            <a:r>
              <a:rPr lang="en-US" altLang="en-US" sz="3500" dirty="0">
                <a:solidFill>
                  <a:srgbClr val="002060"/>
                </a:solidFill>
                <a:latin typeface="UVN Bay Buom Hep Nang" panose="00000400000000000000" pitchFamily="2" charset="0"/>
                <a:cs typeface="Times New Roman" pitchFamily="18" charset="0"/>
              </a:rPr>
              <a:t> </a:t>
            </a:r>
            <a:r>
              <a:rPr lang="en-US" altLang="en-US" sz="3500" dirty="0" err="1">
                <a:solidFill>
                  <a:srgbClr val="002060"/>
                </a:solidFill>
                <a:latin typeface="UVN Bay Buom Hep Nang" panose="00000400000000000000" pitchFamily="2" charset="0"/>
                <a:cs typeface="Times New Roman" pitchFamily="18" charset="0"/>
              </a:rPr>
              <a:t>kết</a:t>
            </a:r>
            <a:r>
              <a:rPr lang="en-US" altLang="en-US" sz="3500" dirty="0">
                <a:solidFill>
                  <a:srgbClr val="002060"/>
                </a:solidFill>
                <a:latin typeface="UVN Bay Buom Hep Nang" panose="00000400000000000000" pitchFamily="2" charset="0"/>
                <a:cs typeface="Times New Roman" pitchFamily="18" charset="0"/>
              </a:rPr>
              <a:t> </a:t>
            </a:r>
            <a:r>
              <a:rPr lang="en-US" altLang="en-US" sz="3500" dirty="0" err="1">
                <a:solidFill>
                  <a:srgbClr val="002060"/>
                </a:solidFill>
                <a:latin typeface="UVN Bay Buom Hep Nang" panose="00000400000000000000" pitchFamily="2" charset="0"/>
                <a:cs typeface="Times New Roman" pitchFamily="18" charset="0"/>
              </a:rPr>
              <a:t>quả</a:t>
            </a:r>
            <a:r>
              <a:rPr lang="en-US" altLang="en-US" sz="3500" dirty="0">
                <a:solidFill>
                  <a:srgbClr val="002060"/>
                </a:solidFill>
                <a:latin typeface="UVN Bay Buom Hep Nang" panose="00000400000000000000" pitchFamily="2" charset="0"/>
                <a:cs typeface="Times New Roman" pitchFamily="18" charset="0"/>
              </a:rPr>
              <a:t> </a:t>
            </a:r>
            <a:r>
              <a:rPr lang="en-US" altLang="en-US" sz="3500" dirty="0" err="1">
                <a:solidFill>
                  <a:srgbClr val="002060"/>
                </a:solidFill>
                <a:latin typeface="UVN Bay Buom Hep Nang" panose="00000400000000000000" pitchFamily="2" charset="0"/>
                <a:cs typeface="Times New Roman" pitchFamily="18" charset="0"/>
              </a:rPr>
              <a:t>cuộc</a:t>
            </a:r>
            <a:r>
              <a:rPr lang="en-US" altLang="en-US" sz="3500" dirty="0">
                <a:solidFill>
                  <a:srgbClr val="002060"/>
                </a:solidFill>
                <a:latin typeface="UVN Bay Buom Hep Nang" panose="00000400000000000000" pitchFamily="2" charset="0"/>
                <a:cs typeface="Times New Roman" pitchFamily="18" charset="0"/>
              </a:rPr>
              <a:t> </a:t>
            </a:r>
            <a:r>
              <a:rPr lang="en-US" altLang="en-US" sz="3500" dirty="0" err="1">
                <a:solidFill>
                  <a:srgbClr val="002060"/>
                </a:solidFill>
                <a:latin typeface="UVN Bay Buom Hep Nang" panose="00000400000000000000" pitchFamily="2" charset="0"/>
                <a:cs typeface="Times New Roman" pitchFamily="18" charset="0"/>
              </a:rPr>
              <a:t>kháng</a:t>
            </a:r>
            <a:r>
              <a:rPr lang="en-US" altLang="en-US" sz="3500" dirty="0">
                <a:solidFill>
                  <a:srgbClr val="002060"/>
                </a:solidFill>
                <a:latin typeface="UVN Bay Buom Hep Nang" panose="00000400000000000000" pitchFamily="2" charset="0"/>
                <a:cs typeface="Times New Roman" pitchFamily="18" charset="0"/>
              </a:rPr>
              <a:t> </a:t>
            </a:r>
            <a:r>
              <a:rPr lang="en-US" altLang="en-US" sz="3500" dirty="0" err="1">
                <a:solidFill>
                  <a:srgbClr val="002060"/>
                </a:solidFill>
                <a:latin typeface="UVN Bay Buom Hep Nang" panose="00000400000000000000" pitchFamily="2" charset="0"/>
                <a:cs typeface="Times New Roman" pitchFamily="18" charset="0"/>
              </a:rPr>
              <a:t>chiến</a:t>
            </a:r>
            <a:r>
              <a:rPr lang="en-US" altLang="en-US" sz="3500" dirty="0">
                <a:solidFill>
                  <a:srgbClr val="002060"/>
                </a:solidFill>
                <a:latin typeface="UVN Bay Buom Hep Nang" panose="00000400000000000000" pitchFamily="2" charset="0"/>
                <a:cs typeface="Times New Roman" pitchFamily="18" charset="0"/>
              </a:rPr>
              <a:t> </a:t>
            </a:r>
            <a:r>
              <a:rPr lang="en-US" altLang="en-US" sz="3500" dirty="0" err="1">
                <a:solidFill>
                  <a:srgbClr val="002060"/>
                </a:solidFill>
                <a:latin typeface="UVN Bay Buom Hep Nang" panose="00000400000000000000" pitchFamily="2" charset="0"/>
                <a:cs typeface="Times New Roman" pitchFamily="18" charset="0"/>
              </a:rPr>
              <a:t>chống</a:t>
            </a:r>
            <a:r>
              <a:rPr lang="en-US" altLang="en-US" sz="3500" dirty="0">
                <a:solidFill>
                  <a:srgbClr val="002060"/>
                </a:solidFill>
                <a:latin typeface="UVN Bay Buom Hep Nang" panose="00000400000000000000" pitchFamily="2" charset="0"/>
                <a:cs typeface="Times New Roman" pitchFamily="18" charset="0"/>
              </a:rPr>
              <a:t> </a:t>
            </a:r>
            <a:r>
              <a:rPr lang="en-US" altLang="en-US" sz="3500" dirty="0" err="1">
                <a:solidFill>
                  <a:srgbClr val="002060"/>
                </a:solidFill>
                <a:latin typeface="UVN Bay Buom Hep Nang" panose="00000400000000000000" pitchFamily="2" charset="0"/>
                <a:cs typeface="Times New Roman" pitchFamily="18" charset="0"/>
              </a:rPr>
              <a:t>quân</a:t>
            </a:r>
            <a:r>
              <a:rPr lang="en-US" altLang="en-US" sz="3500" dirty="0">
                <a:solidFill>
                  <a:srgbClr val="002060"/>
                </a:solidFill>
                <a:latin typeface="UVN Bay Buom Hep Nang" panose="00000400000000000000" pitchFamily="2" charset="0"/>
                <a:cs typeface="Times New Roman" pitchFamily="18" charset="0"/>
              </a:rPr>
              <a:t> </a:t>
            </a:r>
            <a:r>
              <a:rPr lang="en-US" altLang="en-US" sz="3500" dirty="0" err="1">
                <a:solidFill>
                  <a:srgbClr val="002060"/>
                </a:solidFill>
                <a:latin typeface="UVN Bay Buom Hep Nang" panose="00000400000000000000" pitchFamily="2" charset="0"/>
                <a:cs typeface="Times New Roman" pitchFamily="18" charset="0"/>
              </a:rPr>
              <a:t>Tống</a:t>
            </a:r>
            <a:r>
              <a:rPr lang="en-US" altLang="en-US" sz="3500" dirty="0">
                <a:solidFill>
                  <a:srgbClr val="002060"/>
                </a:solidFill>
                <a:latin typeface="UVN Bay Buom Hep Nang" panose="00000400000000000000" pitchFamily="2" charset="0"/>
                <a:cs typeface="Times New Roman" pitchFamily="18" charset="0"/>
              </a:rPr>
              <a:t> </a:t>
            </a:r>
            <a:r>
              <a:rPr lang="en-US" altLang="en-US" sz="3500" dirty="0" err="1">
                <a:solidFill>
                  <a:srgbClr val="002060"/>
                </a:solidFill>
                <a:latin typeface="UVN Bay Buom Hep Nang" panose="00000400000000000000" pitchFamily="2" charset="0"/>
                <a:cs typeface="Times New Roman" pitchFamily="18" charset="0"/>
              </a:rPr>
              <a:t>xâm</a:t>
            </a:r>
            <a:r>
              <a:rPr lang="en-US" altLang="en-US" sz="3500" dirty="0">
                <a:solidFill>
                  <a:srgbClr val="002060"/>
                </a:solidFill>
                <a:latin typeface="UVN Bay Buom Hep Nang" panose="00000400000000000000" pitchFamily="2" charset="0"/>
                <a:cs typeface="Times New Roman" pitchFamily="18" charset="0"/>
              </a:rPr>
              <a:t> </a:t>
            </a:r>
            <a:r>
              <a:rPr lang="en-US" altLang="en-US" sz="3500" dirty="0" err="1">
                <a:solidFill>
                  <a:srgbClr val="002060"/>
                </a:solidFill>
                <a:latin typeface="UVN Bay Buom Hep Nang" panose="00000400000000000000" pitchFamily="2" charset="0"/>
                <a:cs typeface="Times New Roman" pitchFamily="18" charset="0"/>
              </a:rPr>
              <a:t>lược</a:t>
            </a:r>
            <a:r>
              <a:rPr lang="en-US" altLang="en-US" sz="3500" dirty="0">
                <a:solidFill>
                  <a:srgbClr val="002060"/>
                </a:solidFill>
                <a:latin typeface="UVN Bay Buom Hep Nang" panose="00000400000000000000" pitchFamily="2" charset="0"/>
                <a:cs typeface="Times New Roman" pitchFamily="18" charset="0"/>
              </a:rPr>
              <a:t> </a:t>
            </a:r>
            <a:r>
              <a:rPr lang="en-US" altLang="en-US" sz="3500" dirty="0" err="1">
                <a:solidFill>
                  <a:srgbClr val="002060"/>
                </a:solidFill>
                <a:latin typeface="UVN Bay Buom Hep Nang" panose="00000400000000000000" pitchFamily="2" charset="0"/>
                <a:cs typeface="Times New Roman" pitchFamily="18" charset="0"/>
              </a:rPr>
              <a:t>lần</a:t>
            </a:r>
            <a:r>
              <a:rPr lang="en-US" altLang="en-US" sz="3500" dirty="0">
                <a:solidFill>
                  <a:srgbClr val="002060"/>
                </a:solidFill>
                <a:latin typeface="UVN Bay Buom Hep Nang" panose="00000400000000000000" pitchFamily="2" charset="0"/>
                <a:cs typeface="Times New Roman" pitchFamily="18" charset="0"/>
              </a:rPr>
              <a:t> </a:t>
            </a:r>
            <a:r>
              <a:rPr lang="en-US" altLang="en-US" sz="3500" dirty="0" err="1">
                <a:solidFill>
                  <a:srgbClr val="002060"/>
                </a:solidFill>
                <a:latin typeface="UVN Bay Buom Hep Nang" panose="00000400000000000000" pitchFamily="2" charset="0"/>
                <a:cs typeface="Times New Roman" pitchFamily="18" charset="0"/>
              </a:rPr>
              <a:t>thứ</a:t>
            </a:r>
            <a:r>
              <a:rPr lang="en-US" altLang="en-US" sz="3500" dirty="0">
                <a:solidFill>
                  <a:srgbClr val="002060"/>
                </a:solidFill>
                <a:latin typeface="UVN Bay Buom Hep Nang" panose="00000400000000000000" pitchFamily="2" charset="0"/>
                <a:cs typeface="Times New Roman" pitchFamily="18" charset="0"/>
              </a:rPr>
              <a:t> </a:t>
            </a:r>
            <a:r>
              <a:rPr lang="en-US" altLang="en-US" sz="3500" dirty="0" err="1">
                <a:solidFill>
                  <a:srgbClr val="002060"/>
                </a:solidFill>
                <a:latin typeface="UVN Bay Buom Hep Nang" panose="00000400000000000000" pitchFamily="2" charset="0"/>
                <a:cs typeface="Times New Roman" pitchFamily="18" charset="0"/>
              </a:rPr>
              <a:t>hai</a:t>
            </a:r>
            <a:r>
              <a:rPr lang="en-US" altLang="en-US" sz="3500" dirty="0">
                <a:solidFill>
                  <a:srgbClr val="002060"/>
                </a:solidFill>
                <a:latin typeface="UVN Bay Buom Hep Nang" panose="00000400000000000000" pitchFamily="2" charset="0"/>
                <a:cs typeface="Times New Roman" pitchFamily="18" charset="0"/>
              </a:rPr>
              <a:t>.</a:t>
            </a:r>
          </a:p>
        </p:txBody>
      </p:sp>
    </p:spTree>
    <p:extLst>
      <p:ext uri="{BB962C8B-B14F-4D97-AF65-F5344CB8AC3E}">
        <p14:creationId xmlns:p14="http://schemas.microsoft.com/office/powerpoint/2010/main" val="1340611262"/>
      </p:ext>
    </p:extLst>
  </p:cSld>
  <p:clrMapOvr>
    <a:masterClrMapping/>
  </p:clrMapOvr>
  <p:transition spd="slow" advClick="0" advTm="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childTnLst>
                                </p:cTn>
                              </p:par>
                            </p:childTnLst>
                          </p:cTn>
                        </p:par>
                        <p:par>
                          <p:cTn id="8" fill="hold">
                            <p:stCondLst>
                              <p:cond delay="1000"/>
                            </p:stCondLst>
                            <p:childTnLst>
                              <p:par>
                                <p:cTn id="9" presetID="22" presetClass="entr" presetSubtype="1"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up)">
                                      <p:cBhvr>
                                        <p:cTn id="11" dur="750"/>
                                        <p:tgtEl>
                                          <p:spTgt spid="3"/>
                                        </p:tgtEl>
                                      </p:cBhvr>
                                    </p:animEffect>
                                  </p:childTnLst>
                                </p:cTn>
                              </p:par>
                              <p:par>
                                <p:cTn id="12" presetID="10" presetClass="entr" presetSubtype="0" fill="hold" nodeType="withEffect">
                                  <p:stCondLst>
                                    <p:cond delay="5050"/>
                                  </p:stCondLst>
                                  <p:childTnLst>
                                    <p:set>
                                      <p:cBhvr>
                                        <p:cTn id="13" dur="1" fill="hold">
                                          <p:stCondLst>
                                            <p:cond delay="0"/>
                                          </p:stCondLst>
                                        </p:cTn>
                                        <p:tgtEl>
                                          <p:spTgt spid="1027"/>
                                        </p:tgtEl>
                                        <p:attrNameLst>
                                          <p:attrName>style.visibility</p:attrName>
                                        </p:attrNameLst>
                                      </p:cBhvr>
                                      <p:to>
                                        <p:strVal val="visible"/>
                                      </p:to>
                                    </p:set>
                                    <p:animEffect transition="in" filter="fade">
                                      <p:cBhvr>
                                        <p:cTn id="14" dur="500"/>
                                        <p:tgtEl>
                                          <p:spTgt spid="1027"/>
                                        </p:tgtEl>
                                      </p:cBhvr>
                                    </p:animEffect>
                                  </p:childTnLst>
                                </p:cTn>
                              </p:par>
                              <p:par>
                                <p:cTn id="15" presetID="6" presetClass="emph" presetSubtype="0" fill="hold" nodeType="withEffect">
                                  <p:stCondLst>
                                    <p:cond delay="0"/>
                                  </p:stCondLst>
                                  <p:childTnLst>
                                    <p:animScale>
                                      <p:cBhvr>
                                        <p:cTn id="16" dur="6000" fill="hold"/>
                                        <p:tgtEl>
                                          <p:spTgt spid="8"/>
                                        </p:tgtEl>
                                      </p:cBhvr>
                                      <p:by x="110000" y="110000"/>
                                    </p:animScale>
                                  </p:childTnLst>
                                </p:cTn>
                              </p:par>
                            </p:childTnLst>
                          </p:cTn>
                        </p:par>
                        <p:par>
                          <p:cTn id="17" fill="hold">
                            <p:stCondLst>
                              <p:cond delay="7000"/>
                            </p:stCondLst>
                            <p:childTnLst>
                              <p:par>
                                <p:cTn id="18" presetID="12" presetClass="entr" presetSubtype="4"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slide(fromBottom)">
                                      <p:cBhvr>
                                        <p:cTn id="20" dur="10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barn(inVertical)">
                                      <p:cBhvr>
                                        <p:cTn id="2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in a garment riding a horse&#10;&#10;Description automatically generated with low confidence">
            <a:extLst>
              <a:ext uri="{FF2B5EF4-FFF2-40B4-BE49-F238E27FC236}">
                <a16:creationId xmlns:a16="http://schemas.microsoft.com/office/drawing/2014/main" id="{397BEC95-72C7-47D0-9E2B-713929CD136B}"/>
              </a:ext>
            </a:extLst>
          </p:cNvPr>
          <p:cNvPicPr>
            <a:picLocks noChangeAspect="1"/>
          </p:cNvPicPr>
          <p:nvPr/>
        </p:nvPicPr>
        <p:blipFill rotWithShape="1">
          <a:blip r:embed="rId3">
            <a:duotone>
              <a:schemeClr val="accent5">
                <a:shade val="45000"/>
                <a:satMod val="135000"/>
              </a:schemeClr>
              <a:prstClr val="white"/>
            </a:duotone>
          </a:blip>
          <a:srcRect b="10939"/>
          <a:stretch/>
        </p:blipFill>
        <p:spPr>
          <a:xfrm>
            <a:off x="794149" y="637059"/>
            <a:ext cx="7378251" cy="3930842"/>
          </a:xfrm>
          <a:prstGeom prst="rect">
            <a:avLst/>
          </a:prstGeom>
        </p:spPr>
      </p:pic>
      <p:grpSp>
        <p:nvGrpSpPr>
          <p:cNvPr id="25621" name="Group 21"/>
          <p:cNvGrpSpPr>
            <a:grpSpLocks/>
          </p:cNvGrpSpPr>
          <p:nvPr/>
        </p:nvGrpSpPr>
        <p:grpSpPr bwMode="auto">
          <a:xfrm rot="16200000">
            <a:off x="3577177" y="2012160"/>
            <a:ext cx="3254681" cy="1733881"/>
            <a:chOff x="564" y="1992"/>
            <a:chExt cx="2658" cy="984"/>
          </a:xfrm>
          <a:solidFill>
            <a:schemeClr val="bg1">
              <a:lumMod val="85000"/>
            </a:schemeClr>
          </a:solidFill>
        </p:grpSpPr>
        <p:sp>
          <p:nvSpPr>
            <p:cNvPr id="25622" name="Freeform 22"/>
            <p:cNvSpPr>
              <a:spLocks/>
            </p:cNvSpPr>
            <p:nvPr/>
          </p:nvSpPr>
          <p:spPr bwMode="ltGray">
            <a:xfrm>
              <a:off x="564" y="2003"/>
              <a:ext cx="1197" cy="867"/>
            </a:xfrm>
            <a:custGeom>
              <a:avLst/>
              <a:gdLst>
                <a:gd name="T0" fmla="*/ 0 w 735"/>
                <a:gd name="T1" fmla="*/ 0 h 532"/>
                <a:gd name="T2" fmla="*/ 382 w 735"/>
                <a:gd name="T3" fmla="*/ 202 h 532"/>
                <a:gd name="T4" fmla="*/ 577 w 735"/>
                <a:gd name="T5" fmla="*/ 202 h 532"/>
                <a:gd name="T6" fmla="*/ 637 w 735"/>
                <a:gd name="T7" fmla="*/ 249 h 532"/>
                <a:gd name="T8" fmla="*/ 639 w 735"/>
                <a:gd name="T9" fmla="*/ 402 h 532"/>
                <a:gd name="T10" fmla="*/ 598 w 735"/>
                <a:gd name="T11" fmla="*/ 400 h 532"/>
                <a:gd name="T12" fmla="*/ 669 w 735"/>
                <a:gd name="T13" fmla="*/ 532 h 532"/>
                <a:gd name="T14" fmla="*/ 735 w 735"/>
                <a:gd name="T15" fmla="*/ 402 h 532"/>
                <a:gd name="T16" fmla="*/ 696 w 735"/>
                <a:gd name="T17" fmla="*/ 402 h 532"/>
                <a:gd name="T18" fmla="*/ 694 w 735"/>
                <a:gd name="T19" fmla="*/ 226 h 532"/>
                <a:gd name="T20" fmla="*/ 616 w 735"/>
                <a:gd name="T21" fmla="*/ 150 h 532"/>
                <a:gd name="T22" fmla="*/ 335 w 735"/>
                <a:gd name="T23" fmla="*/ 149 h 532"/>
                <a:gd name="T24" fmla="*/ 69 w 735"/>
                <a:gd name="T25" fmla="*/ 0 h 532"/>
                <a:gd name="T26" fmla="*/ 0 w 735"/>
                <a:gd name="T27" fmla="*/ 0 h 53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735"/>
                <a:gd name="T43" fmla="*/ 0 h 532"/>
                <a:gd name="T44" fmla="*/ 735 w 735"/>
                <a:gd name="T45" fmla="*/ 532 h 53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735" h="532">
                  <a:moveTo>
                    <a:pt x="0" y="0"/>
                  </a:moveTo>
                  <a:cubicBezTo>
                    <a:pt x="0" y="0"/>
                    <a:pt x="85" y="216"/>
                    <a:pt x="382" y="202"/>
                  </a:cubicBezTo>
                  <a:cubicBezTo>
                    <a:pt x="479" y="202"/>
                    <a:pt x="577" y="202"/>
                    <a:pt x="577" y="202"/>
                  </a:cubicBezTo>
                  <a:cubicBezTo>
                    <a:pt x="577" y="202"/>
                    <a:pt x="639" y="201"/>
                    <a:pt x="637" y="249"/>
                  </a:cubicBezTo>
                  <a:cubicBezTo>
                    <a:pt x="638" y="325"/>
                    <a:pt x="639" y="402"/>
                    <a:pt x="639" y="402"/>
                  </a:cubicBezTo>
                  <a:lnTo>
                    <a:pt x="598" y="400"/>
                  </a:lnTo>
                  <a:lnTo>
                    <a:pt x="669" y="532"/>
                  </a:lnTo>
                  <a:lnTo>
                    <a:pt x="735" y="402"/>
                  </a:lnTo>
                  <a:lnTo>
                    <a:pt x="696" y="402"/>
                  </a:lnTo>
                  <a:cubicBezTo>
                    <a:pt x="696" y="402"/>
                    <a:pt x="695" y="314"/>
                    <a:pt x="694" y="226"/>
                  </a:cubicBezTo>
                  <a:cubicBezTo>
                    <a:pt x="687" y="160"/>
                    <a:pt x="616" y="150"/>
                    <a:pt x="616" y="150"/>
                  </a:cubicBezTo>
                  <a:cubicBezTo>
                    <a:pt x="556" y="137"/>
                    <a:pt x="473" y="153"/>
                    <a:pt x="335" y="149"/>
                  </a:cubicBezTo>
                  <a:cubicBezTo>
                    <a:pt x="110" y="126"/>
                    <a:pt x="69" y="0"/>
                    <a:pt x="69" y="0"/>
                  </a:cubicBezTo>
                  <a:lnTo>
                    <a:pt x="0" y="0"/>
                  </a:lnTo>
                  <a:close/>
                </a:path>
              </a:pathLst>
            </a:custGeom>
            <a:grpFill/>
            <a:ln w="9525">
              <a:noFill/>
              <a:round/>
              <a:headEnd/>
              <a:tailEnd/>
            </a:ln>
          </p:spPr>
          <p:txBody>
            <a:bodyPr vert="eaVert" wrap="none" anchor="ctr"/>
            <a:lstStyle/>
            <a:p>
              <a:pPr>
                <a:defRPr/>
              </a:pPr>
              <a:endParaRPr lang="zh-CN" altLang="en-US">
                <a:latin typeface="UTM Azuki" panose="02040603050506020204" pitchFamily="18" charset="0"/>
              </a:endParaRPr>
            </a:p>
          </p:txBody>
        </p:sp>
        <p:sp>
          <p:nvSpPr>
            <p:cNvPr id="25623" name="Freeform 23"/>
            <p:cNvSpPr>
              <a:spLocks/>
            </p:cNvSpPr>
            <p:nvPr/>
          </p:nvSpPr>
          <p:spPr bwMode="ltGray">
            <a:xfrm>
              <a:off x="1773" y="1992"/>
              <a:ext cx="231" cy="984"/>
            </a:xfrm>
            <a:custGeom>
              <a:avLst/>
              <a:gdLst>
                <a:gd name="T0" fmla="*/ 37 w 142"/>
                <a:gd name="T1" fmla="*/ 1 h 604"/>
                <a:gd name="T2" fmla="*/ 45 w 142"/>
                <a:gd name="T3" fmla="*/ 472 h 604"/>
                <a:gd name="T4" fmla="*/ 0 w 142"/>
                <a:gd name="T5" fmla="*/ 474 h 604"/>
                <a:gd name="T6" fmla="*/ 72 w 142"/>
                <a:gd name="T7" fmla="*/ 604 h 604"/>
                <a:gd name="T8" fmla="*/ 142 w 142"/>
                <a:gd name="T9" fmla="*/ 474 h 604"/>
                <a:gd name="T10" fmla="*/ 100 w 142"/>
                <a:gd name="T11" fmla="*/ 474 h 604"/>
                <a:gd name="T12" fmla="*/ 99 w 142"/>
                <a:gd name="T13" fmla="*/ 0 h 604"/>
                <a:gd name="T14" fmla="*/ 37 w 142"/>
                <a:gd name="T15" fmla="*/ 1 h 604"/>
                <a:gd name="T16" fmla="*/ 0 60000 65536"/>
                <a:gd name="T17" fmla="*/ 0 60000 65536"/>
                <a:gd name="T18" fmla="*/ 0 60000 65536"/>
                <a:gd name="T19" fmla="*/ 0 60000 65536"/>
                <a:gd name="T20" fmla="*/ 0 60000 65536"/>
                <a:gd name="T21" fmla="*/ 0 60000 65536"/>
                <a:gd name="T22" fmla="*/ 0 60000 65536"/>
                <a:gd name="T23" fmla="*/ 0 60000 65536"/>
                <a:gd name="T24" fmla="*/ 0 w 142"/>
                <a:gd name="T25" fmla="*/ 0 h 604"/>
                <a:gd name="T26" fmla="*/ 142 w 142"/>
                <a:gd name="T27" fmla="*/ 604 h 60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42" h="604">
                  <a:moveTo>
                    <a:pt x="37" y="1"/>
                  </a:moveTo>
                  <a:lnTo>
                    <a:pt x="45" y="472"/>
                  </a:lnTo>
                  <a:lnTo>
                    <a:pt x="0" y="474"/>
                  </a:lnTo>
                  <a:lnTo>
                    <a:pt x="72" y="604"/>
                  </a:lnTo>
                  <a:lnTo>
                    <a:pt x="142" y="474"/>
                  </a:lnTo>
                  <a:lnTo>
                    <a:pt x="100" y="474"/>
                  </a:lnTo>
                  <a:lnTo>
                    <a:pt x="99" y="0"/>
                  </a:lnTo>
                  <a:lnTo>
                    <a:pt x="37" y="1"/>
                  </a:lnTo>
                  <a:close/>
                </a:path>
              </a:pathLst>
            </a:custGeom>
            <a:grpFill/>
            <a:ln w="9525">
              <a:noFill/>
              <a:round/>
              <a:headEnd/>
              <a:tailEnd/>
            </a:ln>
          </p:spPr>
          <p:txBody>
            <a:bodyPr vert="eaVert" wrap="none" anchor="ctr"/>
            <a:lstStyle/>
            <a:p>
              <a:pPr>
                <a:defRPr/>
              </a:pPr>
              <a:endParaRPr lang="zh-CN" altLang="en-US">
                <a:latin typeface="UTM Azuki" panose="02040603050506020204" pitchFamily="18" charset="0"/>
              </a:endParaRPr>
            </a:p>
          </p:txBody>
        </p:sp>
        <p:sp>
          <p:nvSpPr>
            <p:cNvPr id="25624" name="Freeform 24"/>
            <p:cNvSpPr>
              <a:spLocks/>
            </p:cNvSpPr>
            <p:nvPr/>
          </p:nvSpPr>
          <p:spPr bwMode="ltGray">
            <a:xfrm flipH="1">
              <a:off x="2025" y="2003"/>
              <a:ext cx="1197" cy="867"/>
            </a:xfrm>
            <a:custGeom>
              <a:avLst/>
              <a:gdLst>
                <a:gd name="T0" fmla="*/ 0 w 735"/>
                <a:gd name="T1" fmla="*/ 0 h 532"/>
                <a:gd name="T2" fmla="*/ 382 w 735"/>
                <a:gd name="T3" fmla="*/ 202 h 532"/>
                <a:gd name="T4" fmla="*/ 577 w 735"/>
                <a:gd name="T5" fmla="*/ 202 h 532"/>
                <a:gd name="T6" fmla="*/ 637 w 735"/>
                <a:gd name="T7" fmla="*/ 249 h 532"/>
                <a:gd name="T8" fmla="*/ 639 w 735"/>
                <a:gd name="T9" fmla="*/ 402 h 532"/>
                <a:gd name="T10" fmla="*/ 598 w 735"/>
                <a:gd name="T11" fmla="*/ 400 h 532"/>
                <a:gd name="T12" fmla="*/ 669 w 735"/>
                <a:gd name="T13" fmla="*/ 532 h 532"/>
                <a:gd name="T14" fmla="*/ 735 w 735"/>
                <a:gd name="T15" fmla="*/ 402 h 532"/>
                <a:gd name="T16" fmla="*/ 696 w 735"/>
                <a:gd name="T17" fmla="*/ 402 h 532"/>
                <a:gd name="T18" fmla="*/ 694 w 735"/>
                <a:gd name="T19" fmla="*/ 226 h 532"/>
                <a:gd name="T20" fmla="*/ 616 w 735"/>
                <a:gd name="T21" fmla="*/ 150 h 532"/>
                <a:gd name="T22" fmla="*/ 335 w 735"/>
                <a:gd name="T23" fmla="*/ 149 h 532"/>
                <a:gd name="T24" fmla="*/ 69 w 735"/>
                <a:gd name="T25" fmla="*/ 0 h 532"/>
                <a:gd name="T26" fmla="*/ 0 w 735"/>
                <a:gd name="T27" fmla="*/ 0 h 53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735"/>
                <a:gd name="T43" fmla="*/ 0 h 532"/>
                <a:gd name="T44" fmla="*/ 735 w 735"/>
                <a:gd name="T45" fmla="*/ 532 h 53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735" h="532">
                  <a:moveTo>
                    <a:pt x="0" y="0"/>
                  </a:moveTo>
                  <a:cubicBezTo>
                    <a:pt x="0" y="0"/>
                    <a:pt x="85" y="216"/>
                    <a:pt x="382" y="202"/>
                  </a:cubicBezTo>
                  <a:cubicBezTo>
                    <a:pt x="479" y="202"/>
                    <a:pt x="577" y="202"/>
                    <a:pt x="577" y="202"/>
                  </a:cubicBezTo>
                  <a:cubicBezTo>
                    <a:pt x="577" y="202"/>
                    <a:pt x="639" y="201"/>
                    <a:pt x="637" y="249"/>
                  </a:cubicBezTo>
                  <a:cubicBezTo>
                    <a:pt x="638" y="325"/>
                    <a:pt x="639" y="402"/>
                    <a:pt x="639" y="402"/>
                  </a:cubicBezTo>
                  <a:lnTo>
                    <a:pt x="598" y="400"/>
                  </a:lnTo>
                  <a:lnTo>
                    <a:pt x="669" y="532"/>
                  </a:lnTo>
                  <a:lnTo>
                    <a:pt x="735" y="402"/>
                  </a:lnTo>
                  <a:lnTo>
                    <a:pt x="696" y="402"/>
                  </a:lnTo>
                  <a:cubicBezTo>
                    <a:pt x="696" y="402"/>
                    <a:pt x="695" y="314"/>
                    <a:pt x="694" y="226"/>
                  </a:cubicBezTo>
                  <a:cubicBezTo>
                    <a:pt x="687" y="160"/>
                    <a:pt x="616" y="150"/>
                    <a:pt x="616" y="150"/>
                  </a:cubicBezTo>
                  <a:cubicBezTo>
                    <a:pt x="556" y="137"/>
                    <a:pt x="473" y="153"/>
                    <a:pt x="335" y="149"/>
                  </a:cubicBezTo>
                  <a:cubicBezTo>
                    <a:pt x="110" y="126"/>
                    <a:pt x="69" y="0"/>
                    <a:pt x="69" y="0"/>
                  </a:cubicBezTo>
                  <a:lnTo>
                    <a:pt x="0" y="0"/>
                  </a:lnTo>
                  <a:close/>
                </a:path>
              </a:pathLst>
            </a:custGeom>
            <a:grpFill/>
            <a:ln w="9525">
              <a:noFill/>
              <a:round/>
              <a:headEnd/>
              <a:tailEnd/>
            </a:ln>
          </p:spPr>
          <p:txBody>
            <a:bodyPr vert="eaVert" wrap="none" anchor="ctr"/>
            <a:lstStyle/>
            <a:p>
              <a:pPr>
                <a:defRPr/>
              </a:pPr>
              <a:endParaRPr lang="zh-CN" altLang="en-US">
                <a:latin typeface="UTM Azuki" panose="02040603050506020204" pitchFamily="18" charset="0"/>
              </a:endParaRPr>
            </a:p>
          </p:txBody>
        </p:sp>
      </p:grpSp>
      <p:grpSp>
        <p:nvGrpSpPr>
          <p:cNvPr id="25714" name="Group 114"/>
          <p:cNvGrpSpPr>
            <a:grpSpLocks/>
          </p:cNvGrpSpPr>
          <p:nvPr/>
        </p:nvGrpSpPr>
        <p:grpSpPr bwMode="auto">
          <a:xfrm>
            <a:off x="1041156" y="1060314"/>
            <a:ext cx="3869141" cy="3507587"/>
            <a:chOff x="930" y="1117"/>
            <a:chExt cx="2140" cy="2330"/>
          </a:xfrm>
        </p:grpSpPr>
        <p:pic>
          <p:nvPicPr>
            <p:cNvPr id="109576" name="Picture 3" descr="C:\Users\Administrator\Desktop\水墨 .png"/>
            <p:cNvPicPr>
              <a:picLocks noChangeAspect="1" noChangeArrowheads="1"/>
            </p:cNvPicPr>
            <p:nvPr/>
          </p:nvPicPr>
          <p:blipFill>
            <a:blip r:embed="rId4"/>
            <a:srcRect/>
            <a:stretch>
              <a:fillRect/>
            </a:stretch>
          </p:blipFill>
          <p:spPr bwMode="auto">
            <a:xfrm>
              <a:off x="930" y="1117"/>
              <a:ext cx="2033" cy="632"/>
            </a:xfrm>
            <a:prstGeom prst="rect">
              <a:avLst/>
            </a:prstGeom>
            <a:noFill/>
            <a:ln w="9525">
              <a:noFill/>
              <a:miter lim="800000"/>
              <a:headEnd/>
              <a:tailEnd/>
            </a:ln>
          </p:spPr>
        </p:pic>
        <p:pic>
          <p:nvPicPr>
            <p:cNvPr id="109577" name="Picture 3" descr="C:\Users\Administrator\Desktop\水墨 .png"/>
            <p:cNvPicPr>
              <a:picLocks noChangeAspect="1" noChangeArrowheads="1"/>
            </p:cNvPicPr>
            <p:nvPr/>
          </p:nvPicPr>
          <p:blipFill>
            <a:blip r:embed="rId4"/>
            <a:srcRect/>
            <a:stretch>
              <a:fillRect/>
            </a:stretch>
          </p:blipFill>
          <p:spPr bwMode="auto">
            <a:xfrm>
              <a:off x="930" y="1749"/>
              <a:ext cx="2140" cy="1066"/>
            </a:xfrm>
            <a:prstGeom prst="rect">
              <a:avLst/>
            </a:prstGeom>
            <a:noFill/>
            <a:ln w="9525">
              <a:noFill/>
              <a:miter lim="800000"/>
              <a:headEnd/>
              <a:tailEnd/>
            </a:ln>
          </p:spPr>
        </p:pic>
        <p:pic>
          <p:nvPicPr>
            <p:cNvPr id="109578" name="Picture 3" descr="C:\Users\Administrator\Desktop\水墨 .png"/>
            <p:cNvPicPr>
              <a:picLocks noChangeAspect="1" noChangeArrowheads="1"/>
            </p:cNvPicPr>
            <p:nvPr/>
          </p:nvPicPr>
          <p:blipFill>
            <a:blip r:embed="rId4"/>
            <a:srcRect/>
            <a:stretch>
              <a:fillRect/>
            </a:stretch>
          </p:blipFill>
          <p:spPr bwMode="auto">
            <a:xfrm>
              <a:off x="930" y="2815"/>
              <a:ext cx="2140" cy="632"/>
            </a:xfrm>
            <a:prstGeom prst="rect">
              <a:avLst/>
            </a:prstGeom>
            <a:noFill/>
            <a:ln w="9525">
              <a:noFill/>
              <a:miter lim="800000"/>
              <a:headEnd/>
              <a:tailEnd/>
            </a:ln>
          </p:spPr>
        </p:pic>
        <p:sp>
          <p:nvSpPr>
            <p:cNvPr id="109579" name="Rectangle 12"/>
            <p:cNvSpPr>
              <a:spLocks noChangeArrowheads="1"/>
            </p:cNvSpPr>
            <p:nvPr/>
          </p:nvSpPr>
          <p:spPr bwMode="auto">
            <a:xfrm>
              <a:off x="1111" y="1344"/>
              <a:ext cx="1665" cy="245"/>
            </a:xfrm>
            <a:prstGeom prst="rect">
              <a:avLst/>
            </a:prstGeom>
            <a:noFill/>
            <a:ln w="9525" algn="ctr">
              <a:noFill/>
              <a:miter lim="800000"/>
              <a:headEnd/>
              <a:tailEnd/>
            </a:ln>
          </p:spPr>
          <p:txBody>
            <a:bodyPr>
              <a:spAutoFit/>
            </a:bodyPr>
            <a:lstStyle/>
            <a:p>
              <a:pPr eaLnBrk="0" hangingPunct="0"/>
              <a:r>
                <a:rPr lang="en-US" altLang="zh-CN" dirty="0" err="1">
                  <a:solidFill>
                    <a:schemeClr val="bg1"/>
                  </a:solidFill>
                  <a:latin typeface="UTM Azuki" panose="02040603050506020204" pitchFamily="18" charset="0"/>
                </a:rPr>
                <a:t>Quân</a:t>
              </a:r>
              <a:r>
                <a:rPr lang="en-US" altLang="zh-CN" dirty="0">
                  <a:solidFill>
                    <a:schemeClr val="bg1"/>
                  </a:solidFill>
                  <a:latin typeface="UTM Azuki" panose="02040603050506020204" pitchFamily="18" charset="0"/>
                </a:rPr>
                <a:t> </a:t>
              </a:r>
              <a:r>
                <a:rPr lang="en-US" altLang="zh-CN" dirty="0" err="1">
                  <a:solidFill>
                    <a:schemeClr val="bg1"/>
                  </a:solidFill>
                  <a:latin typeface="UTM Azuki" panose="02040603050506020204" pitchFamily="18" charset="0"/>
                </a:rPr>
                <a:t>Tống</a:t>
              </a:r>
              <a:r>
                <a:rPr lang="en-US" altLang="zh-CN" dirty="0">
                  <a:solidFill>
                    <a:schemeClr val="bg1"/>
                  </a:solidFill>
                  <a:latin typeface="UTM Azuki" panose="02040603050506020204" pitchFamily="18" charset="0"/>
                </a:rPr>
                <a:t> </a:t>
              </a:r>
              <a:r>
                <a:rPr lang="en-US" altLang="zh-CN" dirty="0" err="1">
                  <a:solidFill>
                    <a:schemeClr val="bg1"/>
                  </a:solidFill>
                  <a:latin typeface="UTM Azuki" panose="02040603050506020204" pitchFamily="18" charset="0"/>
                </a:rPr>
                <a:t>chết</a:t>
              </a:r>
              <a:r>
                <a:rPr lang="en-US" altLang="zh-CN" dirty="0">
                  <a:solidFill>
                    <a:schemeClr val="bg1"/>
                  </a:solidFill>
                  <a:latin typeface="UTM Azuki" panose="02040603050506020204" pitchFamily="18" charset="0"/>
                </a:rPr>
                <a:t> </a:t>
              </a:r>
              <a:r>
                <a:rPr lang="en-US" altLang="zh-CN" dirty="0" err="1">
                  <a:solidFill>
                    <a:schemeClr val="bg1"/>
                  </a:solidFill>
                  <a:latin typeface="UTM Azuki" panose="02040603050506020204" pitchFamily="18" charset="0"/>
                </a:rPr>
                <a:t>quá</a:t>
              </a:r>
              <a:r>
                <a:rPr lang="en-US" altLang="zh-CN" dirty="0">
                  <a:solidFill>
                    <a:schemeClr val="bg1"/>
                  </a:solidFill>
                  <a:latin typeface="UTM Azuki" panose="02040603050506020204" pitchFamily="18" charset="0"/>
                </a:rPr>
                <a:t> </a:t>
              </a:r>
              <a:r>
                <a:rPr lang="en-US" altLang="zh-CN" dirty="0" err="1">
                  <a:solidFill>
                    <a:schemeClr val="bg1"/>
                  </a:solidFill>
                  <a:latin typeface="UTM Azuki" panose="02040603050506020204" pitchFamily="18" charset="0"/>
                </a:rPr>
                <a:t>nửa</a:t>
              </a:r>
              <a:endParaRPr lang="zh-CN" altLang="en-US" dirty="0">
                <a:solidFill>
                  <a:schemeClr val="bg1"/>
                </a:solidFill>
                <a:latin typeface="UTM Azuki" panose="02040603050506020204" pitchFamily="18" charset="0"/>
              </a:endParaRPr>
            </a:p>
          </p:txBody>
        </p:sp>
        <p:sp>
          <p:nvSpPr>
            <p:cNvPr id="109580" name="Rectangle 12"/>
            <p:cNvSpPr>
              <a:spLocks noChangeArrowheads="1"/>
            </p:cNvSpPr>
            <p:nvPr/>
          </p:nvSpPr>
          <p:spPr bwMode="auto">
            <a:xfrm>
              <a:off x="1118" y="2130"/>
              <a:ext cx="1665" cy="429"/>
            </a:xfrm>
            <a:prstGeom prst="rect">
              <a:avLst/>
            </a:prstGeom>
            <a:noFill/>
            <a:ln w="9525" algn="ctr">
              <a:noFill/>
              <a:miter lim="800000"/>
              <a:headEnd/>
              <a:tailEnd/>
            </a:ln>
          </p:spPr>
          <p:txBody>
            <a:bodyPr>
              <a:spAutoFit/>
            </a:bodyPr>
            <a:lstStyle/>
            <a:p>
              <a:pPr eaLnBrk="0" hangingPunct="0"/>
              <a:r>
                <a:rPr lang="en-US" altLang="zh-CN" dirty="0" err="1">
                  <a:solidFill>
                    <a:schemeClr val="bg1"/>
                  </a:solidFill>
                  <a:latin typeface="UTM Azuki" panose="02040603050506020204" pitchFamily="18" charset="0"/>
                </a:rPr>
                <a:t>Lí</a:t>
              </a:r>
              <a:r>
                <a:rPr lang="en-US" altLang="zh-CN" dirty="0">
                  <a:solidFill>
                    <a:schemeClr val="bg1"/>
                  </a:solidFill>
                  <a:latin typeface="UTM Azuki" panose="02040603050506020204" pitchFamily="18" charset="0"/>
                </a:rPr>
                <a:t> </a:t>
              </a:r>
              <a:r>
                <a:rPr lang="en-US" altLang="zh-CN" dirty="0" err="1">
                  <a:solidFill>
                    <a:schemeClr val="bg1"/>
                  </a:solidFill>
                  <a:latin typeface="UTM Azuki" panose="02040603050506020204" pitchFamily="18" charset="0"/>
                </a:rPr>
                <a:t>Thường</a:t>
              </a:r>
              <a:r>
                <a:rPr lang="en-US" altLang="zh-CN" dirty="0">
                  <a:solidFill>
                    <a:schemeClr val="bg1"/>
                  </a:solidFill>
                  <a:latin typeface="UTM Azuki" panose="02040603050506020204" pitchFamily="18" charset="0"/>
                </a:rPr>
                <a:t> </a:t>
              </a:r>
              <a:r>
                <a:rPr lang="en-US" altLang="zh-CN" dirty="0" err="1">
                  <a:solidFill>
                    <a:schemeClr val="bg1"/>
                  </a:solidFill>
                  <a:latin typeface="UTM Azuki" panose="02040603050506020204" pitchFamily="18" charset="0"/>
                </a:rPr>
                <a:t>Kiệt</a:t>
              </a:r>
              <a:r>
                <a:rPr lang="en-US" altLang="zh-CN" dirty="0">
                  <a:solidFill>
                    <a:schemeClr val="bg1"/>
                  </a:solidFill>
                  <a:latin typeface="UTM Azuki" panose="02040603050506020204" pitchFamily="18" charset="0"/>
                </a:rPr>
                <a:t> </a:t>
              </a:r>
              <a:r>
                <a:rPr lang="en-US" altLang="zh-CN" dirty="0" err="1">
                  <a:solidFill>
                    <a:schemeClr val="bg1"/>
                  </a:solidFill>
                  <a:latin typeface="UTM Azuki" panose="02040603050506020204" pitchFamily="18" charset="0"/>
                </a:rPr>
                <a:t>chủ</a:t>
              </a:r>
              <a:r>
                <a:rPr lang="en-US" altLang="zh-CN" dirty="0">
                  <a:solidFill>
                    <a:schemeClr val="bg1"/>
                  </a:solidFill>
                  <a:latin typeface="UTM Azuki" panose="02040603050506020204" pitchFamily="18" charset="0"/>
                </a:rPr>
                <a:t> </a:t>
              </a:r>
              <a:r>
                <a:rPr lang="en-US" altLang="zh-CN" dirty="0" err="1">
                  <a:solidFill>
                    <a:schemeClr val="bg1"/>
                  </a:solidFill>
                  <a:latin typeface="UTM Azuki" panose="02040603050506020204" pitchFamily="18" charset="0"/>
                </a:rPr>
                <a:t>động</a:t>
              </a:r>
              <a:r>
                <a:rPr lang="en-US" altLang="zh-CN" dirty="0">
                  <a:solidFill>
                    <a:schemeClr val="bg1"/>
                  </a:solidFill>
                  <a:latin typeface="UTM Azuki" panose="02040603050506020204" pitchFamily="18" charset="0"/>
                </a:rPr>
                <a:t> </a:t>
              </a:r>
              <a:r>
                <a:rPr lang="en-US" altLang="zh-CN" dirty="0" err="1">
                  <a:solidFill>
                    <a:schemeClr val="bg1"/>
                  </a:solidFill>
                  <a:latin typeface="UTM Azuki" panose="02040603050506020204" pitchFamily="18" charset="0"/>
                </a:rPr>
                <a:t>giảng</a:t>
              </a:r>
              <a:r>
                <a:rPr lang="en-US" altLang="zh-CN" dirty="0">
                  <a:solidFill>
                    <a:schemeClr val="bg1"/>
                  </a:solidFill>
                  <a:latin typeface="UTM Azuki" panose="02040603050506020204" pitchFamily="18" charset="0"/>
                </a:rPr>
                <a:t> </a:t>
              </a:r>
              <a:r>
                <a:rPr lang="en-US" altLang="zh-CN" dirty="0" err="1">
                  <a:solidFill>
                    <a:schemeClr val="bg1"/>
                  </a:solidFill>
                  <a:latin typeface="UTM Azuki" panose="02040603050506020204" pitchFamily="18" charset="0"/>
                </a:rPr>
                <a:t>hòa</a:t>
              </a:r>
              <a:endParaRPr lang="zh-CN" altLang="en-US" dirty="0">
                <a:solidFill>
                  <a:schemeClr val="bg1"/>
                </a:solidFill>
                <a:latin typeface="UTM Azuki" panose="02040603050506020204" pitchFamily="18" charset="0"/>
              </a:endParaRPr>
            </a:p>
          </p:txBody>
        </p:sp>
        <p:sp>
          <p:nvSpPr>
            <p:cNvPr id="109581" name="Rectangle 12"/>
            <p:cNvSpPr>
              <a:spLocks noChangeArrowheads="1"/>
            </p:cNvSpPr>
            <p:nvPr/>
          </p:nvSpPr>
          <p:spPr bwMode="auto">
            <a:xfrm>
              <a:off x="1111" y="3043"/>
              <a:ext cx="1665" cy="245"/>
            </a:xfrm>
            <a:prstGeom prst="rect">
              <a:avLst/>
            </a:prstGeom>
            <a:noFill/>
            <a:ln w="9525" algn="ctr">
              <a:noFill/>
              <a:miter lim="800000"/>
              <a:headEnd/>
              <a:tailEnd/>
            </a:ln>
          </p:spPr>
          <p:txBody>
            <a:bodyPr>
              <a:spAutoFit/>
            </a:bodyPr>
            <a:lstStyle/>
            <a:p>
              <a:pPr eaLnBrk="0" hangingPunct="0"/>
              <a:r>
                <a:rPr lang="en-US" altLang="zh-CN" dirty="0" err="1">
                  <a:solidFill>
                    <a:schemeClr val="bg1"/>
                  </a:solidFill>
                  <a:latin typeface="UTM Azuki" panose="02040603050506020204" pitchFamily="18" charset="0"/>
                </a:rPr>
                <a:t>Quách</a:t>
              </a:r>
              <a:r>
                <a:rPr lang="en-US" altLang="zh-CN" dirty="0">
                  <a:solidFill>
                    <a:schemeClr val="bg1"/>
                  </a:solidFill>
                  <a:latin typeface="UTM Azuki" panose="02040603050506020204" pitchFamily="18" charset="0"/>
                </a:rPr>
                <a:t> </a:t>
              </a:r>
              <a:r>
                <a:rPr lang="en-US" altLang="zh-CN" dirty="0" err="1">
                  <a:solidFill>
                    <a:schemeClr val="bg1"/>
                  </a:solidFill>
                  <a:latin typeface="UTM Azuki" panose="02040603050506020204" pitchFamily="18" charset="0"/>
                </a:rPr>
                <a:t>Quỳ</a:t>
              </a:r>
              <a:r>
                <a:rPr lang="en-US" altLang="zh-CN" dirty="0">
                  <a:solidFill>
                    <a:schemeClr val="bg1"/>
                  </a:solidFill>
                  <a:latin typeface="UTM Azuki" panose="02040603050506020204" pitchFamily="18" charset="0"/>
                </a:rPr>
                <a:t> </a:t>
              </a:r>
              <a:r>
                <a:rPr lang="en-US" altLang="zh-CN" dirty="0" err="1">
                  <a:solidFill>
                    <a:schemeClr val="bg1"/>
                  </a:solidFill>
                  <a:latin typeface="UTM Azuki" panose="02040603050506020204" pitchFamily="18" charset="0"/>
                </a:rPr>
                <a:t>rút</a:t>
              </a:r>
              <a:r>
                <a:rPr lang="en-US" altLang="zh-CN" dirty="0">
                  <a:solidFill>
                    <a:schemeClr val="bg1"/>
                  </a:solidFill>
                  <a:latin typeface="UTM Azuki" panose="02040603050506020204" pitchFamily="18" charset="0"/>
                </a:rPr>
                <a:t> </a:t>
              </a:r>
              <a:r>
                <a:rPr lang="en-US" altLang="zh-CN" dirty="0" err="1">
                  <a:solidFill>
                    <a:schemeClr val="bg1"/>
                  </a:solidFill>
                  <a:latin typeface="UTM Azuki" panose="02040603050506020204" pitchFamily="18" charset="0"/>
                </a:rPr>
                <a:t>về</a:t>
              </a:r>
              <a:r>
                <a:rPr lang="en-US" altLang="zh-CN" dirty="0">
                  <a:solidFill>
                    <a:schemeClr val="bg1"/>
                  </a:solidFill>
                  <a:latin typeface="UTM Azuki" panose="02040603050506020204" pitchFamily="18" charset="0"/>
                </a:rPr>
                <a:t> </a:t>
              </a:r>
              <a:r>
                <a:rPr lang="en-US" altLang="zh-CN" dirty="0" err="1">
                  <a:solidFill>
                    <a:schemeClr val="bg1"/>
                  </a:solidFill>
                  <a:latin typeface="UTM Azuki" panose="02040603050506020204" pitchFamily="18" charset="0"/>
                </a:rPr>
                <a:t>nước</a:t>
              </a:r>
              <a:endParaRPr lang="zh-CN" altLang="en-US" dirty="0">
                <a:solidFill>
                  <a:schemeClr val="bg1"/>
                </a:solidFill>
                <a:latin typeface="UTM Azuki" panose="02040603050506020204" pitchFamily="18" charset="0"/>
              </a:endParaRPr>
            </a:p>
          </p:txBody>
        </p:sp>
      </p:grpSp>
      <p:grpSp>
        <p:nvGrpSpPr>
          <p:cNvPr id="25715" name="Group 115"/>
          <p:cNvGrpSpPr>
            <a:grpSpLocks/>
          </p:cNvGrpSpPr>
          <p:nvPr/>
        </p:nvGrpSpPr>
        <p:grpSpPr bwMode="auto">
          <a:xfrm>
            <a:off x="5937700" y="1914501"/>
            <a:ext cx="2234700" cy="1932938"/>
            <a:chOff x="4003" y="1570"/>
            <a:chExt cx="1236" cy="1284"/>
          </a:xfrm>
        </p:grpSpPr>
        <p:pic>
          <p:nvPicPr>
            <p:cNvPr id="109583" name="Picture 3" descr="C:\Users\Administrator\Desktop\9.png"/>
            <p:cNvPicPr>
              <a:picLocks noChangeAspect="1" noChangeArrowheads="1"/>
            </p:cNvPicPr>
            <p:nvPr/>
          </p:nvPicPr>
          <p:blipFill>
            <a:blip r:embed="rId5"/>
            <a:srcRect/>
            <a:stretch>
              <a:fillRect/>
            </a:stretch>
          </p:blipFill>
          <p:spPr bwMode="auto">
            <a:xfrm>
              <a:off x="4003" y="1570"/>
              <a:ext cx="1236" cy="1284"/>
            </a:xfrm>
            <a:prstGeom prst="rect">
              <a:avLst/>
            </a:prstGeom>
            <a:noFill/>
            <a:ln w="9525">
              <a:noFill/>
              <a:miter lim="800000"/>
              <a:headEnd/>
              <a:tailEnd/>
            </a:ln>
          </p:spPr>
        </p:pic>
        <p:sp>
          <p:nvSpPr>
            <p:cNvPr id="22" name="TextBox 21"/>
            <p:cNvSpPr txBox="1"/>
            <p:nvPr/>
          </p:nvSpPr>
          <p:spPr>
            <a:xfrm>
              <a:off x="4332" y="1979"/>
              <a:ext cx="763" cy="368"/>
            </a:xfrm>
            <a:prstGeom prst="rect">
              <a:avLst/>
            </a:prstGeom>
            <a:noFill/>
          </p:spPr>
          <p:txBody>
            <a:bodyPr wrap="none">
              <a:spAutoFit/>
            </a:bodyPr>
            <a:lstStyle/>
            <a:p>
              <a:pPr>
                <a:defRPr/>
              </a:pPr>
              <a:r>
                <a:rPr lang="en-US" altLang="zh-CN" sz="3000" dirty="0" err="1">
                  <a:solidFill>
                    <a:schemeClr val="bg1"/>
                  </a:solidFill>
                  <a:latin typeface="UTM Azuki" panose="02040603050506020204" pitchFamily="18" charset="0"/>
                  <a:ea typeface="+mn-ea"/>
                </a:rPr>
                <a:t>Kết</a:t>
              </a:r>
              <a:r>
                <a:rPr lang="en-US" altLang="zh-CN" sz="3000" dirty="0">
                  <a:solidFill>
                    <a:schemeClr val="bg1"/>
                  </a:solidFill>
                  <a:latin typeface="UTM Azuki" panose="02040603050506020204" pitchFamily="18" charset="0"/>
                  <a:ea typeface="+mn-ea"/>
                </a:rPr>
                <a:t> </a:t>
              </a:r>
              <a:r>
                <a:rPr lang="en-US" altLang="zh-CN" sz="3000" dirty="0" err="1">
                  <a:solidFill>
                    <a:schemeClr val="bg1"/>
                  </a:solidFill>
                  <a:latin typeface="UTM Azuki" panose="02040603050506020204" pitchFamily="18" charset="0"/>
                  <a:ea typeface="+mn-ea"/>
                </a:rPr>
                <a:t>quả</a:t>
              </a:r>
              <a:endParaRPr lang="zh-CN" altLang="en-US" sz="3000" dirty="0">
                <a:solidFill>
                  <a:schemeClr val="bg1"/>
                </a:solidFill>
                <a:latin typeface="UTM Azuki" panose="02040603050506020204" pitchFamily="18" charset="0"/>
                <a:ea typeface="+mn-ea"/>
              </a:endParaRPr>
            </a:p>
          </p:txBody>
        </p:sp>
      </p:grpSp>
      <p:sp>
        <p:nvSpPr>
          <p:cNvPr id="18" name="TextBox 17"/>
          <p:cNvSpPr txBox="1">
            <a:spLocks noChangeArrowheads="1"/>
          </p:cNvSpPr>
          <p:nvPr/>
        </p:nvSpPr>
        <p:spPr bwMode="auto">
          <a:xfrm>
            <a:off x="497174" y="195486"/>
            <a:ext cx="1300713" cy="411829"/>
          </a:xfrm>
          <a:prstGeom prst="rect">
            <a:avLst/>
          </a:prstGeom>
          <a:noFill/>
          <a:ln w="9525">
            <a:noFill/>
            <a:miter lim="800000"/>
            <a:headEnd/>
            <a:tailEnd/>
          </a:ln>
        </p:spPr>
        <p:txBody>
          <a:bodyPr wrap="none" lIns="72567" tIns="36283" rIns="72567" bIns="36283">
            <a:spAutoFit/>
          </a:bodyPr>
          <a:lstStyle/>
          <a:p>
            <a:r>
              <a:rPr lang="en-US" altLang="zh-CN" sz="2200" dirty="0">
                <a:solidFill>
                  <a:schemeClr val="bg1"/>
                </a:solidFill>
                <a:latin typeface="UTM Azuki" panose="02040603050506020204" pitchFamily="18" charset="0"/>
                <a:ea typeface="方正大标宋简体" pitchFamily="2" charset="-122"/>
              </a:rPr>
              <a:t>&gt;&gt;</a:t>
            </a:r>
            <a:r>
              <a:rPr lang="en-US" altLang="zh-CN" sz="2200" dirty="0" err="1">
                <a:solidFill>
                  <a:schemeClr val="bg1"/>
                </a:solidFill>
                <a:latin typeface="UTM Azuki" panose="02040603050506020204" pitchFamily="18" charset="0"/>
                <a:ea typeface="方正大标宋简体" pitchFamily="2" charset="-122"/>
              </a:rPr>
              <a:t>Kết</a:t>
            </a:r>
            <a:r>
              <a:rPr lang="en-US" altLang="zh-CN" sz="2200" dirty="0">
                <a:solidFill>
                  <a:schemeClr val="bg1"/>
                </a:solidFill>
                <a:latin typeface="UTM Azuki" panose="02040603050506020204" pitchFamily="18" charset="0"/>
                <a:ea typeface="方正大标宋简体" pitchFamily="2" charset="-122"/>
              </a:rPr>
              <a:t> </a:t>
            </a:r>
            <a:r>
              <a:rPr lang="en-US" altLang="zh-CN" sz="2200" dirty="0" err="1">
                <a:solidFill>
                  <a:schemeClr val="bg1"/>
                </a:solidFill>
                <a:latin typeface="UTM Azuki" panose="02040603050506020204" pitchFamily="18" charset="0"/>
                <a:ea typeface="方正大标宋简体" pitchFamily="2" charset="-122"/>
              </a:rPr>
              <a:t>quả</a:t>
            </a:r>
            <a:endParaRPr lang="zh-CN" altLang="en-US" sz="2200" dirty="0">
              <a:solidFill>
                <a:schemeClr val="bg1"/>
              </a:solidFill>
              <a:latin typeface="UTM Azuki" panose="02040603050506020204" pitchFamily="18" charset="0"/>
              <a:ea typeface="方正大标宋简体" pitchFamily="2" charset="-122"/>
            </a:endParaRPr>
          </a:p>
        </p:txBody>
      </p:sp>
    </p:spTree>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0000"/>
                                  </p:iterate>
                                  <p:childTnLst>
                                    <p:set>
                                      <p:cBhvr>
                                        <p:cTn id="6" dur="1" fill="hold">
                                          <p:stCondLst>
                                            <p:cond delay="0"/>
                                          </p:stCondLst>
                                        </p:cTn>
                                        <p:tgtEl>
                                          <p:spTgt spid="18"/>
                                        </p:tgtEl>
                                        <p:attrNameLst>
                                          <p:attrName>style.visibility</p:attrName>
                                        </p:attrNameLst>
                                      </p:cBhvr>
                                      <p:to>
                                        <p:strVal val="visible"/>
                                      </p:to>
                                    </p:set>
                                    <p:anim calcmode="lin" valueType="num">
                                      <p:cBhvr>
                                        <p:cTn id="7" dur="500" fill="hold"/>
                                        <p:tgtEl>
                                          <p:spTgt spid="18"/>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8"/>
                                        </p:tgtEl>
                                        <p:attrNameLst>
                                          <p:attrName>ppt_y</p:attrName>
                                        </p:attrNameLst>
                                      </p:cBhvr>
                                      <p:tavLst>
                                        <p:tav tm="0">
                                          <p:val>
                                            <p:strVal val="#ppt_y"/>
                                          </p:val>
                                        </p:tav>
                                        <p:tav tm="100000">
                                          <p:val>
                                            <p:strVal val="#ppt_y"/>
                                          </p:val>
                                        </p:tav>
                                      </p:tavLst>
                                    </p:anim>
                                    <p:anim calcmode="lin" valueType="num">
                                      <p:cBhvr>
                                        <p:cTn id="9" dur="500" fill="hold"/>
                                        <p:tgtEl>
                                          <p:spTgt spid="18"/>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8"/>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8"/>
                                        </p:tgtEl>
                                      </p:cBhvr>
                                    </p:animEffect>
                                  </p:childTnLst>
                                </p:cTn>
                              </p:par>
                            </p:childTnLst>
                          </p:cTn>
                        </p:par>
                        <p:par>
                          <p:cTn id="12" fill="hold">
                            <p:stCondLst>
                              <p:cond delay="850"/>
                            </p:stCondLst>
                            <p:childTnLst>
                              <p:par>
                                <p:cTn id="13" presetID="29" presetClass="entr" presetSubtype="0" fill="hold" nodeType="afterEffect">
                                  <p:stCondLst>
                                    <p:cond delay="0"/>
                                  </p:stCondLst>
                                  <p:childTnLst>
                                    <p:set>
                                      <p:cBhvr>
                                        <p:cTn id="14" dur="1" fill="hold">
                                          <p:stCondLst>
                                            <p:cond delay="0"/>
                                          </p:stCondLst>
                                        </p:cTn>
                                        <p:tgtEl>
                                          <p:spTgt spid="25714"/>
                                        </p:tgtEl>
                                        <p:attrNameLst>
                                          <p:attrName>style.visibility</p:attrName>
                                        </p:attrNameLst>
                                      </p:cBhvr>
                                      <p:to>
                                        <p:strVal val="visible"/>
                                      </p:to>
                                    </p:set>
                                    <p:anim calcmode="lin" valueType="num">
                                      <p:cBhvr>
                                        <p:cTn id="15" dur="1000" fill="hold"/>
                                        <p:tgtEl>
                                          <p:spTgt spid="25714"/>
                                        </p:tgtEl>
                                        <p:attrNameLst>
                                          <p:attrName>ppt_x</p:attrName>
                                        </p:attrNameLst>
                                      </p:cBhvr>
                                      <p:tavLst>
                                        <p:tav tm="0">
                                          <p:val>
                                            <p:strVal val="#ppt_x-.2"/>
                                          </p:val>
                                        </p:tav>
                                        <p:tav tm="100000">
                                          <p:val>
                                            <p:strVal val="#ppt_x"/>
                                          </p:val>
                                        </p:tav>
                                      </p:tavLst>
                                    </p:anim>
                                    <p:anim calcmode="lin" valueType="num">
                                      <p:cBhvr>
                                        <p:cTn id="16" dur="1000" fill="hold"/>
                                        <p:tgtEl>
                                          <p:spTgt spid="25714"/>
                                        </p:tgtEl>
                                        <p:attrNameLst>
                                          <p:attrName>ppt_y</p:attrName>
                                        </p:attrNameLst>
                                      </p:cBhvr>
                                      <p:tavLst>
                                        <p:tav tm="0">
                                          <p:val>
                                            <p:strVal val="#ppt_y"/>
                                          </p:val>
                                        </p:tav>
                                        <p:tav tm="100000">
                                          <p:val>
                                            <p:strVal val="#ppt_y"/>
                                          </p:val>
                                        </p:tav>
                                      </p:tavLst>
                                    </p:anim>
                                    <p:animEffect transition="in" filter="wipe(right)" prLst="gradientSize: 0.1">
                                      <p:cBhvr>
                                        <p:cTn id="17" dur="1000"/>
                                        <p:tgtEl>
                                          <p:spTgt spid="25714"/>
                                        </p:tgtEl>
                                      </p:cBhvr>
                                    </p:animEffect>
                                  </p:childTnLst>
                                </p:cTn>
                              </p:par>
                            </p:childTnLst>
                          </p:cTn>
                        </p:par>
                        <p:par>
                          <p:cTn id="18" fill="hold">
                            <p:stCondLst>
                              <p:cond delay="1850"/>
                            </p:stCondLst>
                            <p:childTnLst>
                              <p:par>
                                <p:cTn id="19" presetID="29" presetClass="entr" presetSubtype="0" fill="hold" nodeType="afterEffect">
                                  <p:stCondLst>
                                    <p:cond delay="0"/>
                                  </p:stCondLst>
                                  <p:childTnLst>
                                    <p:set>
                                      <p:cBhvr>
                                        <p:cTn id="20" dur="1" fill="hold">
                                          <p:stCondLst>
                                            <p:cond delay="0"/>
                                          </p:stCondLst>
                                        </p:cTn>
                                        <p:tgtEl>
                                          <p:spTgt spid="25621"/>
                                        </p:tgtEl>
                                        <p:attrNameLst>
                                          <p:attrName>style.visibility</p:attrName>
                                        </p:attrNameLst>
                                      </p:cBhvr>
                                      <p:to>
                                        <p:strVal val="visible"/>
                                      </p:to>
                                    </p:set>
                                    <p:anim calcmode="lin" valueType="num">
                                      <p:cBhvr>
                                        <p:cTn id="21" dur="1000" fill="hold"/>
                                        <p:tgtEl>
                                          <p:spTgt spid="25621"/>
                                        </p:tgtEl>
                                        <p:attrNameLst>
                                          <p:attrName>ppt_x</p:attrName>
                                        </p:attrNameLst>
                                      </p:cBhvr>
                                      <p:tavLst>
                                        <p:tav tm="0">
                                          <p:val>
                                            <p:strVal val="#ppt_x-.2"/>
                                          </p:val>
                                        </p:tav>
                                        <p:tav tm="100000">
                                          <p:val>
                                            <p:strVal val="#ppt_x"/>
                                          </p:val>
                                        </p:tav>
                                      </p:tavLst>
                                    </p:anim>
                                    <p:anim calcmode="lin" valueType="num">
                                      <p:cBhvr>
                                        <p:cTn id="22" dur="1000" fill="hold"/>
                                        <p:tgtEl>
                                          <p:spTgt spid="25621"/>
                                        </p:tgtEl>
                                        <p:attrNameLst>
                                          <p:attrName>ppt_y</p:attrName>
                                        </p:attrNameLst>
                                      </p:cBhvr>
                                      <p:tavLst>
                                        <p:tav tm="0">
                                          <p:val>
                                            <p:strVal val="#ppt_y"/>
                                          </p:val>
                                        </p:tav>
                                        <p:tav tm="100000">
                                          <p:val>
                                            <p:strVal val="#ppt_y"/>
                                          </p:val>
                                        </p:tav>
                                      </p:tavLst>
                                    </p:anim>
                                    <p:animEffect transition="in" filter="wipe(right)" prLst="gradientSize: 0.1">
                                      <p:cBhvr>
                                        <p:cTn id="23" dur="1000"/>
                                        <p:tgtEl>
                                          <p:spTgt spid="25621"/>
                                        </p:tgtEl>
                                      </p:cBhvr>
                                    </p:animEffect>
                                  </p:childTnLst>
                                </p:cTn>
                              </p:par>
                            </p:childTnLst>
                          </p:cTn>
                        </p:par>
                        <p:par>
                          <p:cTn id="24" fill="hold">
                            <p:stCondLst>
                              <p:cond delay="2850"/>
                            </p:stCondLst>
                            <p:childTnLst>
                              <p:par>
                                <p:cTn id="25" presetID="35" presetClass="entr" presetSubtype="0" fill="hold" nodeType="afterEffect">
                                  <p:stCondLst>
                                    <p:cond delay="0"/>
                                  </p:stCondLst>
                                  <p:childTnLst>
                                    <p:set>
                                      <p:cBhvr>
                                        <p:cTn id="26" dur="1" fill="hold">
                                          <p:stCondLst>
                                            <p:cond delay="0"/>
                                          </p:stCondLst>
                                        </p:cTn>
                                        <p:tgtEl>
                                          <p:spTgt spid="25715"/>
                                        </p:tgtEl>
                                        <p:attrNameLst>
                                          <p:attrName>style.visibility</p:attrName>
                                        </p:attrNameLst>
                                      </p:cBhvr>
                                      <p:to>
                                        <p:strVal val="visible"/>
                                      </p:to>
                                    </p:set>
                                    <p:animEffect transition="in" filter="fade">
                                      <p:cBhvr>
                                        <p:cTn id="27" dur="2000"/>
                                        <p:tgtEl>
                                          <p:spTgt spid="25715"/>
                                        </p:tgtEl>
                                      </p:cBhvr>
                                    </p:animEffect>
                                    <p:anim calcmode="lin" valueType="num">
                                      <p:cBhvr>
                                        <p:cTn id="28" dur="2000" fill="hold"/>
                                        <p:tgtEl>
                                          <p:spTgt spid="25715"/>
                                        </p:tgtEl>
                                        <p:attrNameLst>
                                          <p:attrName>style.rotation</p:attrName>
                                        </p:attrNameLst>
                                      </p:cBhvr>
                                      <p:tavLst>
                                        <p:tav tm="0">
                                          <p:val>
                                            <p:fltVal val="720"/>
                                          </p:val>
                                        </p:tav>
                                        <p:tav tm="100000">
                                          <p:val>
                                            <p:fltVal val="0"/>
                                          </p:val>
                                        </p:tav>
                                      </p:tavLst>
                                    </p:anim>
                                    <p:anim calcmode="lin" valueType="num">
                                      <p:cBhvr>
                                        <p:cTn id="29" dur="2000" fill="hold"/>
                                        <p:tgtEl>
                                          <p:spTgt spid="25715"/>
                                        </p:tgtEl>
                                        <p:attrNameLst>
                                          <p:attrName>ppt_h</p:attrName>
                                        </p:attrNameLst>
                                      </p:cBhvr>
                                      <p:tavLst>
                                        <p:tav tm="0">
                                          <p:val>
                                            <p:fltVal val="0"/>
                                          </p:val>
                                        </p:tav>
                                        <p:tav tm="100000">
                                          <p:val>
                                            <p:strVal val="#ppt_h"/>
                                          </p:val>
                                        </p:tav>
                                      </p:tavLst>
                                    </p:anim>
                                    <p:anim calcmode="lin" valueType="num">
                                      <p:cBhvr>
                                        <p:cTn id="30" dur="2000" fill="hold"/>
                                        <p:tgtEl>
                                          <p:spTgt spid="25715"/>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2">
            <a:extLst>
              <a:ext uri="{FF2B5EF4-FFF2-40B4-BE49-F238E27FC236}">
                <a16:creationId xmlns:a16="http://schemas.microsoft.com/office/drawing/2014/main" id="{95BDB53E-ED99-449C-9041-38FC9E498F63}"/>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899592" y="650607"/>
            <a:ext cx="3534928" cy="33376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Text Box 3">
            <a:extLst>
              <a:ext uri="{FF2B5EF4-FFF2-40B4-BE49-F238E27FC236}">
                <a16:creationId xmlns:a16="http://schemas.microsoft.com/office/drawing/2014/main" id="{323557BA-BFB6-4B3F-B876-465B1EB91539}"/>
              </a:ext>
            </a:extLst>
          </p:cNvPr>
          <p:cNvSpPr txBox="1">
            <a:spLocks noChangeArrowheads="1"/>
          </p:cNvSpPr>
          <p:nvPr/>
        </p:nvSpPr>
        <p:spPr bwMode="auto">
          <a:xfrm>
            <a:off x="899592" y="4005813"/>
            <a:ext cx="3038982" cy="707854"/>
          </a:xfrm>
          <a:prstGeom prst="rect">
            <a:avLst/>
          </a:prstGeom>
          <a:noFill/>
          <a:ln w="9525">
            <a:noFill/>
            <a:miter lim="800000"/>
            <a:headEnd/>
            <a:tailEnd/>
          </a:ln>
          <a:effectLst/>
        </p:spPr>
        <p:txBody>
          <a:bodyPr wrap="square" lIns="91405" tIns="45704" rIns="91405" bIns="45704">
            <a:spAutoFit/>
          </a:bodyPr>
          <a:lstStyle/>
          <a:p>
            <a:pPr algn="ctr" eaLnBrk="1" hangingPunct="1">
              <a:spcBef>
                <a:spcPct val="50000"/>
              </a:spcBef>
              <a:defRPr/>
            </a:pPr>
            <a:r>
              <a:rPr lang="en-US" sz="2000" b="1" dirty="0" err="1">
                <a:effectLst>
                  <a:outerShdw blurRad="38100" dist="38100" dir="2700000" algn="tl">
                    <a:srgbClr val="FFFFFF"/>
                  </a:outerShdw>
                </a:effectLst>
                <a:latin typeface="UVN Bay Buom Hep Nang" panose="00000400000000000000" pitchFamily="2" charset="0"/>
              </a:rPr>
              <a:t>Đền</a:t>
            </a:r>
            <a:r>
              <a:rPr lang="en-US" sz="2000" b="1" dirty="0">
                <a:effectLst>
                  <a:outerShdw blurRad="38100" dist="38100" dir="2700000" algn="tl">
                    <a:srgbClr val="FFFFFF"/>
                  </a:outerShdw>
                </a:effectLst>
                <a:latin typeface="UVN Bay Buom Hep Nang" panose="00000400000000000000" pitchFamily="2" charset="0"/>
              </a:rPr>
              <a:t> </a:t>
            </a:r>
            <a:r>
              <a:rPr lang="en-US" sz="2000" b="1" dirty="0" err="1">
                <a:effectLst>
                  <a:outerShdw blurRad="38100" dist="38100" dir="2700000" algn="tl">
                    <a:srgbClr val="FFFFFF"/>
                  </a:outerShdw>
                </a:effectLst>
                <a:latin typeface="UVN Bay Buom Hep Nang" panose="00000400000000000000" pitchFamily="2" charset="0"/>
              </a:rPr>
              <a:t>thờ</a:t>
            </a:r>
            <a:r>
              <a:rPr lang="en-US" sz="2000" b="1" dirty="0">
                <a:effectLst>
                  <a:outerShdw blurRad="38100" dist="38100" dir="2700000" algn="tl">
                    <a:srgbClr val="FFFFFF"/>
                  </a:outerShdw>
                </a:effectLst>
                <a:latin typeface="UVN Bay Buom Hep Nang" panose="00000400000000000000" pitchFamily="2" charset="0"/>
              </a:rPr>
              <a:t> </a:t>
            </a:r>
            <a:r>
              <a:rPr lang="en-US" sz="2000" b="1" dirty="0" err="1">
                <a:effectLst>
                  <a:outerShdw blurRad="38100" dist="38100" dir="2700000" algn="tl">
                    <a:srgbClr val="FFFFFF"/>
                  </a:outerShdw>
                </a:effectLst>
                <a:latin typeface="UVN Bay Buom Hep Nang" panose="00000400000000000000" pitchFamily="2" charset="0"/>
              </a:rPr>
              <a:t>Lý</a:t>
            </a:r>
            <a:r>
              <a:rPr lang="en-US" sz="2000" b="1" dirty="0">
                <a:effectLst>
                  <a:outerShdw blurRad="38100" dist="38100" dir="2700000" algn="tl">
                    <a:srgbClr val="FFFFFF"/>
                  </a:outerShdw>
                </a:effectLst>
                <a:latin typeface="UVN Bay Buom Hep Nang" panose="00000400000000000000" pitchFamily="2" charset="0"/>
              </a:rPr>
              <a:t> </a:t>
            </a:r>
            <a:r>
              <a:rPr lang="en-US" sz="2000" b="1" dirty="0" err="1">
                <a:effectLst>
                  <a:outerShdw blurRad="38100" dist="38100" dir="2700000" algn="tl">
                    <a:srgbClr val="FFFFFF"/>
                  </a:outerShdw>
                </a:effectLst>
                <a:latin typeface="UVN Bay Buom Hep Nang" panose="00000400000000000000" pitchFamily="2" charset="0"/>
              </a:rPr>
              <a:t>Thường</a:t>
            </a:r>
            <a:r>
              <a:rPr lang="en-US" sz="2000" b="1" dirty="0">
                <a:effectLst>
                  <a:outerShdw blurRad="38100" dist="38100" dir="2700000" algn="tl">
                    <a:srgbClr val="FFFFFF"/>
                  </a:outerShdw>
                </a:effectLst>
                <a:latin typeface="UVN Bay Buom Hep Nang" panose="00000400000000000000" pitchFamily="2" charset="0"/>
              </a:rPr>
              <a:t> </a:t>
            </a:r>
            <a:r>
              <a:rPr lang="en-US" sz="2000" b="1" dirty="0" err="1">
                <a:effectLst>
                  <a:outerShdw blurRad="38100" dist="38100" dir="2700000" algn="tl">
                    <a:srgbClr val="FFFFFF"/>
                  </a:outerShdw>
                </a:effectLst>
                <a:latin typeface="UVN Bay Buom Hep Nang" panose="00000400000000000000" pitchFamily="2" charset="0"/>
              </a:rPr>
              <a:t>Kiệt</a:t>
            </a:r>
            <a:r>
              <a:rPr lang="en-US" sz="2000" b="1" dirty="0">
                <a:effectLst>
                  <a:outerShdw blurRad="38100" dist="38100" dir="2700000" algn="tl">
                    <a:srgbClr val="FFFFFF"/>
                  </a:outerShdw>
                </a:effectLst>
                <a:latin typeface="UVN Bay Buom Hep Nang" panose="00000400000000000000" pitchFamily="2" charset="0"/>
              </a:rPr>
              <a:t> ở Thanh </a:t>
            </a:r>
            <a:r>
              <a:rPr lang="en-US" sz="2000" b="1" dirty="0" err="1">
                <a:effectLst>
                  <a:outerShdw blurRad="38100" dist="38100" dir="2700000" algn="tl">
                    <a:srgbClr val="FFFFFF"/>
                  </a:outerShdw>
                </a:effectLst>
                <a:latin typeface="UVN Bay Buom Hep Nang" panose="00000400000000000000" pitchFamily="2" charset="0"/>
              </a:rPr>
              <a:t>Hóa</a:t>
            </a:r>
            <a:endParaRPr lang="en-US" sz="2000" b="1" dirty="0">
              <a:effectLst>
                <a:outerShdw blurRad="38100" dist="38100" dir="2700000" algn="tl">
                  <a:srgbClr val="FFFFFF"/>
                </a:outerShdw>
              </a:effectLst>
              <a:latin typeface="UVN Bay Buom Hep Nang" panose="00000400000000000000" pitchFamily="2" charset="0"/>
            </a:endParaRPr>
          </a:p>
        </p:txBody>
      </p:sp>
      <p:sp>
        <p:nvSpPr>
          <p:cNvPr id="21" name="Text Box 4">
            <a:extLst>
              <a:ext uri="{FF2B5EF4-FFF2-40B4-BE49-F238E27FC236}">
                <a16:creationId xmlns:a16="http://schemas.microsoft.com/office/drawing/2014/main" id="{2AC0173A-A62E-45C6-AD84-5B2704E8A4A0}"/>
              </a:ext>
            </a:extLst>
          </p:cNvPr>
          <p:cNvSpPr txBox="1">
            <a:spLocks noChangeArrowheads="1"/>
          </p:cNvSpPr>
          <p:nvPr/>
        </p:nvSpPr>
        <p:spPr bwMode="auto">
          <a:xfrm>
            <a:off x="4932040" y="4103871"/>
            <a:ext cx="3962400" cy="461633"/>
          </a:xfrm>
          <a:prstGeom prst="rect">
            <a:avLst/>
          </a:prstGeom>
          <a:noFill/>
          <a:ln w="9525">
            <a:noFill/>
            <a:miter lim="800000"/>
            <a:headEnd/>
            <a:tailEnd/>
          </a:ln>
          <a:effectLst/>
        </p:spPr>
        <p:txBody>
          <a:bodyPr lIns="91405" tIns="45704" rIns="91405" bIns="45704">
            <a:spAutoFit/>
          </a:bodyPr>
          <a:lstStyle/>
          <a:p>
            <a:pPr eaLnBrk="1" hangingPunct="1">
              <a:spcBef>
                <a:spcPct val="50000"/>
              </a:spcBef>
              <a:defRPr/>
            </a:pPr>
            <a:r>
              <a:rPr lang="en-US" sz="2400" b="1" dirty="0" err="1">
                <a:effectLst>
                  <a:outerShdw blurRad="38100" dist="38100" dir="2700000" algn="tl">
                    <a:srgbClr val="FFFFFF"/>
                  </a:outerShdw>
                </a:effectLst>
                <a:latin typeface="UVN Bay Buom Hep Nang" panose="00000400000000000000" pitchFamily="2" charset="0"/>
              </a:rPr>
              <a:t>Tượng</a:t>
            </a:r>
            <a:r>
              <a:rPr lang="en-US" sz="2400" b="1" dirty="0">
                <a:effectLst>
                  <a:outerShdw blurRad="38100" dist="38100" dir="2700000" algn="tl">
                    <a:srgbClr val="FFFFFF"/>
                  </a:outerShdw>
                </a:effectLst>
                <a:latin typeface="UVN Bay Buom Hep Nang" panose="00000400000000000000" pitchFamily="2" charset="0"/>
              </a:rPr>
              <a:t> </a:t>
            </a:r>
            <a:r>
              <a:rPr lang="en-US" sz="2400" b="1" dirty="0" err="1">
                <a:effectLst>
                  <a:outerShdw blurRad="38100" dist="38100" dir="2700000" algn="tl">
                    <a:srgbClr val="FFFFFF"/>
                  </a:outerShdw>
                </a:effectLst>
                <a:latin typeface="UVN Bay Buom Hep Nang" panose="00000400000000000000" pitchFamily="2" charset="0"/>
              </a:rPr>
              <a:t>Lý</a:t>
            </a:r>
            <a:r>
              <a:rPr lang="en-US" sz="2400" b="1" dirty="0">
                <a:effectLst>
                  <a:outerShdw blurRad="38100" dist="38100" dir="2700000" algn="tl">
                    <a:srgbClr val="FFFFFF"/>
                  </a:outerShdw>
                </a:effectLst>
                <a:latin typeface="UVN Bay Buom Hep Nang" panose="00000400000000000000" pitchFamily="2" charset="0"/>
              </a:rPr>
              <a:t> </a:t>
            </a:r>
            <a:r>
              <a:rPr lang="en-US" sz="2400" b="1" dirty="0" err="1">
                <a:effectLst>
                  <a:outerShdw blurRad="38100" dist="38100" dir="2700000" algn="tl">
                    <a:srgbClr val="FFFFFF"/>
                  </a:outerShdw>
                </a:effectLst>
                <a:latin typeface="UVN Bay Buom Hep Nang" panose="00000400000000000000" pitchFamily="2" charset="0"/>
              </a:rPr>
              <a:t>Thường</a:t>
            </a:r>
            <a:r>
              <a:rPr lang="en-US" sz="2400" b="1" dirty="0">
                <a:effectLst>
                  <a:outerShdw blurRad="38100" dist="38100" dir="2700000" algn="tl">
                    <a:srgbClr val="FFFFFF"/>
                  </a:outerShdw>
                </a:effectLst>
                <a:latin typeface="UVN Bay Buom Hep Nang" panose="00000400000000000000" pitchFamily="2" charset="0"/>
              </a:rPr>
              <a:t> </a:t>
            </a:r>
            <a:r>
              <a:rPr lang="en-US" sz="2400" b="1" dirty="0" err="1">
                <a:effectLst>
                  <a:outerShdw blurRad="38100" dist="38100" dir="2700000" algn="tl">
                    <a:srgbClr val="FFFFFF"/>
                  </a:outerShdw>
                </a:effectLst>
                <a:latin typeface="UVN Bay Buom Hep Nang" panose="00000400000000000000" pitchFamily="2" charset="0"/>
              </a:rPr>
              <a:t>Kiệt</a:t>
            </a:r>
            <a:endParaRPr lang="en-US" sz="2400" b="1" dirty="0">
              <a:effectLst>
                <a:outerShdw blurRad="38100" dist="38100" dir="2700000" algn="tl">
                  <a:srgbClr val="FFFFFF"/>
                </a:outerShdw>
              </a:effectLst>
              <a:latin typeface="UVN Bay Buom Hep Nang" panose="00000400000000000000" pitchFamily="2" charset="0"/>
            </a:endParaRPr>
          </a:p>
        </p:txBody>
      </p:sp>
      <p:pic>
        <p:nvPicPr>
          <p:cNvPr id="23" name="Picture 5">
            <a:extLst>
              <a:ext uri="{FF2B5EF4-FFF2-40B4-BE49-F238E27FC236}">
                <a16:creationId xmlns:a16="http://schemas.microsoft.com/office/drawing/2014/main" id="{79EBA3A4-030E-44C9-874F-BEC16343C2B6}"/>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4709480" y="650885"/>
            <a:ext cx="3534928" cy="333739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box(in)">
                                      <p:cBhvr>
                                        <p:cTn id="7" dur="500"/>
                                        <p:tgtEl>
                                          <p:spTgt spid="19"/>
                                        </p:tgtEl>
                                      </p:cBhvr>
                                    </p:animEffect>
                                  </p:childTnLst>
                                </p:cTn>
                              </p:par>
                              <p:par>
                                <p:cTn id="8" presetID="4" presetClass="entr" presetSubtype="16"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box(in)">
                                      <p:cBhvr>
                                        <p:cTn id="10" dur="500"/>
                                        <p:tgtEl>
                                          <p:spTgt spid="20"/>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blinds(horizontal)">
                                      <p:cBhvr>
                                        <p:cTn id="15" dur="500"/>
                                        <p:tgtEl>
                                          <p:spTgt spid="23"/>
                                        </p:tgtEl>
                                      </p:cBhvr>
                                    </p:animEffect>
                                  </p:childTnLst>
                                </p:cTn>
                              </p:par>
                              <p:par>
                                <p:cTn id="16" presetID="4" presetClass="entr" presetSubtype="16" fill="hold" nodeType="withEffect">
                                  <p:stCondLst>
                                    <p:cond delay="0"/>
                                  </p:stCondLst>
                                  <p:childTnLst>
                                    <p:set>
                                      <p:cBhvr>
                                        <p:cTn id="17" dur="1" fill="hold">
                                          <p:stCondLst>
                                            <p:cond delay="0"/>
                                          </p:stCondLst>
                                        </p:cTn>
                                        <p:tgtEl>
                                          <p:spTgt spid="21">
                                            <p:txEl>
                                              <p:pRg st="0" end="0"/>
                                            </p:txEl>
                                          </p:spTgt>
                                        </p:tgtEl>
                                        <p:attrNameLst>
                                          <p:attrName>style.visibility</p:attrName>
                                        </p:attrNameLst>
                                      </p:cBhvr>
                                      <p:to>
                                        <p:strVal val="visible"/>
                                      </p:to>
                                    </p:set>
                                    <p:animEffect transition="in" filter="box(in)">
                                      <p:cBhvr>
                                        <p:cTn id="18" dur="500"/>
                                        <p:tgtEl>
                                          <p:spTgt spid="2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 descr="Khu di tích và đền thờ Lý Thường Kiệt - YouTube">
            <a:extLst>
              <a:ext uri="{FF2B5EF4-FFF2-40B4-BE49-F238E27FC236}">
                <a16:creationId xmlns:a16="http://schemas.microsoft.com/office/drawing/2014/main" id="{4E31AB04-C2DE-4ECE-ACCC-C2C7F4770CDB}"/>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1223169" y="765839"/>
            <a:ext cx="6697662" cy="3341040"/>
          </a:xfrm>
          <a:prstGeom prst="rect">
            <a:avLst/>
          </a:prstGeom>
          <a:noFill/>
          <a:extLst>
            <a:ext uri="{909E8E84-426E-40DD-AFC4-6F175D3DCCD1}">
              <a14:hiddenFill xmlns:a14="http://schemas.microsoft.com/office/drawing/2010/main">
                <a:solidFill>
                  <a:srgbClr val="FFFFFF"/>
                </a:solidFill>
              </a14:hiddenFill>
            </a:ext>
          </a:extLst>
        </p:spPr>
      </p:pic>
      <p:sp>
        <p:nvSpPr>
          <p:cNvPr id="17" name="Text Box 19">
            <a:extLst>
              <a:ext uri="{FF2B5EF4-FFF2-40B4-BE49-F238E27FC236}">
                <a16:creationId xmlns:a16="http://schemas.microsoft.com/office/drawing/2014/main" id="{984190BB-0730-4AFE-B09C-FE69FB145062}"/>
              </a:ext>
            </a:extLst>
          </p:cNvPr>
          <p:cNvSpPr txBox="1">
            <a:spLocks noChangeArrowheads="1"/>
          </p:cNvSpPr>
          <p:nvPr/>
        </p:nvSpPr>
        <p:spPr bwMode="auto">
          <a:xfrm>
            <a:off x="971600" y="4093387"/>
            <a:ext cx="7200800" cy="494587"/>
          </a:xfrm>
          <a:prstGeom prst="rect">
            <a:avLst/>
          </a:prstGeom>
          <a:solidFill>
            <a:srgbClr val="FFFFFF"/>
          </a:solidFill>
          <a:ln>
            <a:noFill/>
          </a:ln>
        </p:spPr>
        <p:txBody>
          <a:bodyPr wrap="square" lIns="108804" tIns="54402" rIns="108804" bIns="54402">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defTabSz="488775" eaLnBrk="1" hangingPunct="1">
              <a:spcBef>
                <a:spcPct val="50000"/>
              </a:spcBef>
            </a:pPr>
            <a:r>
              <a:rPr lang="en-US" sz="2500" b="1" kern="0" dirty="0" err="1">
                <a:solidFill>
                  <a:srgbClr val="0033CC"/>
                </a:solidFill>
                <a:latin typeface="UVN Bay Buom Hep Nang" panose="00000400000000000000" pitchFamily="2" charset="0"/>
                <a:ea typeface="-윤명조230" pitchFamily="18" charset="-127"/>
                <a:cs typeface="Times New Roman" pitchFamily="18" charset="0"/>
                <a:sym typeface="Didot"/>
              </a:rPr>
              <a:t>Khu</a:t>
            </a:r>
            <a:r>
              <a:rPr lang="en-US" sz="2500" b="1" kern="0" dirty="0">
                <a:solidFill>
                  <a:srgbClr val="0033CC"/>
                </a:solidFill>
                <a:latin typeface="UVN Bay Buom Hep Nang" panose="00000400000000000000" pitchFamily="2" charset="0"/>
                <a:ea typeface="-윤명조230" pitchFamily="18" charset="-127"/>
                <a:cs typeface="Times New Roman" pitchFamily="18" charset="0"/>
                <a:sym typeface="Didot"/>
              </a:rPr>
              <a:t> di </a:t>
            </a:r>
            <a:r>
              <a:rPr lang="en-US" sz="2500" b="1" kern="0" dirty="0" err="1">
                <a:solidFill>
                  <a:srgbClr val="0033CC"/>
                </a:solidFill>
                <a:latin typeface="UVN Bay Buom Hep Nang" panose="00000400000000000000" pitchFamily="2" charset="0"/>
                <a:ea typeface="-윤명조230" pitchFamily="18" charset="-127"/>
                <a:cs typeface="Times New Roman" pitchFamily="18" charset="0"/>
                <a:sym typeface="Didot"/>
              </a:rPr>
              <a:t>tích</a:t>
            </a:r>
            <a:r>
              <a:rPr lang="en-US" sz="2500" b="1" kern="0" dirty="0">
                <a:solidFill>
                  <a:srgbClr val="0033CC"/>
                </a:solidFill>
                <a:latin typeface="UVN Bay Buom Hep Nang" panose="00000400000000000000" pitchFamily="2" charset="0"/>
                <a:ea typeface="-윤명조230" pitchFamily="18" charset="-127"/>
                <a:cs typeface="Times New Roman" pitchFamily="18" charset="0"/>
                <a:sym typeface="Didot"/>
              </a:rPr>
              <a:t> </a:t>
            </a:r>
            <a:r>
              <a:rPr lang="en-US" sz="2500" b="1" kern="0" dirty="0" err="1">
                <a:solidFill>
                  <a:srgbClr val="0033CC"/>
                </a:solidFill>
                <a:latin typeface="UVN Bay Buom Hep Nang" panose="00000400000000000000" pitchFamily="2" charset="0"/>
                <a:ea typeface="-윤명조230" pitchFamily="18" charset="-127"/>
                <a:cs typeface="Times New Roman" pitchFamily="18" charset="0"/>
                <a:sym typeface="Didot"/>
              </a:rPr>
              <a:t>và</a:t>
            </a:r>
            <a:r>
              <a:rPr lang="en-US" sz="2500" b="1" kern="0" dirty="0">
                <a:solidFill>
                  <a:srgbClr val="0033CC"/>
                </a:solidFill>
                <a:latin typeface="UVN Bay Buom Hep Nang" panose="00000400000000000000" pitchFamily="2" charset="0"/>
                <a:ea typeface="-윤명조230" pitchFamily="18" charset="-127"/>
                <a:cs typeface="Times New Roman" pitchFamily="18" charset="0"/>
                <a:sym typeface="Didot"/>
              </a:rPr>
              <a:t> </a:t>
            </a:r>
            <a:r>
              <a:rPr lang="en-US" sz="2500" b="1" kern="0" dirty="0" err="1">
                <a:solidFill>
                  <a:srgbClr val="0033CC"/>
                </a:solidFill>
                <a:latin typeface="UVN Bay Buom Hep Nang" panose="00000400000000000000" pitchFamily="2" charset="0"/>
                <a:ea typeface="-윤명조230" pitchFamily="18" charset="-127"/>
                <a:cs typeface="Times New Roman" pitchFamily="18" charset="0"/>
                <a:sym typeface="Didot"/>
              </a:rPr>
              <a:t>đền</a:t>
            </a:r>
            <a:r>
              <a:rPr lang="en-US" sz="2500" b="1" kern="0" dirty="0">
                <a:solidFill>
                  <a:srgbClr val="0033CC"/>
                </a:solidFill>
                <a:latin typeface="UVN Bay Buom Hep Nang" panose="00000400000000000000" pitchFamily="2" charset="0"/>
                <a:ea typeface="-윤명조230" pitchFamily="18" charset="-127"/>
                <a:cs typeface="Times New Roman" pitchFamily="18" charset="0"/>
                <a:sym typeface="Didot"/>
              </a:rPr>
              <a:t> </a:t>
            </a:r>
            <a:r>
              <a:rPr lang="en-US" sz="2500" b="1" kern="0" dirty="0" err="1">
                <a:solidFill>
                  <a:srgbClr val="0033CC"/>
                </a:solidFill>
                <a:latin typeface="UVN Bay Buom Hep Nang" panose="00000400000000000000" pitchFamily="2" charset="0"/>
                <a:ea typeface="-윤명조230" pitchFamily="18" charset="-127"/>
                <a:cs typeface="Times New Roman" pitchFamily="18" charset="0"/>
                <a:sym typeface="Didot"/>
              </a:rPr>
              <a:t>thờ</a:t>
            </a:r>
            <a:r>
              <a:rPr lang="en-US" sz="2500" b="1" kern="0" dirty="0">
                <a:solidFill>
                  <a:srgbClr val="0033CC"/>
                </a:solidFill>
                <a:latin typeface="UVN Bay Buom Hep Nang" panose="00000400000000000000" pitchFamily="2" charset="0"/>
                <a:ea typeface="-윤명조230" pitchFamily="18" charset="-127"/>
                <a:cs typeface="Times New Roman" pitchFamily="18" charset="0"/>
                <a:sym typeface="Didot"/>
              </a:rPr>
              <a:t> </a:t>
            </a:r>
            <a:r>
              <a:rPr lang="en-US" sz="2500" b="1" kern="0" dirty="0" err="1">
                <a:solidFill>
                  <a:srgbClr val="0033CC"/>
                </a:solidFill>
                <a:latin typeface="UVN Bay Buom Hep Nang" panose="00000400000000000000" pitchFamily="2" charset="0"/>
                <a:ea typeface="-윤명조230" pitchFamily="18" charset="-127"/>
                <a:cs typeface="Times New Roman" pitchFamily="18" charset="0"/>
                <a:sym typeface="Didot"/>
              </a:rPr>
              <a:t>Lý</a:t>
            </a:r>
            <a:r>
              <a:rPr lang="en-US" sz="2500" b="1" kern="0" dirty="0">
                <a:solidFill>
                  <a:srgbClr val="0033CC"/>
                </a:solidFill>
                <a:latin typeface="UVN Bay Buom Hep Nang" panose="00000400000000000000" pitchFamily="2" charset="0"/>
                <a:ea typeface="-윤명조230" pitchFamily="18" charset="-127"/>
                <a:cs typeface="Times New Roman" pitchFamily="18" charset="0"/>
                <a:sym typeface="Didot"/>
              </a:rPr>
              <a:t> </a:t>
            </a:r>
            <a:r>
              <a:rPr lang="en-US" sz="2500" b="1" kern="0" dirty="0" err="1">
                <a:solidFill>
                  <a:srgbClr val="0033CC"/>
                </a:solidFill>
                <a:latin typeface="UVN Bay Buom Hep Nang" panose="00000400000000000000" pitchFamily="2" charset="0"/>
                <a:ea typeface="-윤명조230" pitchFamily="18" charset="-127"/>
                <a:cs typeface="Times New Roman" pitchFamily="18" charset="0"/>
                <a:sym typeface="Didot"/>
              </a:rPr>
              <a:t>Thường</a:t>
            </a:r>
            <a:r>
              <a:rPr lang="en-US" sz="2500" b="1" kern="0" dirty="0">
                <a:solidFill>
                  <a:srgbClr val="0033CC"/>
                </a:solidFill>
                <a:latin typeface="UVN Bay Buom Hep Nang" panose="00000400000000000000" pitchFamily="2" charset="0"/>
                <a:ea typeface="-윤명조230" pitchFamily="18" charset="-127"/>
                <a:cs typeface="Times New Roman" pitchFamily="18" charset="0"/>
                <a:sym typeface="Didot"/>
              </a:rPr>
              <a:t> </a:t>
            </a:r>
            <a:r>
              <a:rPr lang="en-US" sz="2500" b="1" kern="0" dirty="0" err="1">
                <a:solidFill>
                  <a:srgbClr val="0033CC"/>
                </a:solidFill>
                <a:latin typeface="UVN Bay Buom Hep Nang" panose="00000400000000000000" pitchFamily="2" charset="0"/>
                <a:ea typeface="-윤명조230" pitchFamily="18" charset="-127"/>
                <a:cs typeface="Times New Roman" pitchFamily="18" charset="0"/>
                <a:sym typeface="Didot"/>
              </a:rPr>
              <a:t>Kiệt</a:t>
            </a:r>
            <a:r>
              <a:rPr lang="en-US" sz="2500" b="1" kern="0" dirty="0">
                <a:solidFill>
                  <a:srgbClr val="0033CC"/>
                </a:solidFill>
                <a:latin typeface="UVN Bay Buom Hep Nang" panose="00000400000000000000" pitchFamily="2" charset="0"/>
                <a:ea typeface="-윤명조230" pitchFamily="18" charset="-127"/>
                <a:cs typeface="Times New Roman" pitchFamily="18" charset="0"/>
                <a:sym typeface="Didot"/>
              </a:rPr>
              <a:t> (</a:t>
            </a:r>
            <a:r>
              <a:rPr lang="en-US" sz="2500" b="1" kern="0" dirty="0" err="1">
                <a:solidFill>
                  <a:srgbClr val="0033CC"/>
                </a:solidFill>
                <a:latin typeface="UVN Bay Buom Hep Nang" panose="00000400000000000000" pitchFamily="2" charset="0"/>
                <a:ea typeface="-윤명조230" pitchFamily="18" charset="-127"/>
                <a:cs typeface="Times New Roman" pitchFamily="18" charset="0"/>
                <a:sym typeface="Didot"/>
              </a:rPr>
              <a:t>Bắc</a:t>
            </a:r>
            <a:r>
              <a:rPr lang="en-US" sz="2500" b="1" kern="0" dirty="0">
                <a:solidFill>
                  <a:srgbClr val="0033CC"/>
                </a:solidFill>
                <a:latin typeface="UVN Bay Buom Hep Nang" panose="00000400000000000000" pitchFamily="2" charset="0"/>
                <a:ea typeface="-윤명조230" pitchFamily="18" charset="-127"/>
                <a:cs typeface="Times New Roman" pitchFamily="18" charset="0"/>
                <a:sym typeface="Didot"/>
              </a:rPr>
              <a:t> </a:t>
            </a:r>
            <a:r>
              <a:rPr lang="en-US" sz="2500" b="1" kern="0" dirty="0" err="1">
                <a:solidFill>
                  <a:srgbClr val="0033CC"/>
                </a:solidFill>
                <a:latin typeface="UVN Bay Buom Hep Nang" panose="00000400000000000000" pitchFamily="2" charset="0"/>
                <a:ea typeface="-윤명조230" pitchFamily="18" charset="-127"/>
                <a:cs typeface="Times New Roman" pitchFamily="18" charset="0"/>
                <a:sym typeface="Didot"/>
              </a:rPr>
              <a:t>Ninh</a:t>
            </a:r>
            <a:r>
              <a:rPr lang="en-US" sz="2500" b="1" kern="0" dirty="0">
                <a:solidFill>
                  <a:srgbClr val="0033CC"/>
                </a:solidFill>
                <a:latin typeface="UVN Bay Buom Hep Nang" panose="00000400000000000000" pitchFamily="2" charset="0"/>
                <a:ea typeface="-윤명조230" pitchFamily="18" charset="-127"/>
                <a:cs typeface="Times New Roman" pitchFamily="18" charset="0"/>
                <a:sym typeface="Didot"/>
              </a:rPr>
              <a:t>)</a:t>
            </a:r>
          </a:p>
        </p:txBody>
      </p:sp>
    </p:spTree>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wipe(down)">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928" y="305963"/>
            <a:ext cx="8513805" cy="4528832"/>
          </a:xfrm>
          <a:prstGeom prst="rect">
            <a:avLst/>
          </a:prstGeom>
        </p:spPr>
      </p:pic>
      <p:sp>
        <p:nvSpPr>
          <p:cNvPr id="13" name="矩形 12"/>
          <p:cNvSpPr/>
          <p:nvPr/>
        </p:nvSpPr>
        <p:spPr>
          <a:xfrm>
            <a:off x="0" y="0"/>
            <a:ext cx="326928"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8840733" y="0"/>
            <a:ext cx="303267"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nvSpPr>
        <p:spPr>
          <a:xfrm>
            <a:off x="0" y="0"/>
            <a:ext cx="9144000" cy="30596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矩形 22"/>
          <p:cNvSpPr/>
          <p:nvPr/>
        </p:nvSpPr>
        <p:spPr>
          <a:xfrm>
            <a:off x="0" y="4834795"/>
            <a:ext cx="9144000" cy="30596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4" name="Picture 10" descr="C:\Users\Administrator\Desktop\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88183" y="2777736"/>
            <a:ext cx="1314450" cy="512922"/>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1" descr="C:\Users\Administrator\Desktop\2.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771207" y="2885081"/>
            <a:ext cx="1228725" cy="691515"/>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5" descr="C:\Users\Administrator\Desktop\4.png"/>
          <p:cNvPicPr>
            <a:picLocks noChangeAspect="1" noChangeArrowheads="1"/>
          </p:cNvPicPr>
          <p:nvPr/>
        </p:nvPicPr>
        <p:blipFill>
          <a:blip r:embed="rId6">
            <a:extLst>
              <a:ext uri="{BEBA8EAE-BF5A-486C-A8C5-ECC9F3942E4B}">
                <a14:imgProps xmlns:a14="http://schemas.microsoft.com/office/drawing/2010/main">
                  <a14:imgLayer r:embed="rId7">
                    <a14:imgEffect>
                      <a14:colorTemperature colorTemp="5300"/>
                    </a14:imgEffect>
                    <a14:imgEffect>
                      <a14:saturation sat="66000"/>
                    </a14:imgEffect>
                  </a14:imgLayer>
                </a14:imgProps>
              </a:ext>
            </a:extLst>
          </a:blip>
          <a:srcRect/>
          <a:stretch>
            <a:fillRect/>
          </a:stretch>
        </p:blipFill>
        <p:spPr bwMode="auto">
          <a:xfrm flipH="1">
            <a:off x="4333874" y="33783"/>
            <a:ext cx="714380" cy="5109440"/>
          </a:xfrm>
          <a:prstGeom prst="rect">
            <a:avLst/>
          </a:prstGeom>
          <a:noFill/>
        </p:spPr>
      </p:pic>
      <p:pic>
        <p:nvPicPr>
          <p:cNvPr id="27" name="Picture 5" descr="C:\Users\Administrator\Desktop\4.png"/>
          <p:cNvPicPr>
            <a:picLocks noChangeAspect="1" noChangeArrowheads="1"/>
          </p:cNvPicPr>
          <p:nvPr/>
        </p:nvPicPr>
        <p:blipFill>
          <a:blip r:embed="rId6">
            <a:extLst>
              <a:ext uri="{BEBA8EAE-BF5A-486C-A8C5-ECC9F3942E4B}">
                <a14:imgProps xmlns:a14="http://schemas.microsoft.com/office/drawing/2010/main">
                  <a14:imgLayer r:embed="rId7">
                    <a14:imgEffect>
                      <a14:colorTemperature colorTemp="5300"/>
                    </a14:imgEffect>
                    <a14:imgEffect>
                      <a14:saturation sat="66000"/>
                    </a14:imgEffect>
                  </a14:imgLayer>
                </a14:imgProps>
              </a:ext>
            </a:extLst>
          </a:blip>
          <a:srcRect/>
          <a:stretch>
            <a:fillRect/>
          </a:stretch>
        </p:blipFill>
        <p:spPr bwMode="auto">
          <a:xfrm>
            <a:off x="4176710" y="33783"/>
            <a:ext cx="714380" cy="5109440"/>
          </a:xfrm>
          <a:prstGeom prst="rect">
            <a:avLst/>
          </a:prstGeom>
          <a:noFill/>
        </p:spPr>
      </p:pic>
      <p:sp>
        <p:nvSpPr>
          <p:cNvPr id="28" name="TextBox 27"/>
          <p:cNvSpPr txBox="1"/>
          <p:nvPr/>
        </p:nvSpPr>
        <p:spPr>
          <a:xfrm>
            <a:off x="1258109" y="1002926"/>
            <a:ext cx="6254920" cy="2554545"/>
          </a:xfrm>
          <a:prstGeom prst="rect">
            <a:avLst/>
          </a:prstGeom>
          <a:noFill/>
        </p:spPr>
        <p:txBody>
          <a:bodyPr wrap="square" rtlCol="0">
            <a:spAutoFit/>
          </a:bodyPr>
          <a:lstStyle/>
          <a:p>
            <a:pPr algn="ctr"/>
            <a:r>
              <a:rPr lang="en-US" sz="3200" kern="0" dirty="0" err="1">
                <a:solidFill>
                  <a:srgbClr val="002060"/>
                </a:solidFill>
                <a:latin typeface="UVN Bay Buom Hep Nang" panose="00000400000000000000" pitchFamily="2" charset="0"/>
                <a:ea typeface="-윤고딕140"/>
                <a:cs typeface="-윤고딕140"/>
                <a:sym typeface="Didot"/>
              </a:rPr>
              <a:t>Dưới</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thời</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nhà</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Lý</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bằng</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trí</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thông</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minh</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và</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lòng</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dũng</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cảm</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nhân</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dân</a:t>
            </a:r>
            <a:r>
              <a:rPr lang="en-US" sz="3200" kern="0" dirty="0">
                <a:solidFill>
                  <a:srgbClr val="002060"/>
                </a:solidFill>
                <a:latin typeface="UVN Bay Buom Hep Nang" panose="00000400000000000000" pitchFamily="2" charset="0"/>
                <a:ea typeface="-윤고딕140"/>
                <a:cs typeface="-윤고딕140"/>
                <a:sym typeface="Didot"/>
              </a:rPr>
              <a:t> ta </a:t>
            </a:r>
            <a:r>
              <a:rPr lang="en-US" sz="3200" kern="0" dirty="0" err="1">
                <a:solidFill>
                  <a:srgbClr val="002060"/>
                </a:solidFill>
                <a:latin typeface="UVN Bay Buom Hep Nang" panose="00000400000000000000" pitchFamily="2" charset="0"/>
                <a:ea typeface="-윤고딕140"/>
                <a:cs typeface="-윤고딕140"/>
                <a:sym typeface="Didot"/>
              </a:rPr>
              <a:t>dưới</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sự</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chỉ</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huy</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của</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Lý</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Thường</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Kiệt</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đã</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bảo</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vệ</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được</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nền</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độc</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lập</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của</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đất</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nước</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trước</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sự</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xâm</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lược</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của</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nhà</a:t>
            </a:r>
            <a:r>
              <a:rPr lang="en-US" sz="3200" kern="0" dirty="0">
                <a:solidFill>
                  <a:srgbClr val="002060"/>
                </a:solidFill>
                <a:latin typeface="UVN Bay Buom Hep Nang" panose="00000400000000000000" pitchFamily="2" charset="0"/>
                <a:ea typeface="-윤고딕140"/>
                <a:cs typeface="-윤고딕140"/>
                <a:sym typeface="Didot"/>
              </a:rPr>
              <a:t> </a:t>
            </a:r>
            <a:r>
              <a:rPr lang="en-US" sz="3200" kern="0" dirty="0" err="1">
                <a:solidFill>
                  <a:srgbClr val="002060"/>
                </a:solidFill>
                <a:latin typeface="UVN Bay Buom Hep Nang" panose="00000400000000000000" pitchFamily="2" charset="0"/>
                <a:ea typeface="-윤고딕140"/>
                <a:cs typeface="-윤고딕140"/>
                <a:sym typeface="Didot"/>
              </a:rPr>
              <a:t>Tống</a:t>
            </a:r>
            <a:endParaRPr lang="zh-CN" altLang="en-US" sz="3200" b="0" dirty="0">
              <a:latin typeface="UVN Bay Buom Hep Nang" panose="00000400000000000000" pitchFamily="2" charset="0"/>
              <a:ea typeface="叶根友毛笔行书" pitchFamily="2" charset="-122"/>
            </a:endParaRPr>
          </a:p>
        </p:txBody>
      </p:sp>
      <p:pic>
        <p:nvPicPr>
          <p:cNvPr id="31" name="Picture 9" descr="C:\Users\Administrator\Desktop\b.png"/>
          <p:cNvPicPr>
            <a:picLocks noChangeAspect="1" noChangeArrowheads="1"/>
          </p:cNvPicPr>
          <p:nvPr/>
        </p:nvPicPr>
        <p:blipFill>
          <a:blip r:embed="rId8"/>
          <a:srcRect/>
          <a:stretch>
            <a:fillRect/>
          </a:stretch>
        </p:blipFill>
        <p:spPr bwMode="auto">
          <a:xfrm>
            <a:off x="7107670" y="305963"/>
            <a:ext cx="1928826" cy="1420208"/>
          </a:xfrm>
          <a:prstGeom prst="rect">
            <a:avLst/>
          </a:prstGeom>
          <a:noFill/>
        </p:spPr>
      </p:pic>
    </p:spTree>
    <p:extLst>
      <p:ext uri="{BB962C8B-B14F-4D97-AF65-F5344CB8AC3E}">
        <p14:creationId xmlns:p14="http://schemas.microsoft.com/office/powerpoint/2010/main" val="1235866997"/>
      </p:ext>
    </p:extLst>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path" presetSubtype="0" fill="hold" nodeType="afterEffect">
                                  <p:stCondLst>
                                    <p:cond delay="0"/>
                                  </p:stCondLst>
                                  <p:childTnLst>
                                    <p:animMotion origin="layout" path="M -3.33333E-6 0 L -0.4526 0 " pathEditMode="relative" rAng="0" ptsTypes="AA">
                                      <p:cBhvr>
                                        <p:cTn id="6" dur="3000" fill="hold"/>
                                        <p:tgtEl>
                                          <p:spTgt spid="27"/>
                                        </p:tgtEl>
                                        <p:attrNameLst>
                                          <p:attrName>ppt_x</p:attrName>
                                          <p:attrName>ppt_y</p:attrName>
                                        </p:attrNameLst>
                                      </p:cBhvr>
                                      <p:rCtr x="-226" y="0"/>
                                    </p:animMotion>
                                  </p:childTnLst>
                                </p:cTn>
                              </p:par>
                              <p:par>
                                <p:cTn id="7" presetID="63" presetClass="path" presetSubtype="0" fill="hold" nodeType="withEffect">
                                  <p:stCondLst>
                                    <p:cond delay="0"/>
                                  </p:stCondLst>
                                  <p:childTnLst>
                                    <p:animMotion origin="layout" path="M -4.16667E-6 0 L 0.43542 0 " pathEditMode="relative" rAng="0" ptsTypes="AA">
                                      <p:cBhvr>
                                        <p:cTn id="8" dur="3000" fill="hold"/>
                                        <p:tgtEl>
                                          <p:spTgt spid="26"/>
                                        </p:tgtEl>
                                        <p:attrNameLst>
                                          <p:attrName>ppt_x</p:attrName>
                                          <p:attrName>ppt_y</p:attrName>
                                        </p:attrNameLst>
                                      </p:cBhvr>
                                      <p:rCtr x="218" y="0"/>
                                    </p:animMotion>
                                  </p:childTnLst>
                                </p:cTn>
                              </p:par>
                              <p:par>
                                <p:cTn id="9" presetID="16" presetClass="entr" presetSubtype="37"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barn(outVertical)">
                                      <p:cBhvr>
                                        <p:cTn id="11" dur="3000"/>
                                        <p:tgtEl>
                                          <p:spTgt spid="10"/>
                                        </p:tgtEl>
                                      </p:cBhvr>
                                    </p:animEffect>
                                  </p:childTnLst>
                                </p:cTn>
                              </p:par>
                            </p:childTnLst>
                          </p:cTn>
                        </p:par>
                        <p:par>
                          <p:cTn id="12" fill="hold">
                            <p:stCondLst>
                              <p:cond delay="3000"/>
                            </p:stCondLst>
                            <p:childTnLst>
                              <p:par>
                                <p:cTn id="13" presetID="2" presetClass="entr" presetSubtype="8" decel="32000" fill="hold" nodeType="afterEffect">
                                  <p:stCondLst>
                                    <p:cond delay="900"/>
                                  </p:stCondLst>
                                  <p:childTnLst>
                                    <p:set>
                                      <p:cBhvr>
                                        <p:cTn id="14" dur="1" fill="hold">
                                          <p:stCondLst>
                                            <p:cond delay="0"/>
                                          </p:stCondLst>
                                        </p:cTn>
                                        <p:tgtEl>
                                          <p:spTgt spid="24"/>
                                        </p:tgtEl>
                                        <p:attrNameLst>
                                          <p:attrName>style.visibility</p:attrName>
                                        </p:attrNameLst>
                                      </p:cBhvr>
                                      <p:to>
                                        <p:strVal val="visible"/>
                                      </p:to>
                                    </p:set>
                                    <p:anim calcmode="lin" valueType="num">
                                      <p:cBhvr additive="base">
                                        <p:cTn id="15" dur="10000" fill="hold"/>
                                        <p:tgtEl>
                                          <p:spTgt spid="24"/>
                                        </p:tgtEl>
                                        <p:attrNameLst>
                                          <p:attrName>ppt_x</p:attrName>
                                        </p:attrNameLst>
                                      </p:cBhvr>
                                      <p:tavLst>
                                        <p:tav tm="0">
                                          <p:val>
                                            <p:strVal val="0-#ppt_w/2"/>
                                          </p:val>
                                        </p:tav>
                                        <p:tav tm="100000">
                                          <p:val>
                                            <p:strVal val="#ppt_x"/>
                                          </p:val>
                                        </p:tav>
                                      </p:tavLst>
                                    </p:anim>
                                    <p:anim calcmode="lin" valueType="num">
                                      <p:cBhvr additive="base">
                                        <p:cTn id="16" dur="10000" fill="hold"/>
                                        <p:tgtEl>
                                          <p:spTgt spid="24"/>
                                        </p:tgtEl>
                                        <p:attrNameLst>
                                          <p:attrName>ppt_y</p:attrName>
                                        </p:attrNameLst>
                                      </p:cBhvr>
                                      <p:tavLst>
                                        <p:tav tm="0">
                                          <p:val>
                                            <p:strVal val="#ppt_y"/>
                                          </p:val>
                                        </p:tav>
                                        <p:tav tm="100000">
                                          <p:val>
                                            <p:strVal val="#ppt_y"/>
                                          </p:val>
                                        </p:tav>
                                      </p:tavLst>
                                    </p:anim>
                                  </p:childTnLst>
                                </p:cTn>
                              </p:par>
                              <p:par>
                                <p:cTn id="17" presetID="6" presetClass="emph" presetSubtype="0" fill="hold" nodeType="withEffect">
                                  <p:stCondLst>
                                    <p:cond delay="0"/>
                                  </p:stCondLst>
                                  <p:childTnLst>
                                    <p:animScale>
                                      <p:cBhvr>
                                        <p:cTn id="18" dur="10000" fill="hold"/>
                                        <p:tgtEl>
                                          <p:spTgt spid="10"/>
                                        </p:tgtEl>
                                      </p:cBhvr>
                                      <p:by x="130000" y="130000"/>
                                    </p:animScale>
                                  </p:childTnLst>
                                </p:cTn>
                              </p:par>
                              <p:par>
                                <p:cTn id="19" presetID="2" presetClass="entr" presetSubtype="8" decel="32000" fill="hold" nodeType="withEffect">
                                  <p:stCondLst>
                                    <p:cond delay="0"/>
                                  </p:stCondLst>
                                  <p:childTnLst>
                                    <p:set>
                                      <p:cBhvr>
                                        <p:cTn id="20" dur="1" fill="hold">
                                          <p:stCondLst>
                                            <p:cond delay="0"/>
                                          </p:stCondLst>
                                        </p:cTn>
                                        <p:tgtEl>
                                          <p:spTgt spid="25"/>
                                        </p:tgtEl>
                                        <p:attrNameLst>
                                          <p:attrName>style.visibility</p:attrName>
                                        </p:attrNameLst>
                                      </p:cBhvr>
                                      <p:to>
                                        <p:strVal val="visible"/>
                                      </p:to>
                                    </p:set>
                                    <p:anim calcmode="lin" valueType="num">
                                      <p:cBhvr additive="base">
                                        <p:cTn id="21" dur="10000" fill="hold"/>
                                        <p:tgtEl>
                                          <p:spTgt spid="25"/>
                                        </p:tgtEl>
                                        <p:attrNameLst>
                                          <p:attrName>ppt_x</p:attrName>
                                        </p:attrNameLst>
                                      </p:cBhvr>
                                      <p:tavLst>
                                        <p:tav tm="0">
                                          <p:val>
                                            <p:strVal val="0-#ppt_w/2"/>
                                          </p:val>
                                        </p:tav>
                                        <p:tav tm="100000">
                                          <p:val>
                                            <p:strVal val="#ppt_x"/>
                                          </p:val>
                                        </p:tav>
                                      </p:tavLst>
                                    </p:anim>
                                    <p:anim calcmode="lin" valueType="num">
                                      <p:cBhvr additive="base">
                                        <p:cTn id="22" dur="10000" fill="hold"/>
                                        <p:tgtEl>
                                          <p:spTgt spid="25"/>
                                        </p:tgtEl>
                                        <p:attrNameLst>
                                          <p:attrName>ppt_y</p:attrName>
                                        </p:attrNameLst>
                                      </p:cBhvr>
                                      <p:tavLst>
                                        <p:tav tm="0">
                                          <p:val>
                                            <p:strVal val="#ppt_y"/>
                                          </p:val>
                                        </p:tav>
                                        <p:tav tm="100000">
                                          <p:val>
                                            <p:strVal val="#ppt_y"/>
                                          </p:val>
                                        </p:tav>
                                      </p:tavLst>
                                    </p:anim>
                                  </p:childTnLst>
                                </p:cTn>
                              </p:par>
                              <p:par>
                                <p:cTn id="23" presetID="1" presetClass="entr" presetSubtype="0" fill="hold" nodeType="withEffect">
                                  <p:stCondLst>
                                    <p:cond delay="1100"/>
                                  </p:stCondLst>
                                  <p:childTnLst>
                                    <p:set>
                                      <p:cBhvr>
                                        <p:cTn id="24" dur="1" fill="hold">
                                          <p:stCondLst>
                                            <p:cond delay="0"/>
                                          </p:stCondLst>
                                        </p:cTn>
                                        <p:tgtEl>
                                          <p:spTgt spid="31"/>
                                        </p:tgtEl>
                                        <p:attrNameLst>
                                          <p:attrName>style.visibility</p:attrName>
                                        </p:attrNameLst>
                                      </p:cBhvr>
                                      <p:to>
                                        <p:strVal val="visible"/>
                                      </p:to>
                                    </p:set>
                                  </p:childTnLst>
                                </p:cTn>
                              </p:par>
                              <p:par>
                                <p:cTn id="25" presetID="22" presetClass="entr" presetSubtype="8" fill="hold" grpId="0" nodeType="withEffect">
                                  <p:stCondLst>
                                    <p:cond delay="1100"/>
                                  </p:stCondLst>
                                  <p:childTnLst>
                                    <p:set>
                                      <p:cBhvr>
                                        <p:cTn id="26" dur="1" fill="hold">
                                          <p:stCondLst>
                                            <p:cond delay="0"/>
                                          </p:stCondLst>
                                        </p:cTn>
                                        <p:tgtEl>
                                          <p:spTgt spid="28"/>
                                        </p:tgtEl>
                                        <p:attrNameLst>
                                          <p:attrName>style.visibility</p:attrName>
                                        </p:attrNameLst>
                                      </p:cBhvr>
                                      <p:to>
                                        <p:strVal val="visible"/>
                                      </p:to>
                                    </p:set>
                                    <p:animEffect transition="in" filter="wipe(left)">
                                      <p:cBhvr>
                                        <p:cTn id="27" dur="3000"/>
                                        <p:tgtEl>
                                          <p:spTgt spid="28"/>
                                        </p:tgtEl>
                                      </p:cBhvr>
                                    </p:animEffect>
                                  </p:childTnLst>
                                </p:cTn>
                              </p:par>
                              <p:par>
                                <p:cTn id="28" presetID="0" presetClass="path" presetSubtype="0" accel="50000" decel="50000" fill="hold" nodeType="withEffect">
                                  <p:stCondLst>
                                    <p:cond delay="1100"/>
                                  </p:stCondLst>
                                  <p:childTnLst>
                                    <p:animMotion origin="layout" path="M -0.54496 -0.01975 C -0.52951 -0.04352 -0.51406 -0.06698 -0.51094 -0.0679 C -0.50781 -0.06883 -0.52326 -0.03673 -0.52621 -0.02469 C -0.52917 -0.01265 -0.52951 -0.00278 -0.5283 0.0037 C -0.52708 0.01018 -0.52205 0.01883 -0.51858 0.01358 C -0.5151 0.00833 -0.50868 -0.02346 -0.50746 -0.02716 C -0.50625 -0.03086 -0.51319 -0.00216 -0.51094 -0.00864 C -0.50868 -0.01512 -0.49653 -0.06667 -0.49358 -0.06667 C -0.49062 -0.06667 -0.49305 -0.025 -0.49358 -0.00864 C -0.4941 0.00772 -0.49566 0.02593 -0.49705 0.03086 C -0.49844 0.0358 -0.50816 0.03426 -0.50191 0.02099 C -0.49566 0.00772 -0.46719 -0.04012 -0.45955 -0.04938 C -0.45191 -0.05864 -0.4559 -0.03796 -0.45608 -0.03457 C -0.45625 -0.03117 -0.45764 -0.03303 -0.46024 -0.02963 C -0.46285 -0.02624 -0.46736 -0.01883 -0.47135 -0.01482 C -0.47535 -0.0108 -0.48594 -0.00463 -0.48385 -0.00494 C -0.48177 -0.00525 -0.46042 -0.01883 -0.45885 -0.01728 C -0.45729 -0.01574 -0.47344 0.00247 -0.47413 0.00494 C -0.47483 0.00741 -0.46528 0.00093 -0.46302 -0.00247 C -0.46076 -0.00586 -0.45903 -0.01636 -0.46024 -0.01482 C -0.46146 -0.01327 -0.46805 0.00093 -0.46996 0.00741 C -0.47187 0.01389 -0.47031 0.02068 -0.47135 0.02469 C -0.4724 0.0287 -0.47812 0.03117 -0.47621 0.0321 C -0.4743 0.03302 -0.46424 0.03025 -0.46024 0.02963 C -0.45625 0.02901 -0.45365 0.03086 -0.45191 0.02839 C -0.45017 0.02593 -0.45017 0.01852 -0.44983 0.01481 C -0.44948 0.01111 -0.45295 0.00895 -0.44983 0.00617 C -0.4467 0.00339 -0.43437 0.0037 -0.43108 -0.00124 C -0.42778 -0.00617 -0.43125 -0.01821 -0.42969 -0.02346 C -0.42812 -0.0287 -0.42708 -0.03056 -0.42205 -0.03333 C -0.41701 -0.03611 -0.40052 -0.0429 -0.39913 -0.03951 C -0.39774 -0.03611 -0.40972 -0.01883 -0.41371 -0.01235 C -0.41771 -0.00586 -0.42274 0.00833 -0.42344 4.93827E-7 C -0.42413 -0.00833 -0.4184 -0.06543 -0.41788 -0.06173 C -0.41736 -0.05803 -0.42448 0.00833 -0.41996 0.02222 C -0.41545 0.03611 -0.39809 0.03488 -0.3908 0.02222 C -0.38351 0.00957 -0.38108 -0.0392 -0.37621 -0.05309 C -0.37135 -0.06698 -0.36528 -0.06574 -0.36163 -0.06049 C -0.35799 -0.05525 -0.35555 -0.03457 -0.35399 -0.02222 C -0.35243 -0.00988 -0.3526 0.00617 -0.3526 0.01358 C -0.3526 0.02099 -0.35035 0.02099 -0.35399 0.02222 C -0.35764 0.02346 -0.37083 0.02315 -0.37483 0.02099 C -0.37882 0.01883 -0.37743 0.01636 -0.3776 0.00864 C -0.37778 0.00093 -0.37795 -0.0213 -0.37621 -0.02593 C -0.37448 -0.03056 -0.36875 -0.02191 -0.36719 -0.01852 C -0.36562 -0.01512 -0.36458 -0.01019 -0.36649 -0.00617 C -0.3684 -0.00216 -0.37639 0.00586 -0.3783 0.00617 C -0.38021 0.00648 -0.38472 4.93827E-7 -0.3776 -0.0037 C -0.37049 -0.00741 -0.34514 -0.01327 -0.33594 -0.01605 C -0.32674 -0.01883 -0.32205 -0.02315 -0.32274 -0.01975 C -0.32344 -0.01636 -0.33993 0.00741 -0.3401 0.00494 C -0.34028 0.00247 -0.3283 -0.02747 -0.32413 -0.03457 C -0.31996 -0.04167 -0.31753 -0.04444 -0.3151 -0.03827 C -0.31267 -0.0321 -0.31163 -0.00772 -0.30955 0.00247 C -0.30746 0.01265 -0.30799 0.01883 -0.3026 0.02222 C -0.29722 0.02562 -0.2816 0.03025 -0.27691 0.02346 C -0.27222 0.01667 -0.26406 -0.01296 -0.27413 -0.01852 C -0.2842 -0.02407 -0.32882 -0.01358 -0.33733 -0.00988 C -0.34583 -0.00617 -0.3283 0.00154 -0.32552 0.0037 C -0.32274 0.00586 -0.33055 0.01265 -0.32066 0.0037 C -0.31076 -0.00525 -0.27378 -0.04475 -0.26649 -0.04938 C -0.2592 -0.05401 -0.27326 -0.03241 -0.27691 -0.02346 C -0.28055 -0.01451 -0.2901 -0.00031 -0.28871 0.00494 C -0.28733 0.01018 -0.27378 0.0108 -0.26858 0.00741 C -0.26337 0.00401 -0.26215 -0.00772 -0.25746 -0.01482 C -0.25278 -0.02191 -0.24201 -0.03673 -0.2408 -0.03457 C -0.23958 -0.03241 -0.2467 -0.00957 -0.24983 -0.00124 C -0.25295 0.0071 -0.25712 0.01296 -0.25955 0.01605 C -0.26198 0.01914 -0.26406 0.025 -0.26441 0.01728 C -0.26476 0.00957 -0.26389 -0.01698 -0.26163 -0.02963 C -0.25937 -0.04228 -0.25417 -0.05031 -0.25121 -0.05803 C -0.24826 -0.06574 -0.24687 -0.08056 -0.24358 -0.07654 C -0.24028 -0.07253 -0.23715 -0.04105 -0.23108 -0.03457 C -0.225 -0.02809 -0.20937 -0.03426 -0.20746 -0.03827 C -0.20555 -0.04228 -0.21684 -0.05772 -0.21927 -0.05803 C -0.2217 -0.05833 -0.21944 -0.04969 -0.22205 -0.03951 C -0.22465 -0.02932 -0.23472 -0.00154 -0.23455 0.0037 C -0.23437 0.00895 -0.22413 -0.0037 -0.22066 -0.00741 C -0.21719 -0.01111 -0.21528 -0.01389 -0.21371 -0.01852 C -0.21215 -0.02315 -0.20694 -0.04198 -0.21163 -0.03457 C -0.21632 -0.02716 -0.24045 0.01605 -0.24219 0.02593 C -0.24392 0.0358 -0.22812 0.02562 -0.22205 0.02469 C -0.21597 0.02376 -0.20903 0.02253 -0.20608 0.01975 C -0.20312 0.01697 -0.20833 0.01296 -0.20399 0.00741 C -0.19965 0.00185 -0.18316 -0.00432 -0.18038 -0.01358 C -0.1776 -0.02284 -0.18542 -0.05278 -0.18733 -0.04815 C -0.18924 -0.04352 -0.19305 0.01296 -0.19149 0.01481 C -0.18993 0.01667 -0.18194 -0.03179 -0.1776 -0.03704 C -0.17326 -0.04228 -0.16545 -0.02191 -0.1651 -0.01728 C -0.16476 -0.01265 -0.17812 -0.00679 -0.17552 -0.00988 C -0.17292 -0.01296 -0.15347 -0.03549 -0.14913 -0.0358 C -0.14479 -0.03611 -0.14948 -0.01944 -0.14983 -0.01235 C -0.15017 -0.00525 -0.15139 0.01111 -0.15121 0.00617 C -0.15104 0.00123 -0.15243 -0.03488 -0.14844 -0.04198 C -0.14444 -0.04907 -0.12882 -0.04167 -0.1276 -0.03704 C -0.12639 -0.03241 -0.1375 -0.01821 -0.1408 -0.01358 C -0.1441 -0.00895 -0.15069 -0.00617 -0.14774 -0.00988 C -0.14479 -0.01358 -0.12951 -0.02994 -0.12344 -0.0358 C -0.11736 -0.04167 -0.11753 -0.04352 -0.11163 -0.04444 C -0.10573 -0.04537 -0.08958 -0.04228 -0.08802 -0.04198 C -0.08646 -0.04167 -0.09896 -0.04846 -0.10191 -0.04198 C -0.10486 -0.03549 -0.10538 -0.01265 -0.10608 -0.0037 C -0.10677 0.00525 -0.11319 0.00957 -0.10608 0.01111 C -0.09896 0.01265 -0.07778 0.00586 -0.06302 0.00494 C -0.04826 0.00401 -0.03038 0.00556 -0.01719 0.00494 C -0.00399 0.00432 0.00903 0.00216 0.01615 0.00123 C 0.02326 0.00031 0.02431 0.00031 0.02587 4.93827E-7 " pathEditMode="relative" rAng="0" ptsTypes="aaaaaaaaaaaaaaaaaaaaaaaaaaaaaaaaaaaaaaaaaaaaaaaaaaaaaaaaaaaaaaaaaaaaaaaaaaaaaaaaaaaaaaaaaaaaaaaaaaaaaaaaaaA">
                                      <p:cBhvr>
                                        <p:cTn id="29" dur="3000" fill="hold"/>
                                        <p:tgtEl>
                                          <p:spTgt spid="31"/>
                                        </p:tgtEl>
                                        <p:attrNameLst>
                                          <p:attrName>ppt_x</p:attrName>
                                          <p:attrName>ppt_y</p:attrName>
                                        </p:attrNameLst>
                                      </p:cBhvr>
                                      <p:rCtr x="28542" y="-247"/>
                                    </p:animMotion>
                                  </p:childTnLst>
                                </p:cTn>
                              </p:par>
                              <p:par>
                                <p:cTn id="30" presetID="10" presetClass="exit" presetSubtype="0" fill="hold" nodeType="withEffect">
                                  <p:stCondLst>
                                    <p:cond delay="4300"/>
                                  </p:stCondLst>
                                  <p:childTnLst>
                                    <p:animEffect transition="out" filter="fade">
                                      <p:cBhvr>
                                        <p:cTn id="31" dur="1000"/>
                                        <p:tgtEl>
                                          <p:spTgt spid="31"/>
                                        </p:tgtEl>
                                      </p:cBhvr>
                                    </p:animEffect>
                                    <p:set>
                                      <p:cBhvr>
                                        <p:cTn id="32" dur="1" fill="hold">
                                          <p:stCondLst>
                                            <p:cond delay="999"/>
                                          </p:stCondLst>
                                        </p:cTn>
                                        <p:tgtEl>
                                          <p:spTgt spid="3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 name="Picture 2" descr="C:\Users\Administrator\Desktop\11519219_230238617143_2副本.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4240" y="913391"/>
            <a:ext cx="4001976" cy="376615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PNG文件\中国风素材\水墨鱼.png"/>
          <p:cNvPicPr>
            <a:picLocks noChangeAspect="1" noChangeArrowheads="1"/>
          </p:cNvPicPr>
          <p:nvPr/>
        </p:nvPicPr>
        <p:blipFill>
          <a:blip r:embed="rId4">
            <a:extLst>
              <a:ext uri="{BEBA8EAE-BF5A-486C-A8C5-ECC9F3942E4B}">
                <a14:imgProps xmlns:a14="http://schemas.microsoft.com/office/drawing/2010/main">
                  <a14:imgLayer r:embed="rId5">
                    <a14:imgEffect>
                      <a14:colorTemperature colorTemp="5300"/>
                    </a14:imgEffect>
                  </a14:imgLayer>
                </a14:imgProps>
              </a:ext>
              <a:ext uri="{28A0092B-C50C-407E-A947-70E740481C1C}">
                <a14:useLocalDpi xmlns:a14="http://schemas.microsoft.com/office/drawing/2010/main" val="0"/>
              </a:ext>
            </a:extLst>
          </a:blip>
          <a:srcRect/>
          <a:stretch>
            <a:fillRect/>
          </a:stretch>
        </p:blipFill>
        <p:spPr bwMode="auto">
          <a:xfrm>
            <a:off x="3107808" y="1139993"/>
            <a:ext cx="3052493" cy="331295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D:\PNG文件\中国风素材\88.png"/>
          <p:cNvPicPr>
            <a:picLocks noChangeAspect="1" noChangeArrowheads="1"/>
          </p:cNvPicPr>
          <p:nvPr/>
        </p:nvPicPr>
        <p:blipFill>
          <a:blip r:embed="rId6">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bwMode="auto">
          <a:xfrm>
            <a:off x="5931085" y="3539780"/>
            <a:ext cx="1503363" cy="684213"/>
          </a:xfrm>
          <a:prstGeom prst="rect">
            <a:avLst/>
          </a:prstGeom>
          <a:noFill/>
          <a:extLst>
            <a:ext uri="{909E8E84-426E-40DD-AFC4-6F175D3DCCD1}">
              <a14:hiddenFill xmlns:a14="http://schemas.microsoft.com/office/drawing/2010/main">
                <a:solidFill>
                  <a:srgbClr val="FFFFFF"/>
                </a:solidFill>
              </a14:hiddenFill>
            </a:ext>
          </a:extLst>
        </p:spPr>
      </p:pic>
      <p:sp>
        <p:nvSpPr>
          <p:cNvPr id="2" name="Scroll: Vertical 1">
            <a:extLst>
              <a:ext uri="{FF2B5EF4-FFF2-40B4-BE49-F238E27FC236}">
                <a16:creationId xmlns:a16="http://schemas.microsoft.com/office/drawing/2014/main" id="{90A8BC0C-0E85-43AE-AF3C-9B772A90E251}"/>
              </a:ext>
            </a:extLst>
          </p:cNvPr>
          <p:cNvSpPr/>
          <p:nvPr/>
        </p:nvSpPr>
        <p:spPr>
          <a:xfrm>
            <a:off x="519225" y="898550"/>
            <a:ext cx="2088232" cy="3312950"/>
          </a:xfrm>
          <a:prstGeom prst="verticalScroll">
            <a:avLst/>
          </a:prstGeom>
          <a:solidFill>
            <a:srgbClr val="FFC000">
              <a:alpha val="3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 Box 6">
            <a:extLst>
              <a:ext uri="{FF2B5EF4-FFF2-40B4-BE49-F238E27FC236}">
                <a16:creationId xmlns:a16="http://schemas.microsoft.com/office/drawing/2014/main" id="{55EC75AA-2153-4EBF-B332-1215DFE4E60B}"/>
              </a:ext>
            </a:extLst>
          </p:cNvPr>
          <p:cNvSpPr txBox="1">
            <a:spLocks noChangeArrowheads="1"/>
          </p:cNvSpPr>
          <p:nvPr/>
        </p:nvSpPr>
        <p:spPr bwMode="auto">
          <a:xfrm>
            <a:off x="719434" y="1780196"/>
            <a:ext cx="1583603" cy="1631216"/>
          </a:xfrm>
          <a:prstGeom prst="rect">
            <a:avLst/>
          </a:prstGeom>
          <a:noFill/>
          <a:ln>
            <a:noFill/>
          </a:ln>
        </p:spPr>
        <p:txBody>
          <a:bodyPr wrap="square">
            <a:spAutoFit/>
          </a:bodyPr>
          <a:lstStyle>
            <a:lvl1pPr indent="234950">
              <a:defRPr sz="3200">
                <a:solidFill>
                  <a:schemeClr val="tx2"/>
                </a:solidFill>
                <a:latin typeface="Franklin Gothic Book" pitchFamily="34" charset="0"/>
              </a:defRPr>
            </a:lvl1pPr>
            <a:lvl2pPr>
              <a:defRPr sz="2800">
                <a:solidFill>
                  <a:schemeClr val="tx2"/>
                </a:solidFill>
                <a:latin typeface="Franklin Gothic Book" pitchFamily="34" charset="0"/>
              </a:defRPr>
            </a:lvl2pPr>
            <a:lvl3pPr>
              <a:defRPr sz="2400">
                <a:solidFill>
                  <a:schemeClr val="tx2"/>
                </a:solidFill>
                <a:latin typeface="Franklin Gothic Book" pitchFamily="34" charset="0"/>
              </a:defRPr>
            </a:lvl3pPr>
            <a:lvl4pPr>
              <a:defRPr sz="2000">
                <a:solidFill>
                  <a:schemeClr val="tx2"/>
                </a:solidFill>
                <a:latin typeface="Franklin Gothic Book" pitchFamily="34" charset="0"/>
              </a:defRPr>
            </a:lvl4pPr>
            <a:lvl5pPr>
              <a:defRPr sz="2000">
                <a:solidFill>
                  <a:schemeClr val="tx2"/>
                </a:solidFill>
                <a:latin typeface="Franklin Gothic Book" pitchFamily="34" charset="0"/>
              </a:defRPr>
            </a:lvl5pPr>
            <a:lvl6pPr eaLnBrk="0" fontAlgn="base" hangingPunct="0">
              <a:spcAft>
                <a:spcPct val="0"/>
              </a:spcAft>
              <a:buFont typeface="Wingdings 2" pitchFamily="18" charset="2"/>
              <a:buChar char=""/>
              <a:defRPr sz="2000">
                <a:solidFill>
                  <a:schemeClr val="tx2"/>
                </a:solidFill>
                <a:latin typeface="Franklin Gothic Book" pitchFamily="34" charset="0"/>
              </a:defRPr>
            </a:lvl6pPr>
            <a:lvl7pPr eaLnBrk="0" fontAlgn="base" hangingPunct="0">
              <a:spcAft>
                <a:spcPct val="0"/>
              </a:spcAft>
              <a:buFont typeface="Wingdings 2" pitchFamily="18" charset="2"/>
              <a:buChar char=""/>
              <a:defRPr sz="2000">
                <a:solidFill>
                  <a:schemeClr val="tx2"/>
                </a:solidFill>
                <a:latin typeface="Franklin Gothic Book" pitchFamily="34" charset="0"/>
              </a:defRPr>
            </a:lvl7pPr>
            <a:lvl8pPr eaLnBrk="0" fontAlgn="base" hangingPunct="0">
              <a:spcAft>
                <a:spcPct val="0"/>
              </a:spcAft>
              <a:buFont typeface="Wingdings 2" pitchFamily="18" charset="2"/>
              <a:buChar char=""/>
              <a:defRPr sz="2000">
                <a:solidFill>
                  <a:schemeClr val="tx2"/>
                </a:solidFill>
                <a:latin typeface="Franklin Gothic Book" pitchFamily="34" charset="0"/>
              </a:defRPr>
            </a:lvl8pPr>
            <a:lvl9pPr eaLnBrk="0" fontAlgn="base" hangingPunct="0">
              <a:spcAft>
                <a:spcPct val="0"/>
              </a:spcAft>
              <a:buFont typeface="Wingdings 2" pitchFamily="18" charset="2"/>
              <a:buChar char=""/>
              <a:defRPr sz="2000">
                <a:solidFill>
                  <a:schemeClr val="tx2"/>
                </a:solidFill>
                <a:latin typeface="Franklin Gothic Book" pitchFamily="34" charset="0"/>
              </a:defRPr>
            </a:lvl9pPr>
          </a:lstStyle>
          <a:p>
            <a:pPr algn="ctr" eaLnBrk="1" hangingPunct="1">
              <a:spcBef>
                <a:spcPct val="50000"/>
              </a:spcBef>
            </a:pPr>
            <a:r>
              <a:rPr lang="en-US" altLang="en-US" sz="5000" b="1" dirty="0">
                <a:solidFill>
                  <a:schemeClr val="tx1"/>
                </a:solidFill>
                <a:latin typeface="UTM Azuki" panose="02040603050506020204" pitchFamily="18" charset="0"/>
                <a:cs typeface="Times New Roman" pitchFamily="18" charset="0"/>
              </a:rPr>
              <a:t>DẶN DÒ</a:t>
            </a:r>
          </a:p>
        </p:txBody>
      </p:sp>
      <p:sp>
        <p:nvSpPr>
          <p:cNvPr id="27" name="Scroll: Vertical 26">
            <a:extLst>
              <a:ext uri="{FF2B5EF4-FFF2-40B4-BE49-F238E27FC236}">
                <a16:creationId xmlns:a16="http://schemas.microsoft.com/office/drawing/2014/main" id="{24DE4AED-4B93-4FBE-95E6-8628CF24BBA2}"/>
              </a:ext>
            </a:extLst>
          </p:cNvPr>
          <p:cNvSpPr/>
          <p:nvPr/>
        </p:nvSpPr>
        <p:spPr>
          <a:xfrm>
            <a:off x="6452045" y="939329"/>
            <a:ext cx="2088232" cy="3312950"/>
          </a:xfrm>
          <a:prstGeom prst="verticalScroll">
            <a:avLst/>
          </a:prstGeom>
          <a:solidFill>
            <a:srgbClr val="FFC000">
              <a:alpha val="3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 Box 6">
            <a:extLst>
              <a:ext uri="{FF2B5EF4-FFF2-40B4-BE49-F238E27FC236}">
                <a16:creationId xmlns:a16="http://schemas.microsoft.com/office/drawing/2014/main" id="{00F045BD-AC62-4BAA-B68A-147F7FEE7D07}"/>
              </a:ext>
            </a:extLst>
          </p:cNvPr>
          <p:cNvSpPr txBox="1">
            <a:spLocks noChangeArrowheads="1"/>
          </p:cNvSpPr>
          <p:nvPr/>
        </p:nvSpPr>
        <p:spPr bwMode="auto">
          <a:xfrm>
            <a:off x="6623618" y="1695003"/>
            <a:ext cx="1774205" cy="1615827"/>
          </a:xfrm>
          <a:prstGeom prst="rect">
            <a:avLst/>
          </a:prstGeom>
          <a:noFill/>
          <a:ln>
            <a:noFill/>
          </a:ln>
        </p:spPr>
        <p:txBody>
          <a:bodyPr wrap="square">
            <a:spAutoFit/>
          </a:bodyPr>
          <a:lstStyle>
            <a:lvl1pPr indent="234950">
              <a:defRPr sz="3200">
                <a:solidFill>
                  <a:schemeClr val="tx2"/>
                </a:solidFill>
                <a:latin typeface="Franklin Gothic Book" pitchFamily="34" charset="0"/>
              </a:defRPr>
            </a:lvl1pPr>
            <a:lvl2pPr>
              <a:defRPr sz="2800">
                <a:solidFill>
                  <a:schemeClr val="tx2"/>
                </a:solidFill>
                <a:latin typeface="Franklin Gothic Book" pitchFamily="34" charset="0"/>
              </a:defRPr>
            </a:lvl2pPr>
            <a:lvl3pPr>
              <a:defRPr sz="2400">
                <a:solidFill>
                  <a:schemeClr val="tx2"/>
                </a:solidFill>
                <a:latin typeface="Franklin Gothic Book" pitchFamily="34" charset="0"/>
              </a:defRPr>
            </a:lvl3pPr>
            <a:lvl4pPr>
              <a:defRPr sz="2000">
                <a:solidFill>
                  <a:schemeClr val="tx2"/>
                </a:solidFill>
                <a:latin typeface="Franklin Gothic Book" pitchFamily="34" charset="0"/>
              </a:defRPr>
            </a:lvl4pPr>
            <a:lvl5pPr>
              <a:defRPr sz="2000">
                <a:solidFill>
                  <a:schemeClr val="tx2"/>
                </a:solidFill>
                <a:latin typeface="Franklin Gothic Book" pitchFamily="34" charset="0"/>
              </a:defRPr>
            </a:lvl5pPr>
            <a:lvl6pPr eaLnBrk="0" fontAlgn="base" hangingPunct="0">
              <a:spcAft>
                <a:spcPct val="0"/>
              </a:spcAft>
              <a:buFont typeface="Wingdings 2" pitchFamily="18" charset="2"/>
              <a:buChar char=""/>
              <a:defRPr sz="2000">
                <a:solidFill>
                  <a:schemeClr val="tx2"/>
                </a:solidFill>
                <a:latin typeface="Franklin Gothic Book" pitchFamily="34" charset="0"/>
              </a:defRPr>
            </a:lvl6pPr>
            <a:lvl7pPr eaLnBrk="0" fontAlgn="base" hangingPunct="0">
              <a:spcAft>
                <a:spcPct val="0"/>
              </a:spcAft>
              <a:buFont typeface="Wingdings 2" pitchFamily="18" charset="2"/>
              <a:buChar char=""/>
              <a:defRPr sz="2000">
                <a:solidFill>
                  <a:schemeClr val="tx2"/>
                </a:solidFill>
                <a:latin typeface="Franklin Gothic Book" pitchFamily="34" charset="0"/>
              </a:defRPr>
            </a:lvl7pPr>
            <a:lvl8pPr eaLnBrk="0" fontAlgn="base" hangingPunct="0">
              <a:spcAft>
                <a:spcPct val="0"/>
              </a:spcAft>
              <a:buFont typeface="Wingdings 2" pitchFamily="18" charset="2"/>
              <a:buChar char=""/>
              <a:defRPr sz="2000">
                <a:solidFill>
                  <a:schemeClr val="tx2"/>
                </a:solidFill>
                <a:latin typeface="Franklin Gothic Book" pitchFamily="34" charset="0"/>
              </a:defRPr>
            </a:lvl8pPr>
            <a:lvl9pPr eaLnBrk="0" fontAlgn="base" hangingPunct="0">
              <a:spcAft>
                <a:spcPct val="0"/>
              </a:spcAft>
              <a:buFont typeface="Wingdings 2" pitchFamily="18" charset="2"/>
              <a:buChar char=""/>
              <a:defRPr sz="2000">
                <a:solidFill>
                  <a:schemeClr val="tx2"/>
                </a:solidFill>
                <a:latin typeface="Franklin Gothic Book" pitchFamily="34" charset="0"/>
              </a:defRPr>
            </a:lvl9pPr>
          </a:lstStyle>
          <a:p>
            <a:pPr algn="ctr" eaLnBrk="1" hangingPunct="1">
              <a:spcBef>
                <a:spcPct val="50000"/>
              </a:spcBef>
            </a:pPr>
            <a:r>
              <a:rPr lang="en-US" altLang="en-US" sz="2200" b="1" dirty="0">
                <a:solidFill>
                  <a:schemeClr val="tx1"/>
                </a:solidFill>
                <a:latin typeface="UTM Azuki" panose="02040603050506020204" pitchFamily="18" charset="0"/>
                <a:cs typeface="Times New Roman" pitchFamily="18" charset="0"/>
              </a:rPr>
              <a:t>TRÒ CHƠI</a:t>
            </a:r>
          </a:p>
          <a:p>
            <a:pPr algn="ctr" eaLnBrk="1" hangingPunct="1">
              <a:spcBef>
                <a:spcPct val="50000"/>
              </a:spcBef>
            </a:pPr>
            <a:r>
              <a:rPr lang="en-US" altLang="en-US" sz="2200" b="1" dirty="0">
                <a:solidFill>
                  <a:schemeClr val="tx1"/>
                </a:solidFill>
                <a:latin typeface="UTM Azuki" panose="02040603050506020204" pitchFamily="18" charset="0"/>
                <a:cs typeface="Times New Roman" pitchFamily="18" charset="0"/>
              </a:rPr>
              <a:t>GIẢI MÃ LỊCH SỬ QUA CÂU ĐÓ</a:t>
            </a:r>
          </a:p>
        </p:txBody>
      </p:sp>
    </p:spTree>
    <p:extLst>
      <p:ext uri="{BB962C8B-B14F-4D97-AF65-F5344CB8AC3E}">
        <p14:creationId xmlns:p14="http://schemas.microsoft.com/office/powerpoint/2010/main" val="4000278390"/>
      </p:ext>
    </p:extLst>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wheel(1)">
                                      <p:cBhvr>
                                        <p:cTn id="7" dur="4000"/>
                                        <p:tgtEl>
                                          <p:spTgt spid="48"/>
                                        </p:tgtEl>
                                      </p:cBhvr>
                                    </p:animEffect>
                                  </p:childTnLst>
                                </p:cTn>
                              </p:par>
                              <p:par>
                                <p:cTn id="8" presetID="8" presetClass="emph" presetSubtype="0" fill="hold" nodeType="withEffect">
                                  <p:stCondLst>
                                    <p:cond delay="0"/>
                                  </p:stCondLst>
                                  <p:childTnLst>
                                    <p:animRot by="21600000">
                                      <p:cBhvr>
                                        <p:cTn id="9" dur="4000" fill="hold"/>
                                        <p:tgtEl>
                                          <p:spTgt spid="48"/>
                                        </p:tgtEl>
                                        <p:attrNameLst>
                                          <p:attrName>r</p:attrName>
                                        </p:attrNameLst>
                                      </p:cBhvr>
                                    </p:animRot>
                                  </p:childTnLst>
                                </p:cTn>
                              </p:par>
                              <p:par>
                                <p:cTn id="10" presetID="10" presetClass="entr" presetSubtype="0" fill="hold" nodeType="withEffect">
                                  <p:stCondLst>
                                    <p:cond delay="300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1000"/>
                                        <p:tgtEl>
                                          <p:spTgt spid="1026"/>
                                        </p:tgtEl>
                                      </p:cBhvr>
                                    </p:animEffect>
                                  </p:childTnLst>
                                </p:cTn>
                              </p:par>
                              <p:par>
                                <p:cTn id="13" presetID="2" presetClass="entr" presetSubtype="2" fill="hold" nodeType="withEffect">
                                  <p:stCondLst>
                                    <p:cond delay="0"/>
                                  </p:stCondLst>
                                  <p:childTnLst>
                                    <p:set>
                                      <p:cBhvr>
                                        <p:cTn id="14" dur="1" fill="hold">
                                          <p:stCondLst>
                                            <p:cond delay="0"/>
                                          </p:stCondLst>
                                        </p:cTn>
                                        <p:tgtEl>
                                          <p:spTgt spid="1027"/>
                                        </p:tgtEl>
                                        <p:attrNameLst>
                                          <p:attrName>style.visibility</p:attrName>
                                        </p:attrNameLst>
                                      </p:cBhvr>
                                      <p:to>
                                        <p:strVal val="visible"/>
                                      </p:to>
                                    </p:set>
                                    <p:anim calcmode="lin" valueType="num">
                                      <p:cBhvr additive="base">
                                        <p:cTn id="15" dur="2000" fill="hold"/>
                                        <p:tgtEl>
                                          <p:spTgt spid="1027"/>
                                        </p:tgtEl>
                                        <p:attrNameLst>
                                          <p:attrName>ppt_x</p:attrName>
                                        </p:attrNameLst>
                                      </p:cBhvr>
                                      <p:tavLst>
                                        <p:tav tm="0">
                                          <p:val>
                                            <p:strVal val="1+#ppt_w/2"/>
                                          </p:val>
                                        </p:tav>
                                        <p:tav tm="100000">
                                          <p:val>
                                            <p:strVal val="#ppt_x"/>
                                          </p:val>
                                        </p:tav>
                                      </p:tavLst>
                                    </p:anim>
                                    <p:anim calcmode="lin" valueType="num">
                                      <p:cBhvr additive="base">
                                        <p:cTn id="16" dur="2000" fill="hold"/>
                                        <p:tgtEl>
                                          <p:spTgt spid="1027"/>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26"/>
                                        </p:tgtEl>
                                        <p:attrNameLst>
                                          <p:attrName>style.visibility</p:attrName>
                                        </p:attrNameLst>
                                      </p:cBhvr>
                                      <p:to>
                                        <p:strVal val="visible"/>
                                      </p:to>
                                    </p:set>
                                    <p:animEffect transition="in" filter="wheel(1)">
                                      <p:cBhvr>
                                        <p:cTn id="21" dur="2000"/>
                                        <p:tgtEl>
                                          <p:spTgt spid="26"/>
                                        </p:tgtEl>
                                      </p:cBhvr>
                                    </p:animEffect>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grpId="0" nodeType="clickEffect">
                                  <p:stCondLst>
                                    <p:cond delay="0"/>
                                  </p:stCondLst>
                                  <p:childTnLst>
                                    <p:set>
                                      <p:cBhvr>
                                        <p:cTn id="25" dur="1" fill="hold">
                                          <p:stCondLst>
                                            <p:cond delay="0"/>
                                          </p:stCondLst>
                                        </p:cTn>
                                        <p:tgtEl>
                                          <p:spTgt spid="28"/>
                                        </p:tgtEl>
                                        <p:attrNameLst>
                                          <p:attrName>style.visibility</p:attrName>
                                        </p:attrNameLst>
                                      </p:cBhvr>
                                      <p:to>
                                        <p:strVal val="visible"/>
                                      </p:to>
                                    </p:set>
                                    <p:animEffect transition="in" filter="wheel(1)">
                                      <p:cBhvr>
                                        <p:cTn id="26" dur="2000"/>
                                        <p:tgtEl>
                                          <p:spTgt spid="28"/>
                                        </p:tgtEl>
                                      </p:cBhvr>
                                    </p:animEffect>
                                  </p:childTnLst>
                                </p:cTn>
                              </p:par>
                            </p:childTnLst>
                          </p:cTn>
                        </p:par>
                      </p:childTnLst>
                    </p:cTn>
                  </p:par>
                  <p:par>
                    <p:cTn id="27" fill="hold">
                      <p:stCondLst>
                        <p:cond delay="indefinite"/>
                      </p:stCondLst>
                      <p:childTnLst>
                        <p:par>
                          <p:cTn id="28" fill="hold">
                            <p:stCondLst>
                              <p:cond delay="0"/>
                            </p:stCondLst>
                            <p:childTnLst>
                              <p:par>
                                <p:cTn id="29" presetID="47"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1000"/>
                                        <p:tgtEl>
                                          <p:spTgt spid="2"/>
                                        </p:tgtEl>
                                      </p:cBhvr>
                                    </p:animEffect>
                                    <p:anim calcmode="lin" valueType="num">
                                      <p:cBhvr>
                                        <p:cTn id="32" dur="1000" fill="hold"/>
                                        <p:tgtEl>
                                          <p:spTgt spid="2"/>
                                        </p:tgtEl>
                                        <p:attrNameLst>
                                          <p:attrName>ppt_x</p:attrName>
                                        </p:attrNameLst>
                                      </p:cBhvr>
                                      <p:tavLst>
                                        <p:tav tm="0">
                                          <p:val>
                                            <p:strVal val="#ppt_x"/>
                                          </p:val>
                                        </p:tav>
                                        <p:tav tm="100000">
                                          <p:val>
                                            <p:strVal val="#ppt_x"/>
                                          </p:val>
                                        </p:tav>
                                      </p:tavLst>
                                    </p:anim>
                                    <p:anim calcmode="lin" valueType="num">
                                      <p:cBhvr>
                                        <p:cTn id="3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56" presetClass="entr" presetSubtype="0" fill="hold" nodeType="clickEffect">
                                  <p:stCondLst>
                                    <p:cond delay="0"/>
                                  </p:stCondLst>
                                  <p:iterate type="lt">
                                    <p:tmPct val="10000"/>
                                  </p:iterate>
                                  <p:childTnLst>
                                    <p:set>
                                      <p:cBhvr>
                                        <p:cTn id="37" dur="1" fill="hold">
                                          <p:stCondLst>
                                            <p:cond delay="0"/>
                                          </p:stCondLst>
                                        </p:cTn>
                                        <p:tgtEl>
                                          <p:spTgt spid="26">
                                            <p:txEl>
                                              <p:pRg st="0" end="0"/>
                                            </p:txEl>
                                          </p:spTgt>
                                        </p:tgtEl>
                                        <p:attrNameLst>
                                          <p:attrName>style.visibility</p:attrName>
                                        </p:attrNameLst>
                                      </p:cBhvr>
                                      <p:to>
                                        <p:strVal val="visible"/>
                                      </p:to>
                                    </p:set>
                                    <p:anim by="(-#ppt_w*2)" calcmode="lin" valueType="num">
                                      <p:cBhvr rctx="PPT">
                                        <p:cTn id="38" dur="500" autoRev="1" fill="hold">
                                          <p:stCondLst>
                                            <p:cond delay="0"/>
                                          </p:stCondLst>
                                        </p:cTn>
                                        <p:tgtEl>
                                          <p:spTgt spid="26">
                                            <p:txEl>
                                              <p:pRg st="0" end="0"/>
                                            </p:txEl>
                                          </p:spTgt>
                                        </p:tgtEl>
                                        <p:attrNameLst>
                                          <p:attrName>ppt_w</p:attrName>
                                        </p:attrNameLst>
                                      </p:cBhvr>
                                    </p:anim>
                                    <p:anim by="(#ppt_w*0.50)" calcmode="lin" valueType="num">
                                      <p:cBhvr>
                                        <p:cTn id="39" dur="500" decel="50000" autoRev="1" fill="hold">
                                          <p:stCondLst>
                                            <p:cond delay="0"/>
                                          </p:stCondLst>
                                        </p:cTn>
                                        <p:tgtEl>
                                          <p:spTgt spid="26">
                                            <p:txEl>
                                              <p:pRg st="0" end="0"/>
                                            </p:txEl>
                                          </p:spTgt>
                                        </p:tgtEl>
                                        <p:attrNameLst>
                                          <p:attrName>ppt_x</p:attrName>
                                        </p:attrNameLst>
                                      </p:cBhvr>
                                    </p:anim>
                                    <p:anim from="(-#ppt_h/2)" to="(#ppt_y)" calcmode="lin" valueType="num">
                                      <p:cBhvr>
                                        <p:cTn id="40" dur="1000" fill="hold">
                                          <p:stCondLst>
                                            <p:cond delay="0"/>
                                          </p:stCondLst>
                                        </p:cTn>
                                        <p:tgtEl>
                                          <p:spTgt spid="26">
                                            <p:txEl>
                                              <p:pRg st="0" end="0"/>
                                            </p:txEl>
                                          </p:spTgt>
                                        </p:tgtEl>
                                        <p:attrNameLst>
                                          <p:attrName>ppt_y</p:attrName>
                                        </p:attrNameLst>
                                      </p:cBhvr>
                                    </p:anim>
                                    <p:animRot by="21600000">
                                      <p:cBhvr>
                                        <p:cTn id="41" dur="1000" fill="hold">
                                          <p:stCondLst>
                                            <p:cond delay="0"/>
                                          </p:stCondLst>
                                        </p:cTn>
                                        <p:tgtEl>
                                          <p:spTgt spid="26">
                                            <p:txEl>
                                              <p:pRg st="0" end="0"/>
                                            </p:txEl>
                                          </p:spTgt>
                                        </p:tgtEl>
                                        <p:attrNameLst>
                                          <p:attrName>r</p:attrName>
                                        </p:attrNameLst>
                                      </p:cBhvr>
                                    </p:animRot>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27"/>
                                        </p:tgtEl>
                                        <p:attrNameLst>
                                          <p:attrName>style.visibility</p:attrName>
                                        </p:attrNameLst>
                                      </p:cBhvr>
                                      <p:to>
                                        <p:strVal val="visible"/>
                                      </p:to>
                                    </p:set>
                                    <p:animEffect transition="in" filter="fade">
                                      <p:cBhvr>
                                        <p:cTn id="46" dur="1000"/>
                                        <p:tgtEl>
                                          <p:spTgt spid="27"/>
                                        </p:tgtEl>
                                      </p:cBhvr>
                                    </p:animEffect>
                                    <p:anim calcmode="lin" valueType="num">
                                      <p:cBhvr>
                                        <p:cTn id="47" dur="1000" fill="hold"/>
                                        <p:tgtEl>
                                          <p:spTgt spid="27"/>
                                        </p:tgtEl>
                                        <p:attrNameLst>
                                          <p:attrName>ppt_x</p:attrName>
                                        </p:attrNameLst>
                                      </p:cBhvr>
                                      <p:tavLst>
                                        <p:tav tm="0">
                                          <p:val>
                                            <p:strVal val="#ppt_x"/>
                                          </p:val>
                                        </p:tav>
                                        <p:tav tm="100000">
                                          <p:val>
                                            <p:strVal val="#ppt_x"/>
                                          </p:val>
                                        </p:tav>
                                      </p:tavLst>
                                    </p:anim>
                                    <p:anim calcmode="lin" valueType="num">
                                      <p:cBhvr>
                                        <p:cTn id="48"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56" presetClass="entr" presetSubtype="0" fill="hold" nodeType="clickEffect">
                                  <p:stCondLst>
                                    <p:cond delay="0"/>
                                  </p:stCondLst>
                                  <p:iterate type="lt">
                                    <p:tmPct val="10000"/>
                                  </p:iterate>
                                  <p:childTnLst>
                                    <p:set>
                                      <p:cBhvr>
                                        <p:cTn id="52" dur="1" fill="hold">
                                          <p:stCondLst>
                                            <p:cond delay="0"/>
                                          </p:stCondLst>
                                        </p:cTn>
                                        <p:tgtEl>
                                          <p:spTgt spid="28">
                                            <p:txEl>
                                              <p:pRg st="0" end="0"/>
                                            </p:txEl>
                                          </p:spTgt>
                                        </p:tgtEl>
                                        <p:attrNameLst>
                                          <p:attrName>style.visibility</p:attrName>
                                        </p:attrNameLst>
                                      </p:cBhvr>
                                      <p:to>
                                        <p:strVal val="visible"/>
                                      </p:to>
                                    </p:set>
                                    <p:anim by="(-#ppt_w*2)" calcmode="lin" valueType="num">
                                      <p:cBhvr rctx="PPT">
                                        <p:cTn id="53" dur="500" autoRev="1" fill="hold">
                                          <p:stCondLst>
                                            <p:cond delay="0"/>
                                          </p:stCondLst>
                                        </p:cTn>
                                        <p:tgtEl>
                                          <p:spTgt spid="28">
                                            <p:txEl>
                                              <p:pRg st="0" end="0"/>
                                            </p:txEl>
                                          </p:spTgt>
                                        </p:tgtEl>
                                        <p:attrNameLst>
                                          <p:attrName>ppt_w</p:attrName>
                                        </p:attrNameLst>
                                      </p:cBhvr>
                                    </p:anim>
                                    <p:anim by="(#ppt_w*0.50)" calcmode="lin" valueType="num">
                                      <p:cBhvr>
                                        <p:cTn id="54" dur="500" decel="50000" autoRev="1" fill="hold">
                                          <p:stCondLst>
                                            <p:cond delay="0"/>
                                          </p:stCondLst>
                                        </p:cTn>
                                        <p:tgtEl>
                                          <p:spTgt spid="28">
                                            <p:txEl>
                                              <p:pRg st="0" end="0"/>
                                            </p:txEl>
                                          </p:spTgt>
                                        </p:tgtEl>
                                        <p:attrNameLst>
                                          <p:attrName>ppt_x</p:attrName>
                                        </p:attrNameLst>
                                      </p:cBhvr>
                                    </p:anim>
                                    <p:anim from="(-#ppt_h/2)" to="(#ppt_y)" calcmode="lin" valueType="num">
                                      <p:cBhvr>
                                        <p:cTn id="55" dur="1000" fill="hold">
                                          <p:stCondLst>
                                            <p:cond delay="0"/>
                                          </p:stCondLst>
                                        </p:cTn>
                                        <p:tgtEl>
                                          <p:spTgt spid="28">
                                            <p:txEl>
                                              <p:pRg st="0" end="0"/>
                                            </p:txEl>
                                          </p:spTgt>
                                        </p:tgtEl>
                                        <p:attrNameLst>
                                          <p:attrName>ppt_y</p:attrName>
                                        </p:attrNameLst>
                                      </p:cBhvr>
                                    </p:anim>
                                    <p:animRot by="21600000">
                                      <p:cBhvr>
                                        <p:cTn id="56" dur="1000" fill="hold">
                                          <p:stCondLst>
                                            <p:cond delay="0"/>
                                          </p:stCondLst>
                                        </p:cTn>
                                        <p:tgtEl>
                                          <p:spTgt spid="28">
                                            <p:txEl>
                                              <p:pRg st="0" end="0"/>
                                            </p:txEl>
                                          </p:spTgt>
                                        </p:tgtEl>
                                        <p:attrNameLst>
                                          <p:attrName>r</p:attrName>
                                        </p:attrNameLst>
                                      </p:cBhvr>
                                    </p:animRot>
                                  </p:childTnLst>
                                </p:cTn>
                              </p:par>
                            </p:childTnLst>
                          </p:cTn>
                        </p:par>
                      </p:childTnLst>
                    </p:cTn>
                  </p:par>
                  <p:par>
                    <p:cTn id="57" fill="hold">
                      <p:stCondLst>
                        <p:cond delay="indefinite"/>
                      </p:stCondLst>
                      <p:childTnLst>
                        <p:par>
                          <p:cTn id="58" fill="hold">
                            <p:stCondLst>
                              <p:cond delay="0"/>
                            </p:stCondLst>
                            <p:childTnLst>
                              <p:par>
                                <p:cTn id="59" presetID="56" presetClass="entr" presetSubtype="0" fill="hold" nodeType="clickEffect">
                                  <p:stCondLst>
                                    <p:cond delay="0"/>
                                  </p:stCondLst>
                                  <p:iterate type="lt">
                                    <p:tmPct val="10000"/>
                                  </p:iterate>
                                  <p:childTnLst>
                                    <p:set>
                                      <p:cBhvr>
                                        <p:cTn id="60" dur="1" fill="hold">
                                          <p:stCondLst>
                                            <p:cond delay="0"/>
                                          </p:stCondLst>
                                        </p:cTn>
                                        <p:tgtEl>
                                          <p:spTgt spid="28">
                                            <p:txEl>
                                              <p:pRg st="1" end="1"/>
                                            </p:txEl>
                                          </p:spTgt>
                                        </p:tgtEl>
                                        <p:attrNameLst>
                                          <p:attrName>style.visibility</p:attrName>
                                        </p:attrNameLst>
                                      </p:cBhvr>
                                      <p:to>
                                        <p:strVal val="visible"/>
                                      </p:to>
                                    </p:set>
                                    <p:anim by="(-#ppt_w*2)" calcmode="lin" valueType="num">
                                      <p:cBhvr rctx="PPT">
                                        <p:cTn id="61" dur="500" autoRev="1" fill="hold">
                                          <p:stCondLst>
                                            <p:cond delay="0"/>
                                          </p:stCondLst>
                                        </p:cTn>
                                        <p:tgtEl>
                                          <p:spTgt spid="28">
                                            <p:txEl>
                                              <p:pRg st="1" end="1"/>
                                            </p:txEl>
                                          </p:spTgt>
                                        </p:tgtEl>
                                        <p:attrNameLst>
                                          <p:attrName>ppt_w</p:attrName>
                                        </p:attrNameLst>
                                      </p:cBhvr>
                                    </p:anim>
                                    <p:anim by="(#ppt_w*0.50)" calcmode="lin" valueType="num">
                                      <p:cBhvr>
                                        <p:cTn id="62" dur="500" decel="50000" autoRev="1" fill="hold">
                                          <p:stCondLst>
                                            <p:cond delay="0"/>
                                          </p:stCondLst>
                                        </p:cTn>
                                        <p:tgtEl>
                                          <p:spTgt spid="28">
                                            <p:txEl>
                                              <p:pRg st="1" end="1"/>
                                            </p:txEl>
                                          </p:spTgt>
                                        </p:tgtEl>
                                        <p:attrNameLst>
                                          <p:attrName>ppt_x</p:attrName>
                                        </p:attrNameLst>
                                      </p:cBhvr>
                                    </p:anim>
                                    <p:anim from="(-#ppt_h/2)" to="(#ppt_y)" calcmode="lin" valueType="num">
                                      <p:cBhvr>
                                        <p:cTn id="63" dur="1000" fill="hold">
                                          <p:stCondLst>
                                            <p:cond delay="0"/>
                                          </p:stCondLst>
                                        </p:cTn>
                                        <p:tgtEl>
                                          <p:spTgt spid="28">
                                            <p:txEl>
                                              <p:pRg st="1" end="1"/>
                                            </p:txEl>
                                          </p:spTgt>
                                        </p:tgtEl>
                                        <p:attrNameLst>
                                          <p:attrName>ppt_y</p:attrName>
                                        </p:attrNameLst>
                                      </p:cBhvr>
                                    </p:anim>
                                    <p:animRot by="21600000">
                                      <p:cBhvr>
                                        <p:cTn id="64" dur="1000" fill="hold">
                                          <p:stCondLst>
                                            <p:cond delay="0"/>
                                          </p:stCondLst>
                                        </p:cTn>
                                        <p:tgtEl>
                                          <p:spTgt spid="28">
                                            <p:txEl>
                                              <p:pRg st="1" end="1"/>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6" grpId="0"/>
      <p:bldP spid="27" grpId="0" animBg="1"/>
      <p:bldP spid="28"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5B0A0D98-94C6-428B-87AB-8CDC44C7C58B}"/>
              </a:ext>
            </a:extLst>
          </p:cNvPr>
          <p:cNvGrpSpPr/>
          <p:nvPr/>
        </p:nvGrpSpPr>
        <p:grpSpPr>
          <a:xfrm>
            <a:off x="1006446" y="627534"/>
            <a:ext cx="7131107" cy="1143000"/>
            <a:chOff x="457200" y="762000"/>
            <a:chExt cx="8229600" cy="1143000"/>
          </a:xfrm>
          <a:solidFill>
            <a:srgbClr val="002060"/>
          </a:solidFill>
        </p:grpSpPr>
        <p:sp>
          <p:nvSpPr>
            <p:cNvPr id="17" name="Horizontal Scroll 5">
              <a:extLst>
                <a:ext uri="{FF2B5EF4-FFF2-40B4-BE49-F238E27FC236}">
                  <a16:creationId xmlns:a16="http://schemas.microsoft.com/office/drawing/2014/main" id="{F9FC87E5-7188-40B0-A4A8-16D8976FFF1D}"/>
                </a:ext>
              </a:extLst>
            </p:cNvPr>
            <p:cNvSpPr/>
            <p:nvPr/>
          </p:nvSpPr>
          <p:spPr>
            <a:xfrm>
              <a:off x="457200" y="762000"/>
              <a:ext cx="8229600" cy="1143000"/>
            </a:xfrm>
            <a:prstGeom prst="horizontalScroll">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
          <p:nvSpPr>
            <p:cNvPr id="19" name="TextBox 18">
              <a:extLst>
                <a:ext uri="{FF2B5EF4-FFF2-40B4-BE49-F238E27FC236}">
                  <a16:creationId xmlns:a16="http://schemas.microsoft.com/office/drawing/2014/main" id="{1EF2C9EA-61BD-4BDC-8C3F-E9F2843E4CFF}"/>
                </a:ext>
              </a:extLst>
            </p:cNvPr>
            <p:cNvSpPr txBox="1"/>
            <p:nvPr/>
          </p:nvSpPr>
          <p:spPr>
            <a:xfrm>
              <a:off x="990600" y="990600"/>
              <a:ext cx="7086600" cy="553998"/>
            </a:xfrm>
            <a:prstGeom prst="rect">
              <a:avLst/>
            </a:prstGeom>
            <a:grpFill/>
          </p:spPr>
          <p:txBody>
            <a:bodyPr wrap="square" rtlCol="0">
              <a:spAutoFit/>
            </a:bodyPr>
            <a:lstStyle/>
            <a:p>
              <a:r>
                <a:rPr lang="en-US" sz="3000" dirty="0" err="1">
                  <a:solidFill>
                    <a:srgbClr val="FFFF00"/>
                  </a:solidFill>
                  <a:latin typeface="UVN Bay Buom Hep Nang" panose="00000400000000000000" pitchFamily="2" charset="0"/>
                  <a:cs typeface="Times New Roman" pitchFamily="18" charset="0"/>
                </a:rPr>
                <a:t>Trò</a:t>
              </a:r>
              <a:r>
                <a:rPr lang="en-US" sz="3000" dirty="0">
                  <a:solidFill>
                    <a:srgbClr val="FFFF00"/>
                  </a:solidFill>
                  <a:latin typeface="UVN Bay Buom Hep Nang" panose="00000400000000000000" pitchFamily="2" charset="0"/>
                  <a:cs typeface="Times New Roman" pitchFamily="18" charset="0"/>
                </a:rPr>
                <a:t> </a:t>
              </a:r>
              <a:r>
                <a:rPr lang="en-US" sz="3000" dirty="0" err="1">
                  <a:solidFill>
                    <a:srgbClr val="FFFF00"/>
                  </a:solidFill>
                  <a:latin typeface="UVN Bay Buom Hep Nang" panose="00000400000000000000" pitchFamily="2" charset="0"/>
                  <a:cs typeface="Times New Roman" pitchFamily="18" charset="0"/>
                </a:rPr>
                <a:t>chơi</a:t>
              </a:r>
              <a:r>
                <a:rPr lang="en-US" sz="3000" dirty="0">
                  <a:solidFill>
                    <a:srgbClr val="FFFF00"/>
                  </a:solidFill>
                  <a:latin typeface="UVN Bay Buom Hep Nang" panose="00000400000000000000" pitchFamily="2" charset="0"/>
                  <a:cs typeface="Times New Roman" pitchFamily="18" charset="0"/>
                </a:rPr>
                <a:t>: </a:t>
              </a:r>
              <a:r>
                <a:rPr lang="en-US" sz="3000" dirty="0" err="1">
                  <a:solidFill>
                    <a:srgbClr val="FFFF00"/>
                  </a:solidFill>
                  <a:latin typeface="UVN Bay Buom Hep Nang" panose="00000400000000000000" pitchFamily="2" charset="0"/>
                  <a:cs typeface="Times New Roman" pitchFamily="18" charset="0"/>
                </a:rPr>
                <a:t>Giải</a:t>
              </a:r>
              <a:r>
                <a:rPr lang="en-US" sz="3000" dirty="0">
                  <a:solidFill>
                    <a:srgbClr val="FFFF00"/>
                  </a:solidFill>
                  <a:latin typeface="UVN Bay Buom Hep Nang" panose="00000400000000000000" pitchFamily="2" charset="0"/>
                  <a:cs typeface="Times New Roman" pitchFamily="18" charset="0"/>
                </a:rPr>
                <a:t> </a:t>
              </a:r>
              <a:r>
                <a:rPr lang="en-US" sz="3000" dirty="0" err="1">
                  <a:solidFill>
                    <a:srgbClr val="FFFF00"/>
                  </a:solidFill>
                  <a:latin typeface="UVN Bay Buom Hep Nang" panose="00000400000000000000" pitchFamily="2" charset="0"/>
                  <a:cs typeface="Times New Roman" pitchFamily="18" charset="0"/>
                </a:rPr>
                <a:t>mã</a:t>
              </a:r>
              <a:r>
                <a:rPr lang="en-US" sz="3000" dirty="0">
                  <a:solidFill>
                    <a:srgbClr val="FFFF00"/>
                  </a:solidFill>
                  <a:latin typeface="UVN Bay Buom Hep Nang" panose="00000400000000000000" pitchFamily="2" charset="0"/>
                  <a:cs typeface="Times New Roman" pitchFamily="18" charset="0"/>
                </a:rPr>
                <a:t> </a:t>
              </a:r>
              <a:r>
                <a:rPr lang="en-US" sz="3000" dirty="0" err="1">
                  <a:solidFill>
                    <a:srgbClr val="FFFF00"/>
                  </a:solidFill>
                  <a:latin typeface="UVN Bay Buom Hep Nang" panose="00000400000000000000" pitchFamily="2" charset="0"/>
                  <a:cs typeface="Times New Roman" pitchFamily="18" charset="0"/>
                </a:rPr>
                <a:t>Lịch</a:t>
              </a:r>
              <a:r>
                <a:rPr lang="en-US" sz="3000" dirty="0">
                  <a:solidFill>
                    <a:srgbClr val="FFFF00"/>
                  </a:solidFill>
                  <a:latin typeface="UVN Bay Buom Hep Nang" panose="00000400000000000000" pitchFamily="2" charset="0"/>
                  <a:cs typeface="Times New Roman" pitchFamily="18" charset="0"/>
                </a:rPr>
                <a:t> </a:t>
              </a:r>
              <a:r>
                <a:rPr lang="en-US" sz="3000" dirty="0" err="1">
                  <a:solidFill>
                    <a:srgbClr val="FFFF00"/>
                  </a:solidFill>
                  <a:latin typeface="UVN Bay Buom Hep Nang" panose="00000400000000000000" pitchFamily="2" charset="0"/>
                  <a:cs typeface="Times New Roman" pitchFamily="18" charset="0"/>
                </a:rPr>
                <a:t>sử</a:t>
              </a:r>
              <a:r>
                <a:rPr lang="en-US" sz="3000" dirty="0">
                  <a:solidFill>
                    <a:srgbClr val="FFFF00"/>
                  </a:solidFill>
                  <a:latin typeface="UVN Bay Buom Hep Nang" panose="00000400000000000000" pitchFamily="2" charset="0"/>
                  <a:cs typeface="Times New Roman" pitchFamily="18" charset="0"/>
                </a:rPr>
                <a:t> qua </a:t>
              </a:r>
              <a:r>
                <a:rPr lang="en-US" sz="3000" dirty="0" err="1">
                  <a:solidFill>
                    <a:srgbClr val="FFFF00"/>
                  </a:solidFill>
                  <a:latin typeface="UVN Bay Buom Hep Nang" panose="00000400000000000000" pitchFamily="2" charset="0"/>
                  <a:cs typeface="Times New Roman" pitchFamily="18" charset="0"/>
                </a:rPr>
                <a:t>câu</a:t>
              </a:r>
              <a:r>
                <a:rPr lang="en-US" sz="3000" dirty="0">
                  <a:solidFill>
                    <a:srgbClr val="FFFF00"/>
                  </a:solidFill>
                  <a:latin typeface="UVN Bay Buom Hep Nang" panose="00000400000000000000" pitchFamily="2" charset="0"/>
                  <a:cs typeface="Times New Roman" pitchFamily="18" charset="0"/>
                </a:rPr>
                <a:t> </a:t>
              </a:r>
              <a:r>
                <a:rPr lang="en-US" sz="3000" dirty="0" err="1">
                  <a:solidFill>
                    <a:srgbClr val="FFFF00"/>
                  </a:solidFill>
                  <a:latin typeface="UVN Bay Buom Hep Nang" panose="00000400000000000000" pitchFamily="2" charset="0"/>
                  <a:cs typeface="Times New Roman" pitchFamily="18" charset="0"/>
                </a:rPr>
                <a:t>đố</a:t>
              </a:r>
              <a:endParaRPr lang="en-US" sz="3000" dirty="0">
                <a:solidFill>
                  <a:srgbClr val="FFFF00"/>
                </a:solidFill>
                <a:latin typeface="UVN Bay Buom Hep Nang" panose="00000400000000000000" pitchFamily="2" charset="0"/>
                <a:cs typeface="Times New Roman" pitchFamily="18" charset="0"/>
              </a:endParaRPr>
            </a:p>
          </p:txBody>
        </p:sp>
      </p:grpSp>
      <p:sp>
        <p:nvSpPr>
          <p:cNvPr id="23" name="TextBox 22">
            <a:extLst>
              <a:ext uri="{FF2B5EF4-FFF2-40B4-BE49-F238E27FC236}">
                <a16:creationId xmlns:a16="http://schemas.microsoft.com/office/drawing/2014/main" id="{4B45BC9B-BAE1-4D30-BB81-B7431968AEFD}"/>
              </a:ext>
            </a:extLst>
          </p:cNvPr>
          <p:cNvSpPr txBox="1"/>
          <p:nvPr/>
        </p:nvSpPr>
        <p:spPr>
          <a:xfrm>
            <a:off x="1006446" y="2172638"/>
            <a:ext cx="7131107" cy="1200329"/>
          </a:xfrm>
          <a:prstGeom prst="rect">
            <a:avLst/>
          </a:prstGeom>
          <a:solidFill>
            <a:schemeClr val="bg1">
              <a:alpha val="45000"/>
            </a:schemeClr>
          </a:solidFill>
        </p:spPr>
        <p:txBody>
          <a:bodyPr wrap="square">
            <a:spAutoFit/>
          </a:bodyPr>
          <a:lstStyle/>
          <a:p>
            <a:pPr algn="ctr"/>
            <a:r>
              <a:rPr lang="en-US" sz="3600" dirty="0" err="1">
                <a:latin typeface="UVN Bay Buom Hep Nang" panose="00000400000000000000" pitchFamily="2" charset="0"/>
                <a:cs typeface="Times New Roman" pitchFamily="18" charset="0"/>
              </a:rPr>
              <a:t>Tuyên</a:t>
            </a:r>
            <a:r>
              <a:rPr lang="en-US" sz="3600" dirty="0">
                <a:latin typeface="UVN Bay Buom Hep Nang" panose="00000400000000000000" pitchFamily="2" charset="0"/>
                <a:cs typeface="Times New Roman" pitchFamily="18" charset="0"/>
              </a:rPr>
              <a:t> </a:t>
            </a:r>
            <a:r>
              <a:rPr lang="en-US" sz="3600" dirty="0" err="1">
                <a:latin typeface="UVN Bay Buom Hep Nang" panose="00000400000000000000" pitchFamily="2" charset="0"/>
                <a:cs typeface="Times New Roman" pitchFamily="18" charset="0"/>
              </a:rPr>
              <a:t>ngôn</a:t>
            </a:r>
            <a:r>
              <a:rPr lang="en-US" sz="3600" dirty="0">
                <a:latin typeface="UVN Bay Buom Hep Nang" panose="00000400000000000000" pitchFamily="2" charset="0"/>
                <a:cs typeface="Times New Roman" pitchFamily="18" charset="0"/>
              </a:rPr>
              <a:t> </a:t>
            </a:r>
            <a:r>
              <a:rPr lang="en-US" sz="3600" dirty="0" err="1">
                <a:latin typeface="UVN Bay Buom Hep Nang" panose="00000400000000000000" pitchFamily="2" charset="0"/>
                <a:cs typeface="Times New Roman" pitchFamily="18" charset="0"/>
              </a:rPr>
              <a:t>độc</a:t>
            </a:r>
            <a:r>
              <a:rPr lang="en-US" sz="3600" dirty="0">
                <a:latin typeface="UVN Bay Buom Hep Nang" panose="00000400000000000000" pitchFamily="2" charset="0"/>
                <a:cs typeface="Times New Roman" pitchFamily="18" charset="0"/>
              </a:rPr>
              <a:t> </a:t>
            </a:r>
            <a:r>
              <a:rPr lang="en-US" sz="3600" dirty="0" err="1">
                <a:latin typeface="UVN Bay Buom Hep Nang" panose="00000400000000000000" pitchFamily="2" charset="0"/>
                <a:cs typeface="Times New Roman" pitchFamily="18" charset="0"/>
              </a:rPr>
              <a:t>lập</a:t>
            </a:r>
            <a:r>
              <a:rPr lang="en-US" sz="3600" dirty="0">
                <a:latin typeface="UVN Bay Buom Hep Nang" panose="00000400000000000000" pitchFamily="2" charset="0"/>
                <a:cs typeface="Times New Roman" pitchFamily="18" charset="0"/>
              </a:rPr>
              <a:t> </a:t>
            </a:r>
            <a:r>
              <a:rPr lang="en-US" sz="3600" dirty="0" err="1">
                <a:latin typeface="UVN Bay Buom Hep Nang" panose="00000400000000000000" pitchFamily="2" charset="0"/>
                <a:cs typeface="Times New Roman" pitchFamily="18" charset="0"/>
              </a:rPr>
              <a:t>lần</a:t>
            </a:r>
            <a:r>
              <a:rPr lang="en-US" sz="3600" dirty="0">
                <a:latin typeface="UVN Bay Buom Hep Nang" panose="00000400000000000000" pitchFamily="2" charset="0"/>
                <a:cs typeface="Times New Roman" pitchFamily="18" charset="0"/>
              </a:rPr>
              <a:t> </a:t>
            </a:r>
            <a:r>
              <a:rPr lang="en-US" sz="3600" dirty="0" err="1">
                <a:latin typeface="UVN Bay Buom Hep Nang" panose="00000400000000000000" pitchFamily="2" charset="0"/>
                <a:cs typeface="Times New Roman" pitchFamily="18" charset="0"/>
              </a:rPr>
              <a:t>đầu</a:t>
            </a:r>
            <a:endParaRPr lang="en-US" sz="3600" dirty="0">
              <a:latin typeface="UVN Bay Buom Hep Nang" panose="00000400000000000000" pitchFamily="2" charset="0"/>
              <a:cs typeface="Times New Roman" pitchFamily="18" charset="0"/>
            </a:endParaRPr>
          </a:p>
          <a:p>
            <a:pPr algn="ctr"/>
            <a:r>
              <a:rPr lang="en-US" sz="3600" dirty="0">
                <a:latin typeface="UVN Bay Buom Hep Nang" panose="00000400000000000000" pitchFamily="2" charset="0"/>
                <a:cs typeface="Times New Roman" pitchFamily="18" charset="0"/>
              </a:rPr>
              <a:t>Ai </a:t>
            </a:r>
            <a:r>
              <a:rPr lang="en-US" sz="3600" dirty="0" err="1">
                <a:latin typeface="UVN Bay Buom Hep Nang" panose="00000400000000000000" pitchFamily="2" charset="0"/>
                <a:cs typeface="Times New Roman" pitchFamily="18" charset="0"/>
              </a:rPr>
              <a:t>từng</a:t>
            </a:r>
            <a:r>
              <a:rPr lang="en-US" sz="3600" dirty="0">
                <a:latin typeface="UVN Bay Buom Hep Nang" panose="00000400000000000000" pitchFamily="2" charset="0"/>
                <a:cs typeface="Times New Roman" pitchFamily="18" charset="0"/>
              </a:rPr>
              <a:t> </a:t>
            </a:r>
            <a:r>
              <a:rPr lang="en-US" sz="3600" dirty="0" err="1">
                <a:latin typeface="UVN Bay Buom Hep Nang" panose="00000400000000000000" pitchFamily="2" charset="0"/>
                <a:cs typeface="Times New Roman" pitchFamily="18" charset="0"/>
              </a:rPr>
              <a:t>lập</a:t>
            </a:r>
            <a:r>
              <a:rPr lang="en-US" sz="3600" dirty="0">
                <a:latin typeface="UVN Bay Buom Hep Nang" panose="00000400000000000000" pitchFamily="2" charset="0"/>
                <a:cs typeface="Times New Roman" pitchFamily="18" charset="0"/>
              </a:rPr>
              <a:t> </a:t>
            </a:r>
            <a:r>
              <a:rPr lang="en-US" sz="3600" dirty="0" err="1">
                <a:latin typeface="UVN Bay Buom Hep Nang" panose="00000400000000000000" pitchFamily="2" charset="0"/>
                <a:cs typeface="Times New Roman" pitchFamily="18" charset="0"/>
              </a:rPr>
              <a:t>tuyến</a:t>
            </a:r>
            <a:r>
              <a:rPr lang="en-US" sz="3600" dirty="0">
                <a:latin typeface="UVN Bay Buom Hep Nang" panose="00000400000000000000" pitchFamily="2" charset="0"/>
                <a:cs typeface="Times New Roman" pitchFamily="18" charset="0"/>
              </a:rPr>
              <a:t> </a:t>
            </a:r>
            <a:r>
              <a:rPr lang="en-US" sz="3600" dirty="0" err="1">
                <a:latin typeface="UVN Bay Buom Hep Nang" panose="00000400000000000000" pitchFamily="2" charset="0"/>
                <a:cs typeface="Times New Roman" pitchFamily="18" charset="0"/>
              </a:rPr>
              <a:t>sông</a:t>
            </a:r>
            <a:r>
              <a:rPr lang="en-US" sz="3600" dirty="0">
                <a:latin typeface="UVN Bay Buom Hep Nang" panose="00000400000000000000" pitchFamily="2" charset="0"/>
                <a:cs typeface="Times New Roman" pitchFamily="18" charset="0"/>
              </a:rPr>
              <a:t> </a:t>
            </a:r>
            <a:r>
              <a:rPr lang="en-US" sz="3600" dirty="0" err="1">
                <a:latin typeface="UVN Bay Buom Hep Nang" panose="00000400000000000000" pitchFamily="2" charset="0"/>
                <a:cs typeface="Times New Roman" pitchFamily="18" charset="0"/>
              </a:rPr>
              <a:t>Cầu</a:t>
            </a:r>
            <a:r>
              <a:rPr lang="en-US" sz="3600" dirty="0">
                <a:latin typeface="UVN Bay Buom Hep Nang" panose="00000400000000000000" pitchFamily="2" charset="0"/>
                <a:cs typeface="Times New Roman" pitchFamily="18" charset="0"/>
              </a:rPr>
              <a:t>, </a:t>
            </a:r>
            <a:r>
              <a:rPr lang="en-US" sz="3600" dirty="0" err="1">
                <a:latin typeface="UVN Bay Buom Hep Nang" panose="00000400000000000000" pitchFamily="2" charset="0"/>
                <a:cs typeface="Times New Roman" pitchFamily="18" charset="0"/>
              </a:rPr>
              <a:t>Tống</a:t>
            </a:r>
            <a:r>
              <a:rPr lang="en-US" sz="3600" dirty="0">
                <a:latin typeface="UVN Bay Buom Hep Nang" panose="00000400000000000000" pitchFamily="2" charset="0"/>
                <a:cs typeface="Times New Roman" pitchFamily="18" charset="0"/>
              </a:rPr>
              <a:t> tan?</a:t>
            </a:r>
          </a:p>
        </p:txBody>
      </p:sp>
      <p:pic>
        <p:nvPicPr>
          <p:cNvPr id="24" name="Picture 3" descr="C:\Users\Administrator\Desktop\鱼.png">
            <a:extLst>
              <a:ext uri="{FF2B5EF4-FFF2-40B4-BE49-F238E27FC236}">
                <a16:creationId xmlns:a16="http://schemas.microsoft.com/office/drawing/2014/main" id="{353D1F94-BD16-4BCA-9F2E-31939575C53A}"/>
              </a:ext>
            </a:extLst>
          </p:cNvPr>
          <p:cNvPicPr>
            <a:picLocks noChangeAspect="1" noChangeArrowheads="1"/>
          </p:cNvPicPr>
          <p:nvPr/>
        </p:nvPicPr>
        <p:blipFill rotWithShape="1">
          <a:blip r:embed="rId3">
            <a:duotone>
              <a:prstClr val="black"/>
              <a:srgbClr val="FFC000">
                <a:tint val="45000"/>
                <a:satMod val="400000"/>
              </a:srgbClr>
            </a:duotone>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rcRect b="39530"/>
          <a:stretch/>
        </p:blipFill>
        <p:spPr bwMode="auto">
          <a:xfrm rot="1232102">
            <a:off x="3996298" y="3283768"/>
            <a:ext cx="2596495" cy="1704078"/>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4" descr="C:\Users\Administrator\Desktop\3.png">
            <a:extLst>
              <a:ext uri="{FF2B5EF4-FFF2-40B4-BE49-F238E27FC236}">
                <a16:creationId xmlns:a16="http://schemas.microsoft.com/office/drawing/2014/main" id="{B59B8F83-2E3F-40B3-A12E-DC777E2F244C}"/>
              </a:ext>
            </a:extLst>
          </p:cNvPr>
          <p:cNvPicPr>
            <a:picLocks noChangeAspect="1" noChangeArrowheads="1"/>
          </p:cNvPicPr>
          <p:nvPr/>
        </p:nvPicPr>
        <p:blipFill>
          <a:blip r:embed="rId5">
            <a:duotone>
              <a:prstClr val="black"/>
              <a:srgbClr val="00B050">
                <a:tint val="45000"/>
                <a:satMod val="400000"/>
              </a:srgbClr>
            </a:duotone>
          </a:blip>
          <a:srcRect/>
          <a:stretch>
            <a:fillRect/>
          </a:stretch>
        </p:blipFill>
        <p:spPr bwMode="auto">
          <a:xfrm flipH="1">
            <a:off x="0" y="0"/>
            <a:ext cx="2915816" cy="512707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5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6" presetClass="emph" presetSubtype="0" fill="hold" nodeType="withEffect">
                                  <p:stCondLst>
                                    <p:cond delay="0"/>
                                  </p:stCondLst>
                                  <p:childTnLst>
                                    <p:animScale>
                                      <p:cBhvr>
                                        <p:cTn id="9" dur="6000" fill="hold"/>
                                        <p:tgtEl>
                                          <p:spTgt spid="29"/>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5B0A0D98-94C6-428B-87AB-8CDC44C7C58B}"/>
              </a:ext>
            </a:extLst>
          </p:cNvPr>
          <p:cNvGrpSpPr/>
          <p:nvPr/>
        </p:nvGrpSpPr>
        <p:grpSpPr>
          <a:xfrm>
            <a:off x="1006445" y="843558"/>
            <a:ext cx="7131107" cy="1143000"/>
            <a:chOff x="457200" y="762000"/>
            <a:chExt cx="8229600" cy="1143000"/>
          </a:xfrm>
          <a:solidFill>
            <a:srgbClr val="002060"/>
          </a:solidFill>
        </p:grpSpPr>
        <p:sp>
          <p:nvSpPr>
            <p:cNvPr id="17" name="Horizontal Scroll 5">
              <a:extLst>
                <a:ext uri="{FF2B5EF4-FFF2-40B4-BE49-F238E27FC236}">
                  <a16:creationId xmlns:a16="http://schemas.microsoft.com/office/drawing/2014/main" id="{F9FC87E5-7188-40B0-A4A8-16D8976FFF1D}"/>
                </a:ext>
              </a:extLst>
            </p:cNvPr>
            <p:cNvSpPr/>
            <p:nvPr/>
          </p:nvSpPr>
          <p:spPr>
            <a:xfrm>
              <a:off x="457200" y="762000"/>
              <a:ext cx="8229600" cy="1143000"/>
            </a:xfrm>
            <a:prstGeom prst="horizontalScroll">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
          <p:nvSpPr>
            <p:cNvPr id="19" name="TextBox 18">
              <a:extLst>
                <a:ext uri="{FF2B5EF4-FFF2-40B4-BE49-F238E27FC236}">
                  <a16:creationId xmlns:a16="http://schemas.microsoft.com/office/drawing/2014/main" id="{1EF2C9EA-61BD-4BDC-8C3F-E9F2843E4CFF}"/>
                </a:ext>
              </a:extLst>
            </p:cNvPr>
            <p:cNvSpPr txBox="1"/>
            <p:nvPr/>
          </p:nvSpPr>
          <p:spPr>
            <a:xfrm>
              <a:off x="990600" y="990600"/>
              <a:ext cx="7086600" cy="553998"/>
            </a:xfrm>
            <a:prstGeom prst="rect">
              <a:avLst/>
            </a:prstGeom>
            <a:grpFill/>
          </p:spPr>
          <p:txBody>
            <a:bodyPr wrap="square" rtlCol="0">
              <a:spAutoFit/>
            </a:bodyPr>
            <a:lstStyle/>
            <a:p>
              <a:r>
                <a:rPr lang="en-US" sz="3000" dirty="0" err="1">
                  <a:solidFill>
                    <a:srgbClr val="FFFF00"/>
                  </a:solidFill>
                  <a:latin typeface="UVN Bay Buom Hep Nang" panose="00000400000000000000" pitchFamily="2" charset="0"/>
                  <a:cs typeface="Times New Roman" pitchFamily="18" charset="0"/>
                </a:rPr>
                <a:t>Trò</a:t>
              </a:r>
              <a:r>
                <a:rPr lang="en-US" sz="3000" dirty="0">
                  <a:solidFill>
                    <a:srgbClr val="FFFF00"/>
                  </a:solidFill>
                  <a:latin typeface="UVN Bay Buom Hep Nang" panose="00000400000000000000" pitchFamily="2" charset="0"/>
                  <a:cs typeface="Times New Roman" pitchFamily="18" charset="0"/>
                </a:rPr>
                <a:t> </a:t>
              </a:r>
              <a:r>
                <a:rPr lang="en-US" sz="3000" dirty="0" err="1">
                  <a:solidFill>
                    <a:srgbClr val="FFFF00"/>
                  </a:solidFill>
                  <a:latin typeface="UVN Bay Buom Hep Nang" panose="00000400000000000000" pitchFamily="2" charset="0"/>
                  <a:cs typeface="Times New Roman" pitchFamily="18" charset="0"/>
                </a:rPr>
                <a:t>chơi</a:t>
              </a:r>
              <a:r>
                <a:rPr lang="en-US" sz="3000" dirty="0">
                  <a:solidFill>
                    <a:srgbClr val="FFFF00"/>
                  </a:solidFill>
                  <a:latin typeface="UVN Bay Buom Hep Nang" panose="00000400000000000000" pitchFamily="2" charset="0"/>
                  <a:cs typeface="Times New Roman" pitchFamily="18" charset="0"/>
                </a:rPr>
                <a:t>: </a:t>
              </a:r>
              <a:r>
                <a:rPr lang="en-US" sz="3000" dirty="0" err="1">
                  <a:solidFill>
                    <a:srgbClr val="FFFF00"/>
                  </a:solidFill>
                  <a:latin typeface="UVN Bay Buom Hep Nang" panose="00000400000000000000" pitchFamily="2" charset="0"/>
                  <a:cs typeface="Times New Roman" pitchFamily="18" charset="0"/>
                </a:rPr>
                <a:t>Giải</a:t>
              </a:r>
              <a:r>
                <a:rPr lang="en-US" sz="3000" dirty="0">
                  <a:solidFill>
                    <a:srgbClr val="FFFF00"/>
                  </a:solidFill>
                  <a:latin typeface="UVN Bay Buom Hep Nang" panose="00000400000000000000" pitchFamily="2" charset="0"/>
                  <a:cs typeface="Times New Roman" pitchFamily="18" charset="0"/>
                </a:rPr>
                <a:t> </a:t>
              </a:r>
              <a:r>
                <a:rPr lang="en-US" sz="3000" dirty="0" err="1">
                  <a:solidFill>
                    <a:srgbClr val="FFFF00"/>
                  </a:solidFill>
                  <a:latin typeface="UVN Bay Buom Hep Nang" panose="00000400000000000000" pitchFamily="2" charset="0"/>
                  <a:cs typeface="Times New Roman" pitchFamily="18" charset="0"/>
                </a:rPr>
                <a:t>mã</a:t>
              </a:r>
              <a:r>
                <a:rPr lang="en-US" sz="3000" dirty="0">
                  <a:solidFill>
                    <a:srgbClr val="FFFF00"/>
                  </a:solidFill>
                  <a:latin typeface="UVN Bay Buom Hep Nang" panose="00000400000000000000" pitchFamily="2" charset="0"/>
                  <a:cs typeface="Times New Roman" pitchFamily="18" charset="0"/>
                </a:rPr>
                <a:t> </a:t>
              </a:r>
              <a:r>
                <a:rPr lang="en-US" sz="3000" dirty="0" err="1">
                  <a:solidFill>
                    <a:srgbClr val="FFFF00"/>
                  </a:solidFill>
                  <a:latin typeface="UVN Bay Buom Hep Nang" panose="00000400000000000000" pitchFamily="2" charset="0"/>
                  <a:cs typeface="Times New Roman" pitchFamily="18" charset="0"/>
                </a:rPr>
                <a:t>Lịch</a:t>
              </a:r>
              <a:r>
                <a:rPr lang="en-US" sz="3000" dirty="0">
                  <a:solidFill>
                    <a:srgbClr val="FFFF00"/>
                  </a:solidFill>
                  <a:latin typeface="UVN Bay Buom Hep Nang" panose="00000400000000000000" pitchFamily="2" charset="0"/>
                  <a:cs typeface="Times New Roman" pitchFamily="18" charset="0"/>
                </a:rPr>
                <a:t> </a:t>
              </a:r>
              <a:r>
                <a:rPr lang="en-US" sz="3000" dirty="0" err="1">
                  <a:solidFill>
                    <a:srgbClr val="FFFF00"/>
                  </a:solidFill>
                  <a:latin typeface="UVN Bay Buom Hep Nang" panose="00000400000000000000" pitchFamily="2" charset="0"/>
                  <a:cs typeface="Times New Roman" pitchFamily="18" charset="0"/>
                </a:rPr>
                <a:t>sử</a:t>
              </a:r>
              <a:r>
                <a:rPr lang="en-US" sz="3000" dirty="0">
                  <a:solidFill>
                    <a:srgbClr val="FFFF00"/>
                  </a:solidFill>
                  <a:latin typeface="UVN Bay Buom Hep Nang" panose="00000400000000000000" pitchFamily="2" charset="0"/>
                  <a:cs typeface="Times New Roman" pitchFamily="18" charset="0"/>
                </a:rPr>
                <a:t> qua </a:t>
              </a:r>
              <a:r>
                <a:rPr lang="en-US" sz="3000" dirty="0" err="1">
                  <a:solidFill>
                    <a:srgbClr val="FFFF00"/>
                  </a:solidFill>
                  <a:latin typeface="UVN Bay Buom Hep Nang" panose="00000400000000000000" pitchFamily="2" charset="0"/>
                  <a:cs typeface="Times New Roman" pitchFamily="18" charset="0"/>
                </a:rPr>
                <a:t>câu</a:t>
              </a:r>
              <a:r>
                <a:rPr lang="en-US" sz="3000" dirty="0">
                  <a:solidFill>
                    <a:srgbClr val="FFFF00"/>
                  </a:solidFill>
                  <a:latin typeface="UVN Bay Buom Hep Nang" panose="00000400000000000000" pitchFamily="2" charset="0"/>
                  <a:cs typeface="Times New Roman" pitchFamily="18" charset="0"/>
                </a:rPr>
                <a:t> </a:t>
              </a:r>
              <a:r>
                <a:rPr lang="en-US" sz="3000" dirty="0" err="1">
                  <a:solidFill>
                    <a:srgbClr val="FFFF00"/>
                  </a:solidFill>
                  <a:latin typeface="UVN Bay Buom Hep Nang" panose="00000400000000000000" pitchFamily="2" charset="0"/>
                  <a:cs typeface="Times New Roman" pitchFamily="18" charset="0"/>
                </a:rPr>
                <a:t>đố</a:t>
              </a:r>
              <a:endParaRPr lang="en-US" sz="3000" dirty="0">
                <a:solidFill>
                  <a:srgbClr val="FFFF00"/>
                </a:solidFill>
                <a:latin typeface="UVN Bay Buom Hep Nang" panose="00000400000000000000" pitchFamily="2" charset="0"/>
                <a:cs typeface="Times New Roman" pitchFamily="18" charset="0"/>
              </a:endParaRPr>
            </a:p>
          </p:txBody>
        </p:sp>
      </p:grpSp>
      <p:sp>
        <p:nvSpPr>
          <p:cNvPr id="23" name="TextBox 22">
            <a:extLst>
              <a:ext uri="{FF2B5EF4-FFF2-40B4-BE49-F238E27FC236}">
                <a16:creationId xmlns:a16="http://schemas.microsoft.com/office/drawing/2014/main" id="{4B45BC9B-BAE1-4D30-BB81-B7431968AEFD}"/>
              </a:ext>
            </a:extLst>
          </p:cNvPr>
          <p:cNvSpPr txBox="1"/>
          <p:nvPr/>
        </p:nvSpPr>
        <p:spPr>
          <a:xfrm>
            <a:off x="1006446" y="2172638"/>
            <a:ext cx="7131107" cy="1200329"/>
          </a:xfrm>
          <a:prstGeom prst="rect">
            <a:avLst/>
          </a:prstGeom>
          <a:solidFill>
            <a:schemeClr val="bg1">
              <a:alpha val="45000"/>
            </a:schemeClr>
          </a:solidFill>
        </p:spPr>
        <p:txBody>
          <a:bodyPr wrap="square">
            <a:spAutoFit/>
          </a:bodyPr>
          <a:lstStyle/>
          <a:p>
            <a:pPr algn="ctr"/>
            <a:r>
              <a:rPr lang="en-US" sz="3600" dirty="0" err="1">
                <a:solidFill>
                  <a:srgbClr val="FF0000"/>
                </a:solidFill>
                <a:latin typeface="UVN Bay Buom Hep Nang" panose="00000400000000000000" pitchFamily="2" charset="0"/>
                <a:cs typeface="Times New Roman" pitchFamily="18" charset="0"/>
              </a:rPr>
              <a:t>Tống</a:t>
            </a:r>
            <a:r>
              <a:rPr lang="en-US" sz="3600" dirty="0">
                <a:solidFill>
                  <a:srgbClr val="FF0000"/>
                </a:solidFill>
                <a:latin typeface="UVN Bay Buom Hep Nang" panose="00000400000000000000" pitchFamily="2" charset="0"/>
                <a:cs typeface="Times New Roman" pitchFamily="18" charset="0"/>
              </a:rPr>
              <a:t> </a:t>
            </a:r>
            <a:r>
              <a:rPr lang="en-US" sz="3600" dirty="0" err="1">
                <a:solidFill>
                  <a:srgbClr val="FF0000"/>
                </a:solidFill>
                <a:latin typeface="UVN Bay Buom Hep Nang" panose="00000400000000000000" pitchFamily="2" charset="0"/>
                <a:cs typeface="Times New Roman" pitchFamily="18" charset="0"/>
              </a:rPr>
              <a:t>thua</a:t>
            </a:r>
            <a:r>
              <a:rPr lang="en-US" sz="3600" dirty="0">
                <a:solidFill>
                  <a:srgbClr val="FF0000"/>
                </a:solidFill>
                <a:latin typeface="UVN Bay Buom Hep Nang" panose="00000400000000000000" pitchFamily="2" charset="0"/>
                <a:cs typeface="Times New Roman" pitchFamily="18" charset="0"/>
              </a:rPr>
              <a:t> </a:t>
            </a:r>
            <a:r>
              <a:rPr lang="en-US" sz="3600" dirty="0" err="1">
                <a:solidFill>
                  <a:srgbClr val="FF0000"/>
                </a:solidFill>
                <a:latin typeface="UVN Bay Buom Hep Nang" panose="00000400000000000000" pitchFamily="2" charset="0"/>
                <a:cs typeface="Times New Roman" pitchFamily="18" charset="0"/>
              </a:rPr>
              <a:t>lần</a:t>
            </a:r>
            <a:r>
              <a:rPr lang="en-US" sz="3600" dirty="0">
                <a:solidFill>
                  <a:srgbClr val="FF0000"/>
                </a:solidFill>
                <a:latin typeface="UVN Bay Buom Hep Nang" panose="00000400000000000000" pitchFamily="2" charset="0"/>
                <a:cs typeface="Times New Roman" pitchFamily="18" charset="0"/>
              </a:rPr>
              <a:t> </a:t>
            </a:r>
            <a:r>
              <a:rPr lang="en-US" sz="3600" dirty="0" err="1">
                <a:solidFill>
                  <a:srgbClr val="FF0000"/>
                </a:solidFill>
                <a:latin typeface="UVN Bay Buom Hep Nang" panose="00000400000000000000" pitchFamily="2" charset="0"/>
                <a:cs typeface="Times New Roman" pitchFamily="18" charset="0"/>
              </a:rPr>
              <a:t>một</a:t>
            </a:r>
            <a:r>
              <a:rPr lang="en-US" sz="3600" dirty="0">
                <a:solidFill>
                  <a:srgbClr val="FF0000"/>
                </a:solidFill>
                <a:latin typeface="UVN Bay Buom Hep Nang" panose="00000400000000000000" pitchFamily="2" charset="0"/>
                <a:cs typeface="Times New Roman" pitchFamily="18" charset="0"/>
              </a:rPr>
              <a:t>  </a:t>
            </a:r>
            <a:r>
              <a:rPr lang="en-US" sz="3600" dirty="0" err="1">
                <a:solidFill>
                  <a:srgbClr val="FF0000"/>
                </a:solidFill>
                <a:latin typeface="UVN Bay Buom Hep Nang" panose="00000400000000000000" pitchFamily="2" charset="0"/>
                <a:cs typeface="Times New Roman" pitchFamily="18" charset="0"/>
              </a:rPr>
              <a:t>chẳng</a:t>
            </a:r>
            <a:r>
              <a:rPr lang="en-US" sz="3600" dirty="0">
                <a:solidFill>
                  <a:srgbClr val="FF0000"/>
                </a:solidFill>
                <a:latin typeface="UVN Bay Buom Hep Nang" panose="00000400000000000000" pitchFamily="2" charset="0"/>
                <a:cs typeface="Times New Roman" pitchFamily="18" charset="0"/>
              </a:rPr>
              <a:t> </a:t>
            </a:r>
            <a:r>
              <a:rPr lang="en-US" sz="3600" dirty="0" err="1">
                <a:solidFill>
                  <a:srgbClr val="FF0000"/>
                </a:solidFill>
                <a:latin typeface="UVN Bay Buom Hep Nang" panose="00000400000000000000" pitchFamily="2" charset="0"/>
                <a:cs typeface="Times New Roman" pitchFamily="18" charset="0"/>
              </a:rPr>
              <a:t>chừa</a:t>
            </a:r>
            <a:endParaRPr lang="en-US" sz="3600" dirty="0">
              <a:solidFill>
                <a:srgbClr val="FF0000"/>
              </a:solidFill>
              <a:latin typeface="UVN Bay Buom Hep Nang" panose="00000400000000000000" pitchFamily="2" charset="0"/>
              <a:cs typeface="Times New Roman" pitchFamily="18" charset="0"/>
            </a:endParaRPr>
          </a:p>
          <a:p>
            <a:pPr algn="ctr"/>
            <a:r>
              <a:rPr lang="en-US" sz="3600" dirty="0" err="1">
                <a:solidFill>
                  <a:srgbClr val="FF0000"/>
                </a:solidFill>
                <a:latin typeface="UVN Bay Buom Hep Nang" panose="00000400000000000000" pitchFamily="2" charset="0"/>
                <a:cs typeface="Times New Roman" pitchFamily="18" charset="0"/>
              </a:rPr>
              <a:t>Lần</a:t>
            </a:r>
            <a:r>
              <a:rPr lang="en-US" sz="3600" dirty="0">
                <a:solidFill>
                  <a:srgbClr val="FF0000"/>
                </a:solidFill>
                <a:latin typeface="UVN Bay Buom Hep Nang" panose="00000400000000000000" pitchFamily="2" charset="0"/>
                <a:cs typeface="Times New Roman" pitchFamily="18" charset="0"/>
              </a:rPr>
              <a:t> </a:t>
            </a:r>
            <a:r>
              <a:rPr lang="en-US" sz="3600" dirty="0" err="1">
                <a:solidFill>
                  <a:srgbClr val="FF0000"/>
                </a:solidFill>
                <a:latin typeface="UVN Bay Buom Hep Nang" panose="00000400000000000000" pitchFamily="2" charset="0"/>
                <a:cs typeface="Times New Roman" pitchFamily="18" charset="0"/>
              </a:rPr>
              <a:t>hai</a:t>
            </a:r>
            <a:r>
              <a:rPr lang="en-US" sz="3600" dirty="0">
                <a:solidFill>
                  <a:srgbClr val="FF0000"/>
                </a:solidFill>
                <a:latin typeface="UVN Bay Buom Hep Nang" panose="00000400000000000000" pitchFamily="2" charset="0"/>
                <a:cs typeface="Times New Roman" pitchFamily="18" charset="0"/>
              </a:rPr>
              <a:t> </a:t>
            </a:r>
            <a:r>
              <a:rPr lang="en-US" sz="3600" dirty="0" err="1">
                <a:solidFill>
                  <a:srgbClr val="FF0000"/>
                </a:solidFill>
                <a:latin typeface="UVN Bay Buom Hep Nang" panose="00000400000000000000" pitchFamily="2" charset="0"/>
                <a:cs typeface="Times New Roman" pitchFamily="18" charset="0"/>
              </a:rPr>
              <a:t>quân</a:t>
            </a:r>
            <a:r>
              <a:rPr lang="en-US" sz="3600" dirty="0">
                <a:solidFill>
                  <a:srgbClr val="FF0000"/>
                </a:solidFill>
                <a:latin typeface="UVN Bay Buom Hep Nang" panose="00000400000000000000" pitchFamily="2" charset="0"/>
                <a:cs typeface="Times New Roman" pitchFamily="18" charset="0"/>
              </a:rPr>
              <a:t> </a:t>
            </a:r>
            <a:r>
              <a:rPr lang="en-US" sz="3600" dirty="0" err="1">
                <a:solidFill>
                  <a:srgbClr val="FF0000"/>
                </a:solidFill>
                <a:latin typeface="UVN Bay Buom Hep Nang" panose="00000400000000000000" pitchFamily="2" charset="0"/>
                <a:cs typeface="Times New Roman" pitchFamily="18" charset="0"/>
              </a:rPr>
              <a:t>Tống</a:t>
            </a:r>
            <a:r>
              <a:rPr lang="en-US" sz="3600" dirty="0">
                <a:solidFill>
                  <a:srgbClr val="FF0000"/>
                </a:solidFill>
                <a:latin typeface="UVN Bay Buom Hep Nang" panose="00000400000000000000" pitchFamily="2" charset="0"/>
                <a:cs typeface="Times New Roman" pitchFamily="18" charset="0"/>
              </a:rPr>
              <a:t> </a:t>
            </a:r>
            <a:r>
              <a:rPr lang="en-US" sz="3600" dirty="0" err="1">
                <a:solidFill>
                  <a:srgbClr val="FF0000"/>
                </a:solidFill>
                <a:latin typeface="UVN Bay Buom Hep Nang" panose="00000400000000000000" pitchFamily="2" charset="0"/>
                <a:cs typeface="Times New Roman" pitchFamily="18" charset="0"/>
              </a:rPr>
              <a:t>bị</a:t>
            </a:r>
            <a:r>
              <a:rPr lang="en-US" sz="3600" dirty="0">
                <a:solidFill>
                  <a:srgbClr val="FF0000"/>
                </a:solidFill>
                <a:latin typeface="UVN Bay Buom Hep Nang" panose="00000400000000000000" pitchFamily="2" charset="0"/>
                <a:cs typeface="Times New Roman" pitchFamily="18" charset="0"/>
              </a:rPr>
              <a:t> </a:t>
            </a:r>
            <a:r>
              <a:rPr lang="en-US" sz="3600" dirty="0" err="1">
                <a:solidFill>
                  <a:srgbClr val="FF0000"/>
                </a:solidFill>
                <a:latin typeface="UVN Bay Buom Hep Nang" panose="00000400000000000000" pitchFamily="2" charset="0"/>
                <a:cs typeface="Times New Roman" pitchFamily="18" charset="0"/>
              </a:rPr>
              <a:t>thua</a:t>
            </a:r>
            <a:r>
              <a:rPr lang="en-US" sz="3600" dirty="0">
                <a:solidFill>
                  <a:srgbClr val="FF0000"/>
                </a:solidFill>
                <a:latin typeface="UVN Bay Buom Hep Nang" panose="00000400000000000000" pitchFamily="2" charset="0"/>
                <a:cs typeface="Times New Roman" pitchFamily="18" charset="0"/>
              </a:rPr>
              <a:t> </a:t>
            </a:r>
            <a:r>
              <a:rPr lang="en-US" sz="3600" dirty="0" err="1">
                <a:solidFill>
                  <a:srgbClr val="FF0000"/>
                </a:solidFill>
                <a:latin typeface="UVN Bay Buom Hep Nang" panose="00000400000000000000" pitchFamily="2" charset="0"/>
                <a:cs typeface="Times New Roman" pitchFamily="18" charset="0"/>
              </a:rPr>
              <a:t>thế</a:t>
            </a:r>
            <a:r>
              <a:rPr lang="en-US" sz="3600" dirty="0">
                <a:solidFill>
                  <a:srgbClr val="FF0000"/>
                </a:solidFill>
                <a:latin typeface="UVN Bay Buom Hep Nang" panose="00000400000000000000" pitchFamily="2" charset="0"/>
                <a:cs typeface="Times New Roman" pitchFamily="18" charset="0"/>
              </a:rPr>
              <a:t> </a:t>
            </a:r>
            <a:r>
              <a:rPr lang="en-US" sz="3600" dirty="0" err="1">
                <a:solidFill>
                  <a:srgbClr val="FF0000"/>
                </a:solidFill>
                <a:latin typeface="UVN Bay Buom Hep Nang" panose="00000400000000000000" pitchFamily="2" charset="0"/>
                <a:cs typeface="Times New Roman" pitchFamily="18" charset="0"/>
              </a:rPr>
              <a:t>nào</a:t>
            </a:r>
            <a:r>
              <a:rPr lang="en-US" sz="3600" dirty="0">
                <a:solidFill>
                  <a:srgbClr val="FF0000"/>
                </a:solidFill>
                <a:latin typeface="UVN Bay Buom Hep Nang" panose="00000400000000000000" pitchFamily="2" charset="0"/>
                <a:cs typeface="Times New Roman" pitchFamily="18" charset="0"/>
              </a:rPr>
              <a:t>?</a:t>
            </a:r>
          </a:p>
        </p:txBody>
      </p:sp>
      <p:pic>
        <p:nvPicPr>
          <p:cNvPr id="6" name="Picture 3" descr="C:\Users\Administrator\Desktop\鱼.png">
            <a:extLst>
              <a:ext uri="{FF2B5EF4-FFF2-40B4-BE49-F238E27FC236}">
                <a16:creationId xmlns:a16="http://schemas.microsoft.com/office/drawing/2014/main" id="{6A16299B-19C0-49DD-95C1-3AF9D1AE986F}"/>
              </a:ext>
            </a:extLst>
          </p:cNvPr>
          <p:cNvPicPr>
            <a:picLocks noChangeAspect="1" noChangeArrowheads="1"/>
          </p:cNvPicPr>
          <p:nvPr/>
        </p:nvPicPr>
        <p:blipFill rotWithShape="1">
          <a:blip r:embed="rId3">
            <a:duotone>
              <a:prstClr val="black"/>
              <a:srgbClr val="FFC000">
                <a:tint val="45000"/>
                <a:satMod val="400000"/>
              </a:srgbClr>
            </a:duotone>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rcRect b="39530"/>
          <a:stretch/>
        </p:blipFill>
        <p:spPr bwMode="auto">
          <a:xfrm rot="1232102">
            <a:off x="3996298" y="3283768"/>
            <a:ext cx="2596495" cy="170407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C:\Users\Administrator\Desktop\3.png">
            <a:extLst>
              <a:ext uri="{FF2B5EF4-FFF2-40B4-BE49-F238E27FC236}">
                <a16:creationId xmlns:a16="http://schemas.microsoft.com/office/drawing/2014/main" id="{9CEF6202-B4E4-4730-9D26-461F79443A3A}"/>
              </a:ext>
            </a:extLst>
          </p:cNvPr>
          <p:cNvPicPr>
            <a:picLocks noChangeAspect="1" noChangeArrowheads="1"/>
          </p:cNvPicPr>
          <p:nvPr/>
        </p:nvPicPr>
        <p:blipFill>
          <a:blip r:embed="rId5">
            <a:duotone>
              <a:prstClr val="black"/>
              <a:srgbClr val="00B050">
                <a:tint val="45000"/>
                <a:satMod val="400000"/>
              </a:srgbClr>
            </a:duotone>
          </a:blip>
          <a:srcRect/>
          <a:stretch>
            <a:fillRect/>
          </a:stretch>
        </p:blipFill>
        <p:spPr bwMode="auto">
          <a:xfrm flipH="1">
            <a:off x="0" y="0"/>
            <a:ext cx="2915816" cy="5127070"/>
          </a:xfrm>
          <a:prstGeom prst="rect">
            <a:avLst/>
          </a:prstGeom>
          <a:noFill/>
        </p:spPr>
      </p:pic>
    </p:spTree>
    <p:extLst>
      <p:ext uri="{BB962C8B-B14F-4D97-AF65-F5344CB8AC3E}">
        <p14:creationId xmlns:p14="http://schemas.microsoft.com/office/powerpoint/2010/main" val="2371539336"/>
      </p:ext>
    </p:extLst>
  </p:cSld>
  <p:clrMapOvr>
    <a:masterClrMapping/>
  </p:clrMapOvr>
  <mc:AlternateContent xmlns:mc="http://schemas.openxmlformats.org/markup-compatibility/2006" xmlns:p14="http://schemas.microsoft.com/office/powerpoint/2010/main">
    <mc:Choice Requires="p14">
      <p:transition spd="slow" p14:dur="1500" advTm="0">
        <p:push/>
      </p:transition>
    </mc:Choice>
    <mc:Fallback xmlns="">
      <p:transition spd="slow" advTm="0">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5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6" presetClass="emph" presetSubtype="0" fill="hold" nodeType="withEffect">
                                  <p:stCondLst>
                                    <p:cond delay="0"/>
                                  </p:stCondLst>
                                  <p:childTnLst>
                                    <p:animScale>
                                      <p:cBhvr>
                                        <p:cTn id="9" dur="6000" fill="hold"/>
                                        <p:tgtEl>
                                          <p:spTgt spid="7"/>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6.5|2.4|0.5|0.5|0.5|0.4"/>
</p:tagLst>
</file>

<file path=ppt/tags/tag2.xml><?xml version="1.0" encoding="utf-8"?>
<p:tagLst xmlns:a="http://schemas.openxmlformats.org/drawingml/2006/main" xmlns:r="http://schemas.openxmlformats.org/officeDocument/2006/relationships" xmlns:p="http://schemas.openxmlformats.org/presentationml/2006/main">
  <p:tag name="TIMING" val="|6.5|2.4|0.5|0.5|0.5|0.4"/>
</p:tagLst>
</file>

<file path=ppt/tags/tag3.xml><?xml version="1.0" encoding="utf-8"?>
<p:tagLst xmlns:a="http://schemas.openxmlformats.org/drawingml/2006/main" xmlns:r="http://schemas.openxmlformats.org/officeDocument/2006/relationships" xmlns:p="http://schemas.openxmlformats.org/presentationml/2006/main">
  <p:tag name="TIMING" val="|6.5|2.4|0.5|0.5|0.5|0.4"/>
</p:tagLst>
</file>

<file path=ppt/theme/theme1.xml><?xml version="1.0" encoding="utf-8"?>
<a:theme xmlns:a="http://schemas.openxmlformats.org/drawingml/2006/main" name="自定义设计方案">
  <a:themeElements>
    <a:clrScheme name="自定义 1">
      <a:dk1>
        <a:sysClr val="windowText" lastClr="000000"/>
      </a:dk1>
      <a:lt1>
        <a:srgbClr val="FFFFFF"/>
      </a:lt1>
      <a:dk2>
        <a:srgbClr val="FFFFFF"/>
      </a:dk2>
      <a:lt2>
        <a:srgbClr val="FFFFFF"/>
      </a:lt2>
      <a:accent1>
        <a:srgbClr val="7F7F7F"/>
      </a:accent1>
      <a:accent2>
        <a:srgbClr val="595959"/>
      </a:accent2>
      <a:accent3>
        <a:srgbClr val="BFBFBF"/>
      </a:accent3>
      <a:accent4>
        <a:srgbClr val="BFBFBF"/>
      </a:accent4>
      <a:accent5>
        <a:srgbClr val="A5A5A5"/>
      </a:accent5>
      <a:accent6>
        <a:srgbClr val="BFBFBF"/>
      </a:accent6>
      <a:hlink>
        <a:srgbClr val="BFBFBF"/>
      </a:hlink>
      <a:folHlink>
        <a:srgbClr val="7F7F7F"/>
      </a:folHlink>
    </a:clrScheme>
    <a:fontScheme name="自定义设计方案">
      <a:majorFont>
        <a:latin typeface="Arial"/>
        <a:ea typeface="宋体"/>
        <a:cs typeface=""/>
      </a:majorFont>
      <a:minorFont>
        <a:latin typeface="Arial"/>
        <a:ea typeface="宋体"/>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自定义设计方案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自定义设计方案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自定义设计方案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自定义设计方案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自定义设计方案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自定义设计方案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自定义设计方案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自定义设计方案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自定义设计方案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自定义设计方案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自定义设计方案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自定义设计方案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1019</TotalTime>
  <Words>1586</Words>
  <Application>Microsoft Office PowerPoint</Application>
  <PresentationFormat>On-screen Show (16:9)</PresentationFormat>
  <Paragraphs>202</Paragraphs>
  <Slides>42</Slides>
  <Notes>36</Notes>
  <HiddenSlides>0</HiddenSlides>
  <MMClips>6</MMClips>
  <ScaleCrop>false</ScaleCrop>
  <HeadingPairs>
    <vt:vector size="6" baseType="variant">
      <vt:variant>
        <vt:lpstr>Fonts Used</vt:lpstr>
      </vt:variant>
      <vt:variant>
        <vt:i4>15</vt:i4>
      </vt:variant>
      <vt:variant>
        <vt:lpstr>Theme</vt:lpstr>
      </vt:variant>
      <vt:variant>
        <vt:i4>2</vt:i4>
      </vt:variant>
      <vt:variant>
        <vt:lpstr>Slide Titles</vt:lpstr>
      </vt:variant>
      <vt:variant>
        <vt:i4>42</vt:i4>
      </vt:variant>
    </vt:vector>
  </HeadingPairs>
  <TitlesOfParts>
    <vt:vector size="59" baseType="lpstr">
      <vt:lpstr>UVF Slim Tony</vt:lpstr>
      <vt:lpstr>Impact</vt:lpstr>
      <vt:lpstr>UTM Deutsch Gothic</vt:lpstr>
      <vt:lpstr>UTM Azuki</vt:lpstr>
      <vt:lpstr>UTM French Vanilla</vt:lpstr>
      <vt:lpstr>.VnHelvetInsH</vt:lpstr>
      <vt:lpstr>UVN Bay Buom Hep Nang</vt:lpstr>
      <vt:lpstr>.VnTimeH</vt:lpstr>
      <vt:lpstr>.VnTime</vt:lpstr>
      <vt:lpstr>方正大标宋简体</vt:lpstr>
      <vt:lpstr>UTM Marlboro</vt:lpstr>
      <vt:lpstr>Calibri</vt:lpstr>
      <vt:lpstr>Arial</vt:lpstr>
      <vt:lpstr>UTM Ong Do Gia</vt:lpstr>
      <vt:lpstr>Times New Roman</vt:lpstr>
      <vt:lpstr>自定义设计方案</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更多资源关注@好教师</Manager>
  <Company>更多资源关注@好教师</Company>
  <LinksUpToDate>false</LinksUpToDate>
  <SharedDoc>false</SharedDoc>
  <HyperlinkBase>更多资源关注@好教师</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更多资源关注@好教师</dc:title>
  <dc:subject>更多资源关注@好教师</dc:subject>
  <dc:creator>DieuHien</dc:creator>
  <cp:keywords>Măng Non</cp:keywords>
  <dc:description>更多资源关注@好教师</dc:description>
  <cp:lastModifiedBy>Nguyễn Thị Diệu Hiền_GV</cp:lastModifiedBy>
  <cp:revision>36</cp:revision>
  <dcterms:created xsi:type="dcterms:W3CDTF">2013-07-14T02:01:06Z</dcterms:created>
  <dcterms:modified xsi:type="dcterms:W3CDTF">2021-12-04T00:23:52Z</dcterms:modified>
  <cp:category>更多资源关注@好教师</cp:category>
</cp:coreProperties>
</file>