
<file path=[Content_Types].xml><?xml version="1.0" encoding="utf-8"?>
<Types xmlns="http://schemas.openxmlformats.org/package/2006/content-types">
  <Default Extension="fntdata" ContentType="application/x-fontdata"/>
  <Default Extension="gif" ContentType="image/gif"/>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0.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48" r:id="rId1"/>
    <p:sldMasterId id="2147483651" r:id="rId2"/>
  </p:sldMasterIdLst>
  <p:notesMasterIdLst>
    <p:notesMasterId r:id="rId27"/>
  </p:notesMasterIdLst>
  <p:sldIdLst>
    <p:sldId id="277" r:id="rId3"/>
    <p:sldId id="257" r:id="rId4"/>
    <p:sldId id="258" r:id="rId5"/>
    <p:sldId id="280" r:id="rId6"/>
    <p:sldId id="279" r:id="rId7"/>
    <p:sldId id="281" r:id="rId8"/>
    <p:sldId id="282" r:id="rId9"/>
    <p:sldId id="285" r:id="rId10"/>
    <p:sldId id="284" r:id="rId11"/>
    <p:sldId id="283" r:id="rId12"/>
    <p:sldId id="286" r:id="rId13"/>
    <p:sldId id="278" r:id="rId14"/>
    <p:sldId id="268" r:id="rId15"/>
    <p:sldId id="288" r:id="rId16"/>
    <p:sldId id="287" r:id="rId17"/>
    <p:sldId id="289" r:id="rId18"/>
    <p:sldId id="290" r:id="rId19"/>
    <p:sldId id="291" r:id="rId20"/>
    <p:sldId id="292" r:id="rId21"/>
    <p:sldId id="260" r:id="rId22"/>
    <p:sldId id="264" r:id="rId23"/>
    <p:sldId id="263" r:id="rId24"/>
    <p:sldId id="270" r:id="rId25"/>
    <p:sldId id="271" r:id="rId26"/>
  </p:sldIdLst>
  <p:sldSz cx="18288000" cy="10287000"/>
  <p:notesSz cx="6858000" cy="9144000"/>
  <p:embeddedFontLst>
    <p:embeddedFont>
      <p:font typeface="Calibri" panose="020F0502020204030204" pitchFamily="34" charset="0"/>
      <p:regular r:id="rId28"/>
      <p:bold r:id="rId29"/>
      <p:italic r:id="rId30"/>
      <p:boldItalic r:id="rId31"/>
    </p:embeddedFont>
    <p:embeddedFont>
      <p:font typeface="Calibri Light" panose="020F0302020204030204" pitchFamily="34" charset="0"/>
      <p:regular r:id="rId32"/>
      <p:italic r:id="rId33"/>
    </p:embeddedFont>
    <p:embeddedFont>
      <p:font typeface="Montserrat" pitchFamily="2" charset="77"/>
      <p:regular r:id="rId34"/>
      <p:bold r:id="rId35"/>
      <p:italic r:id="rId36"/>
      <p:boldItalic r:id="rId37"/>
    </p:embeddedFont>
    <p:embeddedFont>
      <p:font typeface="SVN-Aaron Script" panose="02000505070000020002"/>
      <p:regular r:id="rId38"/>
    </p:embeddedFont>
    <p:embeddedFont>
      <p:font typeface="SVN-Newton" panose="02040603050506020204" pitchFamily="18" charset="0"/>
      <p:regular r:id="rId39"/>
      <p:bold r:id="rId40"/>
      <p:italic r:id="rId41"/>
      <p:boldItalic r:id="rId42"/>
    </p:embeddedFont>
    <p:embeddedFont>
      <p:font typeface="SVN-Swashington" pitchFamily="2" charset="0"/>
      <p:regular r:id="rId43"/>
    </p:embeddedFont>
    <p:embeddedFont>
      <p:font typeface="SVN-Vanilla Daisy Pro" pitchFamily="2" charset="77"/>
      <p:regular r:id="rId44"/>
    </p:embeddedFont>
    <p:embeddedFont>
      <p:font typeface="UVF Curlz MT" pitchFamily="82" charset="77"/>
      <p:regular r:id="rId45"/>
    </p:embeddedFont>
    <p:embeddedFont>
      <p:font typeface="UVF HarringTon" pitchFamily="82" charset="77"/>
      <p:regular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h6f00BjmIWFmqKFsadddJotaFGR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EAE9F"/>
    <a:srgbClr val="E69AB0"/>
    <a:srgbClr val="CE466D"/>
    <a:srgbClr val="387065"/>
    <a:srgbClr val="ED55BA"/>
    <a:srgbClr val="FFCCFF"/>
    <a:srgbClr val="FF3399"/>
    <a:srgbClr val="AED6CE"/>
    <a:srgbClr val="AD25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35" autoAdjust="0"/>
    <p:restoredTop sz="94646" autoAdjust="0"/>
  </p:normalViewPr>
  <p:slideViewPr>
    <p:cSldViewPr snapToGrid="0">
      <p:cViewPr varScale="1">
        <p:scale>
          <a:sx n="53" d="100"/>
          <a:sy n="53" d="100"/>
        </p:scale>
        <p:origin x="384" y="16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2.fntdata"/><Relationship Id="rId21" Type="http://schemas.openxmlformats.org/officeDocument/2006/relationships/slide" Target="slides/slide19.xml"/><Relationship Id="rId34" Type="http://schemas.openxmlformats.org/officeDocument/2006/relationships/font" Target="fonts/font7.fntdata"/><Relationship Id="rId42" Type="http://schemas.openxmlformats.org/officeDocument/2006/relationships/font" Target="fonts/font15.fntdata"/><Relationship Id="rId50"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2.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font" Target="fonts/font9.fntdata"/><Relationship Id="rId49" Type="http://customschemas.google.com/relationships/presentationmetadata" Target="meta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4.fntdata"/><Relationship Id="rId44" Type="http://schemas.openxmlformats.org/officeDocument/2006/relationships/font" Target="fonts/font17.fntdata"/><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8" Type="http://schemas.openxmlformats.org/officeDocument/2006/relationships/slide" Target="slides/slide6.xml"/><Relationship Id="rId51"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20" Type="http://schemas.openxmlformats.org/officeDocument/2006/relationships/slide" Target="slides/slide18.xml"/><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
        <p:cNvGrpSpPr/>
        <p:nvPr/>
      </p:nvGrpSpPr>
      <p:grpSpPr>
        <a:xfrm>
          <a:off x="0" y="0"/>
          <a:ext cx="0" cy="0"/>
          <a:chOff x="0" y="0"/>
          <a:chExt cx="0" cy="0"/>
        </a:xfrm>
      </p:grpSpPr>
      <p:sp>
        <p:nvSpPr>
          <p:cNvPr id="16" name="Google Shape;1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 name="Google Shape;1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err="1"/>
              <a:t>Mời</a:t>
            </a:r>
            <a:r>
              <a:rPr lang="en-US" b="1" dirty="0"/>
              <a:t> </a:t>
            </a:r>
            <a:r>
              <a:rPr lang="en-US" b="1" dirty="0" err="1"/>
              <a:t>truy</a:t>
            </a:r>
            <a:r>
              <a:rPr lang="en-US" b="1" dirty="0"/>
              <a:t> </a:t>
            </a:r>
            <a:r>
              <a:rPr lang="en-US" b="1" dirty="0" err="1"/>
              <a:t>cập</a:t>
            </a:r>
            <a:r>
              <a:rPr lang="en-US" b="1" dirty="0"/>
              <a:t>: </a:t>
            </a:r>
            <a:r>
              <a:rPr lang="en-US" dirty="0">
                <a:hlinkClick r:id="rId3"/>
              </a:rPr>
              <a:t>MĂNG NON- TÀI LIỆU TIỂU HỌC | Facebook</a:t>
            </a:r>
            <a:endParaRPr lang="en-US" dirty="0"/>
          </a:p>
        </p:txBody>
      </p:sp>
      <p:sp>
        <p:nvSpPr>
          <p:cNvPr id="18" name="Google Shape;1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extLst>
      <p:ext uri="{BB962C8B-B14F-4D97-AF65-F5344CB8AC3E}">
        <p14:creationId xmlns:p14="http://schemas.microsoft.com/office/powerpoint/2010/main" val="31757345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err="1"/>
              <a:t>Mời</a:t>
            </a:r>
            <a:r>
              <a:rPr lang="en-US" b="1" dirty="0"/>
              <a:t> </a:t>
            </a:r>
            <a:r>
              <a:rPr lang="en-US" b="1" dirty="0" err="1"/>
              <a:t>truy</a:t>
            </a:r>
            <a:r>
              <a:rPr lang="en-US" b="1" dirty="0"/>
              <a:t> </a:t>
            </a:r>
            <a:r>
              <a:rPr lang="en-US" b="1" dirty="0" err="1"/>
              <a:t>cập</a:t>
            </a:r>
            <a:r>
              <a:rPr lang="en-US" b="1" dirty="0"/>
              <a:t>: </a:t>
            </a:r>
            <a:r>
              <a:rPr lang="en-US" dirty="0">
                <a:hlinkClick r:id="rId3"/>
              </a:rPr>
              <a:t>MĂNG NON- TÀI LIỆU TIỂU HỌC | Facebook</a:t>
            </a:r>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959361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err="1"/>
              <a:t>Mời</a:t>
            </a:r>
            <a:r>
              <a:rPr lang="en-US" b="1" dirty="0"/>
              <a:t> </a:t>
            </a:r>
            <a:r>
              <a:rPr lang="en-US" b="1" dirty="0" err="1"/>
              <a:t>truy</a:t>
            </a:r>
            <a:r>
              <a:rPr lang="en-US" b="1" dirty="0"/>
              <a:t> </a:t>
            </a:r>
            <a:r>
              <a:rPr lang="en-US" b="1" dirty="0" err="1"/>
              <a:t>cập</a:t>
            </a:r>
            <a:r>
              <a:rPr lang="en-US" b="1" dirty="0"/>
              <a:t>: </a:t>
            </a:r>
            <a:r>
              <a:rPr lang="en-US" dirty="0">
                <a:hlinkClick r:id="rId3"/>
              </a:rPr>
              <a:t>MĂNG NON- TÀI LIỆU TIỂU HỌC | Facebook</a:t>
            </a:r>
            <a:r>
              <a:rPr lang="en-US" dirty="0"/>
              <a:t> </a:t>
            </a:r>
            <a:r>
              <a:rPr lang="en-US" b="1" dirty="0" err="1"/>
              <a:t>ngay</a:t>
            </a:r>
            <a:r>
              <a:rPr lang="en-US" b="1" dirty="0"/>
              <a:t> </a:t>
            </a:r>
            <a:r>
              <a:rPr lang="en-US" b="1" dirty="0" err="1"/>
              <a:t>nhé</a:t>
            </a:r>
            <a:r>
              <a:rPr lang="en-US" b="1" dirty="0"/>
              <a:t>!</a:t>
            </a:r>
          </a:p>
          <a:p>
            <a:pPr marL="0" lvl="0" indent="0" algn="l" rtl="0">
              <a:spcBef>
                <a:spcPts val="0"/>
              </a:spcBef>
              <a:spcAft>
                <a:spcPts val="0"/>
              </a:spcAft>
              <a:buNone/>
            </a:pPr>
            <a:endParaRPr dirty="0"/>
          </a:p>
        </p:txBody>
      </p:sp>
      <p:sp>
        <p:nvSpPr>
          <p:cNvPr id="87" name="Google Shape;8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extLst>
      <p:ext uri="{BB962C8B-B14F-4D97-AF65-F5344CB8AC3E}">
        <p14:creationId xmlns:p14="http://schemas.microsoft.com/office/powerpoint/2010/main" val="31957439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err="1"/>
              <a:t>Mời</a:t>
            </a:r>
            <a:r>
              <a:rPr lang="en-US" b="1" dirty="0"/>
              <a:t> </a:t>
            </a:r>
            <a:r>
              <a:rPr lang="en-US" b="1" dirty="0" err="1"/>
              <a:t>truy</a:t>
            </a:r>
            <a:r>
              <a:rPr lang="en-US" b="1" dirty="0"/>
              <a:t> </a:t>
            </a:r>
            <a:r>
              <a:rPr lang="en-US" b="1" dirty="0" err="1"/>
              <a:t>cập</a:t>
            </a:r>
            <a:r>
              <a:rPr lang="en-US" b="1" dirty="0"/>
              <a:t>: </a:t>
            </a:r>
            <a:r>
              <a:rPr lang="en-US" dirty="0">
                <a:hlinkClick r:id="rId3"/>
              </a:rPr>
              <a:t>MĂNG NON- TÀI LIỆU TIỂU HỌC | Facebook</a:t>
            </a:r>
            <a:r>
              <a:rPr lang="en-US" dirty="0"/>
              <a:t> </a:t>
            </a:r>
            <a:r>
              <a:rPr lang="en-US" b="1" dirty="0" err="1"/>
              <a:t>ngay</a:t>
            </a:r>
            <a:r>
              <a:rPr lang="en-US" b="1" dirty="0"/>
              <a:t> </a:t>
            </a:r>
            <a:r>
              <a:rPr lang="en-US" b="1" dirty="0" err="1"/>
              <a:t>nhé</a:t>
            </a:r>
            <a:r>
              <a:rPr lang="en-US" b="1" dirty="0"/>
              <a:t>!</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16612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err="1"/>
              <a:t>Mời</a:t>
            </a:r>
            <a:r>
              <a:rPr lang="en-US" b="1" dirty="0"/>
              <a:t> </a:t>
            </a:r>
            <a:r>
              <a:rPr lang="en-US" b="1" dirty="0" err="1"/>
              <a:t>truy</a:t>
            </a:r>
            <a:r>
              <a:rPr lang="en-US" b="1" dirty="0"/>
              <a:t> </a:t>
            </a:r>
            <a:r>
              <a:rPr lang="en-US" b="1" dirty="0" err="1"/>
              <a:t>cập</a:t>
            </a:r>
            <a:r>
              <a:rPr lang="en-US" b="1" dirty="0"/>
              <a:t>: </a:t>
            </a:r>
            <a:r>
              <a:rPr lang="en-US" dirty="0">
                <a:hlinkClick r:id="rId3"/>
              </a:rPr>
              <a:t>MĂNG NON- TÀI LIỆU TIỂU HỌC | Facebook</a:t>
            </a:r>
            <a:r>
              <a:rPr lang="en-US" dirty="0"/>
              <a:t> </a:t>
            </a:r>
            <a:r>
              <a:rPr lang="en-US" b="1" dirty="0" err="1"/>
              <a:t>ngay</a:t>
            </a:r>
            <a:r>
              <a:rPr lang="en-US" b="1" dirty="0"/>
              <a:t> </a:t>
            </a:r>
            <a:r>
              <a:rPr lang="en-US" b="1" dirty="0" err="1"/>
              <a:t>nhé</a:t>
            </a:r>
            <a:r>
              <a:rPr lang="en-US" b="1" dirty="0"/>
              <a:t>!</a:t>
            </a:r>
          </a:p>
          <a:p>
            <a:pPr marL="0" lvl="0" indent="0" algn="l" rtl="0">
              <a:spcBef>
                <a:spcPts val="0"/>
              </a:spcBef>
              <a:spcAft>
                <a:spcPts val="0"/>
              </a:spcAft>
              <a:buNone/>
            </a:pPr>
            <a:endParaRPr dirty="0"/>
          </a:p>
        </p:txBody>
      </p:sp>
      <p:sp>
        <p:nvSpPr>
          <p:cNvPr id="325" name="Google Shape;32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err="1"/>
              <a:t>Mời</a:t>
            </a:r>
            <a:r>
              <a:rPr lang="en-US" b="1" dirty="0"/>
              <a:t> </a:t>
            </a:r>
            <a:r>
              <a:rPr lang="en-US" b="1" dirty="0" err="1"/>
              <a:t>truy</a:t>
            </a:r>
            <a:r>
              <a:rPr lang="en-US" b="1" dirty="0"/>
              <a:t> </a:t>
            </a:r>
            <a:r>
              <a:rPr lang="en-US" b="1" dirty="0" err="1"/>
              <a:t>cập</a:t>
            </a:r>
            <a:r>
              <a:rPr lang="en-US" b="1" dirty="0"/>
              <a:t>: </a:t>
            </a:r>
            <a:r>
              <a:rPr lang="en-US" dirty="0">
                <a:hlinkClick r:id="rId3"/>
              </a:rPr>
              <a:t>MĂNG NON- TÀI LIỆU TIỂU HỌC | Facebook</a:t>
            </a:r>
            <a:r>
              <a:rPr lang="en-US" dirty="0"/>
              <a:t> </a:t>
            </a:r>
            <a:r>
              <a:rPr lang="en-US" b="1" dirty="0" err="1"/>
              <a:t>ngay</a:t>
            </a:r>
            <a:r>
              <a:rPr lang="en-US" b="1" dirty="0"/>
              <a:t> </a:t>
            </a:r>
            <a:r>
              <a:rPr lang="en-US" b="1" dirty="0" err="1"/>
              <a:t>nhé</a:t>
            </a:r>
            <a:r>
              <a:rPr lang="en-US" b="1" dirty="0"/>
              <a:t>!</a:t>
            </a:r>
          </a:p>
          <a:p>
            <a:pPr marL="0" lvl="0" indent="0" algn="l" rtl="0">
              <a:spcBef>
                <a:spcPts val="0"/>
              </a:spcBef>
              <a:spcAft>
                <a:spcPts val="0"/>
              </a:spcAft>
              <a:buNone/>
            </a:pPr>
            <a:endParaRPr dirty="0"/>
          </a:p>
        </p:txBody>
      </p:sp>
      <p:sp>
        <p:nvSpPr>
          <p:cNvPr id="217" name="Google Shape;21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extLst>
      <p:ext uri="{BB962C8B-B14F-4D97-AF65-F5344CB8AC3E}">
        <p14:creationId xmlns:p14="http://schemas.microsoft.com/office/powerpoint/2010/main" val="36221566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err="1"/>
              <a:t>Mời</a:t>
            </a:r>
            <a:r>
              <a:rPr lang="en-US" b="1" dirty="0"/>
              <a:t> </a:t>
            </a:r>
            <a:r>
              <a:rPr lang="en-US" b="1" dirty="0" err="1"/>
              <a:t>truy</a:t>
            </a:r>
            <a:r>
              <a:rPr lang="en-US" b="1" dirty="0"/>
              <a:t> </a:t>
            </a:r>
            <a:r>
              <a:rPr lang="en-US" b="1" dirty="0" err="1"/>
              <a:t>cập</a:t>
            </a:r>
            <a:r>
              <a:rPr lang="en-US" b="1" dirty="0"/>
              <a:t>: </a:t>
            </a:r>
            <a:r>
              <a:rPr lang="en-US" dirty="0">
                <a:hlinkClick r:id="rId3"/>
              </a:rPr>
              <a:t>MĂNG NON- TÀI LIỆU TIỂU HỌC | Facebook</a:t>
            </a:r>
            <a:r>
              <a:rPr lang="en-US" dirty="0"/>
              <a:t> </a:t>
            </a:r>
            <a:r>
              <a:rPr lang="en-US" b="1" dirty="0" err="1"/>
              <a:t>ngay</a:t>
            </a:r>
            <a:r>
              <a:rPr lang="en-US" b="1" dirty="0"/>
              <a:t> </a:t>
            </a:r>
            <a:r>
              <a:rPr lang="en-US" b="1" dirty="0" err="1"/>
              <a:t>nhé</a:t>
            </a:r>
            <a:r>
              <a:rPr lang="en-US" b="1" dirty="0"/>
              <a:t>!</a:t>
            </a:r>
          </a:p>
          <a:p>
            <a:pPr marL="0" lvl="0" indent="0" algn="l" rtl="0">
              <a:spcBef>
                <a:spcPts val="0"/>
              </a:spcBef>
              <a:spcAft>
                <a:spcPts val="0"/>
              </a:spcAft>
              <a:buNone/>
            </a:pPr>
            <a:endParaRPr dirty="0"/>
          </a:p>
        </p:txBody>
      </p:sp>
      <p:sp>
        <p:nvSpPr>
          <p:cNvPr id="87" name="Google Shape;8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extLst>
      <p:ext uri="{BB962C8B-B14F-4D97-AF65-F5344CB8AC3E}">
        <p14:creationId xmlns:p14="http://schemas.microsoft.com/office/powerpoint/2010/main" val="2021868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err="1"/>
              <a:t>Mời</a:t>
            </a:r>
            <a:r>
              <a:rPr lang="en-US" b="1" dirty="0"/>
              <a:t> </a:t>
            </a:r>
            <a:r>
              <a:rPr lang="en-US" b="1" dirty="0" err="1"/>
              <a:t>truy</a:t>
            </a:r>
            <a:r>
              <a:rPr lang="en-US" b="1" dirty="0"/>
              <a:t> </a:t>
            </a:r>
            <a:r>
              <a:rPr lang="en-US" b="1" dirty="0" err="1"/>
              <a:t>cập</a:t>
            </a:r>
            <a:r>
              <a:rPr lang="en-US" b="1" dirty="0"/>
              <a:t>: </a:t>
            </a:r>
            <a:r>
              <a:rPr lang="en-US" dirty="0">
                <a:hlinkClick r:id="rId3"/>
              </a:rPr>
              <a:t>MĂNG NON- TÀI LIỆU TIỂU HỌC | Facebook</a:t>
            </a:r>
            <a:r>
              <a:rPr lang="en-US" dirty="0"/>
              <a:t> </a:t>
            </a:r>
            <a:r>
              <a:rPr lang="en-US" b="1" dirty="0" err="1"/>
              <a:t>ngay</a:t>
            </a:r>
            <a:r>
              <a:rPr lang="en-US" b="1" dirty="0"/>
              <a:t> </a:t>
            </a:r>
            <a:r>
              <a:rPr lang="en-US" b="1" dirty="0" err="1"/>
              <a:t>nhé</a:t>
            </a:r>
            <a:r>
              <a:rPr lang="en-US" b="1" dirty="0"/>
              <a:t>!</a:t>
            </a:r>
          </a:p>
          <a:p>
            <a:pPr marL="0" lvl="0" indent="0" algn="l" rtl="0">
              <a:spcBef>
                <a:spcPts val="0"/>
              </a:spcBef>
              <a:spcAft>
                <a:spcPts val="0"/>
              </a:spcAft>
              <a:buNone/>
            </a:pPr>
            <a:endParaRPr dirty="0"/>
          </a:p>
        </p:txBody>
      </p:sp>
      <p:sp>
        <p:nvSpPr>
          <p:cNvPr id="87" name="Google Shape;8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extLst>
      <p:ext uri="{BB962C8B-B14F-4D97-AF65-F5344CB8AC3E}">
        <p14:creationId xmlns:p14="http://schemas.microsoft.com/office/powerpoint/2010/main" val="30647167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err="1"/>
              <a:t>Mời</a:t>
            </a:r>
            <a:r>
              <a:rPr lang="en-US" b="1" dirty="0"/>
              <a:t> </a:t>
            </a:r>
            <a:r>
              <a:rPr lang="en-US" b="1" dirty="0" err="1"/>
              <a:t>truy</a:t>
            </a:r>
            <a:r>
              <a:rPr lang="en-US" b="1" dirty="0"/>
              <a:t> </a:t>
            </a:r>
            <a:r>
              <a:rPr lang="en-US" b="1" dirty="0" err="1"/>
              <a:t>cập</a:t>
            </a:r>
            <a:r>
              <a:rPr lang="en-US" b="1" dirty="0"/>
              <a:t>: </a:t>
            </a:r>
            <a:r>
              <a:rPr lang="en-US" dirty="0">
                <a:hlinkClick r:id="rId3"/>
              </a:rPr>
              <a:t>MĂNG NON- TÀI LIỆU TIỂU HỌC | Facebook</a:t>
            </a:r>
            <a:r>
              <a:rPr lang="en-US" dirty="0"/>
              <a:t> </a:t>
            </a:r>
            <a:r>
              <a:rPr lang="en-US" b="1" dirty="0" err="1"/>
              <a:t>ngay</a:t>
            </a:r>
            <a:r>
              <a:rPr lang="en-US" b="1" dirty="0"/>
              <a:t> </a:t>
            </a:r>
            <a:r>
              <a:rPr lang="en-US" b="1" dirty="0" err="1"/>
              <a:t>nhé</a:t>
            </a:r>
            <a:r>
              <a:rPr lang="en-US" b="1" dirty="0"/>
              <a:t>!</a:t>
            </a:r>
          </a:p>
          <a:p>
            <a:pPr marL="0" lvl="0" indent="0" algn="l" rtl="0">
              <a:spcBef>
                <a:spcPts val="0"/>
              </a:spcBef>
              <a:spcAft>
                <a:spcPts val="0"/>
              </a:spcAft>
              <a:buNone/>
            </a:pPr>
            <a:endParaRPr dirty="0"/>
          </a:p>
        </p:txBody>
      </p:sp>
      <p:sp>
        <p:nvSpPr>
          <p:cNvPr id="87" name="Google Shape;8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extLst>
      <p:ext uri="{BB962C8B-B14F-4D97-AF65-F5344CB8AC3E}">
        <p14:creationId xmlns:p14="http://schemas.microsoft.com/office/powerpoint/2010/main" val="23357074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err="1"/>
              <a:t>Mời</a:t>
            </a:r>
            <a:r>
              <a:rPr lang="en-US" b="1" dirty="0"/>
              <a:t> </a:t>
            </a:r>
            <a:r>
              <a:rPr lang="en-US" b="1" dirty="0" err="1"/>
              <a:t>truy</a:t>
            </a:r>
            <a:r>
              <a:rPr lang="en-US" b="1" dirty="0"/>
              <a:t> </a:t>
            </a:r>
            <a:r>
              <a:rPr lang="en-US" b="1" dirty="0" err="1"/>
              <a:t>cập</a:t>
            </a:r>
            <a:r>
              <a:rPr lang="en-US" b="1" dirty="0"/>
              <a:t>: </a:t>
            </a:r>
            <a:r>
              <a:rPr lang="en-US" dirty="0">
                <a:hlinkClick r:id="rId3"/>
              </a:rPr>
              <a:t>MĂNG NON- TÀI LIỆU TIỂU HỌC | Facebook</a:t>
            </a:r>
            <a:r>
              <a:rPr lang="en-US" dirty="0"/>
              <a:t> </a:t>
            </a:r>
            <a:r>
              <a:rPr lang="en-US" b="1" dirty="0" err="1"/>
              <a:t>ngay</a:t>
            </a:r>
            <a:r>
              <a:rPr lang="en-US" b="1" dirty="0"/>
              <a:t> </a:t>
            </a:r>
            <a:r>
              <a:rPr lang="en-US" b="1" dirty="0" err="1"/>
              <a:t>nhé</a:t>
            </a:r>
            <a:r>
              <a:rPr lang="en-US" b="1" dirty="0"/>
              <a:t>!</a:t>
            </a:r>
          </a:p>
          <a:p>
            <a:pPr marL="0" lvl="0" indent="0" algn="l" rtl="0">
              <a:spcBef>
                <a:spcPts val="0"/>
              </a:spcBef>
              <a:spcAft>
                <a:spcPts val="0"/>
              </a:spcAft>
              <a:buNone/>
            </a:pPr>
            <a:endParaRPr dirty="0"/>
          </a:p>
        </p:txBody>
      </p:sp>
      <p:sp>
        <p:nvSpPr>
          <p:cNvPr id="87" name="Google Shape;8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extLst>
      <p:ext uri="{BB962C8B-B14F-4D97-AF65-F5344CB8AC3E}">
        <p14:creationId xmlns:p14="http://schemas.microsoft.com/office/powerpoint/2010/main" val="38606090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err="1"/>
              <a:t>Mời</a:t>
            </a:r>
            <a:r>
              <a:rPr lang="en-US" b="1" dirty="0"/>
              <a:t> </a:t>
            </a:r>
            <a:r>
              <a:rPr lang="en-US" b="1" dirty="0" err="1"/>
              <a:t>truy</a:t>
            </a:r>
            <a:r>
              <a:rPr lang="en-US" b="1" dirty="0"/>
              <a:t> </a:t>
            </a:r>
            <a:r>
              <a:rPr lang="en-US" b="1" dirty="0" err="1"/>
              <a:t>cập</a:t>
            </a:r>
            <a:r>
              <a:rPr lang="en-US" b="1" dirty="0"/>
              <a:t>: </a:t>
            </a:r>
            <a:r>
              <a:rPr lang="en-US" dirty="0">
                <a:hlinkClick r:id="rId3"/>
              </a:rPr>
              <a:t>MĂNG NON- TÀI LIỆU TIỂU HỌC | Facebook</a:t>
            </a:r>
            <a:r>
              <a:rPr lang="en-US" dirty="0"/>
              <a:t> </a:t>
            </a:r>
            <a:r>
              <a:rPr lang="en-US" b="1" dirty="0" err="1"/>
              <a:t>ngay</a:t>
            </a:r>
            <a:r>
              <a:rPr lang="en-US" b="1" dirty="0"/>
              <a:t> </a:t>
            </a:r>
            <a:r>
              <a:rPr lang="en-US" b="1" dirty="0" err="1"/>
              <a:t>nhé</a:t>
            </a:r>
            <a:r>
              <a:rPr lang="en-US" b="1" dirty="0"/>
              <a:t>!</a:t>
            </a:r>
          </a:p>
          <a:p>
            <a:pPr marL="0" lvl="0" indent="0" algn="l" rtl="0">
              <a:spcBef>
                <a:spcPts val="0"/>
              </a:spcBef>
              <a:spcAft>
                <a:spcPts val="0"/>
              </a:spcAft>
              <a:buNone/>
            </a:pPr>
            <a:endParaRPr dirty="0"/>
          </a:p>
        </p:txBody>
      </p:sp>
      <p:sp>
        <p:nvSpPr>
          <p:cNvPr id="87" name="Google Shape;8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extLst>
      <p:ext uri="{BB962C8B-B14F-4D97-AF65-F5344CB8AC3E}">
        <p14:creationId xmlns:p14="http://schemas.microsoft.com/office/powerpoint/2010/main" val="3123021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 name="Google Shape;4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err="1"/>
              <a:t>Mời</a:t>
            </a:r>
            <a:r>
              <a:rPr lang="en-US" b="1" dirty="0"/>
              <a:t> </a:t>
            </a:r>
            <a:r>
              <a:rPr lang="en-US" b="1" dirty="0" err="1"/>
              <a:t>truy</a:t>
            </a:r>
            <a:r>
              <a:rPr lang="en-US" b="1" dirty="0"/>
              <a:t> </a:t>
            </a:r>
            <a:r>
              <a:rPr lang="en-US" b="1" dirty="0" err="1"/>
              <a:t>cập</a:t>
            </a:r>
            <a:r>
              <a:rPr lang="en-US" b="1" dirty="0"/>
              <a:t>: </a:t>
            </a:r>
            <a:r>
              <a:rPr lang="en-US" dirty="0">
                <a:hlinkClick r:id="rId3"/>
              </a:rPr>
              <a:t>MĂNG NON- TÀI LIỆU TIỂU HỌC | Facebook</a:t>
            </a:r>
            <a:endParaRPr lang="en-US" dirty="0"/>
          </a:p>
        </p:txBody>
      </p:sp>
      <p:sp>
        <p:nvSpPr>
          <p:cNvPr id="43" name="Google Shape;4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err="1"/>
              <a:t>Mời</a:t>
            </a:r>
            <a:r>
              <a:rPr lang="en-US" b="1" dirty="0"/>
              <a:t> </a:t>
            </a:r>
            <a:r>
              <a:rPr lang="en-US" b="1" dirty="0" err="1"/>
              <a:t>truy</a:t>
            </a:r>
            <a:r>
              <a:rPr lang="en-US" b="1" dirty="0"/>
              <a:t> </a:t>
            </a:r>
            <a:r>
              <a:rPr lang="en-US" b="1" dirty="0" err="1"/>
              <a:t>cập</a:t>
            </a:r>
            <a:r>
              <a:rPr lang="en-US" b="1" dirty="0"/>
              <a:t>: </a:t>
            </a:r>
            <a:r>
              <a:rPr lang="en-US" dirty="0">
                <a:hlinkClick r:id="rId3"/>
              </a:rPr>
              <a:t>MĂNG NON- TÀI LIỆU TIỂU HỌC | Facebook</a:t>
            </a:r>
            <a:r>
              <a:rPr lang="en-US" dirty="0"/>
              <a:t> </a:t>
            </a:r>
            <a:r>
              <a:rPr lang="en-US" b="1" dirty="0" err="1"/>
              <a:t>ngay</a:t>
            </a:r>
            <a:r>
              <a:rPr lang="en-US" b="1" dirty="0"/>
              <a:t> </a:t>
            </a:r>
            <a:r>
              <a:rPr lang="en-US" b="1" dirty="0" err="1"/>
              <a:t>nhé</a:t>
            </a:r>
            <a:r>
              <a:rPr lang="en-US" b="1" dirty="0"/>
              <a:t>!</a:t>
            </a:r>
          </a:p>
          <a:p>
            <a:pPr marL="0" lvl="0" indent="0" algn="l" rtl="0">
              <a:spcBef>
                <a:spcPts val="0"/>
              </a:spcBef>
              <a:spcAft>
                <a:spcPts val="0"/>
              </a:spcAft>
              <a:buNone/>
            </a:pPr>
            <a:endParaRPr dirty="0"/>
          </a:p>
        </p:txBody>
      </p:sp>
      <p:sp>
        <p:nvSpPr>
          <p:cNvPr id="144" name="Google Shape;14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err="1"/>
              <a:t>Mời</a:t>
            </a:r>
            <a:r>
              <a:rPr lang="en-US" b="1" dirty="0"/>
              <a:t> </a:t>
            </a:r>
            <a:r>
              <a:rPr lang="en-US" b="1" dirty="0" err="1"/>
              <a:t>truy</a:t>
            </a:r>
            <a:r>
              <a:rPr lang="en-US" b="1" dirty="0"/>
              <a:t> </a:t>
            </a:r>
            <a:r>
              <a:rPr lang="en-US" b="1" dirty="0" err="1"/>
              <a:t>cập</a:t>
            </a:r>
            <a:r>
              <a:rPr lang="en-US" b="1" dirty="0"/>
              <a:t>: </a:t>
            </a:r>
            <a:r>
              <a:rPr lang="en-US" dirty="0">
                <a:hlinkClick r:id="rId3"/>
              </a:rPr>
              <a:t>MĂNG NON- TÀI LIỆU TIỂU HỌC | Facebook</a:t>
            </a:r>
            <a:r>
              <a:rPr lang="en-US" dirty="0"/>
              <a:t> </a:t>
            </a:r>
            <a:r>
              <a:rPr lang="en-US" b="1" dirty="0" err="1"/>
              <a:t>ngay</a:t>
            </a:r>
            <a:r>
              <a:rPr lang="en-US" b="1" dirty="0"/>
              <a:t> </a:t>
            </a:r>
            <a:r>
              <a:rPr lang="en-US" b="1" dirty="0" err="1"/>
              <a:t>nhé</a:t>
            </a:r>
            <a:r>
              <a:rPr lang="en-US" b="1" dirty="0"/>
              <a:t>!</a:t>
            </a:r>
          </a:p>
          <a:p>
            <a:pPr marL="0" lvl="0" indent="0" algn="l" rtl="0">
              <a:spcBef>
                <a:spcPts val="0"/>
              </a:spcBef>
              <a:spcAft>
                <a:spcPts val="0"/>
              </a:spcAft>
              <a:buNone/>
            </a:pPr>
            <a:endParaRPr dirty="0"/>
          </a:p>
        </p:txBody>
      </p:sp>
      <p:sp>
        <p:nvSpPr>
          <p:cNvPr id="244" name="Google Shape;244;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err="1"/>
              <a:t>Mời</a:t>
            </a:r>
            <a:r>
              <a:rPr lang="en-US" b="1" dirty="0"/>
              <a:t> </a:t>
            </a:r>
            <a:r>
              <a:rPr lang="en-US" b="1" dirty="0" err="1"/>
              <a:t>truy</a:t>
            </a:r>
            <a:r>
              <a:rPr lang="en-US" b="1" dirty="0"/>
              <a:t> </a:t>
            </a:r>
            <a:r>
              <a:rPr lang="en-US" b="1" dirty="0" err="1"/>
              <a:t>cập</a:t>
            </a:r>
            <a:r>
              <a:rPr lang="en-US" b="1" dirty="0"/>
              <a:t>: </a:t>
            </a:r>
            <a:r>
              <a:rPr lang="en-US" dirty="0">
                <a:hlinkClick r:id="rId3"/>
              </a:rPr>
              <a:t>MĂNG NON- TÀI LIỆU TIỂU HỌC | Facebook</a:t>
            </a:r>
            <a:r>
              <a:rPr lang="en-US" dirty="0"/>
              <a:t> </a:t>
            </a:r>
            <a:r>
              <a:rPr lang="en-US" b="1" dirty="0" err="1"/>
              <a:t>ngay</a:t>
            </a:r>
            <a:r>
              <a:rPr lang="en-US" b="1" dirty="0"/>
              <a:t> </a:t>
            </a:r>
            <a:r>
              <a:rPr lang="en-US" b="1" dirty="0" err="1"/>
              <a:t>nhé</a:t>
            </a:r>
            <a:r>
              <a:rPr lang="en-US" b="1" dirty="0"/>
              <a:t>!</a:t>
            </a:r>
          </a:p>
          <a:p>
            <a:pPr marL="0" lvl="0" indent="0" algn="l" rtl="0">
              <a:spcBef>
                <a:spcPts val="0"/>
              </a:spcBef>
              <a:spcAft>
                <a:spcPts val="0"/>
              </a:spcAft>
              <a:buNone/>
            </a:pPr>
            <a:endParaRPr dirty="0"/>
          </a:p>
        </p:txBody>
      </p:sp>
      <p:sp>
        <p:nvSpPr>
          <p:cNvPr id="229" name="Google Shape;229;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8" name="Google Shape;38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err="1"/>
              <a:t>Mời</a:t>
            </a:r>
            <a:r>
              <a:rPr lang="en-US" b="1" dirty="0"/>
              <a:t> </a:t>
            </a:r>
            <a:r>
              <a:rPr lang="en-US" b="1" dirty="0" err="1"/>
              <a:t>truy</a:t>
            </a:r>
            <a:r>
              <a:rPr lang="en-US" b="1" dirty="0"/>
              <a:t> </a:t>
            </a:r>
            <a:r>
              <a:rPr lang="en-US" b="1" dirty="0" err="1"/>
              <a:t>cập</a:t>
            </a:r>
            <a:r>
              <a:rPr lang="en-US" b="1" dirty="0"/>
              <a:t>: </a:t>
            </a:r>
            <a:r>
              <a:rPr lang="en-US" dirty="0">
                <a:hlinkClick r:id="rId3"/>
              </a:rPr>
              <a:t>MĂNG NON- TÀI LIỆU TIỂU HỌC | Facebook</a:t>
            </a:r>
            <a:r>
              <a:rPr lang="en-US" dirty="0"/>
              <a:t> </a:t>
            </a:r>
            <a:r>
              <a:rPr lang="en-US" b="1" dirty="0" err="1"/>
              <a:t>ngay</a:t>
            </a:r>
            <a:r>
              <a:rPr lang="en-US" b="1" dirty="0"/>
              <a:t> </a:t>
            </a:r>
            <a:r>
              <a:rPr lang="en-US" b="1" dirty="0" err="1"/>
              <a:t>nhé</a:t>
            </a:r>
            <a:r>
              <a:rPr lang="en-US" b="1" dirty="0"/>
              <a:t>!</a:t>
            </a:r>
          </a:p>
          <a:p>
            <a:pPr marL="0" lvl="0" indent="0" algn="l" rtl="0">
              <a:spcBef>
                <a:spcPts val="0"/>
              </a:spcBef>
              <a:spcAft>
                <a:spcPts val="0"/>
              </a:spcAft>
              <a:buNone/>
            </a:pPr>
            <a:endParaRPr dirty="0"/>
          </a:p>
        </p:txBody>
      </p:sp>
      <p:sp>
        <p:nvSpPr>
          <p:cNvPr id="389" name="Google Shape;389;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
        <p:cNvGrpSpPr/>
        <p:nvPr/>
      </p:nvGrpSpPr>
      <p:grpSpPr>
        <a:xfrm>
          <a:off x="0" y="0"/>
          <a:ext cx="0" cy="0"/>
          <a:chOff x="0" y="0"/>
          <a:chExt cx="0" cy="0"/>
        </a:xfrm>
      </p:grpSpPr>
      <p:sp>
        <p:nvSpPr>
          <p:cNvPr id="16" name="Google Shape;1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 name="Google Shape;1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err="1"/>
              <a:t>Mời</a:t>
            </a:r>
            <a:r>
              <a:rPr lang="en-US" b="1" dirty="0"/>
              <a:t> </a:t>
            </a:r>
            <a:r>
              <a:rPr lang="en-US" b="1" dirty="0" err="1"/>
              <a:t>truy</a:t>
            </a:r>
            <a:r>
              <a:rPr lang="en-US" b="1" dirty="0"/>
              <a:t> </a:t>
            </a:r>
            <a:r>
              <a:rPr lang="en-US" b="1" dirty="0" err="1"/>
              <a:t>cập</a:t>
            </a:r>
            <a:r>
              <a:rPr lang="en-US" b="1" dirty="0"/>
              <a:t>: </a:t>
            </a:r>
            <a:r>
              <a:rPr lang="en-US" dirty="0">
                <a:hlinkClick r:id="rId3"/>
              </a:rPr>
              <a:t>MĂNG NON- TÀI LIỆU TIỂU HỌC | Facebook</a:t>
            </a:r>
            <a:r>
              <a:rPr lang="en-US" dirty="0"/>
              <a:t> </a:t>
            </a:r>
            <a:r>
              <a:rPr lang="en-US" b="1" dirty="0" err="1"/>
              <a:t>ngay</a:t>
            </a:r>
            <a:r>
              <a:rPr lang="en-US" b="1" dirty="0"/>
              <a:t> </a:t>
            </a:r>
            <a:r>
              <a:rPr lang="en-US" b="1" dirty="0" err="1"/>
              <a:t>nhé</a:t>
            </a:r>
            <a:r>
              <a:rPr lang="en-US" b="1" dirty="0"/>
              <a:t>!</a:t>
            </a:r>
          </a:p>
        </p:txBody>
      </p:sp>
      <p:sp>
        <p:nvSpPr>
          <p:cNvPr id="18" name="Google Shape;1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extLst>
      <p:ext uri="{BB962C8B-B14F-4D97-AF65-F5344CB8AC3E}">
        <p14:creationId xmlns:p14="http://schemas.microsoft.com/office/powerpoint/2010/main" val="1916058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err="1"/>
              <a:t>Mời</a:t>
            </a:r>
            <a:r>
              <a:rPr lang="en-US" b="1" dirty="0"/>
              <a:t> </a:t>
            </a:r>
            <a:r>
              <a:rPr lang="en-US" b="1" dirty="0" err="1"/>
              <a:t>truy</a:t>
            </a:r>
            <a:r>
              <a:rPr lang="en-US" b="1" dirty="0"/>
              <a:t> </a:t>
            </a:r>
            <a:r>
              <a:rPr lang="en-US" b="1" dirty="0" err="1"/>
              <a:t>cập</a:t>
            </a:r>
            <a:r>
              <a:rPr lang="en-US" b="1" dirty="0"/>
              <a:t>: </a:t>
            </a:r>
            <a:r>
              <a:rPr lang="en-US" dirty="0">
                <a:hlinkClick r:id="rId3"/>
              </a:rPr>
              <a:t>MĂNG NON- TÀI LIỆU TIỂU HỌC | Facebook</a:t>
            </a:r>
            <a:endParaRPr lang="en-US" dirty="0"/>
          </a:p>
          <a:p>
            <a:pPr marL="0" lvl="0" indent="0" algn="l" rtl="0">
              <a:spcBef>
                <a:spcPts val="0"/>
              </a:spcBef>
              <a:spcAft>
                <a:spcPts val="0"/>
              </a:spcAft>
              <a:buNone/>
            </a:pPr>
            <a:endParaRPr dirty="0"/>
          </a:p>
        </p:txBody>
      </p:sp>
      <p:sp>
        <p:nvSpPr>
          <p:cNvPr id="75" name="Google Shape;75;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err="1"/>
              <a:t>Mời</a:t>
            </a:r>
            <a:r>
              <a:rPr lang="en-US" b="1" dirty="0"/>
              <a:t> </a:t>
            </a:r>
            <a:r>
              <a:rPr lang="en-US" b="1" dirty="0" err="1"/>
              <a:t>truy</a:t>
            </a:r>
            <a:r>
              <a:rPr lang="en-US" b="1" dirty="0"/>
              <a:t> </a:t>
            </a:r>
            <a:r>
              <a:rPr lang="en-US" b="1" dirty="0" err="1"/>
              <a:t>cập</a:t>
            </a:r>
            <a:r>
              <a:rPr lang="en-US" b="1" dirty="0"/>
              <a:t>: </a:t>
            </a:r>
            <a:r>
              <a:rPr lang="en-US" dirty="0">
                <a:hlinkClick r:id="rId3"/>
              </a:rPr>
              <a:t>MĂNG NON- TÀI LIỆU TIỂU HỌC | Facebook</a:t>
            </a:r>
            <a:endParaRPr lang="en-US" dirty="0"/>
          </a:p>
          <a:p>
            <a:pPr marL="0" lvl="0" indent="0" algn="l" rtl="0">
              <a:spcBef>
                <a:spcPts val="0"/>
              </a:spcBef>
              <a:spcAft>
                <a:spcPts val="0"/>
              </a:spcAft>
              <a:buNone/>
            </a:pPr>
            <a:endParaRPr dirty="0"/>
          </a:p>
        </p:txBody>
      </p:sp>
      <p:sp>
        <p:nvSpPr>
          <p:cNvPr id="87" name="Google Shape;8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17715585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err="1"/>
              <a:t>Mời</a:t>
            </a:r>
            <a:r>
              <a:rPr lang="en-US" b="1" dirty="0"/>
              <a:t> </a:t>
            </a:r>
            <a:r>
              <a:rPr lang="en-US" b="1" dirty="0" err="1"/>
              <a:t>truy</a:t>
            </a:r>
            <a:r>
              <a:rPr lang="en-US" b="1" dirty="0"/>
              <a:t> </a:t>
            </a:r>
            <a:r>
              <a:rPr lang="en-US" b="1" dirty="0" err="1"/>
              <a:t>cập</a:t>
            </a:r>
            <a:r>
              <a:rPr lang="en-US" b="1" dirty="0"/>
              <a:t>: </a:t>
            </a:r>
            <a:r>
              <a:rPr lang="en-US" dirty="0">
                <a:hlinkClick r:id="rId3"/>
              </a:rPr>
              <a:t>MĂNG NON- TÀI LIỆU TIỂU HỌC | Facebook</a:t>
            </a:r>
            <a:endParaRPr lang="en-US" dirty="0"/>
          </a:p>
          <a:p>
            <a:pPr marL="0" lvl="0" indent="0" algn="l" rtl="0">
              <a:spcBef>
                <a:spcPts val="0"/>
              </a:spcBef>
              <a:spcAft>
                <a:spcPts val="0"/>
              </a:spcAft>
              <a:buNone/>
            </a:pPr>
            <a:endParaRPr dirty="0"/>
          </a:p>
        </p:txBody>
      </p:sp>
      <p:sp>
        <p:nvSpPr>
          <p:cNvPr id="87" name="Google Shape;8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extLst>
      <p:ext uri="{BB962C8B-B14F-4D97-AF65-F5344CB8AC3E}">
        <p14:creationId xmlns:p14="http://schemas.microsoft.com/office/powerpoint/2010/main" val="36046714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
        <p:cNvGrpSpPr/>
        <p:nvPr/>
      </p:nvGrpSpPr>
      <p:grpSpPr>
        <a:xfrm>
          <a:off x="0" y="0"/>
          <a:ext cx="0" cy="0"/>
          <a:chOff x="0" y="0"/>
          <a:chExt cx="0" cy="0"/>
        </a:xfrm>
      </p:grpSpPr>
      <p:sp>
        <p:nvSpPr>
          <p:cNvPr id="16" name="Google Shape;1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 name="Google Shape;1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err="1"/>
              <a:t>Mời</a:t>
            </a:r>
            <a:r>
              <a:rPr lang="en-US" b="1" dirty="0"/>
              <a:t> </a:t>
            </a:r>
            <a:r>
              <a:rPr lang="en-US" b="1" dirty="0" err="1"/>
              <a:t>truy</a:t>
            </a:r>
            <a:r>
              <a:rPr lang="en-US" b="1" dirty="0"/>
              <a:t> </a:t>
            </a:r>
            <a:r>
              <a:rPr lang="en-US" b="1" dirty="0" err="1"/>
              <a:t>cập</a:t>
            </a:r>
            <a:r>
              <a:rPr lang="en-US" b="1" dirty="0"/>
              <a:t>: </a:t>
            </a:r>
            <a:r>
              <a:rPr lang="en-US" dirty="0">
                <a:hlinkClick r:id="rId3"/>
              </a:rPr>
              <a:t>MĂNG NON- TÀI LIỆU TIỂU HỌC | Facebook</a:t>
            </a:r>
            <a:endParaRPr lang="en-US" dirty="0"/>
          </a:p>
          <a:p>
            <a:pPr marL="0" lvl="0" indent="0" algn="l" rtl="0">
              <a:spcBef>
                <a:spcPts val="0"/>
              </a:spcBef>
              <a:spcAft>
                <a:spcPts val="0"/>
              </a:spcAft>
              <a:buNone/>
            </a:pPr>
            <a:endParaRPr dirty="0"/>
          </a:p>
        </p:txBody>
      </p:sp>
      <p:sp>
        <p:nvSpPr>
          <p:cNvPr id="18" name="Google Shape;1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2156042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 name="Google Shape;4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err="1"/>
              <a:t>Mời</a:t>
            </a:r>
            <a:r>
              <a:rPr lang="en-US" b="1" dirty="0"/>
              <a:t> </a:t>
            </a:r>
            <a:r>
              <a:rPr lang="en-US" b="1" dirty="0" err="1"/>
              <a:t>truy</a:t>
            </a:r>
            <a:r>
              <a:rPr lang="en-US" b="1" dirty="0"/>
              <a:t> </a:t>
            </a:r>
            <a:r>
              <a:rPr lang="en-US" b="1" dirty="0" err="1"/>
              <a:t>cập</a:t>
            </a:r>
            <a:r>
              <a:rPr lang="en-US" b="1" dirty="0"/>
              <a:t>: </a:t>
            </a:r>
            <a:r>
              <a:rPr lang="en-US" dirty="0">
                <a:hlinkClick r:id="rId3"/>
              </a:rPr>
              <a:t>MĂNG NON- TÀI LIỆU TIỂU HỌC | Facebook</a:t>
            </a:r>
            <a:endParaRPr lang="en-US" dirty="0"/>
          </a:p>
          <a:p>
            <a:pPr marL="0" lvl="0" indent="0" algn="l" rtl="0">
              <a:spcBef>
                <a:spcPts val="0"/>
              </a:spcBef>
              <a:spcAft>
                <a:spcPts val="0"/>
              </a:spcAft>
              <a:buNone/>
            </a:pPr>
            <a:endParaRPr dirty="0"/>
          </a:p>
        </p:txBody>
      </p:sp>
      <p:sp>
        <p:nvSpPr>
          <p:cNvPr id="43" name="Google Shape;4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12467684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err="1"/>
              <a:t>Mời</a:t>
            </a:r>
            <a:r>
              <a:rPr lang="en-US" b="1" dirty="0"/>
              <a:t> </a:t>
            </a:r>
            <a:r>
              <a:rPr lang="en-US" b="1" dirty="0" err="1"/>
              <a:t>truy</a:t>
            </a:r>
            <a:r>
              <a:rPr lang="en-US" b="1" dirty="0"/>
              <a:t> </a:t>
            </a:r>
            <a:r>
              <a:rPr lang="en-US" b="1" dirty="0" err="1"/>
              <a:t>cập</a:t>
            </a:r>
            <a:r>
              <a:rPr lang="en-US" b="1" dirty="0"/>
              <a:t>: </a:t>
            </a:r>
            <a:r>
              <a:rPr lang="en-US" dirty="0">
                <a:hlinkClick r:id="rId3"/>
              </a:rPr>
              <a:t>MĂNG NON- TÀI LIỆU TIỂU HỌC | Facebook</a:t>
            </a:r>
            <a:endParaRPr lang="en-US" dirty="0"/>
          </a:p>
          <a:p>
            <a:pPr marL="0" lvl="0" indent="0" algn="l" rtl="0">
              <a:spcBef>
                <a:spcPts val="0"/>
              </a:spcBef>
              <a:spcAft>
                <a:spcPts val="0"/>
              </a:spcAft>
              <a:buNone/>
            </a:pPr>
            <a:endParaRPr dirty="0"/>
          </a:p>
        </p:txBody>
      </p:sp>
      <p:sp>
        <p:nvSpPr>
          <p:cNvPr id="87" name="Google Shape;8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23670810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err="1"/>
              <a:t>Mời</a:t>
            </a:r>
            <a:r>
              <a:rPr lang="en-US" b="1" dirty="0"/>
              <a:t> </a:t>
            </a:r>
            <a:r>
              <a:rPr lang="en-US" b="1" dirty="0" err="1"/>
              <a:t>truy</a:t>
            </a:r>
            <a:r>
              <a:rPr lang="en-US" b="1" dirty="0"/>
              <a:t> </a:t>
            </a:r>
            <a:r>
              <a:rPr lang="en-US" b="1" dirty="0" err="1"/>
              <a:t>cập</a:t>
            </a:r>
            <a:r>
              <a:rPr lang="en-US" b="1" dirty="0"/>
              <a:t>: </a:t>
            </a:r>
            <a:r>
              <a:rPr lang="en-US" dirty="0">
                <a:hlinkClick r:id="rId3"/>
              </a:rPr>
              <a:t>MĂNG NON- TÀI LIỆU TIỂU HỌC | Facebook</a:t>
            </a:r>
            <a:endParaRPr lang="en-US" dirty="0"/>
          </a:p>
          <a:p>
            <a:pPr marL="0" lvl="0" indent="0" algn="l" rtl="0">
              <a:spcBef>
                <a:spcPts val="0"/>
              </a:spcBef>
              <a:spcAft>
                <a:spcPts val="0"/>
              </a:spcAft>
              <a:buNone/>
            </a:pPr>
            <a:endParaRPr dirty="0"/>
          </a:p>
        </p:txBody>
      </p:sp>
      <p:sp>
        <p:nvSpPr>
          <p:cNvPr id="217" name="Google Shape;21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866902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23903-C849-4455-ABC8-95DF39049A44}"/>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2D631F78-3CCD-477E-B67B-967EB7937B2A}"/>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C6F672-DFCD-4AFC-BBB8-DFDADC2EBEDF}"/>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33931D84-156B-4C02-B5A2-F627C79D0D72}"/>
              </a:ext>
            </a:extLst>
          </p:cNvPr>
          <p:cNvSpPr>
            <a:spLocks noGrp="1"/>
          </p:cNvSpPr>
          <p:nvPr>
            <p:ph type="dt" sz="half" idx="10"/>
          </p:nvPr>
        </p:nvSpPr>
        <p:spPr>
          <a:xfrm>
            <a:off x="1257300" y="9534526"/>
            <a:ext cx="4114800" cy="547688"/>
          </a:xfrm>
          <a:prstGeom prst="rect">
            <a:avLst/>
          </a:prstGeom>
        </p:spPr>
        <p:txBody>
          <a:bodyPr/>
          <a:lstStyle/>
          <a:p>
            <a:fld id="{D99B8BC8-ECA5-4DC4-AE87-4108588E9073}" type="datetimeFigureOut">
              <a:rPr lang="en-US" smtClean="0"/>
              <a:t>1/21/22</a:t>
            </a:fld>
            <a:endParaRPr lang="en-US"/>
          </a:p>
        </p:txBody>
      </p:sp>
      <p:sp>
        <p:nvSpPr>
          <p:cNvPr id="6" name="Footer Placeholder 5">
            <a:extLst>
              <a:ext uri="{FF2B5EF4-FFF2-40B4-BE49-F238E27FC236}">
                <a16:creationId xmlns:a16="http://schemas.microsoft.com/office/drawing/2014/main" id="{D1012732-CF60-4A93-92BE-DA9BC4C31F45}"/>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9F8D6EC-653E-40CB-ACBC-B5C359964CFD}"/>
              </a:ext>
            </a:extLst>
          </p:cNvPr>
          <p:cNvSpPr>
            <a:spLocks noGrp="1"/>
          </p:cNvSpPr>
          <p:nvPr>
            <p:ph type="sldNum" sz="quarter" idx="12"/>
          </p:nvPr>
        </p:nvSpPr>
        <p:spPr>
          <a:xfrm>
            <a:off x="12915900" y="9534526"/>
            <a:ext cx="4114800" cy="547688"/>
          </a:xfrm>
          <a:prstGeom prst="rect">
            <a:avLst/>
          </a:prstGeom>
        </p:spPr>
        <p:txBody>
          <a:bodyPr/>
          <a:lstStyle/>
          <a:p>
            <a:fld id="{05F81B90-0147-42F5-9782-AAF84330EE76}" type="slidenum">
              <a:rPr lang="en-US" smtClean="0"/>
              <a:t>‹#›</a:t>
            </a:fld>
            <a:endParaRPr lang="en-US"/>
          </a:p>
        </p:txBody>
      </p:sp>
    </p:spTree>
    <p:extLst>
      <p:ext uri="{BB962C8B-B14F-4D97-AF65-F5344CB8AC3E}">
        <p14:creationId xmlns:p14="http://schemas.microsoft.com/office/powerpoint/2010/main" val="1161367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E6A8C-0383-431D-B46C-2A5EF3900F79}"/>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77BBD65F-5FEC-48F2-804B-3425EBFFB9E2}"/>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id="{1B62C6B2-82F5-4C6F-A09D-A9AAB5C80D30}"/>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FA82C879-C5DE-46A1-908B-81460A32904B}"/>
              </a:ext>
            </a:extLst>
          </p:cNvPr>
          <p:cNvSpPr>
            <a:spLocks noGrp="1"/>
          </p:cNvSpPr>
          <p:nvPr>
            <p:ph type="dt" sz="half" idx="10"/>
          </p:nvPr>
        </p:nvSpPr>
        <p:spPr>
          <a:xfrm>
            <a:off x="1257300" y="9534526"/>
            <a:ext cx="4114800" cy="547688"/>
          </a:xfrm>
          <a:prstGeom prst="rect">
            <a:avLst/>
          </a:prstGeom>
        </p:spPr>
        <p:txBody>
          <a:bodyPr/>
          <a:lstStyle/>
          <a:p>
            <a:fld id="{D99B8BC8-ECA5-4DC4-AE87-4108588E9073}" type="datetimeFigureOut">
              <a:rPr lang="en-US" smtClean="0"/>
              <a:t>1/21/22</a:t>
            </a:fld>
            <a:endParaRPr lang="en-US"/>
          </a:p>
        </p:txBody>
      </p:sp>
      <p:sp>
        <p:nvSpPr>
          <p:cNvPr id="6" name="Footer Placeholder 5">
            <a:extLst>
              <a:ext uri="{FF2B5EF4-FFF2-40B4-BE49-F238E27FC236}">
                <a16:creationId xmlns:a16="http://schemas.microsoft.com/office/drawing/2014/main" id="{3B92ADA2-9243-4C0D-A275-555A73EEC67B}"/>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B036950-207C-491C-BA4E-026ECCBB0266}"/>
              </a:ext>
            </a:extLst>
          </p:cNvPr>
          <p:cNvSpPr>
            <a:spLocks noGrp="1"/>
          </p:cNvSpPr>
          <p:nvPr>
            <p:ph type="sldNum" sz="quarter" idx="12"/>
          </p:nvPr>
        </p:nvSpPr>
        <p:spPr>
          <a:xfrm>
            <a:off x="12915900" y="9534526"/>
            <a:ext cx="4114800" cy="547688"/>
          </a:xfrm>
          <a:prstGeom prst="rect">
            <a:avLst/>
          </a:prstGeom>
        </p:spPr>
        <p:txBody>
          <a:bodyPr/>
          <a:lstStyle/>
          <a:p>
            <a:fld id="{05F81B90-0147-42F5-9782-AAF84330EE76}" type="slidenum">
              <a:rPr lang="en-US" smtClean="0"/>
              <a:t>‹#›</a:t>
            </a:fld>
            <a:endParaRPr lang="en-US"/>
          </a:p>
        </p:txBody>
      </p:sp>
    </p:spTree>
    <p:extLst>
      <p:ext uri="{BB962C8B-B14F-4D97-AF65-F5344CB8AC3E}">
        <p14:creationId xmlns:p14="http://schemas.microsoft.com/office/powerpoint/2010/main" val="40952743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88449-995A-4AD9-921D-32914710136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4905C3-A165-4DD0-B5BB-DDA041B74D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F380C6-2C8E-4BA0-A86B-2028F3882B4B}"/>
              </a:ext>
            </a:extLst>
          </p:cNvPr>
          <p:cNvSpPr>
            <a:spLocks noGrp="1"/>
          </p:cNvSpPr>
          <p:nvPr>
            <p:ph type="dt" sz="half" idx="10"/>
          </p:nvPr>
        </p:nvSpPr>
        <p:spPr>
          <a:xfrm>
            <a:off x="1257300" y="9534526"/>
            <a:ext cx="4114800" cy="547688"/>
          </a:xfrm>
          <a:prstGeom prst="rect">
            <a:avLst/>
          </a:prstGeom>
        </p:spPr>
        <p:txBody>
          <a:bodyPr/>
          <a:lstStyle/>
          <a:p>
            <a:fld id="{D99B8BC8-ECA5-4DC4-AE87-4108588E9073}" type="datetimeFigureOut">
              <a:rPr lang="en-US" smtClean="0"/>
              <a:t>1/21/22</a:t>
            </a:fld>
            <a:endParaRPr lang="en-US"/>
          </a:p>
        </p:txBody>
      </p:sp>
      <p:sp>
        <p:nvSpPr>
          <p:cNvPr id="5" name="Footer Placeholder 4">
            <a:extLst>
              <a:ext uri="{FF2B5EF4-FFF2-40B4-BE49-F238E27FC236}">
                <a16:creationId xmlns:a16="http://schemas.microsoft.com/office/drawing/2014/main" id="{777B3081-5D97-4A1B-AD05-E6C322ADA320}"/>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5EF664D-5C6A-4EAB-AAE8-792A36D61D58}"/>
              </a:ext>
            </a:extLst>
          </p:cNvPr>
          <p:cNvSpPr>
            <a:spLocks noGrp="1"/>
          </p:cNvSpPr>
          <p:nvPr>
            <p:ph type="sldNum" sz="quarter" idx="12"/>
          </p:nvPr>
        </p:nvSpPr>
        <p:spPr>
          <a:xfrm>
            <a:off x="12915900" y="9534526"/>
            <a:ext cx="4114800" cy="547688"/>
          </a:xfrm>
          <a:prstGeom prst="rect">
            <a:avLst/>
          </a:prstGeom>
        </p:spPr>
        <p:txBody>
          <a:bodyPr/>
          <a:lstStyle/>
          <a:p>
            <a:fld id="{05F81B90-0147-42F5-9782-AAF84330EE76}" type="slidenum">
              <a:rPr lang="en-US" smtClean="0"/>
              <a:t>‹#›</a:t>
            </a:fld>
            <a:endParaRPr lang="en-US"/>
          </a:p>
        </p:txBody>
      </p:sp>
    </p:spTree>
    <p:extLst>
      <p:ext uri="{BB962C8B-B14F-4D97-AF65-F5344CB8AC3E}">
        <p14:creationId xmlns:p14="http://schemas.microsoft.com/office/powerpoint/2010/main" val="17847360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9FB9C7-909A-44FD-83DA-4C9A29C941F1}"/>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7AFE35A-A5F0-4953-A71A-86EFDEA259C1}"/>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D0EBA9-2531-41DE-A4A3-7E386400D32C}"/>
              </a:ext>
            </a:extLst>
          </p:cNvPr>
          <p:cNvSpPr>
            <a:spLocks noGrp="1"/>
          </p:cNvSpPr>
          <p:nvPr>
            <p:ph type="dt" sz="half" idx="10"/>
          </p:nvPr>
        </p:nvSpPr>
        <p:spPr>
          <a:xfrm>
            <a:off x="1257300" y="9534526"/>
            <a:ext cx="4114800" cy="547688"/>
          </a:xfrm>
          <a:prstGeom prst="rect">
            <a:avLst/>
          </a:prstGeom>
        </p:spPr>
        <p:txBody>
          <a:bodyPr/>
          <a:lstStyle/>
          <a:p>
            <a:fld id="{D99B8BC8-ECA5-4DC4-AE87-4108588E9073}" type="datetimeFigureOut">
              <a:rPr lang="en-US" smtClean="0"/>
              <a:t>1/21/22</a:t>
            </a:fld>
            <a:endParaRPr lang="en-US"/>
          </a:p>
        </p:txBody>
      </p:sp>
      <p:sp>
        <p:nvSpPr>
          <p:cNvPr id="5" name="Footer Placeholder 4">
            <a:extLst>
              <a:ext uri="{FF2B5EF4-FFF2-40B4-BE49-F238E27FC236}">
                <a16:creationId xmlns:a16="http://schemas.microsoft.com/office/drawing/2014/main" id="{1151055A-A8A3-45F3-96B1-D86C420050FD}"/>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E1E9C93-5193-40E6-9BA0-741211E93B0F}"/>
              </a:ext>
            </a:extLst>
          </p:cNvPr>
          <p:cNvSpPr>
            <a:spLocks noGrp="1"/>
          </p:cNvSpPr>
          <p:nvPr>
            <p:ph type="sldNum" sz="quarter" idx="12"/>
          </p:nvPr>
        </p:nvSpPr>
        <p:spPr>
          <a:xfrm>
            <a:off x="12915900" y="9534526"/>
            <a:ext cx="4114800" cy="547688"/>
          </a:xfrm>
          <a:prstGeom prst="rect">
            <a:avLst/>
          </a:prstGeom>
        </p:spPr>
        <p:txBody>
          <a:bodyPr/>
          <a:lstStyle/>
          <a:p>
            <a:fld id="{05F81B90-0147-42F5-9782-AAF84330EE76}" type="slidenum">
              <a:rPr lang="en-US" smtClean="0"/>
              <a:t>‹#›</a:t>
            </a:fld>
            <a:endParaRPr lang="en-US"/>
          </a:p>
        </p:txBody>
      </p:sp>
    </p:spTree>
    <p:extLst>
      <p:ext uri="{BB962C8B-B14F-4D97-AF65-F5344CB8AC3E}">
        <p14:creationId xmlns:p14="http://schemas.microsoft.com/office/powerpoint/2010/main" val="281779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4"/>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9B3F7-A0F4-42DA-901C-2AD6766184A3}"/>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B545498C-13EB-47C5-8CDE-0C783BBA41AE}"/>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66CF95E5-BE70-42DD-B3AD-6BB69B9E5425}"/>
              </a:ext>
            </a:extLst>
          </p:cNvPr>
          <p:cNvSpPr>
            <a:spLocks noGrp="1"/>
          </p:cNvSpPr>
          <p:nvPr>
            <p:ph type="dt" sz="half" idx="10"/>
          </p:nvPr>
        </p:nvSpPr>
        <p:spPr>
          <a:xfrm>
            <a:off x="1257300" y="9534526"/>
            <a:ext cx="4114800" cy="547688"/>
          </a:xfrm>
          <a:prstGeom prst="rect">
            <a:avLst/>
          </a:prstGeom>
        </p:spPr>
        <p:txBody>
          <a:bodyPr/>
          <a:lstStyle/>
          <a:p>
            <a:fld id="{D99B8BC8-ECA5-4DC4-AE87-4108588E9073}" type="datetimeFigureOut">
              <a:rPr lang="en-US" smtClean="0"/>
              <a:t>1/21/22</a:t>
            </a:fld>
            <a:endParaRPr lang="en-US"/>
          </a:p>
        </p:txBody>
      </p:sp>
      <p:sp>
        <p:nvSpPr>
          <p:cNvPr id="5" name="Footer Placeholder 4">
            <a:extLst>
              <a:ext uri="{FF2B5EF4-FFF2-40B4-BE49-F238E27FC236}">
                <a16:creationId xmlns:a16="http://schemas.microsoft.com/office/drawing/2014/main" id="{58B825E9-8149-4BB0-9655-DB029F6D576A}"/>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E47C817-10C8-4FD3-BA4A-DD83DE15F6BC}"/>
              </a:ext>
            </a:extLst>
          </p:cNvPr>
          <p:cNvSpPr>
            <a:spLocks noGrp="1"/>
          </p:cNvSpPr>
          <p:nvPr>
            <p:ph type="sldNum" sz="quarter" idx="12"/>
          </p:nvPr>
        </p:nvSpPr>
        <p:spPr>
          <a:xfrm>
            <a:off x="12915900" y="9534526"/>
            <a:ext cx="4114800" cy="547688"/>
          </a:xfrm>
          <a:prstGeom prst="rect">
            <a:avLst/>
          </a:prstGeom>
        </p:spPr>
        <p:txBody>
          <a:bodyPr/>
          <a:lstStyle/>
          <a:p>
            <a:fld id="{05F81B90-0147-42F5-9782-AAF84330EE76}" type="slidenum">
              <a:rPr lang="en-US" smtClean="0"/>
              <a:t>‹#›</a:t>
            </a:fld>
            <a:endParaRPr lang="en-US"/>
          </a:p>
        </p:txBody>
      </p:sp>
    </p:spTree>
    <p:extLst>
      <p:ext uri="{BB962C8B-B14F-4D97-AF65-F5344CB8AC3E}">
        <p14:creationId xmlns:p14="http://schemas.microsoft.com/office/powerpoint/2010/main" val="375782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BCEFC-CF84-4A3A-AC65-C27DCDD9C9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8C67FE-F7DD-4BD3-AB59-DD10B5E6E9A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B8A105-996E-461A-8E1F-391F1DFF01F7}"/>
              </a:ext>
            </a:extLst>
          </p:cNvPr>
          <p:cNvSpPr>
            <a:spLocks noGrp="1"/>
          </p:cNvSpPr>
          <p:nvPr>
            <p:ph type="dt" sz="half" idx="10"/>
          </p:nvPr>
        </p:nvSpPr>
        <p:spPr>
          <a:xfrm>
            <a:off x="1257300" y="9534526"/>
            <a:ext cx="4114800" cy="547688"/>
          </a:xfrm>
          <a:prstGeom prst="rect">
            <a:avLst/>
          </a:prstGeom>
        </p:spPr>
        <p:txBody>
          <a:bodyPr/>
          <a:lstStyle/>
          <a:p>
            <a:fld id="{D99B8BC8-ECA5-4DC4-AE87-4108588E9073}" type="datetimeFigureOut">
              <a:rPr lang="en-US" smtClean="0"/>
              <a:t>1/21/22</a:t>
            </a:fld>
            <a:endParaRPr lang="en-US"/>
          </a:p>
        </p:txBody>
      </p:sp>
      <p:sp>
        <p:nvSpPr>
          <p:cNvPr id="5" name="Footer Placeholder 4">
            <a:extLst>
              <a:ext uri="{FF2B5EF4-FFF2-40B4-BE49-F238E27FC236}">
                <a16:creationId xmlns:a16="http://schemas.microsoft.com/office/drawing/2014/main" id="{1C23A5CE-4077-44CE-B51E-CBCA967C95FD}"/>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72E3159-00B1-46AF-A782-5C6FAC4E62E5}"/>
              </a:ext>
            </a:extLst>
          </p:cNvPr>
          <p:cNvSpPr>
            <a:spLocks noGrp="1"/>
          </p:cNvSpPr>
          <p:nvPr>
            <p:ph type="sldNum" sz="quarter" idx="12"/>
          </p:nvPr>
        </p:nvSpPr>
        <p:spPr>
          <a:xfrm>
            <a:off x="12915900" y="9534526"/>
            <a:ext cx="4114800" cy="547688"/>
          </a:xfrm>
          <a:prstGeom prst="rect">
            <a:avLst/>
          </a:prstGeom>
        </p:spPr>
        <p:txBody>
          <a:bodyPr/>
          <a:lstStyle/>
          <a:p>
            <a:fld id="{05F81B90-0147-42F5-9782-AAF84330EE76}" type="slidenum">
              <a:rPr lang="en-US" smtClean="0"/>
              <a:t>‹#›</a:t>
            </a:fld>
            <a:endParaRPr lang="en-US"/>
          </a:p>
        </p:txBody>
      </p:sp>
    </p:spTree>
    <p:extLst>
      <p:ext uri="{BB962C8B-B14F-4D97-AF65-F5344CB8AC3E}">
        <p14:creationId xmlns:p14="http://schemas.microsoft.com/office/powerpoint/2010/main" val="1235410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47E2B-AD73-4553-8B2A-841E7A2A980E}"/>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60209600-EE2C-45B9-9B53-50B859354C80}"/>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6433F9-B3A3-4CBC-B79F-92E0E1E21E57}"/>
              </a:ext>
            </a:extLst>
          </p:cNvPr>
          <p:cNvSpPr>
            <a:spLocks noGrp="1"/>
          </p:cNvSpPr>
          <p:nvPr>
            <p:ph type="dt" sz="half" idx="10"/>
          </p:nvPr>
        </p:nvSpPr>
        <p:spPr>
          <a:xfrm>
            <a:off x="1257300" y="9534526"/>
            <a:ext cx="4114800" cy="547688"/>
          </a:xfrm>
          <a:prstGeom prst="rect">
            <a:avLst/>
          </a:prstGeom>
        </p:spPr>
        <p:txBody>
          <a:bodyPr/>
          <a:lstStyle/>
          <a:p>
            <a:fld id="{D99B8BC8-ECA5-4DC4-AE87-4108588E9073}" type="datetimeFigureOut">
              <a:rPr lang="en-US" smtClean="0"/>
              <a:t>1/21/22</a:t>
            </a:fld>
            <a:endParaRPr lang="en-US"/>
          </a:p>
        </p:txBody>
      </p:sp>
      <p:sp>
        <p:nvSpPr>
          <p:cNvPr id="5" name="Footer Placeholder 4">
            <a:extLst>
              <a:ext uri="{FF2B5EF4-FFF2-40B4-BE49-F238E27FC236}">
                <a16:creationId xmlns:a16="http://schemas.microsoft.com/office/drawing/2014/main" id="{E9FF8FF0-6D54-4FEF-9F21-DB817FA876DD}"/>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8B99AE6-20CC-43E1-B876-539BFB862E8B}"/>
              </a:ext>
            </a:extLst>
          </p:cNvPr>
          <p:cNvSpPr>
            <a:spLocks noGrp="1"/>
          </p:cNvSpPr>
          <p:nvPr>
            <p:ph type="sldNum" sz="quarter" idx="12"/>
          </p:nvPr>
        </p:nvSpPr>
        <p:spPr>
          <a:xfrm>
            <a:off x="12915900" y="9534526"/>
            <a:ext cx="4114800" cy="547688"/>
          </a:xfrm>
          <a:prstGeom prst="rect">
            <a:avLst/>
          </a:prstGeom>
        </p:spPr>
        <p:txBody>
          <a:bodyPr/>
          <a:lstStyle/>
          <a:p>
            <a:fld id="{05F81B90-0147-42F5-9782-AAF84330EE76}" type="slidenum">
              <a:rPr lang="en-US" smtClean="0"/>
              <a:t>‹#›</a:t>
            </a:fld>
            <a:endParaRPr lang="en-US"/>
          </a:p>
        </p:txBody>
      </p:sp>
    </p:spTree>
    <p:extLst>
      <p:ext uri="{BB962C8B-B14F-4D97-AF65-F5344CB8AC3E}">
        <p14:creationId xmlns:p14="http://schemas.microsoft.com/office/powerpoint/2010/main" val="2219045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DA1F2-79EE-43A3-AF0A-BBFFA9FFDC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E5DF7B-4063-4AB1-BA72-F1CBA5D1BE8C}"/>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F827C9-EA27-4783-9542-51D7538B9773}"/>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83F2DF8-768F-4AE7-9700-1A2618176ADD}"/>
              </a:ext>
            </a:extLst>
          </p:cNvPr>
          <p:cNvSpPr>
            <a:spLocks noGrp="1"/>
          </p:cNvSpPr>
          <p:nvPr>
            <p:ph type="dt" sz="half" idx="10"/>
          </p:nvPr>
        </p:nvSpPr>
        <p:spPr>
          <a:xfrm>
            <a:off x="1257300" y="9534526"/>
            <a:ext cx="4114800" cy="547688"/>
          </a:xfrm>
          <a:prstGeom prst="rect">
            <a:avLst/>
          </a:prstGeom>
        </p:spPr>
        <p:txBody>
          <a:bodyPr/>
          <a:lstStyle/>
          <a:p>
            <a:fld id="{D99B8BC8-ECA5-4DC4-AE87-4108588E9073}" type="datetimeFigureOut">
              <a:rPr lang="en-US" smtClean="0"/>
              <a:t>1/21/22</a:t>
            </a:fld>
            <a:endParaRPr lang="en-US"/>
          </a:p>
        </p:txBody>
      </p:sp>
      <p:sp>
        <p:nvSpPr>
          <p:cNvPr id="6" name="Footer Placeholder 5">
            <a:extLst>
              <a:ext uri="{FF2B5EF4-FFF2-40B4-BE49-F238E27FC236}">
                <a16:creationId xmlns:a16="http://schemas.microsoft.com/office/drawing/2014/main" id="{B6AEAA8F-6041-40B5-830E-3E46BDDB725C}"/>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8F595A5-8B20-482B-B3CA-375CF783C0EB}"/>
              </a:ext>
            </a:extLst>
          </p:cNvPr>
          <p:cNvSpPr>
            <a:spLocks noGrp="1"/>
          </p:cNvSpPr>
          <p:nvPr>
            <p:ph type="sldNum" sz="quarter" idx="12"/>
          </p:nvPr>
        </p:nvSpPr>
        <p:spPr>
          <a:xfrm>
            <a:off x="12915900" y="9534526"/>
            <a:ext cx="4114800" cy="547688"/>
          </a:xfrm>
          <a:prstGeom prst="rect">
            <a:avLst/>
          </a:prstGeom>
        </p:spPr>
        <p:txBody>
          <a:bodyPr/>
          <a:lstStyle/>
          <a:p>
            <a:fld id="{05F81B90-0147-42F5-9782-AAF84330EE76}" type="slidenum">
              <a:rPr lang="en-US" smtClean="0"/>
              <a:t>‹#›</a:t>
            </a:fld>
            <a:endParaRPr lang="en-US"/>
          </a:p>
        </p:txBody>
      </p:sp>
    </p:spTree>
    <p:extLst>
      <p:ext uri="{BB962C8B-B14F-4D97-AF65-F5344CB8AC3E}">
        <p14:creationId xmlns:p14="http://schemas.microsoft.com/office/powerpoint/2010/main" val="1316020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5E43F-711A-440D-AF8C-B2C2707B7131}"/>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4804E565-5A45-42EC-88FF-A04BB5A126A8}"/>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7394B2CA-9B77-4E4B-9F43-4277030E6491}"/>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C0229B0-8E39-49A4-87E5-612D86FC07D2}"/>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4F104E7F-8298-44DA-817B-54CFB4BD6961}"/>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B32FB17-8A79-489C-98DD-64AAAC176AFC}"/>
              </a:ext>
            </a:extLst>
          </p:cNvPr>
          <p:cNvSpPr>
            <a:spLocks noGrp="1"/>
          </p:cNvSpPr>
          <p:nvPr>
            <p:ph type="dt" sz="half" idx="10"/>
          </p:nvPr>
        </p:nvSpPr>
        <p:spPr>
          <a:xfrm>
            <a:off x="1257300" y="9534526"/>
            <a:ext cx="4114800" cy="547688"/>
          </a:xfrm>
          <a:prstGeom prst="rect">
            <a:avLst/>
          </a:prstGeom>
        </p:spPr>
        <p:txBody>
          <a:bodyPr/>
          <a:lstStyle/>
          <a:p>
            <a:fld id="{D99B8BC8-ECA5-4DC4-AE87-4108588E9073}" type="datetimeFigureOut">
              <a:rPr lang="en-US" smtClean="0"/>
              <a:t>1/21/22</a:t>
            </a:fld>
            <a:endParaRPr lang="en-US"/>
          </a:p>
        </p:txBody>
      </p:sp>
      <p:sp>
        <p:nvSpPr>
          <p:cNvPr id="8" name="Footer Placeholder 7">
            <a:extLst>
              <a:ext uri="{FF2B5EF4-FFF2-40B4-BE49-F238E27FC236}">
                <a16:creationId xmlns:a16="http://schemas.microsoft.com/office/drawing/2014/main" id="{C8E24C56-D7F2-41A7-B77D-E0A1F11D9C49}"/>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C149A4C4-CA9F-4FDB-A7C0-B0C869DECF06}"/>
              </a:ext>
            </a:extLst>
          </p:cNvPr>
          <p:cNvSpPr>
            <a:spLocks noGrp="1"/>
          </p:cNvSpPr>
          <p:nvPr>
            <p:ph type="sldNum" sz="quarter" idx="12"/>
          </p:nvPr>
        </p:nvSpPr>
        <p:spPr>
          <a:xfrm>
            <a:off x="12915900" y="9534526"/>
            <a:ext cx="4114800" cy="547688"/>
          </a:xfrm>
          <a:prstGeom prst="rect">
            <a:avLst/>
          </a:prstGeom>
        </p:spPr>
        <p:txBody>
          <a:bodyPr/>
          <a:lstStyle/>
          <a:p>
            <a:fld id="{05F81B90-0147-42F5-9782-AAF84330EE76}" type="slidenum">
              <a:rPr lang="en-US" smtClean="0"/>
              <a:t>‹#›</a:t>
            </a:fld>
            <a:endParaRPr lang="en-US"/>
          </a:p>
        </p:txBody>
      </p:sp>
    </p:spTree>
    <p:extLst>
      <p:ext uri="{BB962C8B-B14F-4D97-AF65-F5344CB8AC3E}">
        <p14:creationId xmlns:p14="http://schemas.microsoft.com/office/powerpoint/2010/main" val="1360147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88011-81F2-4585-B9F4-F32BBDFA00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2F138CE-7618-4217-99FD-2616BD4756A3}"/>
              </a:ext>
            </a:extLst>
          </p:cNvPr>
          <p:cNvSpPr>
            <a:spLocks noGrp="1"/>
          </p:cNvSpPr>
          <p:nvPr>
            <p:ph type="dt" sz="half" idx="10"/>
          </p:nvPr>
        </p:nvSpPr>
        <p:spPr>
          <a:xfrm>
            <a:off x="1257300" y="9534526"/>
            <a:ext cx="4114800" cy="547688"/>
          </a:xfrm>
          <a:prstGeom prst="rect">
            <a:avLst/>
          </a:prstGeom>
        </p:spPr>
        <p:txBody>
          <a:bodyPr/>
          <a:lstStyle/>
          <a:p>
            <a:fld id="{D99B8BC8-ECA5-4DC4-AE87-4108588E9073}" type="datetimeFigureOut">
              <a:rPr lang="en-US" smtClean="0"/>
              <a:t>1/21/22</a:t>
            </a:fld>
            <a:endParaRPr lang="en-US"/>
          </a:p>
        </p:txBody>
      </p:sp>
      <p:sp>
        <p:nvSpPr>
          <p:cNvPr id="4" name="Footer Placeholder 3">
            <a:extLst>
              <a:ext uri="{FF2B5EF4-FFF2-40B4-BE49-F238E27FC236}">
                <a16:creationId xmlns:a16="http://schemas.microsoft.com/office/drawing/2014/main" id="{A8A2A5EE-D8B0-4285-80E2-C5FEDBD15D8B}"/>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E83B96D3-75FF-4BFC-B0E9-008121AB15E4}"/>
              </a:ext>
            </a:extLst>
          </p:cNvPr>
          <p:cNvSpPr>
            <a:spLocks noGrp="1"/>
          </p:cNvSpPr>
          <p:nvPr>
            <p:ph type="sldNum" sz="quarter" idx="12"/>
          </p:nvPr>
        </p:nvSpPr>
        <p:spPr>
          <a:xfrm>
            <a:off x="12915900" y="9534526"/>
            <a:ext cx="4114800" cy="547688"/>
          </a:xfrm>
          <a:prstGeom prst="rect">
            <a:avLst/>
          </a:prstGeom>
        </p:spPr>
        <p:txBody>
          <a:bodyPr/>
          <a:lstStyle/>
          <a:p>
            <a:fld id="{05F81B90-0147-42F5-9782-AAF84330EE76}" type="slidenum">
              <a:rPr lang="en-US" smtClean="0"/>
              <a:t>‹#›</a:t>
            </a:fld>
            <a:endParaRPr lang="en-US"/>
          </a:p>
        </p:txBody>
      </p:sp>
    </p:spTree>
    <p:extLst>
      <p:ext uri="{BB962C8B-B14F-4D97-AF65-F5344CB8AC3E}">
        <p14:creationId xmlns:p14="http://schemas.microsoft.com/office/powerpoint/2010/main" val="3193131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F7E9A9-8B0A-4424-BF77-86C7099E6C21}"/>
              </a:ext>
            </a:extLst>
          </p:cNvPr>
          <p:cNvSpPr>
            <a:spLocks noGrp="1"/>
          </p:cNvSpPr>
          <p:nvPr>
            <p:ph type="dt" sz="half" idx="10"/>
          </p:nvPr>
        </p:nvSpPr>
        <p:spPr>
          <a:xfrm>
            <a:off x="1257300" y="9534526"/>
            <a:ext cx="4114800" cy="547688"/>
          </a:xfrm>
          <a:prstGeom prst="rect">
            <a:avLst/>
          </a:prstGeom>
        </p:spPr>
        <p:txBody>
          <a:bodyPr/>
          <a:lstStyle/>
          <a:p>
            <a:fld id="{D99B8BC8-ECA5-4DC4-AE87-4108588E9073}" type="datetimeFigureOut">
              <a:rPr lang="en-US" smtClean="0"/>
              <a:t>1/21/22</a:t>
            </a:fld>
            <a:endParaRPr lang="en-US"/>
          </a:p>
        </p:txBody>
      </p:sp>
      <p:sp>
        <p:nvSpPr>
          <p:cNvPr id="3" name="Footer Placeholder 2">
            <a:extLst>
              <a:ext uri="{FF2B5EF4-FFF2-40B4-BE49-F238E27FC236}">
                <a16:creationId xmlns:a16="http://schemas.microsoft.com/office/drawing/2014/main" id="{E1E421B5-1F26-4040-A74A-02FBBB315079}"/>
              </a:ext>
            </a:extLst>
          </p:cNvPr>
          <p:cNvSpPr>
            <a:spLocks noGrp="1"/>
          </p:cNvSpPr>
          <p:nvPr>
            <p:ph type="ftr" sz="quarter" idx="11"/>
          </p:nvPr>
        </p:nvSpPr>
        <p:spPr>
          <a:xfrm>
            <a:off x="6057900" y="9534526"/>
            <a:ext cx="6172200" cy="547688"/>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FA144E11-D440-4C0B-BA65-6CE36245BC0D}"/>
              </a:ext>
            </a:extLst>
          </p:cNvPr>
          <p:cNvSpPr>
            <a:spLocks noGrp="1"/>
          </p:cNvSpPr>
          <p:nvPr>
            <p:ph type="sldNum" sz="quarter" idx="12"/>
          </p:nvPr>
        </p:nvSpPr>
        <p:spPr>
          <a:xfrm>
            <a:off x="12915900" y="9534526"/>
            <a:ext cx="4114800" cy="547688"/>
          </a:xfrm>
          <a:prstGeom prst="rect">
            <a:avLst/>
          </a:prstGeom>
        </p:spPr>
        <p:txBody>
          <a:bodyPr/>
          <a:lstStyle/>
          <a:p>
            <a:fld id="{05F81B90-0147-42F5-9782-AAF84330EE76}" type="slidenum">
              <a:rPr lang="en-US" smtClean="0"/>
              <a:t>‹#›</a:t>
            </a:fld>
            <a:endParaRPr lang="en-US"/>
          </a:p>
        </p:txBody>
      </p:sp>
    </p:spTree>
    <p:extLst>
      <p:ext uri="{BB962C8B-B14F-4D97-AF65-F5344CB8AC3E}">
        <p14:creationId xmlns:p14="http://schemas.microsoft.com/office/powerpoint/2010/main" val="7105208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hyperlink" Target="https://www.facebook.com/groups/629898828017053" TargetMode="Externa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image" Target="../media/image1.png"/><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image" Target="../media/image2.png"/><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hyperlink" Target="https://www.facebook.com/groups/629898828017053"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2" name="Google Shape;39;p1">
            <a:extLst>
              <a:ext uri="{FF2B5EF4-FFF2-40B4-BE49-F238E27FC236}">
                <a16:creationId xmlns:a16="http://schemas.microsoft.com/office/drawing/2014/main" id="{BE2AFC36-5689-441F-BC46-709FB01D5124}"/>
              </a:ext>
            </a:extLst>
          </p:cNvPr>
          <p:cNvSpPr txBox="1"/>
          <p:nvPr userDrawn="1"/>
        </p:nvSpPr>
        <p:spPr>
          <a:xfrm>
            <a:off x="0" y="9225572"/>
            <a:ext cx="4251374" cy="1144929"/>
          </a:xfrm>
          <a:prstGeom prst="rect">
            <a:avLst/>
          </a:prstGeom>
          <a:noFill/>
          <a:ln>
            <a:noFill/>
          </a:ln>
        </p:spPr>
        <p:txBody>
          <a:bodyPr spcFirstLastPara="1" wrap="square" lIns="0" tIns="0" rIns="0" bIns="0" anchor="t" anchorCtr="0">
            <a:spAutoFit/>
          </a:bodyPr>
          <a:lstStyle/>
          <a:p>
            <a:pPr marL="0" marR="0" lvl="0" indent="0" algn="ctr" rtl="0">
              <a:lnSpc>
                <a:spcPct val="155022"/>
              </a:lnSpc>
              <a:spcBef>
                <a:spcPts val="0"/>
              </a:spcBef>
              <a:spcAft>
                <a:spcPts val="0"/>
              </a:spcAft>
              <a:buNone/>
            </a:pPr>
            <a:r>
              <a:rPr lang="en-US" sz="4800" dirty="0">
                <a:solidFill>
                  <a:srgbClr val="387065"/>
                </a:solidFill>
                <a:latin typeface="SVN-Aaron Script" panose="02000505070000020002" pitchFamily="50" charset="-18"/>
                <a:ea typeface="Montserrat SemiBold"/>
                <a:cs typeface="Montserrat SemiBold"/>
                <a:sym typeface="Montserrat SemiBold"/>
              </a:rPr>
              <a:t>Diệu Hiền</a:t>
            </a:r>
            <a:endParaRPr sz="4800" dirty="0">
              <a:solidFill>
                <a:srgbClr val="387065"/>
              </a:solidFill>
              <a:latin typeface="SVN-Aaron Script" panose="02000505070000020002" pitchFamily="50" charset="-18"/>
            </a:endParaRPr>
          </a:p>
        </p:txBody>
      </p:sp>
      <p:sp>
        <p:nvSpPr>
          <p:cNvPr id="3" name="Google Shape;39;p1">
            <a:extLst>
              <a:ext uri="{FF2B5EF4-FFF2-40B4-BE49-F238E27FC236}">
                <a16:creationId xmlns:a16="http://schemas.microsoft.com/office/drawing/2014/main" id="{6503FA8D-DE26-405E-BD32-BE7338CFB931}"/>
              </a:ext>
            </a:extLst>
          </p:cNvPr>
          <p:cNvSpPr txBox="1"/>
          <p:nvPr userDrawn="1"/>
        </p:nvSpPr>
        <p:spPr>
          <a:xfrm>
            <a:off x="13665200" y="9225572"/>
            <a:ext cx="5486400" cy="1144929"/>
          </a:xfrm>
          <a:prstGeom prst="rect">
            <a:avLst/>
          </a:prstGeom>
          <a:noFill/>
          <a:ln>
            <a:noFill/>
          </a:ln>
        </p:spPr>
        <p:txBody>
          <a:bodyPr spcFirstLastPara="1" wrap="square" lIns="0" tIns="0" rIns="0" bIns="0" anchor="t" anchorCtr="0">
            <a:spAutoFit/>
          </a:bodyPr>
          <a:lstStyle/>
          <a:p>
            <a:pPr marL="0" marR="0" lvl="0" indent="0" algn="ctr" rtl="0">
              <a:lnSpc>
                <a:spcPct val="155022"/>
              </a:lnSpc>
              <a:spcBef>
                <a:spcPts val="0"/>
              </a:spcBef>
              <a:spcAft>
                <a:spcPts val="0"/>
              </a:spcAft>
              <a:buNone/>
            </a:pPr>
            <a:r>
              <a:rPr lang="en-US" sz="4800" dirty="0" err="1">
                <a:solidFill>
                  <a:srgbClr val="387065"/>
                </a:solidFill>
                <a:latin typeface="SVN-Aaron Script" panose="02000505070000020002" pitchFamily="50" charset="-18"/>
                <a:ea typeface="Montserrat SemiBold"/>
                <a:cs typeface="Montserrat SemiBold"/>
                <a:sym typeface="Montserrat SemiBold"/>
              </a:rPr>
              <a:t>Măng</a:t>
            </a:r>
            <a:r>
              <a:rPr lang="en-US" sz="4800" dirty="0">
                <a:solidFill>
                  <a:srgbClr val="387065"/>
                </a:solidFill>
                <a:latin typeface="SVN-Aaron Script" panose="02000505070000020002" pitchFamily="50" charset="-18"/>
                <a:ea typeface="Montserrat SemiBold"/>
                <a:cs typeface="Montserrat SemiBold"/>
                <a:sym typeface="Montserrat SemiBold"/>
              </a:rPr>
              <a:t> Non</a:t>
            </a:r>
            <a:endParaRPr sz="4800" dirty="0">
              <a:solidFill>
                <a:srgbClr val="387065"/>
              </a:solidFill>
              <a:latin typeface="SVN-Aaron Script" panose="02000505070000020002" pitchFamily="50" charset="-18"/>
            </a:endParaRPr>
          </a:p>
        </p:txBody>
      </p:sp>
      <p:pic>
        <p:nvPicPr>
          <p:cNvPr id="6" name="Picture 5">
            <a:extLst>
              <a:ext uri="{FF2B5EF4-FFF2-40B4-BE49-F238E27FC236}">
                <a16:creationId xmlns:a16="http://schemas.microsoft.com/office/drawing/2014/main" id="{FF20DD39-5549-43FE-9EAD-E69C363202C9}"/>
              </a:ext>
            </a:extLst>
          </p:cNvPr>
          <p:cNvPicPr>
            <a:picLocks noChangeAspect="1"/>
          </p:cNvPicPr>
          <p:nvPr userDrawn="1"/>
        </p:nvPicPr>
        <p:blipFill>
          <a:blip r:embed="rId4"/>
          <a:stretch>
            <a:fillRect/>
          </a:stretch>
        </p:blipFill>
        <p:spPr>
          <a:xfrm>
            <a:off x="0" y="0"/>
            <a:ext cx="18288000" cy="10287000"/>
          </a:xfrm>
          <a:prstGeom prst="rect">
            <a:avLst/>
          </a:prstGeom>
        </p:spPr>
      </p:pic>
      <p:sp>
        <p:nvSpPr>
          <p:cNvPr id="5" name="TextBox 3">
            <a:extLst>
              <a:ext uri="{FF2B5EF4-FFF2-40B4-BE49-F238E27FC236}">
                <a16:creationId xmlns:a16="http://schemas.microsoft.com/office/drawing/2014/main" id="{6ECB3820-E198-49CE-9DDC-26C6EE70DF50}"/>
              </a:ext>
            </a:extLst>
          </p:cNvPr>
          <p:cNvSpPr txBox="1"/>
          <p:nvPr userDrawn="1"/>
        </p:nvSpPr>
        <p:spPr>
          <a:xfrm>
            <a:off x="4251374" y="10422048"/>
            <a:ext cx="8640416" cy="1477328"/>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5"/>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B8C4A042-1972-42F7-AE2E-65BDCE3D8EE3}"/>
              </a:ext>
            </a:extLst>
          </p:cNvPr>
          <p:cNvPicPr>
            <a:picLocks noChangeAspect="1"/>
          </p:cNvPicPr>
          <p:nvPr userDrawn="1"/>
        </p:nvPicPr>
        <p:blipFill>
          <a:blip r:embed="rId6"/>
          <a:stretch>
            <a:fillRect/>
          </a:stretch>
        </p:blipFill>
        <p:spPr>
          <a:xfrm>
            <a:off x="11571911" y="9225572"/>
            <a:ext cx="1751679" cy="2978761"/>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C056A0-E5BE-4E72-93D2-AB41639334D2}"/>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3D89E95-AA72-4B9D-8630-2DA1E0950307}"/>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Google Shape;39;p1">
            <a:extLst>
              <a:ext uri="{FF2B5EF4-FFF2-40B4-BE49-F238E27FC236}">
                <a16:creationId xmlns:a16="http://schemas.microsoft.com/office/drawing/2014/main" id="{FE9BA47D-D994-4BA9-B9A3-A00985A0CBE0}"/>
              </a:ext>
            </a:extLst>
          </p:cNvPr>
          <p:cNvSpPr txBox="1"/>
          <p:nvPr userDrawn="1"/>
        </p:nvSpPr>
        <p:spPr>
          <a:xfrm>
            <a:off x="0" y="9225572"/>
            <a:ext cx="4251374" cy="1144929"/>
          </a:xfrm>
          <a:prstGeom prst="rect">
            <a:avLst/>
          </a:prstGeom>
          <a:noFill/>
          <a:ln>
            <a:noFill/>
          </a:ln>
        </p:spPr>
        <p:txBody>
          <a:bodyPr spcFirstLastPara="1" wrap="square" lIns="0" tIns="0" rIns="0" bIns="0" anchor="t" anchorCtr="0">
            <a:spAutoFit/>
          </a:bodyPr>
          <a:lstStyle/>
          <a:p>
            <a:pPr marL="0" marR="0" lvl="0" indent="0" algn="ctr" rtl="0">
              <a:lnSpc>
                <a:spcPct val="155022"/>
              </a:lnSpc>
              <a:spcBef>
                <a:spcPts val="0"/>
              </a:spcBef>
              <a:spcAft>
                <a:spcPts val="0"/>
              </a:spcAft>
              <a:buNone/>
            </a:pPr>
            <a:r>
              <a:rPr lang="en-US" sz="4800" dirty="0">
                <a:solidFill>
                  <a:srgbClr val="387065"/>
                </a:solidFill>
                <a:latin typeface="SVN-Aaron Script" panose="02000505070000020002" pitchFamily="50" charset="-18"/>
                <a:ea typeface="Montserrat SemiBold"/>
                <a:cs typeface="Montserrat SemiBold"/>
                <a:sym typeface="Montserrat SemiBold"/>
              </a:rPr>
              <a:t>Diệu Hiền</a:t>
            </a:r>
            <a:endParaRPr sz="4800" dirty="0">
              <a:solidFill>
                <a:srgbClr val="387065"/>
              </a:solidFill>
              <a:latin typeface="SVN-Aaron Script" panose="02000505070000020002" pitchFamily="50" charset="-18"/>
            </a:endParaRPr>
          </a:p>
        </p:txBody>
      </p:sp>
      <p:sp>
        <p:nvSpPr>
          <p:cNvPr id="11" name="Google Shape;39;p1">
            <a:extLst>
              <a:ext uri="{FF2B5EF4-FFF2-40B4-BE49-F238E27FC236}">
                <a16:creationId xmlns:a16="http://schemas.microsoft.com/office/drawing/2014/main" id="{C1DB7A0D-F2AD-43E4-8507-1954A8D9B549}"/>
              </a:ext>
            </a:extLst>
          </p:cNvPr>
          <p:cNvSpPr txBox="1"/>
          <p:nvPr userDrawn="1"/>
        </p:nvSpPr>
        <p:spPr>
          <a:xfrm>
            <a:off x="13665200" y="9225572"/>
            <a:ext cx="5486400" cy="1144929"/>
          </a:xfrm>
          <a:prstGeom prst="rect">
            <a:avLst/>
          </a:prstGeom>
          <a:noFill/>
          <a:ln>
            <a:noFill/>
          </a:ln>
        </p:spPr>
        <p:txBody>
          <a:bodyPr spcFirstLastPara="1" wrap="square" lIns="0" tIns="0" rIns="0" bIns="0" anchor="t" anchorCtr="0">
            <a:spAutoFit/>
          </a:bodyPr>
          <a:lstStyle/>
          <a:p>
            <a:pPr marL="0" marR="0" lvl="0" indent="0" algn="ctr" rtl="0">
              <a:lnSpc>
                <a:spcPct val="155022"/>
              </a:lnSpc>
              <a:spcBef>
                <a:spcPts val="0"/>
              </a:spcBef>
              <a:spcAft>
                <a:spcPts val="0"/>
              </a:spcAft>
              <a:buNone/>
            </a:pPr>
            <a:r>
              <a:rPr lang="en-US" sz="4800" dirty="0" err="1">
                <a:solidFill>
                  <a:srgbClr val="387065"/>
                </a:solidFill>
                <a:latin typeface="SVN-Aaron Script" panose="02000505070000020002" pitchFamily="50" charset="-18"/>
                <a:ea typeface="Montserrat SemiBold"/>
                <a:cs typeface="Montserrat SemiBold"/>
                <a:sym typeface="Montserrat SemiBold"/>
              </a:rPr>
              <a:t>Măng</a:t>
            </a:r>
            <a:r>
              <a:rPr lang="en-US" sz="4800" dirty="0">
                <a:solidFill>
                  <a:srgbClr val="387065"/>
                </a:solidFill>
                <a:latin typeface="SVN-Aaron Script" panose="02000505070000020002" pitchFamily="50" charset="-18"/>
                <a:ea typeface="Montserrat SemiBold"/>
                <a:cs typeface="Montserrat SemiBold"/>
                <a:sym typeface="Montserrat SemiBold"/>
              </a:rPr>
              <a:t> Non</a:t>
            </a:r>
            <a:endParaRPr sz="4800" dirty="0">
              <a:solidFill>
                <a:srgbClr val="387065"/>
              </a:solidFill>
              <a:latin typeface="SVN-Aaron Script" panose="02000505070000020002" pitchFamily="50" charset="-18"/>
            </a:endParaRPr>
          </a:p>
        </p:txBody>
      </p:sp>
      <p:pic>
        <p:nvPicPr>
          <p:cNvPr id="13" name="Picture 12">
            <a:extLst>
              <a:ext uri="{FF2B5EF4-FFF2-40B4-BE49-F238E27FC236}">
                <a16:creationId xmlns:a16="http://schemas.microsoft.com/office/drawing/2014/main" id="{C69F2D2E-0756-4D87-9036-FCB1B15945BF}"/>
              </a:ext>
            </a:extLst>
          </p:cNvPr>
          <p:cNvPicPr>
            <a:picLocks noChangeAspect="1"/>
          </p:cNvPicPr>
          <p:nvPr userDrawn="1"/>
        </p:nvPicPr>
        <p:blipFill>
          <a:blip r:embed="rId13"/>
          <a:stretch>
            <a:fillRect/>
          </a:stretch>
        </p:blipFill>
        <p:spPr>
          <a:xfrm>
            <a:off x="0" y="0"/>
            <a:ext cx="18288000" cy="10287000"/>
          </a:xfrm>
          <a:prstGeom prst="rect">
            <a:avLst/>
          </a:prstGeom>
        </p:spPr>
      </p:pic>
      <p:sp>
        <p:nvSpPr>
          <p:cNvPr id="7" name="TextBox 3">
            <a:extLst>
              <a:ext uri="{FF2B5EF4-FFF2-40B4-BE49-F238E27FC236}">
                <a16:creationId xmlns:a16="http://schemas.microsoft.com/office/drawing/2014/main" id="{1CAF4500-C411-4DBC-B6A6-3A3D287920F2}"/>
              </a:ext>
            </a:extLst>
          </p:cNvPr>
          <p:cNvSpPr txBox="1"/>
          <p:nvPr userDrawn="1"/>
        </p:nvSpPr>
        <p:spPr>
          <a:xfrm>
            <a:off x="5024784" y="10402758"/>
            <a:ext cx="8640416" cy="1477328"/>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14"/>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7B9F70F8-2B81-4789-824A-5EC56088A8BA}"/>
              </a:ext>
            </a:extLst>
          </p:cNvPr>
          <p:cNvPicPr>
            <a:picLocks noChangeAspect="1"/>
          </p:cNvPicPr>
          <p:nvPr userDrawn="1"/>
        </p:nvPicPr>
        <p:blipFill>
          <a:blip r:embed="rId15"/>
          <a:stretch>
            <a:fillRect/>
          </a:stretch>
        </p:blipFill>
        <p:spPr>
          <a:xfrm>
            <a:off x="12345321" y="9211763"/>
            <a:ext cx="1751679" cy="2978761"/>
          </a:xfrm>
          <a:prstGeom prst="rect">
            <a:avLst/>
          </a:prstGeom>
        </p:spPr>
      </p:pic>
    </p:spTree>
    <p:extLst>
      <p:ext uri="{BB962C8B-B14F-4D97-AF65-F5344CB8AC3E}">
        <p14:creationId xmlns:p14="http://schemas.microsoft.com/office/powerpoint/2010/main" val="3849815281"/>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8.png"/><Relationship Id="rId18" Type="http://schemas.openxmlformats.org/officeDocument/2006/relationships/image" Target="../media/image13.gif"/><Relationship Id="rId3" Type="http://schemas.openxmlformats.org/officeDocument/2006/relationships/slideLayout" Target="../slideLayouts/slideLayout1.xml"/><Relationship Id="rId7" Type="http://schemas.microsoft.com/office/2007/relationships/hdphoto" Target="../media/hdphoto1.wdp"/><Relationship Id="rId12" Type="http://schemas.microsoft.com/office/2007/relationships/hdphoto" Target="../media/hdphoto3.wdp"/><Relationship Id="rId17" Type="http://schemas.openxmlformats.org/officeDocument/2006/relationships/image" Target="../media/image12.png"/><Relationship Id="rId2" Type="http://schemas.openxmlformats.org/officeDocument/2006/relationships/audio" Target="../media/media1.mp3"/><Relationship Id="rId16" Type="http://schemas.openxmlformats.org/officeDocument/2006/relationships/image" Target="../media/image11.png"/><Relationship Id="rId20" Type="http://schemas.openxmlformats.org/officeDocument/2006/relationships/image" Target="../media/image14.png"/><Relationship Id="rId1" Type="http://schemas.microsoft.com/office/2007/relationships/media" Target="../media/media1.mp3"/><Relationship Id="rId6" Type="http://schemas.openxmlformats.org/officeDocument/2006/relationships/image" Target="../media/image4.png"/><Relationship Id="rId11" Type="http://schemas.openxmlformats.org/officeDocument/2006/relationships/image" Target="../media/image7.png"/><Relationship Id="rId5" Type="http://schemas.openxmlformats.org/officeDocument/2006/relationships/image" Target="../media/image3.jpg"/><Relationship Id="rId15" Type="http://schemas.openxmlformats.org/officeDocument/2006/relationships/image" Target="../media/image10.png"/><Relationship Id="rId10" Type="http://schemas.openxmlformats.org/officeDocument/2006/relationships/image" Target="../media/image6.png"/><Relationship Id="rId19" Type="http://schemas.openxmlformats.org/officeDocument/2006/relationships/image" Target="../media/image2.png"/><Relationship Id="rId4" Type="http://schemas.openxmlformats.org/officeDocument/2006/relationships/notesSlide" Target="../notesSlides/notesSlide1.xml"/><Relationship Id="rId9" Type="http://schemas.microsoft.com/office/2007/relationships/hdphoto" Target="../media/hdphoto2.wdp"/><Relationship Id="rId14"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7.png"/><Relationship Id="rId7" Type="http://schemas.openxmlformats.org/officeDocument/2006/relationships/image" Target="../media/image5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5.png"/><Relationship Id="rId4" Type="http://schemas.openxmlformats.org/officeDocument/2006/relationships/image" Target="../media/image49.pn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6.png"/><Relationship Id="rId5" Type="http://schemas.openxmlformats.org/officeDocument/2006/relationships/image" Target="../media/image49.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17.png"/><Relationship Id="rId12" Type="http://schemas.openxmlformats.org/officeDocument/2006/relationships/image" Target="../media/image11.png"/><Relationship Id="rId2" Type="http://schemas.openxmlformats.org/officeDocument/2006/relationships/notesSlide" Target="../notesSlides/notesSlide12.xml"/><Relationship Id="rId16" Type="http://schemas.microsoft.com/office/2007/relationships/hdphoto" Target="../media/hdphoto14.wdp"/><Relationship Id="rId1" Type="http://schemas.openxmlformats.org/officeDocument/2006/relationships/slideLayout" Target="../slideLayouts/slideLayout2.xml"/><Relationship Id="rId6" Type="http://schemas.microsoft.com/office/2007/relationships/hdphoto" Target="../media/hdphoto13.wdp"/><Relationship Id="rId11" Type="http://schemas.openxmlformats.org/officeDocument/2006/relationships/image" Target="../media/image10.png"/><Relationship Id="rId5" Type="http://schemas.openxmlformats.org/officeDocument/2006/relationships/image" Target="../media/image57.png"/><Relationship Id="rId15" Type="http://schemas.openxmlformats.org/officeDocument/2006/relationships/image" Target="../media/image59.png"/><Relationship Id="rId10" Type="http://schemas.openxmlformats.org/officeDocument/2006/relationships/image" Target="../media/image8.png"/><Relationship Id="rId4" Type="http://schemas.microsoft.com/office/2007/relationships/hdphoto" Target="../media/hdphoto1.wdp"/><Relationship Id="rId9" Type="http://schemas.openxmlformats.org/officeDocument/2006/relationships/image" Target="../media/image13.gif"/><Relationship Id="rId14" Type="http://schemas.openxmlformats.org/officeDocument/2006/relationships/image" Target="../media/image58.gif"/></Relationships>
</file>

<file path=ppt/slides/_rels/slide13.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3.jpg"/><Relationship Id="rId7"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61.png"/><Relationship Id="rId5" Type="http://schemas.openxmlformats.org/officeDocument/2006/relationships/image" Target="../media/image60.png"/><Relationship Id="rId10" Type="http://schemas.microsoft.com/office/2007/relationships/hdphoto" Target="../media/hdphoto15.wdp"/><Relationship Id="rId4" Type="http://schemas.openxmlformats.org/officeDocument/2006/relationships/image" Target="../media/image17.png"/><Relationship Id="rId9" Type="http://schemas.openxmlformats.org/officeDocument/2006/relationships/image" Target="../media/image63.png"/></Relationships>
</file>

<file path=ppt/slides/_rels/slide1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jpg"/><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7.png"/><Relationship Id="rId11" Type="http://schemas.microsoft.com/office/2007/relationships/hdphoto" Target="../media/hdphoto16.wdp"/><Relationship Id="rId5" Type="http://schemas.microsoft.com/office/2007/relationships/hdphoto" Target="../media/hdphoto4.wdp"/><Relationship Id="rId10" Type="http://schemas.openxmlformats.org/officeDocument/2006/relationships/image" Target="../media/image64.png"/><Relationship Id="rId4" Type="http://schemas.openxmlformats.org/officeDocument/2006/relationships/image" Target="../media/image15.png"/><Relationship Id="rId9"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5.png"/><Relationship Id="rId18" Type="http://schemas.openxmlformats.org/officeDocument/2006/relationships/image" Target="../media/image54.png"/><Relationship Id="rId3" Type="http://schemas.openxmlformats.org/officeDocument/2006/relationships/image" Target="../media/image3.jpg"/><Relationship Id="rId21" Type="http://schemas.openxmlformats.org/officeDocument/2006/relationships/image" Target="../media/image50.png"/><Relationship Id="rId7" Type="http://schemas.openxmlformats.org/officeDocument/2006/relationships/image" Target="../media/image19.png"/><Relationship Id="rId12" Type="http://schemas.openxmlformats.org/officeDocument/2006/relationships/image" Target="../media/image12.png"/><Relationship Id="rId17" Type="http://schemas.microsoft.com/office/2007/relationships/hdphoto" Target="../media/hdphoto17.wdp"/><Relationship Id="rId2" Type="http://schemas.openxmlformats.org/officeDocument/2006/relationships/notesSlide" Target="../notesSlides/notesSlide16.xml"/><Relationship Id="rId16" Type="http://schemas.openxmlformats.org/officeDocument/2006/relationships/image" Target="../media/image65.png"/><Relationship Id="rId20" Type="http://schemas.openxmlformats.org/officeDocument/2006/relationships/image" Target="../media/image27.png"/><Relationship Id="rId1" Type="http://schemas.openxmlformats.org/officeDocument/2006/relationships/slideLayout" Target="../slideLayouts/slideLayout1.xml"/><Relationship Id="rId6" Type="http://schemas.microsoft.com/office/2007/relationships/hdphoto" Target="../media/hdphoto5.wdp"/><Relationship Id="rId11" Type="http://schemas.openxmlformats.org/officeDocument/2006/relationships/image" Target="../media/image11.png"/><Relationship Id="rId5" Type="http://schemas.openxmlformats.org/officeDocument/2006/relationships/image" Target="../media/image16.png"/><Relationship Id="rId15" Type="http://schemas.openxmlformats.org/officeDocument/2006/relationships/image" Target="../media/image13.gif"/><Relationship Id="rId10" Type="http://schemas.openxmlformats.org/officeDocument/2006/relationships/image" Target="../media/image10.png"/><Relationship Id="rId19" Type="http://schemas.openxmlformats.org/officeDocument/2006/relationships/image" Target="../media/image26.png"/><Relationship Id="rId4" Type="http://schemas.openxmlformats.org/officeDocument/2006/relationships/image" Target="../media/image17.png"/><Relationship Id="rId9" Type="http://schemas.openxmlformats.org/officeDocument/2006/relationships/image" Target="../media/image9.png"/><Relationship Id="rId1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66.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jpg"/><Relationship Id="rId7"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7.png"/><Relationship Id="rId5" Type="http://schemas.microsoft.com/office/2007/relationships/hdphoto" Target="../media/hdphoto1.wdp"/><Relationship Id="rId10" Type="http://schemas.openxmlformats.org/officeDocument/2006/relationships/image" Target="../media/image34.png"/><Relationship Id="rId4" Type="http://schemas.openxmlformats.org/officeDocument/2006/relationships/image" Target="../media/image4.png"/><Relationship Id="rId9" Type="http://schemas.microsoft.com/office/2007/relationships/hdphoto" Target="../media/hdphoto3.wdp"/></Relationships>
</file>

<file path=ppt/slides/_rels/slide19.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3.jpg"/><Relationship Id="rId7"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68.png"/><Relationship Id="rId4" Type="http://schemas.openxmlformats.org/officeDocument/2006/relationships/image" Target="../media/image67.png"/></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18" Type="http://schemas.openxmlformats.org/officeDocument/2006/relationships/image" Target="../media/image240.png"/><Relationship Id="rId3" Type="http://schemas.openxmlformats.org/officeDocument/2006/relationships/image" Target="../media/image3.jpg"/><Relationship Id="rId7" Type="http://schemas.microsoft.com/office/2007/relationships/hdphoto" Target="../media/hdphoto5.wdp"/><Relationship Id="rId12" Type="http://schemas.openxmlformats.org/officeDocument/2006/relationships/image" Target="../media/image21.png"/><Relationship Id="rId17" Type="http://schemas.openxmlformats.org/officeDocument/2006/relationships/slide" Target="slide1.xml"/><Relationship Id="rId2" Type="http://schemas.openxmlformats.org/officeDocument/2006/relationships/notesSlide" Target="../notesSlides/notesSlide2.xml"/><Relationship Id="rId16"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20.png"/><Relationship Id="rId5" Type="http://schemas.microsoft.com/office/2007/relationships/hdphoto" Target="../media/hdphoto4.wdp"/><Relationship Id="rId15" Type="http://schemas.openxmlformats.org/officeDocument/2006/relationships/image" Target="../media/image2.png"/><Relationship Id="rId10" Type="http://schemas.openxmlformats.org/officeDocument/2006/relationships/image" Target="../media/image19.png"/><Relationship Id="rId4" Type="http://schemas.openxmlformats.org/officeDocument/2006/relationships/image" Target="../media/image15.png"/><Relationship Id="rId9" Type="http://schemas.openxmlformats.org/officeDocument/2006/relationships/image" Target="../media/image18.png"/><Relationship Id="rId14" Type="http://schemas.openxmlformats.org/officeDocument/2006/relationships/image" Target="../media/image23.png"/></Relationships>
</file>

<file path=ppt/slides/_rels/slide20.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1.png"/><Relationship Id="rId3" Type="http://schemas.openxmlformats.org/officeDocument/2006/relationships/slideLayout" Target="../slideLayouts/slideLayout1.xml"/><Relationship Id="rId7" Type="http://schemas.openxmlformats.org/officeDocument/2006/relationships/image" Target="../media/image55.png"/><Relationship Id="rId12" Type="http://schemas.openxmlformats.org/officeDocument/2006/relationships/image" Target="../media/image70.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7.png"/><Relationship Id="rId11" Type="http://schemas.openxmlformats.org/officeDocument/2006/relationships/image" Target="../media/image54.png"/><Relationship Id="rId5" Type="http://schemas.openxmlformats.org/officeDocument/2006/relationships/image" Target="../media/image3.jpg"/><Relationship Id="rId10" Type="http://schemas.openxmlformats.org/officeDocument/2006/relationships/image" Target="../media/image46.png"/><Relationship Id="rId4" Type="http://schemas.openxmlformats.org/officeDocument/2006/relationships/notesSlide" Target="../notesSlides/notesSlide20.xml"/><Relationship Id="rId9" Type="http://schemas.openxmlformats.org/officeDocument/2006/relationships/image" Target="../media/image45.png"/><Relationship Id="rId14" Type="http://schemas.openxmlformats.org/officeDocument/2006/relationships/image" Target="../media/image72.png"/></Relationships>
</file>

<file path=ppt/slides/_rels/slide21.xml.rels><?xml version="1.0" encoding="UTF-8" standalone="yes"?>
<Relationships xmlns="http://schemas.openxmlformats.org/package/2006/relationships"><Relationship Id="rId8" Type="http://schemas.openxmlformats.org/officeDocument/2006/relationships/notesSlide" Target="../notesSlides/notesSlide21.xml"/><Relationship Id="rId13" Type="http://schemas.openxmlformats.org/officeDocument/2006/relationships/image" Target="../media/image74.png"/><Relationship Id="rId3" Type="http://schemas.openxmlformats.org/officeDocument/2006/relationships/tags" Target="../tags/tag5.xml"/><Relationship Id="rId7" Type="http://schemas.openxmlformats.org/officeDocument/2006/relationships/slideLayout" Target="../slideLayouts/slideLayout1.xml"/><Relationship Id="rId12" Type="http://schemas.openxmlformats.org/officeDocument/2006/relationships/image" Target="../media/image73.png"/><Relationship Id="rId2" Type="http://schemas.openxmlformats.org/officeDocument/2006/relationships/tags" Target="../tags/tag4.xml"/><Relationship Id="rId16" Type="http://schemas.openxmlformats.org/officeDocument/2006/relationships/image" Target="../media/image75.png"/><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image" Target="../media/image19.png"/><Relationship Id="rId5" Type="http://schemas.openxmlformats.org/officeDocument/2006/relationships/tags" Target="../tags/tag7.xml"/><Relationship Id="rId15" Type="http://schemas.microsoft.com/office/2007/relationships/hdphoto" Target="../media/hdphoto6.wdp"/><Relationship Id="rId10" Type="http://schemas.openxmlformats.org/officeDocument/2006/relationships/image" Target="../media/image17.png"/><Relationship Id="rId4" Type="http://schemas.openxmlformats.org/officeDocument/2006/relationships/tags" Target="../tags/tag6.xml"/><Relationship Id="rId9" Type="http://schemas.openxmlformats.org/officeDocument/2006/relationships/image" Target="../media/image3.jpg"/><Relationship Id="rId14" Type="http://schemas.openxmlformats.org/officeDocument/2006/relationships/image" Target="../media/image28.png"/></Relationships>
</file>

<file path=ppt/slides/_rels/slide22.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50.png"/><Relationship Id="rId3" Type="http://schemas.openxmlformats.org/officeDocument/2006/relationships/image" Target="../media/image3.jpg"/><Relationship Id="rId7" Type="http://schemas.openxmlformats.org/officeDocument/2006/relationships/image" Target="../media/image71.png"/><Relationship Id="rId12" Type="http://schemas.openxmlformats.org/officeDocument/2006/relationships/image" Target="../media/image78.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70.png"/><Relationship Id="rId11" Type="http://schemas.microsoft.com/office/2007/relationships/hdphoto" Target="../media/hdphoto6.wdp"/><Relationship Id="rId5" Type="http://schemas.openxmlformats.org/officeDocument/2006/relationships/image" Target="../media/image76.png"/><Relationship Id="rId10" Type="http://schemas.openxmlformats.org/officeDocument/2006/relationships/image" Target="../media/image28.png"/><Relationship Id="rId4" Type="http://schemas.openxmlformats.org/officeDocument/2006/relationships/image" Target="../media/image17.png"/><Relationship Id="rId9" Type="http://schemas.openxmlformats.org/officeDocument/2006/relationships/image" Target="../media/image77.png"/></Relationships>
</file>

<file path=ppt/slides/_rels/slide23.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3.jpg"/><Relationship Id="rId7"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80.png"/><Relationship Id="rId11" Type="http://schemas.openxmlformats.org/officeDocument/2006/relationships/image" Target="../media/image84.png"/><Relationship Id="rId5" Type="http://schemas.openxmlformats.org/officeDocument/2006/relationships/image" Target="../media/image17.png"/><Relationship Id="rId10" Type="http://schemas.openxmlformats.org/officeDocument/2006/relationships/image" Target="../media/image83.png"/><Relationship Id="rId4" Type="http://schemas.openxmlformats.org/officeDocument/2006/relationships/image" Target="../media/image79.png"/><Relationship Id="rId9" Type="http://schemas.openxmlformats.org/officeDocument/2006/relationships/image" Target="../media/image82.png"/></Relationships>
</file>

<file path=ppt/slides/_rels/slide2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86.png"/><Relationship Id="rId3" Type="http://schemas.openxmlformats.org/officeDocument/2006/relationships/image" Target="../media/image3.jpg"/><Relationship Id="rId7" Type="http://schemas.openxmlformats.org/officeDocument/2006/relationships/image" Target="../media/image8.png"/><Relationship Id="rId12"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85.png"/><Relationship Id="rId11" Type="http://schemas.openxmlformats.org/officeDocument/2006/relationships/image" Target="../media/image6.png"/><Relationship Id="rId5" Type="http://schemas.openxmlformats.org/officeDocument/2006/relationships/image" Target="../media/image26.png"/><Relationship Id="rId15" Type="http://schemas.openxmlformats.org/officeDocument/2006/relationships/image" Target="../media/image29.png"/><Relationship Id="rId10" Type="http://schemas.openxmlformats.org/officeDocument/2006/relationships/image" Target="../media/image11.png"/><Relationship Id="rId4" Type="http://schemas.openxmlformats.org/officeDocument/2006/relationships/image" Target="../media/image17.png"/><Relationship Id="rId9" Type="http://schemas.openxmlformats.org/officeDocument/2006/relationships/image" Target="../media/image10.png"/><Relationship Id="rId14" Type="http://schemas.openxmlformats.org/officeDocument/2006/relationships/image" Target="../media/image27.png"/></Relationships>
</file>

<file path=ppt/slides/_rels/slide3.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1.png"/><Relationship Id="rId18" Type="http://schemas.openxmlformats.org/officeDocument/2006/relationships/image" Target="../media/image2.png"/><Relationship Id="rId3" Type="http://schemas.openxmlformats.org/officeDocument/2006/relationships/image" Target="../media/image3.jpg"/><Relationship Id="rId7" Type="http://schemas.openxmlformats.org/officeDocument/2006/relationships/image" Target="../media/image27.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notesSlide" Target="../notesSlides/notesSlide3.xml"/><Relationship Id="rId16"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26.png"/><Relationship Id="rId11" Type="http://schemas.openxmlformats.org/officeDocument/2006/relationships/image" Target="../media/image30.png"/><Relationship Id="rId5" Type="http://schemas.openxmlformats.org/officeDocument/2006/relationships/image" Target="../media/image25.png"/><Relationship Id="rId15" Type="http://schemas.openxmlformats.org/officeDocument/2006/relationships/image" Target="../media/image32.png"/><Relationship Id="rId10" Type="http://schemas.openxmlformats.org/officeDocument/2006/relationships/image" Target="../media/image29.png"/><Relationship Id="rId4" Type="http://schemas.openxmlformats.org/officeDocument/2006/relationships/image" Target="../media/image17.png"/><Relationship Id="rId9" Type="http://schemas.microsoft.com/office/2007/relationships/hdphoto" Target="../media/hdphoto6.wdp"/><Relationship Id="rId14" Type="http://schemas.microsoft.com/office/2007/relationships/hdphoto" Target="../media/hdphoto8.wdp"/></Relationships>
</file>

<file path=ppt/slides/_rels/slide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jpg"/><Relationship Id="rId7" Type="http://schemas.openxmlformats.org/officeDocument/2006/relationships/image" Target="../media/image37.png"/><Relationship Id="rId12"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6.png"/><Relationship Id="rId11" Type="http://schemas.openxmlformats.org/officeDocument/2006/relationships/image" Target="../media/image12.png"/><Relationship Id="rId5" Type="http://schemas.openxmlformats.org/officeDocument/2006/relationships/image" Target="../media/image35.png"/><Relationship Id="rId10" Type="http://schemas.openxmlformats.org/officeDocument/2006/relationships/image" Target="../media/image39.png"/><Relationship Id="rId4" Type="http://schemas.openxmlformats.org/officeDocument/2006/relationships/image" Target="../media/image17.png"/><Relationship Id="rId9" Type="http://schemas.openxmlformats.org/officeDocument/2006/relationships/image" Target="../media/image38.gif"/></Relationships>
</file>

<file path=ppt/slides/_rels/slide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jpg"/><Relationship Id="rId7"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image" Target="../media/image34.png"/><Relationship Id="rId5" Type="http://schemas.openxmlformats.org/officeDocument/2006/relationships/image" Target="../media/image26.png"/><Relationship Id="rId10" Type="http://schemas.openxmlformats.org/officeDocument/2006/relationships/image" Target="../media/image42.png"/><Relationship Id="rId4" Type="http://schemas.openxmlformats.org/officeDocument/2006/relationships/image" Target="../media/image17.png"/><Relationship Id="rId9" Type="http://schemas.microsoft.com/office/2007/relationships/hdphoto" Target="../media/hdphoto9.wdp"/></Relationships>
</file>

<file path=ppt/slides/_rels/slide6.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3.jpg"/><Relationship Id="rId7"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7.png"/><Relationship Id="rId5" Type="http://schemas.microsoft.com/office/2007/relationships/hdphoto" Target="../media/hdphoto10.wdp"/><Relationship Id="rId4" Type="http://schemas.openxmlformats.org/officeDocument/2006/relationships/image" Target="../media/image43.png"/><Relationship Id="rId9" Type="http://schemas.openxmlformats.org/officeDocument/2006/relationships/image" Target="../media/image13.gif"/></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10.png"/><Relationship Id="rId18" Type="http://schemas.openxmlformats.org/officeDocument/2006/relationships/image" Target="../media/image31.png"/><Relationship Id="rId3" Type="http://schemas.openxmlformats.org/officeDocument/2006/relationships/image" Target="../media/image3.jpg"/><Relationship Id="rId21" Type="http://schemas.microsoft.com/office/2007/relationships/hdphoto" Target="../media/hdphoto6.wdp"/><Relationship Id="rId7" Type="http://schemas.microsoft.com/office/2007/relationships/hdphoto" Target="../media/hdphoto5.wdp"/><Relationship Id="rId12" Type="http://schemas.openxmlformats.org/officeDocument/2006/relationships/image" Target="../media/image9.png"/><Relationship Id="rId17" Type="http://schemas.microsoft.com/office/2007/relationships/hdphoto" Target="../media/hdphoto12.wdp"/><Relationship Id="rId2" Type="http://schemas.openxmlformats.org/officeDocument/2006/relationships/notesSlide" Target="../notesSlides/notesSlide7.xml"/><Relationship Id="rId16" Type="http://schemas.openxmlformats.org/officeDocument/2006/relationships/image" Target="../media/image48.png"/><Relationship Id="rId20"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8.png"/><Relationship Id="rId5" Type="http://schemas.openxmlformats.org/officeDocument/2006/relationships/image" Target="../media/image46.png"/><Relationship Id="rId15" Type="http://schemas.openxmlformats.org/officeDocument/2006/relationships/image" Target="../media/image12.png"/><Relationship Id="rId10" Type="http://schemas.openxmlformats.org/officeDocument/2006/relationships/image" Target="../media/image47.gif"/><Relationship Id="rId19" Type="http://schemas.microsoft.com/office/2007/relationships/hdphoto" Target="../media/hdphoto8.wdp"/><Relationship Id="rId4" Type="http://schemas.openxmlformats.org/officeDocument/2006/relationships/image" Target="../media/image45.png"/><Relationship Id="rId9" Type="http://schemas.openxmlformats.org/officeDocument/2006/relationships/image" Target="../media/image20.png"/><Relationship Id="rId1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49.png"/></Relationships>
</file>

<file path=ppt/slides/_rels/slide9.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13.gif"/><Relationship Id="rId3" Type="http://schemas.openxmlformats.org/officeDocument/2006/relationships/image" Target="../media/image3.jpg"/><Relationship Id="rId7" Type="http://schemas.openxmlformats.org/officeDocument/2006/relationships/image" Target="../media/image17.png"/><Relationship Id="rId12"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9.png"/><Relationship Id="rId11" Type="http://schemas.openxmlformats.org/officeDocument/2006/relationships/image" Target="../media/image34.png"/><Relationship Id="rId5" Type="http://schemas.microsoft.com/office/2007/relationships/hdphoto" Target="../media/hdphoto4.wdp"/><Relationship Id="rId10" Type="http://schemas.openxmlformats.org/officeDocument/2006/relationships/image" Target="../media/image52.png"/><Relationship Id="rId4" Type="http://schemas.openxmlformats.org/officeDocument/2006/relationships/image" Target="../media/image15.png"/><Relationship Id="rId9" Type="http://schemas.openxmlformats.org/officeDocument/2006/relationships/image" Target="../media/image51.png"/><Relationship Id="rId14" Type="http://schemas.openxmlformats.org/officeDocument/2006/relationships/image" Target="../media/image5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5">
            <a:alphaModFix/>
          </a:blip>
          <a:stretch>
            <a:fillRect/>
          </a:stretch>
        </a:blipFill>
        <a:effectLst/>
      </p:bgPr>
    </p:bg>
    <p:spTree>
      <p:nvGrpSpPr>
        <p:cNvPr id="1" name="Shape 19"/>
        <p:cNvGrpSpPr/>
        <p:nvPr/>
      </p:nvGrpSpPr>
      <p:grpSpPr>
        <a:xfrm>
          <a:off x="0" y="0"/>
          <a:ext cx="0" cy="0"/>
          <a:chOff x="0" y="0"/>
          <a:chExt cx="0" cy="0"/>
        </a:xfrm>
      </p:grpSpPr>
      <p:pic>
        <p:nvPicPr>
          <p:cNvPr id="5" name="Picture 4" descr="A picture containing several&#10;&#10;Description automatically generated">
            <a:extLst>
              <a:ext uri="{FF2B5EF4-FFF2-40B4-BE49-F238E27FC236}">
                <a16:creationId xmlns:a16="http://schemas.microsoft.com/office/drawing/2014/main" id="{BF3ED513-FB00-4735-8664-B87F2C91F88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970" b="92951" l="8060" r="94207">
                        <a14:foregroundMark x1="17758" y1="70493" x2="17758" y2="70493"/>
                        <a14:foregroundMark x1="8438" y1="76737" x2="21914" y2="85498"/>
                        <a14:foregroundMark x1="21914" y1="85498" x2="21914" y2="85498"/>
                        <a14:foregroundMark x1="24307" y1="86808" x2="28841" y2="88419"/>
                        <a14:foregroundMark x1="24433" y1="87513" x2="50378" y2="90937"/>
                        <a14:foregroundMark x1="50378" y1="90937" x2="63980" y2="89225"/>
                        <a14:foregroundMark x1="36020" y1="91440" x2="55290" y2="92951"/>
                        <a14:foregroundMark x1="55290" y1="92951" x2="72040" y2="91641"/>
                        <a14:foregroundMark x1="80479" y1="70594" x2="94207" y2="80967"/>
                        <a14:foregroundMark x1="78841" y1="66264" x2="86650" y2="76939"/>
                        <a14:foregroundMark x1="86650" y1="76939" x2="85768" y2="87009"/>
                        <a14:foregroundMark x1="85768" y1="87009" x2="81486" y2="87714"/>
                        <a14:foregroundMark x1="61335" y1="50755" x2="77456" y2="64552"/>
                        <a14:foregroundMark x1="59824" y1="40987" x2="77834" y2="59819"/>
                        <a14:foregroundMark x1="54912" y1="28600" x2="63854" y2="45921"/>
                        <a14:foregroundMark x1="51008" y1="22558" x2="45088" y2="45317"/>
                        <a14:foregroundMark x1="45088" y1="45317" x2="45088" y2="45317"/>
                        <a14:foregroundMark x1="48615" y1="27895" x2="23678" y2="66365"/>
                        <a14:foregroundMark x1="23678" y1="66365" x2="22796" y2="67472"/>
                        <a14:foregroundMark x1="51385" y1="18832" x2="9194" y2="77543"/>
                        <a14:foregroundMark x1="10202" y1="77744" x2="15869" y2="86304"/>
                        <a14:foregroundMark x1="15869" y1="86304" x2="37406" y2="90534"/>
                        <a14:foregroundMark x1="11083" y1="80967" x2="21788" y2="90433"/>
                        <a14:foregroundMark x1="21788" y1="90433" x2="48866" y2="92951"/>
                        <a14:foregroundMark x1="48866" y1="92951" x2="80479" y2="90433"/>
                        <a14:foregroundMark x1="80479" y1="90433" x2="87406" y2="87513"/>
                        <a14:foregroundMark x1="87406" y1="87513" x2="91058" y2="81873"/>
                        <a14:foregroundMark x1="91058" y1="81873" x2="91058" y2="74723"/>
                        <a14:foregroundMark x1="91058" y1="74723" x2="69773" y2="46526"/>
                        <a14:foregroundMark x1="69773" y1="46526" x2="69018" y2="45921"/>
                        <a14:foregroundMark x1="54786" y1="19940" x2="80479" y2="58510"/>
                        <a14:foregroundMark x1="80479" y1="58510" x2="86650" y2="65760"/>
                      </a14:backgroundRemoval>
                    </a14:imgEffect>
                    <a14:imgEffect>
                      <a14:saturation sat="300000"/>
                    </a14:imgEffect>
                  </a14:imgLayer>
                </a14:imgProps>
              </a:ext>
            </a:extLst>
          </a:blip>
          <a:stretch>
            <a:fillRect/>
          </a:stretch>
        </p:blipFill>
        <p:spPr>
          <a:xfrm>
            <a:off x="10307521" y="-1462276"/>
            <a:ext cx="8225456" cy="10287000"/>
          </a:xfrm>
          <a:prstGeom prst="rect">
            <a:avLst/>
          </a:prstGeom>
        </p:spPr>
      </p:pic>
      <p:pic>
        <p:nvPicPr>
          <p:cNvPr id="43" name="图片 12">
            <a:extLst>
              <a:ext uri="{FF2B5EF4-FFF2-40B4-BE49-F238E27FC236}">
                <a16:creationId xmlns:a16="http://schemas.microsoft.com/office/drawing/2014/main" id="{1C052BD3-2190-4369-AAA1-F6A84826F22D}"/>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61483" y="4639214"/>
            <a:ext cx="5184775"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Google Shape;35;p1"/>
          <p:cNvSpPr txBox="1"/>
          <p:nvPr/>
        </p:nvSpPr>
        <p:spPr>
          <a:xfrm>
            <a:off x="3708990" y="237889"/>
            <a:ext cx="10418100" cy="3811043"/>
          </a:xfrm>
          <a:prstGeom prst="rect">
            <a:avLst/>
          </a:prstGeom>
          <a:noFill/>
          <a:ln>
            <a:noFill/>
          </a:ln>
        </p:spPr>
        <p:txBody>
          <a:bodyPr spcFirstLastPara="1" wrap="square" lIns="0" tIns="0" rIns="0" bIns="0" anchor="t" anchorCtr="0">
            <a:spAutoFit/>
            <a:scene3d>
              <a:camera prst="orthographicFront"/>
              <a:lightRig rig="threePt" dir="t"/>
            </a:scene3d>
            <a:sp3d extrusionH="57150">
              <a:bevelT w="57150" h="38100" prst="artDeco"/>
            </a:sp3d>
          </a:bodyPr>
          <a:lstStyle/>
          <a:p>
            <a:pPr marL="0" marR="0" lvl="0" indent="0" algn="ctr" rtl="0">
              <a:lnSpc>
                <a:spcPct val="104799"/>
              </a:lnSpc>
              <a:spcBef>
                <a:spcPts val="0"/>
              </a:spcBef>
              <a:spcAft>
                <a:spcPts val="0"/>
              </a:spcAft>
              <a:buNone/>
            </a:pPr>
            <a:r>
              <a:rPr lang="en-US" sz="11793" dirty="0" err="1">
                <a:solidFill>
                  <a:schemeClr val="accent6">
                    <a:lumMod val="50000"/>
                  </a:schemeClr>
                </a:solidFill>
                <a:effectLst>
                  <a:glow rad="63500">
                    <a:schemeClr val="accent6">
                      <a:satMod val="175000"/>
                      <a:alpha val="40000"/>
                    </a:schemeClr>
                  </a:glow>
                  <a:reflection blurRad="6350" stA="55000" endA="300" endPos="45500" dir="5400000" sy="-100000" algn="bl" rotWithShape="0"/>
                </a:effectLst>
                <a:latin typeface="SVN-Swashington" pitchFamily="50" charset="0"/>
                <a:sym typeface="Sacramento"/>
              </a:rPr>
              <a:t>Mở</a:t>
            </a:r>
            <a:r>
              <a:rPr lang="en-US" sz="11793" dirty="0">
                <a:solidFill>
                  <a:schemeClr val="accent6">
                    <a:lumMod val="50000"/>
                  </a:schemeClr>
                </a:solidFill>
                <a:effectLst>
                  <a:glow rad="63500">
                    <a:schemeClr val="accent6">
                      <a:satMod val="175000"/>
                      <a:alpha val="40000"/>
                    </a:schemeClr>
                  </a:glow>
                  <a:reflection blurRad="6350" stA="55000" endA="300" endPos="45500" dir="5400000" sy="-100000" algn="bl" rotWithShape="0"/>
                </a:effectLst>
                <a:latin typeface="SVN-Swashington" pitchFamily="50" charset="0"/>
                <a:sym typeface="Sacramento"/>
              </a:rPr>
              <a:t> </a:t>
            </a:r>
            <a:r>
              <a:rPr lang="en-US" sz="11793" dirty="0" err="1">
                <a:solidFill>
                  <a:schemeClr val="accent6">
                    <a:lumMod val="50000"/>
                  </a:schemeClr>
                </a:solidFill>
                <a:effectLst>
                  <a:glow rad="63500">
                    <a:schemeClr val="accent6">
                      <a:satMod val="175000"/>
                      <a:alpha val="40000"/>
                    </a:schemeClr>
                  </a:glow>
                  <a:reflection blurRad="6350" stA="55000" endA="300" endPos="45500" dir="5400000" sy="-100000" algn="bl" rotWithShape="0"/>
                </a:effectLst>
                <a:latin typeface="SVN-Swashington" pitchFamily="50" charset="0"/>
                <a:sym typeface="Sacramento"/>
              </a:rPr>
              <a:t>rộng</a:t>
            </a:r>
            <a:r>
              <a:rPr lang="en-US" sz="11793" dirty="0">
                <a:solidFill>
                  <a:schemeClr val="accent6">
                    <a:lumMod val="50000"/>
                  </a:schemeClr>
                </a:solidFill>
                <a:effectLst>
                  <a:glow rad="63500">
                    <a:schemeClr val="accent6">
                      <a:satMod val="175000"/>
                      <a:alpha val="40000"/>
                    </a:schemeClr>
                  </a:glow>
                  <a:reflection blurRad="6350" stA="55000" endA="300" endPos="45500" dir="5400000" sy="-100000" algn="bl" rotWithShape="0"/>
                </a:effectLst>
                <a:latin typeface="SVN-Swashington" pitchFamily="50" charset="0"/>
                <a:sym typeface="Sacramento"/>
              </a:rPr>
              <a:t> </a:t>
            </a:r>
            <a:r>
              <a:rPr lang="en-US" sz="11793" dirty="0" err="1">
                <a:solidFill>
                  <a:schemeClr val="accent6">
                    <a:lumMod val="50000"/>
                  </a:schemeClr>
                </a:solidFill>
                <a:effectLst>
                  <a:glow rad="63500">
                    <a:schemeClr val="accent6">
                      <a:satMod val="175000"/>
                      <a:alpha val="40000"/>
                    </a:schemeClr>
                  </a:glow>
                  <a:reflection blurRad="6350" stA="55000" endA="300" endPos="45500" dir="5400000" sy="-100000" algn="bl" rotWithShape="0"/>
                </a:effectLst>
                <a:latin typeface="SVN-Swashington" pitchFamily="50" charset="0"/>
                <a:sym typeface="Sacramento"/>
              </a:rPr>
              <a:t>vốn</a:t>
            </a:r>
            <a:r>
              <a:rPr lang="en-US" sz="11793" dirty="0">
                <a:solidFill>
                  <a:schemeClr val="accent6">
                    <a:lumMod val="50000"/>
                  </a:schemeClr>
                </a:solidFill>
                <a:effectLst>
                  <a:glow rad="63500">
                    <a:schemeClr val="accent6">
                      <a:satMod val="175000"/>
                      <a:alpha val="40000"/>
                    </a:schemeClr>
                  </a:glow>
                  <a:reflection blurRad="6350" stA="55000" endA="300" endPos="45500" dir="5400000" sy="-100000" algn="bl" rotWithShape="0"/>
                </a:effectLst>
                <a:latin typeface="SVN-Swashington" pitchFamily="50" charset="0"/>
                <a:sym typeface="Sacramento"/>
              </a:rPr>
              <a:t> </a:t>
            </a:r>
            <a:r>
              <a:rPr lang="en-US" sz="11793" dirty="0" err="1">
                <a:solidFill>
                  <a:schemeClr val="accent6">
                    <a:lumMod val="50000"/>
                  </a:schemeClr>
                </a:solidFill>
                <a:effectLst>
                  <a:glow rad="63500">
                    <a:schemeClr val="accent6">
                      <a:satMod val="175000"/>
                      <a:alpha val="40000"/>
                    </a:schemeClr>
                  </a:glow>
                  <a:reflection blurRad="6350" stA="55000" endA="300" endPos="45500" dir="5400000" sy="-100000" algn="bl" rotWithShape="0"/>
                </a:effectLst>
                <a:latin typeface="SVN-Swashington" pitchFamily="50" charset="0"/>
                <a:sym typeface="Sacramento"/>
              </a:rPr>
              <a:t>từ</a:t>
            </a:r>
            <a:endParaRPr lang="en-US" sz="11793" dirty="0">
              <a:solidFill>
                <a:schemeClr val="accent6">
                  <a:lumMod val="50000"/>
                </a:schemeClr>
              </a:solidFill>
              <a:effectLst>
                <a:glow rad="63500">
                  <a:schemeClr val="accent6">
                    <a:satMod val="175000"/>
                    <a:alpha val="40000"/>
                  </a:schemeClr>
                </a:glow>
                <a:reflection blurRad="6350" stA="55000" endA="300" endPos="45500" dir="5400000" sy="-100000" algn="bl" rotWithShape="0"/>
              </a:effectLst>
              <a:latin typeface="SVN-Swashington" pitchFamily="50" charset="0"/>
              <a:sym typeface="Sacramento"/>
            </a:endParaRPr>
          </a:p>
          <a:p>
            <a:pPr marL="0" marR="0" lvl="0" indent="0" algn="ctr" rtl="0">
              <a:lnSpc>
                <a:spcPct val="104799"/>
              </a:lnSpc>
              <a:spcBef>
                <a:spcPts val="0"/>
              </a:spcBef>
              <a:spcAft>
                <a:spcPts val="0"/>
              </a:spcAft>
              <a:buNone/>
            </a:pPr>
            <a:r>
              <a:rPr lang="en-US" sz="11793" dirty="0" err="1">
                <a:solidFill>
                  <a:srgbClr val="AD2545"/>
                </a:solidFill>
                <a:effectLst>
                  <a:glow rad="63500">
                    <a:schemeClr val="accent6">
                      <a:satMod val="175000"/>
                      <a:alpha val="40000"/>
                    </a:schemeClr>
                  </a:glow>
                  <a:reflection blurRad="6350" stA="55000" endA="300" endPos="45500" dir="5400000" sy="-100000" algn="bl" rotWithShape="0"/>
                </a:effectLst>
                <a:latin typeface="SVN-Swashington" pitchFamily="50" charset="0"/>
                <a:sym typeface="Sacramento"/>
              </a:rPr>
              <a:t>Cái</a:t>
            </a:r>
            <a:r>
              <a:rPr lang="en-US" sz="11793" dirty="0">
                <a:solidFill>
                  <a:srgbClr val="AD2545"/>
                </a:solidFill>
                <a:effectLst>
                  <a:glow rad="63500">
                    <a:schemeClr val="accent6">
                      <a:satMod val="175000"/>
                      <a:alpha val="40000"/>
                    </a:schemeClr>
                  </a:glow>
                  <a:reflection blurRad="6350" stA="55000" endA="300" endPos="45500" dir="5400000" sy="-100000" algn="bl" rotWithShape="0"/>
                </a:effectLst>
                <a:latin typeface="SVN-Swashington" pitchFamily="50" charset="0"/>
                <a:sym typeface="Sacramento"/>
              </a:rPr>
              <a:t> </a:t>
            </a:r>
            <a:r>
              <a:rPr lang="en-US" sz="11793" dirty="0" err="1">
                <a:solidFill>
                  <a:srgbClr val="AD2545"/>
                </a:solidFill>
                <a:effectLst>
                  <a:glow rad="63500">
                    <a:schemeClr val="accent6">
                      <a:satMod val="175000"/>
                      <a:alpha val="40000"/>
                    </a:schemeClr>
                  </a:glow>
                  <a:reflection blurRad="6350" stA="55000" endA="300" endPos="45500" dir="5400000" sy="-100000" algn="bl" rotWithShape="0"/>
                </a:effectLst>
                <a:latin typeface="SVN-Swashington" pitchFamily="50" charset="0"/>
                <a:sym typeface="Sacramento"/>
              </a:rPr>
              <a:t>đẹp</a:t>
            </a:r>
            <a:endParaRPr dirty="0">
              <a:solidFill>
                <a:srgbClr val="AD2545"/>
              </a:solidFill>
              <a:effectLst>
                <a:glow rad="63500">
                  <a:schemeClr val="accent6">
                    <a:satMod val="175000"/>
                    <a:alpha val="40000"/>
                  </a:schemeClr>
                </a:glow>
                <a:reflection blurRad="6350" stA="55000" endA="300" endPos="45500" dir="5400000" sy="-100000" algn="bl" rotWithShape="0"/>
              </a:effectLst>
              <a:latin typeface="SVN-Swashington" pitchFamily="50" charset="0"/>
            </a:endParaRPr>
          </a:p>
        </p:txBody>
      </p:sp>
      <p:pic>
        <p:nvPicPr>
          <p:cNvPr id="36" name="Google Shape;36;p1"/>
          <p:cNvPicPr preferRelativeResize="0"/>
          <p:nvPr/>
        </p:nvPicPr>
        <p:blipFill rotWithShape="1">
          <a:blip r:embed="rId10">
            <a:alphaModFix/>
          </a:blip>
          <a:srcRect/>
          <a:stretch/>
        </p:blipFill>
        <p:spPr>
          <a:xfrm>
            <a:off x="3867025" y="1742965"/>
            <a:ext cx="3246560" cy="3002856"/>
          </a:xfrm>
          <a:prstGeom prst="rect">
            <a:avLst/>
          </a:prstGeom>
          <a:noFill/>
          <a:ln>
            <a:noFill/>
          </a:ln>
        </p:spPr>
      </p:pic>
      <p:pic>
        <p:nvPicPr>
          <p:cNvPr id="37" name="Google Shape;37;p1"/>
          <p:cNvPicPr preferRelativeResize="0"/>
          <p:nvPr/>
        </p:nvPicPr>
        <p:blipFill rotWithShape="1">
          <a:blip r:embed="rId10">
            <a:alphaModFix/>
          </a:blip>
          <a:srcRect/>
          <a:stretch/>
        </p:blipFill>
        <p:spPr>
          <a:xfrm flipH="1">
            <a:off x="10367226" y="2163838"/>
            <a:ext cx="3088431" cy="2513186"/>
          </a:xfrm>
          <a:prstGeom prst="rect">
            <a:avLst/>
          </a:prstGeom>
          <a:noFill/>
          <a:ln>
            <a:noFill/>
          </a:ln>
        </p:spPr>
      </p:pic>
      <p:sp>
        <p:nvSpPr>
          <p:cNvPr id="39" name="Google Shape;39;p1"/>
          <p:cNvSpPr txBox="1"/>
          <p:nvPr/>
        </p:nvSpPr>
        <p:spPr>
          <a:xfrm>
            <a:off x="374460" y="3571487"/>
            <a:ext cx="4251374" cy="1574277"/>
          </a:xfrm>
          <a:prstGeom prst="rect">
            <a:avLst/>
          </a:prstGeom>
          <a:noFill/>
          <a:ln>
            <a:noFill/>
          </a:ln>
        </p:spPr>
        <p:txBody>
          <a:bodyPr spcFirstLastPara="1" wrap="square" lIns="0" tIns="0" rIns="0" bIns="0" anchor="t" anchorCtr="0">
            <a:spAutoFit/>
          </a:bodyPr>
          <a:lstStyle/>
          <a:p>
            <a:pPr marL="0" marR="0" lvl="0" indent="0" algn="ctr" rtl="0">
              <a:lnSpc>
                <a:spcPct val="155022"/>
              </a:lnSpc>
              <a:spcBef>
                <a:spcPts val="0"/>
              </a:spcBef>
              <a:spcAft>
                <a:spcPts val="0"/>
              </a:spcAft>
              <a:buNone/>
            </a:pPr>
            <a:r>
              <a:rPr lang="en-US" sz="6600" dirty="0" err="1">
                <a:solidFill>
                  <a:srgbClr val="387065"/>
                </a:solidFill>
                <a:latin typeface="SVN-Aaron Script" panose="02000505070000020002" pitchFamily="50" charset="-18"/>
                <a:ea typeface="Montserrat SemiBold"/>
                <a:cs typeface="Montserrat SemiBold"/>
                <a:sym typeface="Montserrat SemiBold"/>
              </a:rPr>
              <a:t>Tiếng</a:t>
            </a:r>
            <a:r>
              <a:rPr lang="en-US" sz="6600" dirty="0">
                <a:solidFill>
                  <a:srgbClr val="387065"/>
                </a:solidFill>
                <a:latin typeface="SVN-Aaron Script" panose="02000505070000020002" pitchFamily="50" charset="-18"/>
                <a:ea typeface="Montserrat SemiBold"/>
                <a:cs typeface="Montserrat SemiBold"/>
                <a:sym typeface="Montserrat SemiBold"/>
              </a:rPr>
              <a:t> </a:t>
            </a:r>
            <a:r>
              <a:rPr lang="en-US" sz="6600" dirty="0" err="1">
                <a:solidFill>
                  <a:srgbClr val="387065"/>
                </a:solidFill>
                <a:latin typeface="SVN-Aaron Script" panose="02000505070000020002" pitchFamily="50" charset="-18"/>
                <a:ea typeface="Montserrat SemiBold"/>
                <a:cs typeface="Montserrat SemiBold"/>
                <a:sym typeface="Montserrat SemiBold"/>
              </a:rPr>
              <a:t>việt</a:t>
            </a:r>
            <a:r>
              <a:rPr lang="en-US" sz="6600" dirty="0">
                <a:solidFill>
                  <a:srgbClr val="387065"/>
                </a:solidFill>
                <a:latin typeface="SVN-Aaron Script" panose="02000505070000020002" pitchFamily="50" charset="-18"/>
                <a:ea typeface="Montserrat SemiBold"/>
                <a:cs typeface="Montserrat SemiBold"/>
                <a:sym typeface="Montserrat SemiBold"/>
              </a:rPr>
              <a:t> 4</a:t>
            </a:r>
            <a:endParaRPr sz="6600" dirty="0">
              <a:solidFill>
                <a:srgbClr val="387065"/>
              </a:solidFill>
              <a:latin typeface="SVN-Aaron Script" panose="02000505070000020002" pitchFamily="50" charset="-18"/>
            </a:endParaRPr>
          </a:p>
        </p:txBody>
      </p:sp>
      <p:pic>
        <p:nvPicPr>
          <p:cNvPr id="48" name="Picture 47" descr="A picture containing diagram&#10;&#10;Description automatically generated">
            <a:extLst>
              <a:ext uri="{FF2B5EF4-FFF2-40B4-BE49-F238E27FC236}">
                <a16:creationId xmlns:a16="http://schemas.microsoft.com/office/drawing/2014/main" id="{9B04AFC2-A588-4763-8864-DCAAEA94174B}"/>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1667" b="92130" l="1367" r="95558">
                        <a14:foregroundMark x1="37813" y1="6667" x2="45786" y2="77500"/>
                        <a14:foregroundMark x1="7745" y1="77500" x2="18679" y2="82593"/>
                        <a14:foregroundMark x1="18679" y1="82593" x2="56720" y2="85000"/>
                        <a14:foregroundMark x1="56720" y1="85000" x2="62187" y2="83704"/>
                        <a14:foregroundMark x1="43622" y1="9352" x2="43622" y2="9352"/>
                        <a14:foregroundMark x1="38497" y1="4907" x2="38497" y2="4907"/>
                        <a14:foregroundMark x1="37244" y1="4907" x2="37244" y2="4907"/>
                        <a14:foregroundMark x1="73690" y1="1759" x2="73690" y2="1759"/>
                        <a14:foregroundMark x1="36333" y1="8611" x2="36333" y2="8611"/>
                        <a14:foregroundMark x1="44533" y1="7870" x2="44875" y2="9167"/>
                        <a14:foregroundMark x1="48178" y1="11852" x2="48178" y2="11852"/>
                        <a14:foregroundMark x1="35421" y1="13611" x2="24374" y2="37685"/>
                        <a14:foregroundMark x1="24374" y1="37685" x2="24487" y2="38056"/>
                        <a14:foregroundMark x1="18451" y1="33611" x2="19590" y2="33611"/>
                        <a14:foregroundMark x1="24829" y1="25463" x2="20729" y2="29815"/>
                        <a14:foregroundMark x1="20729" y1="29815" x2="18679" y2="38241"/>
                        <a14:foregroundMark x1="31207" y1="29907" x2="25399" y2="41204"/>
                        <a14:foregroundMark x1="20501" y1="36759" x2="20501" y2="36759"/>
                        <a14:foregroundMark x1="20843" y1="43981" x2="18451" y2="50648"/>
                        <a14:foregroundMark x1="37813" y1="36296" x2="9567" y2="72407"/>
                        <a14:foregroundMark x1="9567" y1="72407" x2="6720" y2="82500"/>
                        <a14:foregroundMark x1="6720" y1="82500" x2="6834" y2="82685"/>
                        <a14:foregroundMark x1="44875" y1="15278" x2="45444" y2="18981"/>
                        <a14:foregroundMark x1="38497" y1="4907" x2="38497" y2="4907"/>
                        <a14:foregroundMark x1="39636" y1="4167" x2="39636" y2="4167"/>
                        <a14:foregroundMark x1="39408" y1="5185" x2="38724" y2="7130"/>
                        <a14:foregroundMark x1="70387" y1="5648" x2="81093" y2="30926"/>
                        <a14:foregroundMark x1="81093" y1="30926" x2="94305" y2="54537"/>
                        <a14:foregroundMark x1="36333" y1="89907" x2="36333" y2="89907"/>
                        <a14:foregroundMark x1="1367" y1="79722" x2="1367" y2="79722"/>
                        <a14:foregroundMark x1="1708" y1="81481" x2="10251" y2="86944"/>
                        <a14:foregroundMark x1="18109" y1="88611" x2="26651" y2="90648"/>
                        <a14:foregroundMark x1="29385" y1="90833" x2="46469" y2="91481"/>
                        <a14:foregroundMark x1="46469" y1="91481" x2="64237" y2="86204"/>
                        <a14:foregroundMark x1="46925" y1="92130" x2="48178" y2="91852"/>
                        <a14:foregroundMark x1="90091" y1="50093" x2="91913" y2="61204"/>
                        <a14:foregroundMark x1="70387" y1="3241" x2="76765" y2="4167"/>
                        <a14:foregroundMark x1="67312" y1="4167" x2="63098" y2="8426"/>
                        <a14:foregroundMark x1="68223" y1="17778" x2="65831" y2="20741"/>
                        <a14:foregroundMark x1="81891" y1="18056" x2="87927" y2="25185"/>
                        <a14:foregroundMark x1="95216" y1="49352" x2="95558" y2="59537"/>
                        <a14:foregroundMark x1="77335" y1="49167" x2="74032" y2="62685"/>
                      </a14:backgroundRemoval>
                    </a14:imgEffect>
                  </a14:imgLayer>
                </a14:imgProps>
              </a:ext>
            </a:extLst>
          </a:blip>
          <a:srcRect b="7407"/>
          <a:stretch/>
        </p:blipFill>
        <p:spPr>
          <a:xfrm>
            <a:off x="6187093" y="4038908"/>
            <a:ext cx="4696325" cy="5706311"/>
          </a:xfrm>
          <a:prstGeom prst="rect">
            <a:avLst/>
          </a:prstGeom>
        </p:spPr>
      </p:pic>
      <p:pic>
        <p:nvPicPr>
          <p:cNvPr id="22" name="Google Shape;22;p1"/>
          <p:cNvPicPr preferRelativeResize="0"/>
          <p:nvPr/>
        </p:nvPicPr>
        <p:blipFill rotWithShape="1">
          <a:blip r:embed="rId13">
            <a:alphaModFix/>
          </a:blip>
          <a:srcRect/>
          <a:stretch/>
        </p:blipFill>
        <p:spPr>
          <a:xfrm>
            <a:off x="10409122" y="8818995"/>
            <a:ext cx="1184241" cy="1423580"/>
          </a:xfrm>
          <a:prstGeom prst="rect">
            <a:avLst/>
          </a:prstGeom>
          <a:noFill/>
          <a:ln>
            <a:noFill/>
          </a:ln>
        </p:spPr>
      </p:pic>
      <p:pic>
        <p:nvPicPr>
          <p:cNvPr id="24" name="Google Shape;24;p1"/>
          <p:cNvPicPr preferRelativeResize="0"/>
          <p:nvPr/>
        </p:nvPicPr>
        <p:blipFill rotWithShape="1">
          <a:blip r:embed="rId14">
            <a:alphaModFix/>
          </a:blip>
          <a:srcRect/>
          <a:stretch/>
        </p:blipFill>
        <p:spPr>
          <a:xfrm>
            <a:off x="3010377" y="8103614"/>
            <a:ext cx="909141" cy="1117224"/>
          </a:xfrm>
          <a:prstGeom prst="rect">
            <a:avLst/>
          </a:prstGeom>
          <a:noFill/>
          <a:ln>
            <a:noFill/>
          </a:ln>
        </p:spPr>
      </p:pic>
      <p:pic>
        <p:nvPicPr>
          <p:cNvPr id="25" name="Google Shape;25;p1"/>
          <p:cNvPicPr preferRelativeResize="0"/>
          <p:nvPr/>
        </p:nvPicPr>
        <p:blipFill rotWithShape="1">
          <a:blip r:embed="rId15">
            <a:alphaModFix/>
          </a:blip>
          <a:srcRect/>
          <a:stretch/>
        </p:blipFill>
        <p:spPr>
          <a:xfrm rot="5490284">
            <a:off x="5962176" y="8660969"/>
            <a:ext cx="361960" cy="696170"/>
          </a:xfrm>
          <a:prstGeom prst="rect">
            <a:avLst/>
          </a:prstGeom>
          <a:noFill/>
          <a:ln>
            <a:noFill/>
          </a:ln>
        </p:spPr>
      </p:pic>
      <p:pic>
        <p:nvPicPr>
          <p:cNvPr id="27" name="Google Shape;27;p1"/>
          <p:cNvPicPr preferRelativeResize="0"/>
          <p:nvPr/>
        </p:nvPicPr>
        <p:blipFill rotWithShape="1">
          <a:blip r:embed="rId14">
            <a:alphaModFix/>
          </a:blip>
          <a:srcRect/>
          <a:stretch/>
        </p:blipFill>
        <p:spPr>
          <a:xfrm>
            <a:off x="11469524" y="8323873"/>
            <a:ext cx="1115132" cy="1370362"/>
          </a:xfrm>
          <a:prstGeom prst="rect">
            <a:avLst/>
          </a:prstGeom>
          <a:noFill/>
          <a:ln>
            <a:noFill/>
          </a:ln>
        </p:spPr>
      </p:pic>
      <p:pic>
        <p:nvPicPr>
          <p:cNvPr id="29" name="Google Shape;29;p1"/>
          <p:cNvPicPr preferRelativeResize="0"/>
          <p:nvPr/>
        </p:nvPicPr>
        <p:blipFill rotWithShape="1">
          <a:blip r:embed="rId15">
            <a:alphaModFix/>
          </a:blip>
          <a:srcRect/>
          <a:stretch/>
        </p:blipFill>
        <p:spPr>
          <a:xfrm rot="5490284">
            <a:off x="11922089" y="9178923"/>
            <a:ext cx="449039" cy="863653"/>
          </a:xfrm>
          <a:prstGeom prst="rect">
            <a:avLst/>
          </a:prstGeom>
          <a:noFill/>
          <a:ln>
            <a:noFill/>
          </a:ln>
        </p:spPr>
      </p:pic>
      <p:pic>
        <p:nvPicPr>
          <p:cNvPr id="30" name="Google Shape;30;p1"/>
          <p:cNvPicPr preferRelativeResize="0"/>
          <p:nvPr/>
        </p:nvPicPr>
        <p:blipFill rotWithShape="1">
          <a:blip r:embed="rId15">
            <a:alphaModFix/>
          </a:blip>
          <a:srcRect/>
          <a:stretch/>
        </p:blipFill>
        <p:spPr>
          <a:xfrm rot="5490284">
            <a:off x="11561741" y="9352022"/>
            <a:ext cx="540666" cy="1039882"/>
          </a:xfrm>
          <a:prstGeom prst="rect">
            <a:avLst/>
          </a:prstGeom>
          <a:noFill/>
          <a:ln>
            <a:noFill/>
          </a:ln>
        </p:spPr>
      </p:pic>
      <p:pic>
        <p:nvPicPr>
          <p:cNvPr id="31" name="Google Shape;31;p1"/>
          <p:cNvPicPr preferRelativeResize="0"/>
          <p:nvPr/>
        </p:nvPicPr>
        <p:blipFill rotWithShape="1">
          <a:blip r:embed="rId15">
            <a:alphaModFix/>
          </a:blip>
          <a:srcRect/>
          <a:stretch/>
        </p:blipFill>
        <p:spPr>
          <a:xfrm rot="5490284">
            <a:off x="12865907" y="8951828"/>
            <a:ext cx="749657" cy="1441840"/>
          </a:xfrm>
          <a:prstGeom prst="rect">
            <a:avLst/>
          </a:prstGeom>
          <a:noFill/>
          <a:ln>
            <a:noFill/>
          </a:ln>
        </p:spPr>
      </p:pic>
      <p:pic>
        <p:nvPicPr>
          <p:cNvPr id="32" name="Google Shape;32;p1"/>
          <p:cNvPicPr preferRelativeResize="0"/>
          <p:nvPr/>
        </p:nvPicPr>
        <p:blipFill rotWithShape="1">
          <a:blip r:embed="rId15">
            <a:alphaModFix/>
          </a:blip>
          <a:srcRect/>
          <a:stretch/>
        </p:blipFill>
        <p:spPr>
          <a:xfrm rot="5490284">
            <a:off x="3999679" y="8135736"/>
            <a:ext cx="749657" cy="1441840"/>
          </a:xfrm>
          <a:prstGeom prst="rect">
            <a:avLst/>
          </a:prstGeom>
          <a:noFill/>
          <a:ln>
            <a:noFill/>
          </a:ln>
        </p:spPr>
      </p:pic>
      <p:pic>
        <p:nvPicPr>
          <p:cNvPr id="33" name="Google Shape;33;p1"/>
          <p:cNvPicPr preferRelativeResize="0"/>
          <p:nvPr/>
        </p:nvPicPr>
        <p:blipFill rotWithShape="1">
          <a:blip r:embed="rId15">
            <a:alphaModFix/>
          </a:blip>
          <a:srcRect/>
          <a:stretch/>
        </p:blipFill>
        <p:spPr>
          <a:xfrm rot="5490284">
            <a:off x="2888938" y="8719556"/>
            <a:ext cx="558316" cy="1073827"/>
          </a:xfrm>
          <a:prstGeom prst="rect">
            <a:avLst/>
          </a:prstGeom>
          <a:noFill/>
          <a:ln>
            <a:noFill/>
          </a:ln>
        </p:spPr>
      </p:pic>
      <p:pic>
        <p:nvPicPr>
          <p:cNvPr id="34" name="Google Shape;34;p1"/>
          <p:cNvPicPr preferRelativeResize="0"/>
          <p:nvPr/>
        </p:nvPicPr>
        <p:blipFill rotWithShape="1">
          <a:blip r:embed="rId16">
            <a:alphaModFix/>
          </a:blip>
          <a:srcRect/>
          <a:stretch/>
        </p:blipFill>
        <p:spPr>
          <a:xfrm>
            <a:off x="5671415" y="8939435"/>
            <a:ext cx="1328318" cy="1220392"/>
          </a:xfrm>
          <a:prstGeom prst="rect">
            <a:avLst/>
          </a:prstGeom>
          <a:noFill/>
          <a:ln>
            <a:noFill/>
          </a:ln>
        </p:spPr>
      </p:pic>
      <p:pic>
        <p:nvPicPr>
          <p:cNvPr id="42" name="图片 17">
            <a:extLst>
              <a:ext uri="{FF2B5EF4-FFF2-40B4-BE49-F238E27FC236}">
                <a16:creationId xmlns:a16="http://schemas.microsoft.com/office/drawing/2014/main" id="{0CC1EFDF-1789-42AE-9848-178912C57FC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3242074" y="8297431"/>
            <a:ext cx="2476499" cy="1682678"/>
          </a:xfrm>
          <a:prstGeom prst="rect">
            <a:avLst/>
          </a:prstGeom>
        </p:spPr>
      </p:pic>
      <p:pic>
        <p:nvPicPr>
          <p:cNvPr id="38" name="图片 12">
            <a:extLst>
              <a:ext uri="{FF2B5EF4-FFF2-40B4-BE49-F238E27FC236}">
                <a16:creationId xmlns:a16="http://schemas.microsoft.com/office/drawing/2014/main" id="{A8049B33-5AD6-4C19-B03B-C9E5206DAD50}"/>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flipH="1">
            <a:off x="-559437" y="5799817"/>
            <a:ext cx="3617922" cy="3752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图片 17">
            <a:extLst>
              <a:ext uri="{FF2B5EF4-FFF2-40B4-BE49-F238E27FC236}">
                <a16:creationId xmlns:a16="http://schemas.microsoft.com/office/drawing/2014/main" id="{EAA4D96A-A563-43C0-BF70-DEFF14F232D6}"/>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48662" y="8337013"/>
            <a:ext cx="2476499" cy="1682678"/>
          </a:xfrm>
          <a:prstGeom prst="rect">
            <a:avLst/>
          </a:prstGeom>
        </p:spPr>
      </p:pic>
      <p:pic>
        <p:nvPicPr>
          <p:cNvPr id="41" name="图片 17">
            <a:extLst>
              <a:ext uri="{FF2B5EF4-FFF2-40B4-BE49-F238E27FC236}">
                <a16:creationId xmlns:a16="http://schemas.microsoft.com/office/drawing/2014/main" id="{9E15FAFB-2ABA-4F23-B308-8DBAA633759A}"/>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flipH="1">
            <a:off x="3431170" y="8462256"/>
            <a:ext cx="2667682" cy="1682678"/>
          </a:xfrm>
          <a:prstGeom prst="rect">
            <a:avLst/>
          </a:prstGeom>
        </p:spPr>
      </p:pic>
      <p:pic>
        <p:nvPicPr>
          <p:cNvPr id="45" name="图片 17">
            <a:extLst>
              <a:ext uri="{FF2B5EF4-FFF2-40B4-BE49-F238E27FC236}">
                <a16:creationId xmlns:a16="http://schemas.microsoft.com/office/drawing/2014/main" id="{B15FE718-FAF6-4D58-9180-E4ECBAFDCBF0}"/>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flipH="1">
            <a:off x="15732249" y="8306415"/>
            <a:ext cx="2642684" cy="1952283"/>
          </a:xfrm>
          <a:prstGeom prst="rect">
            <a:avLst/>
          </a:prstGeom>
        </p:spPr>
      </p:pic>
      <p:pic>
        <p:nvPicPr>
          <p:cNvPr id="46" name="Google Shape;31;p1">
            <a:extLst>
              <a:ext uri="{FF2B5EF4-FFF2-40B4-BE49-F238E27FC236}">
                <a16:creationId xmlns:a16="http://schemas.microsoft.com/office/drawing/2014/main" id="{1A5C060E-D36D-46E7-89A0-C830828E29FC}"/>
              </a:ext>
            </a:extLst>
          </p:cNvPr>
          <p:cNvPicPr preferRelativeResize="0"/>
          <p:nvPr/>
        </p:nvPicPr>
        <p:blipFill rotWithShape="1">
          <a:blip r:embed="rId15">
            <a:alphaModFix/>
          </a:blip>
          <a:srcRect/>
          <a:stretch/>
        </p:blipFill>
        <p:spPr>
          <a:xfrm rot="5490284">
            <a:off x="2937823" y="9172196"/>
            <a:ext cx="749657" cy="1441840"/>
          </a:xfrm>
          <a:prstGeom prst="rect">
            <a:avLst/>
          </a:prstGeom>
          <a:noFill/>
          <a:ln>
            <a:noFill/>
          </a:ln>
        </p:spPr>
      </p:pic>
      <p:pic>
        <p:nvPicPr>
          <p:cNvPr id="47" name="Google Shape;31;p1">
            <a:extLst>
              <a:ext uri="{FF2B5EF4-FFF2-40B4-BE49-F238E27FC236}">
                <a16:creationId xmlns:a16="http://schemas.microsoft.com/office/drawing/2014/main" id="{F3C34116-8E38-4F4D-9A73-B884EF3E89C9}"/>
              </a:ext>
            </a:extLst>
          </p:cNvPr>
          <p:cNvPicPr preferRelativeResize="0"/>
          <p:nvPr/>
        </p:nvPicPr>
        <p:blipFill rotWithShape="1">
          <a:blip r:embed="rId15">
            <a:alphaModFix/>
          </a:blip>
          <a:srcRect/>
          <a:stretch/>
        </p:blipFill>
        <p:spPr>
          <a:xfrm rot="5490284">
            <a:off x="14775935" y="9224943"/>
            <a:ext cx="749657" cy="1441840"/>
          </a:xfrm>
          <a:prstGeom prst="rect">
            <a:avLst/>
          </a:prstGeom>
          <a:noFill/>
          <a:ln>
            <a:noFill/>
          </a:ln>
        </p:spPr>
      </p:pic>
      <p:pic>
        <p:nvPicPr>
          <p:cNvPr id="49" name="Picture 48" descr="A large group of fireworks in the night sky&#10;&#10;Description automatically generated with low confidence">
            <a:extLst>
              <a:ext uri="{FF2B5EF4-FFF2-40B4-BE49-F238E27FC236}">
                <a16:creationId xmlns:a16="http://schemas.microsoft.com/office/drawing/2014/main" id="{AAC4817B-3DCE-4158-8564-A00D0AA0D9AA}"/>
              </a:ext>
            </a:extLst>
          </p:cNvPr>
          <p:cNvPicPr>
            <a:picLocks noChangeAspect="1"/>
          </p:cNvPicPr>
          <p:nvPr/>
        </p:nvPicPr>
        <p:blipFill>
          <a:blip r:embed="rId18"/>
          <a:stretch>
            <a:fillRect/>
          </a:stretch>
        </p:blipFill>
        <p:spPr>
          <a:xfrm>
            <a:off x="4375981" y="7778577"/>
            <a:ext cx="4762500" cy="4762500"/>
          </a:xfrm>
          <a:prstGeom prst="rect">
            <a:avLst/>
          </a:prstGeom>
        </p:spPr>
      </p:pic>
      <p:pic>
        <p:nvPicPr>
          <p:cNvPr id="50" name="Picture 49" descr="A large group of fireworks in the night sky&#10;&#10;Description automatically generated with low confidence">
            <a:extLst>
              <a:ext uri="{FF2B5EF4-FFF2-40B4-BE49-F238E27FC236}">
                <a16:creationId xmlns:a16="http://schemas.microsoft.com/office/drawing/2014/main" id="{08849B6C-DF53-4C01-B534-711671FF7636}"/>
              </a:ext>
            </a:extLst>
          </p:cNvPr>
          <p:cNvPicPr>
            <a:picLocks noChangeAspect="1"/>
          </p:cNvPicPr>
          <p:nvPr/>
        </p:nvPicPr>
        <p:blipFill>
          <a:blip r:embed="rId18"/>
          <a:stretch>
            <a:fillRect/>
          </a:stretch>
        </p:blipFill>
        <p:spPr>
          <a:xfrm>
            <a:off x="13670184" y="7778577"/>
            <a:ext cx="4762500" cy="4762500"/>
          </a:xfrm>
          <a:prstGeom prst="rect">
            <a:avLst/>
          </a:prstGeom>
        </p:spPr>
      </p:pic>
      <p:pic>
        <p:nvPicPr>
          <p:cNvPr id="51" name="Picture 50" descr="A large group of fireworks in the night sky&#10;&#10;Description automatically generated with low confidence">
            <a:extLst>
              <a:ext uri="{FF2B5EF4-FFF2-40B4-BE49-F238E27FC236}">
                <a16:creationId xmlns:a16="http://schemas.microsoft.com/office/drawing/2014/main" id="{433B0E59-B417-47F7-B9CB-A56C13A7227A}"/>
              </a:ext>
            </a:extLst>
          </p:cNvPr>
          <p:cNvPicPr>
            <a:picLocks noChangeAspect="1"/>
          </p:cNvPicPr>
          <p:nvPr/>
        </p:nvPicPr>
        <p:blipFill>
          <a:blip r:embed="rId18"/>
          <a:stretch>
            <a:fillRect/>
          </a:stretch>
        </p:blipFill>
        <p:spPr>
          <a:xfrm>
            <a:off x="9159586" y="7801726"/>
            <a:ext cx="4762500" cy="4762500"/>
          </a:xfrm>
          <a:prstGeom prst="rect">
            <a:avLst/>
          </a:prstGeom>
        </p:spPr>
      </p:pic>
      <p:pic>
        <p:nvPicPr>
          <p:cNvPr id="52" name="Picture 51" descr="A large group of fireworks in the night sky&#10;&#10;Description automatically generated with low confidence">
            <a:extLst>
              <a:ext uri="{FF2B5EF4-FFF2-40B4-BE49-F238E27FC236}">
                <a16:creationId xmlns:a16="http://schemas.microsoft.com/office/drawing/2014/main" id="{8689F0E8-78C9-450F-8CD6-5768724B7CDA}"/>
              </a:ext>
            </a:extLst>
          </p:cNvPr>
          <p:cNvPicPr>
            <a:picLocks noChangeAspect="1"/>
          </p:cNvPicPr>
          <p:nvPr/>
        </p:nvPicPr>
        <p:blipFill>
          <a:blip r:embed="rId18"/>
          <a:stretch>
            <a:fillRect/>
          </a:stretch>
        </p:blipFill>
        <p:spPr>
          <a:xfrm>
            <a:off x="10962911" y="4719018"/>
            <a:ext cx="4762500" cy="4762500"/>
          </a:xfrm>
          <a:prstGeom prst="rect">
            <a:avLst/>
          </a:prstGeom>
        </p:spPr>
      </p:pic>
      <p:pic>
        <p:nvPicPr>
          <p:cNvPr id="53" name="Picture 52" descr="A large group of fireworks in the night sky&#10;&#10;Description automatically generated with low confidence">
            <a:extLst>
              <a:ext uri="{FF2B5EF4-FFF2-40B4-BE49-F238E27FC236}">
                <a16:creationId xmlns:a16="http://schemas.microsoft.com/office/drawing/2014/main" id="{F51CD083-6F1E-4896-AC2C-534EAC39874B}"/>
              </a:ext>
            </a:extLst>
          </p:cNvPr>
          <p:cNvPicPr>
            <a:picLocks noChangeAspect="1"/>
          </p:cNvPicPr>
          <p:nvPr/>
        </p:nvPicPr>
        <p:blipFill>
          <a:blip r:embed="rId18"/>
          <a:stretch>
            <a:fillRect/>
          </a:stretch>
        </p:blipFill>
        <p:spPr>
          <a:xfrm>
            <a:off x="-320800" y="7619492"/>
            <a:ext cx="4762500" cy="4762500"/>
          </a:xfrm>
          <a:prstGeom prst="rect">
            <a:avLst/>
          </a:prstGeom>
        </p:spPr>
      </p:pic>
      <p:pic>
        <p:nvPicPr>
          <p:cNvPr id="4" name="Picture 3">
            <a:extLst>
              <a:ext uri="{FF2B5EF4-FFF2-40B4-BE49-F238E27FC236}">
                <a16:creationId xmlns:a16="http://schemas.microsoft.com/office/drawing/2014/main" id="{5B605F34-CBE3-4357-A3C2-C184A9B30BF3}"/>
              </a:ext>
            </a:extLst>
          </p:cNvPr>
          <p:cNvPicPr>
            <a:picLocks noChangeAspect="1"/>
          </p:cNvPicPr>
          <p:nvPr/>
        </p:nvPicPr>
        <p:blipFill>
          <a:blip r:embed="rId19"/>
          <a:stretch>
            <a:fillRect/>
          </a:stretch>
        </p:blipFill>
        <p:spPr>
          <a:xfrm>
            <a:off x="10409122" y="-39711"/>
            <a:ext cx="655390" cy="1677512"/>
          </a:xfrm>
          <a:prstGeom prst="rect">
            <a:avLst/>
          </a:prstGeom>
        </p:spPr>
      </p:pic>
      <p:pic>
        <p:nvPicPr>
          <p:cNvPr id="7" name="123EmYeuAnh-GiangTrieuHaTuLinh-5352891_2">
            <a:hlinkClick r:id="" action="ppaction://media"/>
            <a:extLst>
              <a:ext uri="{FF2B5EF4-FFF2-40B4-BE49-F238E27FC236}">
                <a16:creationId xmlns:a16="http://schemas.microsoft.com/office/drawing/2014/main" id="{A988A942-3A46-44CE-9A48-59603A9B470A}"/>
              </a:ext>
            </a:extLst>
          </p:cNvPr>
          <p:cNvPicPr>
            <a:picLocks noChangeAspect="1"/>
          </p:cNvPicPr>
          <p:nvPr>
            <a:audioFile r:link="rId2"/>
            <p:extLst>
              <p:ext uri="{DAA4B4D4-6D71-4841-9C94-3DE7FCFB9230}">
                <p14:media xmlns:p14="http://schemas.microsoft.com/office/powerpoint/2010/main" r:embed="rId1"/>
              </p:ext>
            </p:extLst>
          </p:nvPr>
        </p:nvPicPr>
        <p:blipFill>
          <a:blip r:embed="rId20"/>
          <a:stretch>
            <a:fillRect/>
          </a:stretch>
        </p:blipFill>
        <p:spPr>
          <a:xfrm>
            <a:off x="-2091744" y="1279600"/>
            <a:ext cx="1768475" cy="1768475"/>
          </a:xfrm>
          <a:prstGeom prst="rect">
            <a:avLst/>
          </a:prstGeom>
        </p:spPr>
      </p:pic>
    </p:spTree>
    <p:extLst>
      <p:ext uri="{BB962C8B-B14F-4D97-AF65-F5344CB8AC3E}">
        <p14:creationId xmlns:p14="http://schemas.microsoft.com/office/powerpoint/2010/main" val="690188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9960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5854">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
            <a:extLst>
              <a:ext uri="{FF2B5EF4-FFF2-40B4-BE49-F238E27FC236}">
                <a16:creationId xmlns:a16="http://schemas.microsoft.com/office/drawing/2014/main" id="{45303EAB-2773-4970-AD7F-CDEB9AFEC87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0003"/>
          <a:stretch/>
        </p:blipFill>
        <p:spPr>
          <a:xfrm>
            <a:off x="-14737" y="1441782"/>
            <a:ext cx="18539423" cy="8863807"/>
          </a:xfrm>
          <a:prstGeom prst="rect">
            <a:avLst/>
          </a:prstGeom>
        </p:spPr>
      </p:pic>
      <p:pic>
        <p:nvPicPr>
          <p:cNvPr id="7" name="Google Shape;200;p6">
            <a:extLst>
              <a:ext uri="{FF2B5EF4-FFF2-40B4-BE49-F238E27FC236}">
                <a16:creationId xmlns:a16="http://schemas.microsoft.com/office/drawing/2014/main" id="{EF91AF4B-FCBE-43F5-BCAB-FEEB85579DF1}"/>
              </a:ext>
            </a:extLst>
          </p:cNvPr>
          <p:cNvPicPr preferRelativeResize="0"/>
          <p:nvPr/>
        </p:nvPicPr>
        <p:blipFill rotWithShape="1">
          <a:blip r:embed="rId4">
            <a:alphaModFix amt="28000"/>
          </a:blip>
          <a:srcRect/>
          <a:stretch/>
        </p:blipFill>
        <p:spPr>
          <a:xfrm rot="10800000" flipH="1">
            <a:off x="105446" y="204900"/>
            <a:ext cx="18451735" cy="2450168"/>
          </a:xfrm>
          <a:prstGeom prst="rect">
            <a:avLst/>
          </a:prstGeom>
          <a:noFill/>
          <a:ln>
            <a:noFill/>
          </a:ln>
        </p:spPr>
      </p:pic>
      <p:pic>
        <p:nvPicPr>
          <p:cNvPr id="8" name="Google Shape;146;p5">
            <a:extLst>
              <a:ext uri="{FF2B5EF4-FFF2-40B4-BE49-F238E27FC236}">
                <a16:creationId xmlns:a16="http://schemas.microsoft.com/office/drawing/2014/main" id="{EA84E5FB-CAEC-4895-8C0D-685A0B724B5A}"/>
              </a:ext>
            </a:extLst>
          </p:cNvPr>
          <p:cNvPicPr preferRelativeResize="0"/>
          <p:nvPr/>
        </p:nvPicPr>
        <p:blipFill rotWithShape="1">
          <a:blip r:embed="rId5">
            <a:alphaModFix amt="50000"/>
          </a:blip>
          <a:srcRect/>
          <a:stretch/>
        </p:blipFill>
        <p:spPr>
          <a:xfrm rot="16200000">
            <a:off x="1038763" y="3054707"/>
            <a:ext cx="6029028" cy="4978972"/>
          </a:xfrm>
          <a:prstGeom prst="rect">
            <a:avLst/>
          </a:prstGeom>
          <a:noFill/>
          <a:ln>
            <a:noFill/>
          </a:ln>
        </p:spPr>
      </p:pic>
      <p:pic>
        <p:nvPicPr>
          <p:cNvPr id="9" name="Google Shape;146;p5">
            <a:extLst>
              <a:ext uri="{FF2B5EF4-FFF2-40B4-BE49-F238E27FC236}">
                <a16:creationId xmlns:a16="http://schemas.microsoft.com/office/drawing/2014/main" id="{5C7CF9A1-EB76-4E83-A150-E6D8C97553A6}"/>
              </a:ext>
            </a:extLst>
          </p:cNvPr>
          <p:cNvPicPr preferRelativeResize="0"/>
          <p:nvPr/>
        </p:nvPicPr>
        <p:blipFill rotWithShape="1">
          <a:blip r:embed="rId5">
            <a:alphaModFix amt="50000"/>
          </a:blip>
          <a:srcRect/>
          <a:stretch/>
        </p:blipFill>
        <p:spPr>
          <a:xfrm rot="16200000">
            <a:off x="6129486" y="2781623"/>
            <a:ext cx="6029028" cy="4978972"/>
          </a:xfrm>
          <a:prstGeom prst="rect">
            <a:avLst/>
          </a:prstGeom>
          <a:noFill/>
          <a:ln>
            <a:noFill/>
          </a:ln>
        </p:spPr>
      </p:pic>
      <p:pic>
        <p:nvPicPr>
          <p:cNvPr id="10" name="Google Shape;146;p5">
            <a:extLst>
              <a:ext uri="{FF2B5EF4-FFF2-40B4-BE49-F238E27FC236}">
                <a16:creationId xmlns:a16="http://schemas.microsoft.com/office/drawing/2014/main" id="{C25C68CA-449D-48F0-87B2-0A70917A141B}"/>
              </a:ext>
            </a:extLst>
          </p:cNvPr>
          <p:cNvPicPr preferRelativeResize="0"/>
          <p:nvPr/>
        </p:nvPicPr>
        <p:blipFill rotWithShape="1">
          <a:blip r:embed="rId5">
            <a:alphaModFix amt="50000"/>
          </a:blip>
          <a:srcRect/>
          <a:stretch/>
        </p:blipFill>
        <p:spPr>
          <a:xfrm rot="16200000">
            <a:off x="11599951" y="3229722"/>
            <a:ext cx="6029028" cy="4978972"/>
          </a:xfrm>
          <a:prstGeom prst="rect">
            <a:avLst/>
          </a:prstGeom>
          <a:noFill/>
          <a:ln>
            <a:noFill/>
          </a:ln>
        </p:spPr>
      </p:pic>
      <p:sp>
        <p:nvSpPr>
          <p:cNvPr id="14" name="Google Shape;101;p4">
            <a:extLst>
              <a:ext uri="{FF2B5EF4-FFF2-40B4-BE49-F238E27FC236}">
                <a16:creationId xmlns:a16="http://schemas.microsoft.com/office/drawing/2014/main" id="{C87B60B7-85A0-455D-AD31-524D17BBB07C}"/>
              </a:ext>
            </a:extLst>
          </p:cNvPr>
          <p:cNvSpPr txBox="1"/>
          <p:nvPr/>
        </p:nvSpPr>
        <p:spPr>
          <a:xfrm>
            <a:off x="541866" y="467183"/>
            <a:ext cx="17204267" cy="1716215"/>
          </a:xfrm>
          <a:prstGeom prst="roundRect">
            <a:avLst/>
          </a:prstGeom>
          <a:noFill/>
          <a:ln>
            <a:noFill/>
            <a:prstDash val="lgDash"/>
          </a:ln>
        </p:spPr>
        <p:style>
          <a:lnRef idx="2">
            <a:schemeClr val="accent6"/>
          </a:lnRef>
          <a:fillRef idx="1">
            <a:schemeClr val="lt1"/>
          </a:fillRef>
          <a:effectRef idx="0">
            <a:schemeClr val="accent6"/>
          </a:effectRef>
          <a:fontRef idx="minor">
            <a:schemeClr val="dk1"/>
          </a:fontRef>
        </p:style>
        <p:txBody>
          <a:bodyPr spcFirstLastPara="1" wrap="square" lIns="0" tIns="0" rIns="0" bIns="0" anchor="t" anchorCtr="0">
            <a:spAutoFit/>
          </a:bodyPr>
          <a:lstStyle/>
          <a:p>
            <a:pPr marL="0" marR="0" lvl="0" indent="0" algn="ctr" rtl="0">
              <a:lnSpc>
                <a:spcPct val="105009"/>
              </a:lnSpc>
              <a:spcBef>
                <a:spcPts val="0"/>
              </a:spcBef>
              <a:spcAft>
                <a:spcPts val="0"/>
              </a:spcAft>
              <a:buNone/>
            </a:pPr>
            <a:r>
              <a:rPr lang="en-US" sz="4800" dirty="0" err="1">
                <a:solidFill>
                  <a:srgbClr val="AD2545"/>
                </a:solidFill>
                <a:latin typeface="SVN-Caprica Script" pitchFamily="2" charset="0"/>
                <a:sym typeface="Sacramento"/>
              </a:rPr>
              <a:t>Hãy</a:t>
            </a:r>
            <a:r>
              <a:rPr lang="en-US" sz="4800" dirty="0">
                <a:solidFill>
                  <a:srgbClr val="AD2545"/>
                </a:solidFill>
                <a:latin typeface="SVN-Caprica Script" pitchFamily="2" charset="0"/>
                <a:sym typeface="Sacramento"/>
              </a:rPr>
              <a:t> </a:t>
            </a:r>
            <a:r>
              <a:rPr lang="en-US" sz="4800" dirty="0" err="1">
                <a:solidFill>
                  <a:srgbClr val="AD2545"/>
                </a:solidFill>
                <a:latin typeface="SVN-Caprica Script" pitchFamily="2" charset="0"/>
                <a:sym typeface="Sacramento"/>
              </a:rPr>
              <a:t>tìm</a:t>
            </a:r>
            <a:r>
              <a:rPr lang="en-US" sz="4800" dirty="0">
                <a:solidFill>
                  <a:srgbClr val="AD2545"/>
                </a:solidFill>
                <a:latin typeface="SVN-Caprica Script" pitchFamily="2" charset="0"/>
                <a:sym typeface="Sacramento"/>
              </a:rPr>
              <a:t> </a:t>
            </a:r>
            <a:r>
              <a:rPr lang="en-US" sz="4800" dirty="0" err="1">
                <a:solidFill>
                  <a:srgbClr val="AD2545"/>
                </a:solidFill>
                <a:latin typeface="SVN-Caprica Script" pitchFamily="2" charset="0"/>
                <a:sym typeface="Sacramento"/>
              </a:rPr>
              <a:t>những</a:t>
            </a:r>
            <a:r>
              <a:rPr lang="en-US" sz="4800" dirty="0">
                <a:solidFill>
                  <a:srgbClr val="AD2545"/>
                </a:solidFill>
                <a:latin typeface="SVN-Caprica Script" pitchFamily="2" charset="0"/>
                <a:sym typeface="Sacramento"/>
              </a:rPr>
              <a:t> </a:t>
            </a:r>
            <a:r>
              <a:rPr lang="en-US" sz="4800" dirty="0" err="1">
                <a:solidFill>
                  <a:srgbClr val="AD2545"/>
                </a:solidFill>
                <a:latin typeface="SVN-Caprica Script" pitchFamily="2" charset="0"/>
                <a:sym typeface="Sacramento"/>
              </a:rPr>
              <a:t>từ</a:t>
            </a:r>
            <a:r>
              <a:rPr lang="en-US" sz="4800" dirty="0">
                <a:solidFill>
                  <a:srgbClr val="AD2545"/>
                </a:solidFill>
                <a:latin typeface="SVN-Caprica Script" pitchFamily="2" charset="0"/>
                <a:sym typeface="Sacramento"/>
              </a:rPr>
              <a:t> </a:t>
            </a:r>
            <a:r>
              <a:rPr lang="en-US" sz="4800" dirty="0" err="1">
                <a:solidFill>
                  <a:srgbClr val="AD2545"/>
                </a:solidFill>
                <a:latin typeface="SVN-Caprica Script" pitchFamily="2" charset="0"/>
                <a:sym typeface="Sacramento"/>
              </a:rPr>
              <a:t>khóa</a:t>
            </a:r>
            <a:r>
              <a:rPr lang="en-US" sz="4800" dirty="0">
                <a:solidFill>
                  <a:srgbClr val="AD2545"/>
                </a:solidFill>
                <a:latin typeface="SVN-Caprica Script" pitchFamily="2" charset="0"/>
                <a:sym typeface="Sacramento"/>
              </a:rPr>
              <a:t> </a:t>
            </a:r>
            <a:r>
              <a:rPr lang="en-US" sz="4800" dirty="0" err="1">
                <a:solidFill>
                  <a:srgbClr val="AD2545"/>
                </a:solidFill>
                <a:latin typeface="SVN-Caprica Script" pitchFamily="2" charset="0"/>
                <a:sym typeface="Sacramento"/>
              </a:rPr>
              <a:t>thể</a:t>
            </a:r>
            <a:r>
              <a:rPr lang="en-US" sz="4800" dirty="0">
                <a:solidFill>
                  <a:srgbClr val="AD2545"/>
                </a:solidFill>
                <a:latin typeface="SVN-Caprica Script" pitchFamily="2" charset="0"/>
                <a:sym typeface="Sacramento"/>
              </a:rPr>
              <a:t> </a:t>
            </a:r>
            <a:r>
              <a:rPr lang="en-US" sz="4800" dirty="0" err="1">
                <a:solidFill>
                  <a:srgbClr val="AD2545"/>
                </a:solidFill>
                <a:latin typeface="SVN-Caprica Script" pitchFamily="2" charset="0"/>
                <a:sym typeface="Sacramento"/>
              </a:rPr>
              <a:t>hiện</a:t>
            </a:r>
            <a:r>
              <a:rPr lang="en-US" sz="4800" dirty="0">
                <a:solidFill>
                  <a:srgbClr val="AD2545"/>
                </a:solidFill>
                <a:latin typeface="SVN-Caprica Script" pitchFamily="2" charset="0"/>
                <a:sym typeface="Sacramento"/>
              </a:rPr>
              <a:t> </a:t>
            </a:r>
            <a:r>
              <a:rPr lang="en-US" sz="4800" dirty="0" err="1">
                <a:solidFill>
                  <a:srgbClr val="AD2545"/>
                </a:solidFill>
                <a:latin typeface="SVN-Caprica Script" pitchFamily="2" charset="0"/>
                <a:sym typeface="Sacramento"/>
              </a:rPr>
              <a:t>vẻ</a:t>
            </a:r>
            <a:r>
              <a:rPr lang="en-US" sz="4800" dirty="0">
                <a:solidFill>
                  <a:srgbClr val="AD2545"/>
                </a:solidFill>
                <a:latin typeface="SVN-Caprica Script" pitchFamily="2" charset="0"/>
                <a:sym typeface="Sacramento"/>
              </a:rPr>
              <a:t> </a:t>
            </a:r>
            <a:r>
              <a:rPr lang="en-US" sz="4800" dirty="0" err="1">
                <a:solidFill>
                  <a:srgbClr val="AD2545"/>
                </a:solidFill>
                <a:latin typeface="SVN-Caprica Script" pitchFamily="2" charset="0"/>
                <a:sym typeface="Sacramento"/>
              </a:rPr>
              <a:t>đẹp</a:t>
            </a:r>
            <a:r>
              <a:rPr lang="en-US" sz="4800" dirty="0">
                <a:solidFill>
                  <a:srgbClr val="AD2545"/>
                </a:solidFill>
                <a:latin typeface="SVN-Caprica Script" pitchFamily="2" charset="0"/>
                <a:sym typeface="Sacramento"/>
              </a:rPr>
              <a:t> </a:t>
            </a:r>
            <a:r>
              <a:rPr lang="en-US" sz="4800" dirty="0" err="1">
                <a:solidFill>
                  <a:srgbClr val="AD2545"/>
                </a:solidFill>
                <a:latin typeface="SVN-Caprica Script" pitchFamily="2" charset="0"/>
                <a:sym typeface="Sacramento"/>
              </a:rPr>
              <a:t>bên</a:t>
            </a:r>
            <a:r>
              <a:rPr lang="en-US" sz="4800" dirty="0">
                <a:solidFill>
                  <a:srgbClr val="AD2545"/>
                </a:solidFill>
                <a:latin typeface="SVN-Caprica Script" pitchFamily="2" charset="0"/>
                <a:sym typeface="Sacramento"/>
              </a:rPr>
              <a:t> </a:t>
            </a:r>
            <a:r>
              <a:rPr lang="en-US" sz="4800" dirty="0" err="1">
                <a:solidFill>
                  <a:srgbClr val="AD2545"/>
                </a:solidFill>
                <a:latin typeface="SVN-Caprica Script" pitchFamily="2" charset="0"/>
                <a:sym typeface="Sacramento"/>
              </a:rPr>
              <a:t>ngoài</a:t>
            </a:r>
            <a:r>
              <a:rPr lang="en-US" sz="4800" dirty="0">
                <a:solidFill>
                  <a:srgbClr val="AD2545"/>
                </a:solidFill>
                <a:latin typeface="SVN-Caprica Script" pitchFamily="2" charset="0"/>
                <a:sym typeface="Sacramento"/>
              </a:rPr>
              <a:t> </a:t>
            </a:r>
            <a:r>
              <a:rPr lang="en-US" sz="4800" dirty="0" err="1">
                <a:solidFill>
                  <a:srgbClr val="AD2545"/>
                </a:solidFill>
                <a:latin typeface="SVN-Caprica Script" pitchFamily="2" charset="0"/>
                <a:sym typeface="Sacramento"/>
              </a:rPr>
              <a:t>và</a:t>
            </a:r>
            <a:r>
              <a:rPr lang="en-US" sz="4800" dirty="0">
                <a:solidFill>
                  <a:srgbClr val="AD2545"/>
                </a:solidFill>
                <a:latin typeface="SVN-Caprica Script" pitchFamily="2" charset="0"/>
                <a:sym typeface="Sacramento"/>
              </a:rPr>
              <a:t> </a:t>
            </a:r>
          </a:p>
          <a:p>
            <a:pPr marL="0" marR="0" lvl="0" indent="0" algn="ctr" rtl="0">
              <a:lnSpc>
                <a:spcPct val="105009"/>
              </a:lnSpc>
              <a:spcBef>
                <a:spcPts val="0"/>
              </a:spcBef>
              <a:spcAft>
                <a:spcPts val="0"/>
              </a:spcAft>
              <a:buNone/>
            </a:pPr>
            <a:r>
              <a:rPr lang="en-US" sz="4800" dirty="0" err="1">
                <a:solidFill>
                  <a:srgbClr val="AD2545"/>
                </a:solidFill>
                <a:latin typeface="SVN-Caprica Script" pitchFamily="2" charset="0"/>
                <a:sym typeface="Sacramento"/>
              </a:rPr>
              <a:t>nét</a:t>
            </a:r>
            <a:r>
              <a:rPr lang="en-US" sz="4800" dirty="0">
                <a:solidFill>
                  <a:srgbClr val="AD2545"/>
                </a:solidFill>
                <a:latin typeface="SVN-Caprica Script" pitchFamily="2" charset="0"/>
                <a:sym typeface="Sacramento"/>
              </a:rPr>
              <a:t> </a:t>
            </a:r>
            <a:r>
              <a:rPr lang="en-US" sz="4800" dirty="0" err="1">
                <a:solidFill>
                  <a:srgbClr val="AD2545"/>
                </a:solidFill>
                <a:latin typeface="SVN-Caprica Script" pitchFamily="2" charset="0"/>
                <a:sym typeface="Sacramento"/>
              </a:rPr>
              <a:t>đẹp</a:t>
            </a:r>
            <a:r>
              <a:rPr lang="en-US" sz="4800" dirty="0">
                <a:solidFill>
                  <a:srgbClr val="AD2545"/>
                </a:solidFill>
                <a:latin typeface="SVN-Caprica Script" pitchFamily="2" charset="0"/>
                <a:sym typeface="Sacramento"/>
              </a:rPr>
              <a:t> </a:t>
            </a:r>
            <a:r>
              <a:rPr lang="en-US" sz="4800" dirty="0" err="1">
                <a:solidFill>
                  <a:srgbClr val="AD2545"/>
                </a:solidFill>
                <a:latin typeface="SVN-Caprica Script" pitchFamily="2" charset="0"/>
                <a:sym typeface="Sacramento"/>
              </a:rPr>
              <a:t>bên</a:t>
            </a:r>
            <a:r>
              <a:rPr lang="en-US" sz="4800" dirty="0">
                <a:solidFill>
                  <a:srgbClr val="AD2545"/>
                </a:solidFill>
                <a:latin typeface="SVN-Caprica Script" pitchFamily="2" charset="0"/>
                <a:sym typeface="Sacramento"/>
              </a:rPr>
              <a:t> </a:t>
            </a:r>
            <a:r>
              <a:rPr lang="en-US" sz="4800" dirty="0" err="1">
                <a:solidFill>
                  <a:srgbClr val="AD2545"/>
                </a:solidFill>
                <a:latin typeface="SVN-Caprica Script" pitchFamily="2" charset="0"/>
                <a:sym typeface="Sacramento"/>
              </a:rPr>
              <a:t>trong</a:t>
            </a:r>
            <a:r>
              <a:rPr lang="en-US" sz="4800" dirty="0">
                <a:solidFill>
                  <a:srgbClr val="AD2545"/>
                </a:solidFill>
                <a:latin typeface="SVN-Caprica Script" pitchFamily="2" charset="0"/>
                <a:sym typeface="Sacramento"/>
              </a:rPr>
              <a:t> </a:t>
            </a:r>
            <a:r>
              <a:rPr lang="en-US" sz="4800" dirty="0" err="1">
                <a:solidFill>
                  <a:srgbClr val="AD2545"/>
                </a:solidFill>
                <a:latin typeface="SVN-Caprica Script" pitchFamily="2" charset="0"/>
                <a:sym typeface="Sacramento"/>
              </a:rPr>
              <a:t>của</a:t>
            </a:r>
            <a:r>
              <a:rPr lang="en-US" sz="4800" dirty="0">
                <a:solidFill>
                  <a:srgbClr val="AD2545"/>
                </a:solidFill>
                <a:latin typeface="SVN-Caprica Script" pitchFamily="2" charset="0"/>
                <a:sym typeface="Sacramento"/>
              </a:rPr>
              <a:t> con </a:t>
            </a:r>
            <a:r>
              <a:rPr lang="en-US" sz="4800" dirty="0" err="1">
                <a:solidFill>
                  <a:srgbClr val="AD2545"/>
                </a:solidFill>
                <a:latin typeface="SVN-Caprica Script" pitchFamily="2" charset="0"/>
                <a:sym typeface="Sacramento"/>
              </a:rPr>
              <a:t>người</a:t>
            </a:r>
            <a:endParaRPr sz="4800" dirty="0">
              <a:solidFill>
                <a:srgbClr val="AD2545"/>
              </a:solidFill>
              <a:latin typeface="SVN-Caprica Script" pitchFamily="2" charset="0"/>
            </a:endParaRPr>
          </a:p>
        </p:txBody>
      </p:sp>
      <p:pic>
        <p:nvPicPr>
          <p:cNvPr id="19" name="图片 1">
            <a:extLst>
              <a:ext uri="{FF2B5EF4-FFF2-40B4-BE49-F238E27FC236}">
                <a16:creationId xmlns:a16="http://schemas.microsoft.com/office/drawing/2014/main" id="{C755B26E-6283-492B-BDB0-678B71B24F4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191194" y="8017956"/>
            <a:ext cx="1840750" cy="2269044"/>
          </a:xfrm>
          <a:prstGeom prst="rect">
            <a:avLst/>
          </a:prstGeom>
        </p:spPr>
      </p:pic>
      <p:pic>
        <p:nvPicPr>
          <p:cNvPr id="20" name="图片 2">
            <a:extLst>
              <a:ext uri="{FF2B5EF4-FFF2-40B4-BE49-F238E27FC236}">
                <a16:creationId xmlns:a16="http://schemas.microsoft.com/office/drawing/2014/main" id="{BEEBF700-932F-47DC-8615-AA4038C995C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461345" y="8045593"/>
            <a:ext cx="2041323" cy="2514600"/>
          </a:xfrm>
          <a:prstGeom prst="rect">
            <a:avLst/>
          </a:prstGeom>
        </p:spPr>
      </p:pic>
      <p:pic>
        <p:nvPicPr>
          <p:cNvPr id="21" name="图片 1">
            <a:extLst>
              <a:ext uri="{FF2B5EF4-FFF2-40B4-BE49-F238E27FC236}">
                <a16:creationId xmlns:a16="http://schemas.microsoft.com/office/drawing/2014/main" id="{ADF89A84-39D1-4855-BE95-934794F44FD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64869" y="8763561"/>
            <a:ext cx="3841210" cy="1796632"/>
          </a:xfrm>
          <a:prstGeom prst="rect">
            <a:avLst/>
          </a:prstGeom>
        </p:spPr>
      </p:pic>
      <p:graphicFrame>
        <p:nvGraphicFramePr>
          <p:cNvPr id="4" name="Table 4">
            <a:extLst>
              <a:ext uri="{FF2B5EF4-FFF2-40B4-BE49-F238E27FC236}">
                <a16:creationId xmlns:a16="http://schemas.microsoft.com/office/drawing/2014/main" id="{53B8EF5C-2792-4BE3-BB17-FF90A3C804C0}"/>
              </a:ext>
            </a:extLst>
          </p:cNvPr>
          <p:cNvGraphicFramePr>
            <a:graphicFrameLocks noGrp="1"/>
          </p:cNvGraphicFramePr>
          <p:nvPr>
            <p:extLst>
              <p:ext uri="{D42A27DB-BD31-4B8C-83A1-F6EECF244321}">
                <p14:modId xmlns:p14="http://schemas.microsoft.com/office/powerpoint/2010/main" val="3993218432"/>
              </p:ext>
            </p:extLst>
          </p:nvPr>
        </p:nvGraphicFramePr>
        <p:xfrm>
          <a:off x="3878646" y="2512874"/>
          <a:ext cx="10179824" cy="6884216"/>
        </p:xfrm>
        <a:graphic>
          <a:graphicData uri="http://schemas.openxmlformats.org/drawingml/2006/table">
            <a:tbl>
              <a:tblPr firstRow="1" bandRow="1">
                <a:tableStyleId>{5C22544A-7EE6-4342-B048-85BDC9FD1C3A}</a:tableStyleId>
              </a:tblPr>
              <a:tblGrid>
                <a:gridCol w="1272478">
                  <a:extLst>
                    <a:ext uri="{9D8B030D-6E8A-4147-A177-3AD203B41FA5}">
                      <a16:colId xmlns:a16="http://schemas.microsoft.com/office/drawing/2014/main" val="221619580"/>
                    </a:ext>
                  </a:extLst>
                </a:gridCol>
                <a:gridCol w="1272478">
                  <a:extLst>
                    <a:ext uri="{9D8B030D-6E8A-4147-A177-3AD203B41FA5}">
                      <a16:colId xmlns:a16="http://schemas.microsoft.com/office/drawing/2014/main" val="866002920"/>
                    </a:ext>
                  </a:extLst>
                </a:gridCol>
                <a:gridCol w="1272478">
                  <a:extLst>
                    <a:ext uri="{9D8B030D-6E8A-4147-A177-3AD203B41FA5}">
                      <a16:colId xmlns:a16="http://schemas.microsoft.com/office/drawing/2014/main" val="2706135654"/>
                    </a:ext>
                  </a:extLst>
                </a:gridCol>
                <a:gridCol w="1272478">
                  <a:extLst>
                    <a:ext uri="{9D8B030D-6E8A-4147-A177-3AD203B41FA5}">
                      <a16:colId xmlns:a16="http://schemas.microsoft.com/office/drawing/2014/main" val="956126886"/>
                    </a:ext>
                  </a:extLst>
                </a:gridCol>
                <a:gridCol w="1272478">
                  <a:extLst>
                    <a:ext uri="{9D8B030D-6E8A-4147-A177-3AD203B41FA5}">
                      <a16:colId xmlns:a16="http://schemas.microsoft.com/office/drawing/2014/main" val="3254098887"/>
                    </a:ext>
                  </a:extLst>
                </a:gridCol>
                <a:gridCol w="1272478">
                  <a:extLst>
                    <a:ext uri="{9D8B030D-6E8A-4147-A177-3AD203B41FA5}">
                      <a16:colId xmlns:a16="http://schemas.microsoft.com/office/drawing/2014/main" val="15064556"/>
                    </a:ext>
                  </a:extLst>
                </a:gridCol>
                <a:gridCol w="1272478">
                  <a:extLst>
                    <a:ext uri="{9D8B030D-6E8A-4147-A177-3AD203B41FA5}">
                      <a16:colId xmlns:a16="http://schemas.microsoft.com/office/drawing/2014/main" val="2255165437"/>
                    </a:ext>
                  </a:extLst>
                </a:gridCol>
                <a:gridCol w="1272478">
                  <a:extLst>
                    <a:ext uri="{9D8B030D-6E8A-4147-A177-3AD203B41FA5}">
                      <a16:colId xmlns:a16="http://schemas.microsoft.com/office/drawing/2014/main" val="2855631135"/>
                    </a:ext>
                  </a:extLst>
                </a:gridCol>
              </a:tblGrid>
              <a:tr h="831873">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err="1">
                          <a:solidFill>
                            <a:srgbClr val="002060"/>
                          </a:solidFill>
                          <a:latin typeface="Times New Roman" panose="02020603050405020304" pitchFamily="18" charset="0"/>
                          <a:cs typeface="Times New Roman" panose="02020603050405020304" pitchFamily="18" charset="0"/>
                        </a:rPr>
                        <a:t>i</a:t>
                      </a:r>
                      <a:endParaRPr lang="en-US" sz="3600" b="1" dirty="0">
                        <a:solidFill>
                          <a:srgbClr val="002060"/>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extLst>
                  <a:ext uri="{0D108BD9-81ED-4DB2-BD59-A6C34878D82A}">
                    <a16:rowId xmlns:a16="http://schemas.microsoft.com/office/drawing/2014/main" val="3689935766"/>
                  </a:ext>
                </a:extLst>
              </a:tr>
              <a:tr h="831873">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err="1">
                          <a:solidFill>
                            <a:srgbClr val="002060"/>
                          </a:solidFill>
                          <a:latin typeface="Times New Roman" panose="02020603050405020304" pitchFamily="18" charset="0"/>
                          <a:cs typeface="Times New Roman" panose="02020603050405020304" pitchFamily="18" charset="0"/>
                        </a:rPr>
                        <a:t>i</a:t>
                      </a:r>
                      <a:endParaRPr lang="en-US" sz="3600" b="1" dirty="0">
                        <a:solidFill>
                          <a:srgbClr val="002060"/>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ắ</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extLst>
                  <a:ext uri="{0D108BD9-81ED-4DB2-BD59-A6C34878D82A}">
                    <a16:rowId xmlns:a16="http://schemas.microsoft.com/office/drawing/2014/main" val="3324430319"/>
                  </a:ext>
                </a:extLst>
              </a:tr>
              <a:tr h="831873">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extLst>
                  <a:ext uri="{0D108BD9-81ED-4DB2-BD59-A6C34878D82A}">
                    <a16:rowId xmlns:a16="http://schemas.microsoft.com/office/drawing/2014/main" val="1643946072"/>
                  </a:ext>
                </a:extLst>
              </a:tr>
              <a:tr h="831873">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extLst>
                  <a:ext uri="{0D108BD9-81ED-4DB2-BD59-A6C34878D82A}">
                    <a16:rowId xmlns:a16="http://schemas.microsoft.com/office/drawing/2014/main" val="1261176410"/>
                  </a:ext>
                </a:extLst>
              </a:tr>
              <a:tr h="1061105">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ế</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extLst>
                  <a:ext uri="{0D108BD9-81ED-4DB2-BD59-A6C34878D82A}">
                    <a16:rowId xmlns:a16="http://schemas.microsoft.com/office/drawing/2014/main" val="29830911"/>
                  </a:ext>
                </a:extLst>
              </a:tr>
              <a:tr h="831873">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err="1">
                          <a:solidFill>
                            <a:srgbClr val="002060"/>
                          </a:solidFill>
                          <a:latin typeface="Times New Roman" panose="02020603050405020304" pitchFamily="18" charset="0"/>
                          <a:cs typeface="Times New Roman" panose="02020603050405020304" pitchFamily="18" charset="0"/>
                        </a:rPr>
                        <a:t>i</a:t>
                      </a:r>
                      <a:endParaRPr lang="en-US" sz="3600" b="1" dirty="0">
                        <a:solidFill>
                          <a:srgbClr val="002060"/>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extLst>
                  <a:ext uri="{0D108BD9-81ED-4DB2-BD59-A6C34878D82A}">
                    <a16:rowId xmlns:a16="http://schemas.microsoft.com/office/drawing/2014/main" val="3934841635"/>
                  </a:ext>
                </a:extLst>
              </a:tr>
              <a:tr h="831873">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q</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extLst>
                  <a:ext uri="{0D108BD9-81ED-4DB2-BD59-A6C34878D82A}">
                    <a16:rowId xmlns:a16="http://schemas.microsoft.com/office/drawing/2014/main" val="3682884221"/>
                  </a:ext>
                </a:extLst>
              </a:tr>
              <a:tr h="831873">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a:solidFill>
                            <a:srgbClr val="002060"/>
                          </a:solidFill>
                          <a:latin typeface="Times New Roman" panose="02020603050405020304" pitchFamily="18" charset="0"/>
                          <a:cs typeface="Times New Roman" panose="02020603050405020304" pitchFamily="18" charset="0"/>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tc>
                  <a:txBody>
                    <a:bodyPr/>
                    <a:lstStyle/>
                    <a:p>
                      <a:pPr algn="ctr"/>
                      <a:r>
                        <a:rPr lang="en-US" sz="3600" b="1" dirty="0" err="1">
                          <a:solidFill>
                            <a:srgbClr val="002060"/>
                          </a:solidFill>
                          <a:latin typeface="Times New Roman" panose="02020603050405020304" pitchFamily="18" charset="0"/>
                          <a:cs typeface="Times New Roman" panose="02020603050405020304" pitchFamily="18" charset="0"/>
                        </a:rPr>
                        <a:t>i</a:t>
                      </a:r>
                      <a:endParaRPr lang="en-US" sz="3600" b="1" dirty="0">
                        <a:solidFill>
                          <a:srgbClr val="002060"/>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alpha val="45000"/>
                      </a:schemeClr>
                    </a:solidFill>
                  </a:tcPr>
                </a:tc>
                <a:extLst>
                  <a:ext uri="{0D108BD9-81ED-4DB2-BD59-A6C34878D82A}">
                    <a16:rowId xmlns:a16="http://schemas.microsoft.com/office/drawing/2014/main" val="3958726205"/>
                  </a:ext>
                </a:extLst>
              </a:tr>
            </a:tbl>
          </a:graphicData>
        </a:graphic>
      </p:graphicFrame>
      <p:sp>
        <p:nvSpPr>
          <p:cNvPr id="5" name="Oval 4">
            <a:extLst>
              <a:ext uri="{FF2B5EF4-FFF2-40B4-BE49-F238E27FC236}">
                <a16:creationId xmlns:a16="http://schemas.microsoft.com/office/drawing/2014/main" id="{9747005B-80B1-4D74-8A14-345E482A4086}"/>
              </a:ext>
            </a:extLst>
          </p:cNvPr>
          <p:cNvSpPr/>
          <p:nvPr/>
        </p:nvSpPr>
        <p:spPr>
          <a:xfrm>
            <a:off x="6500700" y="5909659"/>
            <a:ext cx="6527252" cy="906789"/>
          </a:xfrm>
          <a:prstGeom prst="ellipse">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2117B260-BB33-47F4-86C9-8BAE6F33BDD7}"/>
              </a:ext>
            </a:extLst>
          </p:cNvPr>
          <p:cNvSpPr/>
          <p:nvPr/>
        </p:nvSpPr>
        <p:spPr>
          <a:xfrm rot="5400000">
            <a:off x="10715739" y="4545267"/>
            <a:ext cx="5440028" cy="1017692"/>
          </a:xfrm>
          <a:prstGeom prst="ellipse">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46804722-7701-4B2D-904F-55FC7FCC2240}"/>
              </a:ext>
            </a:extLst>
          </p:cNvPr>
          <p:cNvSpPr/>
          <p:nvPr/>
        </p:nvSpPr>
        <p:spPr>
          <a:xfrm>
            <a:off x="3705315" y="3323452"/>
            <a:ext cx="9149973" cy="906789"/>
          </a:xfrm>
          <a:prstGeom prst="ellipse">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24" name="Oval 23">
            <a:extLst>
              <a:ext uri="{FF2B5EF4-FFF2-40B4-BE49-F238E27FC236}">
                <a16:creationId xmlns:a16="http://schemas.microsoft.com/office/drawing/2014/main" id="{BEA8FD11-DCFD-4EA9-B8A1-1130ED05C011}"/>
              </a:ext>
            </a:extLst>
          </p:cNvPr>
          <p:cNvSpPr/>
          <p:nvPr/>
        </p:nvSpPr>
        <p:spPr>
          <a:xfrm>
            <a:off x="3722517" y="4115500"/>
            <a:ext cx="9149973" cy="906789"/>
          </a:xfrm>
          <a:prstGeom prst="ellipse">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3AAF9525-9B8E-482C-BD41-2D00D8B32AF6}"/>
              </a:ext>
            </a:extLst>
          </p:cNvPr>
          <p:cNvSpPr/>
          <p:nvPr/>
        </p:nvSpPr>
        <p:spPr>
          <a:xfrm>
            <a:off x="3738837" y="2529678"/>
            <a:ext cx="9149973" cy="906789"/>
          </a:xfrm>
          <a:prstGeom prst="ellipse">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BF680BBB-0579-442A-9FB6-17564D64B4A4}"/>
              </a:ext>
            </a:extLst>
          </p:cNvPr>
          <p:cNvSpPr/>
          <p:nvPr/>
        </p:nvSpPr>
        <p:spPr>
          <a:xfrm>
            <a:off x="5351981" y="8492294"/>
            <a:ext cx="6527252" cy="944726"/>
          </a:xfrm>
          <a:prstGeom prst="ellipse">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F58C418B-5EF6-42FE-B445-47617E9CC9DC}"/>
              </a:ext>
            </a:extLst>
          </p:cNvPr>
          <p:cNvSpPr/>
          <p:nvPr/>
        </p:nvSpPr>
        <p:spPr>
          <a:xfrm>
            <a:off x="3908895" y="6889669"/>
            <a:ext cx="4862959" cy="867654"/>
          </a:xfrm>
          <a:prstGeom prst="ellipse">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B2FB2515-5555-45A6-86F4-469120330534}"/>
              </a:ext>
            </a:extLst>
          </p:cNvPr>
          <p:cNvSpPr/>
          <p:nvPr/>
        </p:nvSpPr>
        <p:spPr>
          <a:xfrm rot="5400000">
            <a:off x="1883595" y="6298865"/>
            <a:ext cx="5298642" cy="1161393"/>
          </a:xfrm>
          <a:prstGeom prst="ellipse">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47611EDB-AEA6-4C30-83B9-CFFE39155127}"/>
              </a:ext>
            </a:extLst>
          </p:cNvPr>
          <p:cNvSpPr/>
          <p:nvPr/>
        </p:nvSpPr>
        <p:spPr>
          <a:xfrm rot="1988582">
            <a:off x="2804837" y="5382405"/>
            <a:ext cx="12172907" cy="1145155"/>
          </a:xfrm>
          <a:prstGeom prst="ellipse">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739557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750" fill="hold"/>
                                            <p:tgtEl>
                                              <p:spTgt spid="19"/>
                                            </p:tgtEl>
                                            <p:attrNameLst>
                                              <p:attrName>ppt_x</p:attrName>
                                            </p:attrNameLst>
                                          </p:cBhvr>
                                          <p:tavLst>
                                            <p:tav tm="0">
                                              <p:val>
                                                <p:strVal val="0-#ppt_w/2"/>
                                              </p:val>
                                            </p:tav>
                                            <p:tav tm="100000">
                                              <p:val>
                                                <p:strVal val="#ppt_x"/>
                                              </p:val>
                                            </p:tav>
                                          </p:tavLst>
                                        </p:anim>
                                        <p:anim calcmode="lin" valueType="num">
                                          <p:cBhvr additive="base">
                                            <p:cTn id="8" dur="750" fill="hold"/>
                                            <p:tgtEl>
                                              <p:spTgt spid="1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750" fill="hold"/>
                                            <p:tgtEl>
                                              <p:spTgt spid="20"/>
                                            </p:tgtEl>
                                            <p:attrNameLst>
                                              <p:attrName>ppt_x</p:attrName>
                                            </p:attrNameLst>
                                          </p:cBhvr>
                                          <p:tavLst>
                                            <p:tav tm="0">
                                              <p:val>
                                                <p:strVal val="1+#ppt_w/2"/>
                                              </p:val>
                                            </p:tav>
                                            <p:tav tm="100000">
                                              <p:val>
                                                <p:strVal val="#ppt_x"/>
                                              </p:val>
                                            </p:tav>
                                          </p:tavLst>
                                        </p:anim>
                                        <p:anim calcmode="lin" valueType="num">
                                          <p:cBhvr additive="base">
                                            <p:cTn id="12" dur="750" fill="hold"/>
                                            <p:tgtEl>
                                              <p:spTgt spid="20"/>
                                            </p:tgtEl>
                                            <p:attrNameLst>
                                              <p:attrName>ppt_y</p:attrName>
                                            </p:attrNameLst>
                                          </p:cBhvr>
                                          <p:tavLst>
                                            <p:tav tm="0">
                                              <p:val>
                                                <p:strVal val="#ppt_y"/>
                                              </p:val>
                                            </p:tav>
                                            <p:tav tm="100000">
                                              <p:val>
                                                <p:strVal val="#ppt_y"/>
                                              </p:val>
                                            </p:tav>
                                          </p:tavLst>
                                        </p:anim>
                                      </p:childTnLst>
                                    </p:cTn>
                                  </p:par>
                                </p:childTnLst>
                              </p:cTn>
                            </p:par>
                            <p:par>
                              <p:cTn id="13" fill="hold">
                                <p:stCondLst>
                                  <p:cond delay="750"/>
                                </p:stCondLst>
                                <p:childTnLst>
                                  <p:par>
                                    <p:cTn id="14" presetID="2" presetClass="entr" presetSubtype="2" fill="hold" nodeType="afterEffect" p14:presetBounceEnd="60000">
                                      <p:stCondLst>
                                        <p:cond delay="0"/>
                                      </p:stCondLst>
                                      <p:childTnLst>
                                        <p:set>
                                          <p:cBhvr>
                                            <p:cTn id="15" dur="1" fill="hold">
                                              <p:stCondLst>
                                                <p:cond delay="0"/>
                                              </p:stCondLst>
                                            </p:cTn>
                                            <p:tgtEl>
                                              <p:spTgt spid="21"/>
                                            </p:tgtEl>
                                            <p:attrNameLst>
                                              <p:attrName>style.visibility</p:attrName>
                                            </p:attrNameLst>
                                          </p:cBhvr>
                                          <p:to>
                                            <p:strVal val="visible"/>
                                          </p:to>
                                        </p:set>
                                        <p:anim calcmode="lin" valueType="num" p14:bounceEnd="60000">
                                          <p:cBhvr additive="base">
                                            <p:cTn id="16" dur="1000" fill="hold"/>
                                            <p:tgtEl>
                                              <p:spTgt spid="21"/>
                                            </p:tgtEl>
                                            <p:attrNameLst>
                                              <p:attrName>ppt_x</p:attrName>
                                            </p:attrNameLst>
                                          </p:cBhvr>
                                          <p:tavLst>
                                            <p:tav tm="0">
                                              <p:val>
                                                <p:strVal val="1+#ppt_w/2"/>
                                              </p:val>
                                            </p:tav>
                                            <p:tav tm="100000">
                                              <p:val>
                                                <p:strVal val="#ppt_x"/>
                                              </p:val>
                                            </p:tav>
                                          </p:tavLst>
                                        </p:anim>
                                        <p:anim calcmode="lin" valueType="num" p14:bounceEnd="60000">
                                          <p:cBhvr additive="base">
                                            <p:cTn id="17" dur="10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left)">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up)">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wipe(left)">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wipe(left)">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wipe(up)">
                                          <p:cBhvr>
                                            <p:cTn id="42" dur="500"/>
                                            <p:tgtEl>
                                              <p:spTgt spid="2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ipe(left)">
                                          <p:cBhvr>
                                            <p:cTn id="47" dur="500"/>
                                            <p:tgtEl>
                                              <p:spTgt spid="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wipe(left)">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wipe(left)">
                                          <p:cBhvr>
                                            <p:cTn id="57" dur="500"/>
                                            <p:tgtEl>
                                              <p:spTgt spid="2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grpId="0" nodeType="click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wipe(up)">
                                          <p:cBhvr>
                                            <p:cTn id="6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2" grpId="0" animBg="1"/>
          <p:bldP spid="23" grpId="0" animBg="1"/>
          <p:bldP spid="24" grpId="0" animBg="1"/>
          <p:bldP spid="25" grpId="0" animBg="1"/>
          <p:bldP spid="26" grpId="0" animBg="1"/>
          <p:bldP spid="27" grpId="0" animBg="1"/>
          <p:bldP spid="28" grpId="0" animBg="1"/>
          <p:bldP spid="30"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750" fill="hold"/>
                                            <p:tgtEl>
                                              <p:spTgt spid="19"/>
                                            </p:tgtEl>
                                            <p:attrNameLst>
                                              <p:attrName>ppt_x</p:attrName>
                                            </p:attrNameLst>
                                          </p:cBhvr>
                                          <p:tavLst>
                                            <p:tav tm="0">
                                              <p:val>
                                                <p:strVal val="0-#ppt_w/2"/>
                                              </p:val>
                                            </p:tav>
                                            <p:tav tm="100000">
                                              <p:val>
                                                <p:strVal val="#ppt_x"/>
                                              </p:val>
                                            </p:tav>
                                          </p:tavLst>
                                        </p:anim>
                                        <p:anim calcmode="lin" valueType="num">
                                          <p:cBhvr additive="base">
                                            <p:cTn id="8" dur="750" fill="hold"/>
                                            <p:tgtEl>
                                              <p:spTgt spid="1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750" fill="hold"/>
                                            <p:tgtEl>
                                              <p:spTgt spid="20"/>
                                            </p:tgtEl>
                                            <p:attrNameLst>
                                              <p:attrName>ppt_x</p:attrName>
                                            </p:attrNameLst>
                                          </p:cBhvr>
                                          <p:tavLst>
                                            <p:tav tm="0">
                                              <p:val>
                                                <p:strVal val="1+#ppt_w/2"/>
                                              </p:val>
                                            </p:tav>
                                            <p:tav tm="100000">
                                              <p:val>
                                                <p:strVal val="#ppt_x"/>
                                              </p:val>
                                            </p:tav>
                                          </p:tavLst>
                                        </p:anim>
                                        <p:anim calcmode="lin" valueType="num">
                                          <p:cBhvr additive="base">
                                            <p:cTn id="12" dur="750" fill="hold"/>
                                            <p:tgtEl>
                                              <p:spTgt spid="20"/>
                                            </p:tgtEl>
                                            <p:attrNameLst>
                                              <p:attrName>ppt_y</p:attrName>
                                            </p:attrNameLst>
                                          </p:cBhvr>
                                          <p:tavLst>
                                            <p:tav tm="0">
                                              <p:val>
                                                <p:strVal val="#ppt_y"/>
                                              </p:val>
                                            </p:tav>
                                            <p:tav tm="100000">
                                              <p:val>
                                                <p:strVal val="#ppt_y"/>
                                              </p:val>
                                            </p:tav>
                                          </p:tavLst>
                                        </p:anim>
                                      </p:childTnLst>
                                    </p:cTn>
                                  </p:par>
                                </p:childTnLst>
                              </p:cTn>
                            </p:par>
                            <p:par>
                              <p:cTn id="13" fill="hold">
                                <p:stCondLst>
                                  <p:cond delay="750"/>
                                </p:stCondLst>
                                <p:childTnLst>
                                  <p:par>
                                    <p:cTn id="14" presetID="2" presetClass="entr" presetSubtype="2"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 calcmode="lin" valueType="num">
                                          <p:cBhvr additive="base">
                                            <p:cTn id="16" dur="1000" fill="hold"/>
                                            <p:tgtEl>
                                              <p:spTgt spid="21"/>
                                            </p:tgtEl>
                                            <p:attrNameLst>
                                              <p:attrName>ppt_x</p:attrName>
                                            </p:attrNameLst>
                                          </p:cBhvr>
                                          <p:tavLst>
                                            <p:tav tm="0">
                                              <p:val>
                                                <p:strVal val="1+#ppt_w/2"/>
                                              </p:val>
                                            </p:tav>
                                            <p:tav tm="100000">
                                              <p:val>
                                                <p:strVal val="#ppt_x"/>
                                              </p:val>
                                            </p:tav>
                                          </p:tavLst>
                                        </p:anim>
                                        <p:anim calcmode="lin" valueType="num">
                                          <p:cBhvr additive="base">
                                            <p:cTn id="17" dur="10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left)">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up)">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wipe(left)">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wipe(left)">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wipe(up)">
                                          <p:cBhvr>
                                            <p:cTn id="42" dur="500"/>
                                            <p:tgtEl>
                                              <p:spTgt spid="2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ipe(left)">
                                          <p:cBhvr>
                                            <p:cTn id="47" dur="500"/>
                                            <p:tgtEl>
                                              <p:spTgt spid="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wipe(left)">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wipe(left)">
                                          <p:cBhvr>
                                            <p:cTn id="57" dur="500"/>
                                            <p:tgtEl>
                                              <p:spTgt spid="2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grpId="0" nodeType="click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wipe(up)">
                                          <p:cBhvr>
                                            <p:cTn id="6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2" grpId="0" animBg="1"/>
          <p:bldP spid="23" grpId="0" animBg="1"/>
          <p:bldP spid="24" grpId="0" animBg="1"/>
          <p:bldP spid="25" grpId="0" animBg="1"/>
          <p:bldP spid="26" grpId="0" animBg="1"/>
          <p:bldP spid="27" grpId="0" animBg="1"/>
          <p:bldP spid="28" grpId="0" animBg="1"/>
          <p:bldP spid="30" grpId="0" animBg="1"/>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pic>
        <p:nvPicPr>
          <p:cNvPr id="2" name="图片 1">
            <a:extLst>
              <a:ext uri="{FF2B5EF4-FFF2-40B4-BE49-F238E27FC236}">
                <a16:creationId xmlns:a16="http://schemas.microsoft.com/office/drawing/2014/main" id="{738AFBC3-69DA-4382-86F2-878C1CA8A59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003"/>
          <a:stretch/>
        </p:blipFill>
        <p:spPr>
          <a:xfrm>
            <a:off x="-14737" y="1441782"/>
            <a:ext cx="18539423" cy="8863807"/>
          </a:xfrm>
          <a:prstGeom prst="rect">
            <a:avLst/>
          </a:prstGeom>
        </p:spPr>
      </p:pic>
      <p:pic>
        <p:nvPicPr>
          <p:cNvPr id="16" name="Google Shape;200;p6">
            <a:extLst>
              <a:ext uri="{FF2B5EF4-FFF2-40B4-BE49-F238E27FC236}">
                <a16:creationId xmlns:a16="http://schemas.microsoft.com/office/drawing/2014/main" id="{2E6A9FF5-B492-4B80-A494-3EBE38C26D1E}"/>
              </a:ext>
            </a:extLst>
          </p:cNvPr>
          <p:cNvPicPr preferRelativeResize="0"/>
          <p:nvPr/>
        </p:nvPicPr>
        <p:blipFill rotWithShape="1">
          <a:blip r:embed="rId5">
            <a:alphaModFix amt="28000"/>
            <a:duotone>
              <a:prstClr val="black"/>
              <a:schemeClr val="accent4">
                <a:tint val="45000"/>
                <a:satMod val="400000"/>
              </a:schemeClr>
            </a:duotone>
          </a:blip>
          <a:srcRect/>
          <a:stretch/>
        </p:blipFill>
        <p:spPr>
          <a:xfrm rot="10800000" flipH="1">
            <a:off x="0" y="3560355"/>
            <a:ext cx="18288000" cy="4612370"/>
          </a:xfrm>
          <a:prstGeom prst="rect">
            <a:avLst/>
          </a:prstGeom>
          <a:noFill/>
          <a:ln>
            <a:noFill/>
          </a:ln>
        </p:spPr>
      </p:pic>
      <p:pic>
        <p:nvPicPr>
          <p:cNvPr id="3" name="Google Shape;200;p6">
            <a:extLst>
              <a:ext uri="{FF2B5EF4-FFF2-40B4-BE49-F238E27FC236}">
                <a16:creationId xmlns:a16="http://schemas.microsoft.com/office/drawing/2014/main" id="{849274B2-E237-4C59-9F32-710D68800F19}"/>
              </a:ext>
            </a:extLst>
          </p:cNvPr>
          <p:cNvPicPr preferRelativeResize="0"/>
          <p:nvPr/>
        </p:nvPicPr>
        <p:blipFill rotWithShape="1">
          <a:blip r:embed="rId5">
            <a:alphaModFix amt="28000"/>
          </a:blip>
          <a:srcRect/>
          <a:stretch/>
        </p:blipFill>
        <p:spPr>
          <a:xfrm rot="10800000" flipH="1">
            <a:off x="0" y="85171"/>
            <a:ext cx="18288000" cy="3572855"/>
          </a:xfrm>
          <a:prstGeom prst="rect">
            <a:avLst/>
          </a:prstGeom>
          <a:noFill/>
          <a:ln>
            <a:noFill/>
          </a:ln>
        </p:spPr>
      </p:pic>
      <p:sp>
        <p:nvSpPr>
          <p:cNvPr id="12" name="Google Shape;101;p4">
            <a:extLst>
              <a:ext uri="{FF2B5EF4-FFF2-40B4-BE49-F238E27FC236}">
                <a16:creationId xmlns:a16="http://schemas.microsoft.com/office/drawing/2014/main" id="{499A72E8-FB9C-41CE-8287-61407DF396F0}"/>
              </a:ext>
            </a:extLst>
          </p:cNvPr>
          <p:cNvSpPr txBox="1"/>
          <p:nvPr/>
        </p:nvSpPr>
        <p:spPr>
          <a:xfrm>
            <a:off x="541865" y="897769"/>
            <a:ext cx="17204267" cy="3268980"/>
          </a:xfrm>
          <a:prstGeom prst="roundRect">
            <a:avLst/>
          </a:prstGeom>
          <a:noFill/>
          <a:ln>
            <a:noFill/>
            <a:prstDash val="lgDash"/>
          </a:ln>
        </p:spPr>
        <p:style>
          <a:lnRef idx="2">
            <a:schemeClr val="accent6"/>
          </a:lnRef>
          <a:fillRef idx="1">
            <a:schemeClr val="lt1"/>
          </a:fillRef>
          <a:effectRef idx="0">
            <a:schemeClr val="accent6"/>
          </a:effectRef>
          <a:fontRef idx="minor">
            <a:schemeClr val="dk1"/>
          </a:fontRef>
        </p:style>
        <p:txBody>
          <a:bodyPr spcFirstLastPara="1" wrap="square" lIns="0" tIns="0" rIns="0" bIns="0" anchor="t" anchorCtr="0">
            <a:spAutoFit/>
          </a:bodyPr>
          <a:lstStyle/>
          <a:p>
            <a:pPr marL="0" marR="0" algn="ctr">
              <a:spcBef>
                <a:spcPts val="0"/>
              </a:spcBef>
              <a:spcAft>
                <a:spcPts val="0"/>
              </a:spcAft>
            </a:pPr>
            <a:r>
              <a:rPr lang="nl-NL" sz="4800" b="1" dirty="0">
                <a:effectLst/>
                <a:latin typeface="UVN Bach Dang Nang" panose="02070803090706020303" pitchFamily="18" charset="0"/>
                <a:ea typeface="Times New Roman" panose="02020603050405020304" pitchFamily="18" charset="0"/>
              </a:rPr>
              <a:t>Các từ thể hiện vẻ đẹp bên ngoài của con người:</a:t>
            </a:r>
          </a:p>
          <a:p>
            <a:pPr marL="0" marR="0" algn="just">
              <a:spcBef>
                <a:spcPts val="0"/>
              </a:spcBef>
              <a:spcAft>
                <a:spcPts val="0"/>
              </a:spcAft>
            </a:pPr>
            <a:r>
              <a:rPr lang="nl-NL" sz="4800" b="1" dirty="0">
                <a:solidFill>
                  <a:srgbClr val="FF3399"/>
                </a:solidFill>
                <a:effectLst/>
                <a:latin typeface="UVN Bach Dang Nang" panose="02070803090706020303" pitchFamily="18" charset="0"/>
                <a:ea typeface="Times New Roman" panose="02020603050405020304" pitchFamily="18" charset="0"/>
              </a:rPr>
              <a:t> đẹp, xinh, xinh đẹp, xinh tươi, xinh xắn, xinh xẻo, xinh xinh, tươi tắn, tươi giòn, rực rỡ, lộng lẫy, thướt tha …</a:t>
            </a:r>
            <a:endParaRPr lang="en-US" sz="4800" b="1" dirty="0">
              <a:solidFill>
                <a:srgbClr val="FF3399"/>
              </a:solidFill>
              <a:effectLst/>
              <a:latin typeface="UVN Bach Dang Nang" panose="02070803090706020303" pitchFamily="18" charset="0"/>
              <a:ea typeface="Times New Roman" panose="02020603050405020304" pitchFamily="18" charset="0"/>
            </a:endParaRPr>
          </a:p>
          <a:p>
            <a:pPr marL="0" marR="0" algn="just">
              <a:spcBef>
                <a:spcPts val="0"/>
              </a:spcBef>
              <a:spcAft>
                <a:spcPts val="0"/>
              </a:spcAft>
            </a:pPr>
            <a:r>
              <a:rPr lang="nl-NL" sz="4800" b="1" dirty="0">
                <a:effectLst/>
                <a:latin typeface="UVN Bach Dang Nang" panose="02070803090706020303" pitchFamily="18" charset="0"/>
                <a:ea typeface="Times New Roman" panose="02020603050405020304" pitchFamily="18" charset="0"/>
              </a:rPr>
              <a:t> </a:t>
            </a:r>
            <a:endParaRPr lang="en-US" sz="4800" b="1" dirty="0">
              <a:effectLst/>
              <a:latin typeface="UVN Bach Dang Nang" panose="02070803090706020303" pitchFamily="18" charset="0"/>
              <a:ea typeface="Times New Roman" panose="02020603050405020304" pitchFamily="18" charset="0"/>
            </a:endParaRPr>
          </a:p>
        </p:txBody>
      </p:sp>
      <p:sp>
        <p:nvSpPr>
          <p:cNvPr id="15" name="Google Shape;101;p4">
            <a:extLst>
              <a:ext uri="{FF2B5EF4-FFF2-40B4-BE49-F238E27FC236}">
                <a16:creationId xmlns:a16="http://schemas.microsoft.com/office/drawing/2014/main" id="{352CAF3D-EF5E-4E58-9274-EF0F8379B66F}"/>
              </a:ext>
            </a:extLst>
          </p:cNvPr>
          <p:cNvSpPr txBox="1"/>
          <p:nvPr/>
        </p:nvSpPr>
        <p:spPr>
          <a:xfrm>
            <a:off x="846104" y="3999133"/>
            <a:ext cx="17170962" cy="4903470"/>
          </a:xfrm>
          <a:prstGeom prst="roundRect">
            <a:avLst/>
          </a:prstGeom>
          <a:noFill/>
          <a:ln>
            <a:noFill/>
            <a:prstDash val="lgDash"/>
          </a:ln>
        </p:spPr>
        <p:style>
          <a:lnRef idx="2">
            <a:schemeClr val="accent6"/>
          </a:lnRef>
          <a:fillRef idx="1">
            <a:schemeClr val="lt1"/>
          </a:fillRef>
          <a:effectRef idx="0">
            <a:schemeClr val="accent6"/>
          </a:effectRef>
          <a:fontRef idx="minor">
            <a:schemeClr val="dk1"/>
          </a:fontRef>
        </p:style>
        <p:txBody>
          <a:bodyPr spcFirstLastPara="1" wrap="square" lIns="0" tIns="0" rIns="0" bIns="0" anchor="t" anchorCtr="0">
            <a:spAutoFit/>
          </a:bodyPr>
          <a:lstStyle/>
          <a:p>
            <a:pPr marL="0" marR="0" algn="ctr">
              <a:spcBef>
                <a:spcPts val="0"/>
              </a:spcBef>
              <a:spcAft>
                <a:spcPts val="0"/>
              </a:spcAft>
            </a:pPr>
            <a:r>
              <a:rPr lang="nl-NL" sz="4800" b="1" dirty="0">
                <a:effectLst/>
                <a:latin typeface="UVN Bach Dang Nang" panose="02070803090706020303" pitchFamily="18" charset="0"/>
                <a:ea typeface="Times New Roman" panose="02020603050405020304" pitchFamily="18" charset="0"/>
              </a:rPr>
              <a:t>Các từ thể hiện nét đẹp trong tâm hồn, tính cách:</a:t>
            </a:r>
          </a:p>
          <a:p>
            <a:pPr marL="0" marR="0" algn="just">
              <a:spcBef>
                <a:spcPts val="0"/>
              </a:spcBef>
              <a:spcAft>
                <a:spcPts val="0"/>
              </a:spcAft>
            </a:pPr>
            <a:r>
              <a:rPr lang="nl-NL" sz="4800" b="1" dirty="0">
                <a:effectLst/>
                <a:latin typeface="UVN Bach Dang Nang" panose="02070803090706020303" pitchFamily="18" charset="0"/>
                <a:ea typeface="Times New Roman" panose="02020603050405020304" pitchFamily="18" charset="0"/>
              </a:rPr>
              <a:t> </a:t>
            </a:r>
            <a:r>
              <a:rPr lang="nl-NL" sz="4800" b="1" dirty="0">
                <a:solidFill>
                  <a:srgbClr val="002060"/>
                </a:solidFill>
                <a:effectLst/>
                <a:latin typeface="UVN Bach Dang Nang" panose="02070803090706020303" pitchFamily="18" charset="0"/>
                <a:ea typeface="Times New Roman" panose="02020603050405020304" pitchFamily="18" charset="0"/>
              </a:rPr>
              <a:t>thuỳ mị, dịu dàng, đằm thắm, đậm đà, đôn hậu, nết na, chân thực, chân thành, thẳng thắn, ngay thẳng, ngay thẳng, bộc trực, cương trực, dũng cảm, quả cảm, khảng khái, khí khái,…</a:t>
            </a:r>
            <a:endParaRPr lang="en-US" sz="4800" b="1" dirty="0">
              <a:solidFill>
                <a:srgbClr val="002060"/>
              </a:solidFill>
              <a:effectLst/>
              <a:latin typeface="UVN Bach Dang Nang" panose="02070803090706020303" pitchFamily="18" charset="0"/>
              <a:ea typeface="Times New Roman" panose="02020603050405020304" pitchFamily="18" charset="0"/>
            </a:endParaRPr>
          </a:p>
          <a:p>
            <a:pPr marL="0" marR="0" algn="just">
              <a:spcBef>
                <a:spcPts val="0"/>
              </a:spcBef>
              <a:spcAft>
                <a:spcPts val="0"/>
              </a:spcAft>
            </a:pPr>
            <a:r>
              <a:rPr lang="nl-NL" sz="4800" b="1" dirty="0">
                <a:solidFill>
                  <a:srgbClr val="002060"/>
                </a:solidFill>
                <a:effectLst/>
                <a:latin typeface="UVN Bach Dang Nang" panose="02070803090706020303" pitchFamily="18" charset="0"/>
                <a:ea typeface="Times New Roman" panose="02020603050405020304" pitchFamily="18" charset="0"/>
              </a:rPr>
              <a:t> </a:t>
            </a:r>
            <a:endParaRPr lang="en-US" sz="4800" b="1" dirty="0">
              <a:solidFill>
                <a:srgbClr val="002060"/>
              </a:solidFill>
              <a:effectLst/>
              <a:latin typeface="UVN Bach Dang Nang" panose="02070803090706020303" pitchFamily="18" charset="0"/>
              <a:ea typeface="Times New Roman" panose="02020603050405020304" pitchFamily="18" charset="0"/>
            </a:endParaRPr>
          </a:p>
        </p:txBody>
      </p:sp>
      <p:pic>
        <p:nvPicPr>
          <p:cNvPr id="18" name="图片 2">
            <a:extLst>
              <a:ext uri="{FF2B5EF4-FFF2-40B4-BE49-F238E27FC236}">
                <a16:creationId xmlns:a16="http://schemas.microsoft.com/office/drawing/2014/main" id="{FEE4F8C6-878A-46C6-B1FF-8BF207A6E5D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3462472">
            <a:off x="11206863" y="7752306"/>
            <a:ext cx="2425696" cy="3374882"/>
          </a:xfrm>
          <a:prstGeom prst="rect">
            <a:avLst/>
          </a:prstGeom>
        </p:spPr>
      </p:pic>
      <p:pic>
        <p:nvPicPr>
          <p:cNvPr id="23" name="图片 2">
            <a:extLst>
              <a:ext uri="{FF2B5EF4-FFF2-40B4-BE49-F238E27FC236}">
                <a16:creationId xmlns:a16="http://schemas.microsoft.com/office/drawing/2014/main" id="{CD5E3E63-2C6A-41E1-A685-9E6A9C7BCA6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6911470" flipV="1">
            <a:off x="4745598" y="7679980"/>
            <a:ext cx="2425696" cy="3316102"/>
          </a:xfrm>
          <a:prstGeom prst="rect">
            <a:avLst/>
          </a:prstGeom>
        </p:spPr>
      </p:pic>
      <p:pic>
        <p:nvPicPr>
          <p:cNvPr id="11" name="图片 1">
            <a:extLst>
              <a:ext uri="{FF2B5EF4-FFF2-40B4-BE49-F238E27FC236}">
                <a16:creationId xmlns:a16="http://schemas.microsoft.com/office/drawing/2014/main" id="{D334F942-4541-43A3-BC67-4E33F6364C4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569623" y="8172726"/>
            <a:ext cx="5370701" cy="2512014"/>
          </a:xfrm>
          <a:prstGeom prst="rect">
            <a:avLst/>
          </a:prstGeom>
        </p:spPr>
      </p:pic>
    </p:spTree>
    <p:extLst>
      <p:ext uri="{BB962C8B-B14F-4D97-AF65-F5344CB8AC3E}">
        <p14:creationId xmlns:p14="http://schemas.microsoft.com/office/powerpoint/2010/main" val="6140762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14:presetBounceEnd="60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60000">
                                          <p:cBhvr additive="base">
                                            <p:cTn id="7" dur="1000" fill="hold"/>
                                            <p:tgtEl>
                                              <p:spTgt spid="11"/>
                                            </p:tgtEl>
                                            <p:attrNameLst>
                                              <p:attrName>ppt_x</p:attrName>
                                            </p:attrNameLst>
                                          </p:cBhvr>
                                          <p:tavLst>
                                            <p:tav tm="0">
                                              <p:val>
                                                <p:strVal val="1+#ppt_w/2"/>
                                              </p:val>
                                            </p:tav>
                                            <p:tav tm="100000">
                                              <p:val>
                                                <p:strVal val="#ppt_x"/>
                                              </p:val>
                                            </p:tav>
                                          </p:tavLst>
                                        </p:anim>
                                        <p:anim calcmode="lin" valueType="num" p14:bounceEnd="60000">
                                          <p:cBhvr additive="base">
                                            <p:cTn id="8"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0" presetClass="entr" presetSubtype="0" decel="10000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1000" fill="hold"/>
                                            <p:tgtEl>
                                              <p:spTgt spid="12"/>
                                            </p:tgtEl>
                                            <p:attrNameLst>
                                              <p:attrName>ppt_w</p:attrName>
                                            </p:attrNameLst>
                                          </p:cBhvr>
                                          <p:tavLst>
                                            <p:tav tm="0">
                                              <p:val>
                                                <p:strVal val="#ppt_w+.3"/>
                                              </p:val>
                                            </p:tav>
                                            <p:tav tm="100000">
                                              <p:val>
                                                <p:strVal val="#ppt_w"/>
                                              </p:val>
                                            </p:tav>
                                          </p:tavLst>
                                        </p:anim>
                                        <p:anim calcmode="lin" valueType="num">
                                          <p:cBhvr>
                                            <p:cTn id="14" dur="1000" fill="hold"/>
                                            <p:tgtEl>
                                              <p:spTgt spid="12"/>
                                            </p:tgtEl>
                                            <p:attrNameLst>
                                              <p:attrName>ppt_h</p:attrName>
                                            </p:attrNameLst>
                                          </p:cBhvr>
                                          <p:tavLst>
                                            <p:tav tm="0">
                                              <p:val>
                                                <p:strVal val="#ppt_h"/>
                                              </p:val>
                                            </p:tav>
                                            <p:tav tm="100000">
                                              <p:val>
                                                <p:strVal val="#ppt_h"/>
                                              </p:val>
                                            </p:tav>
                                          </p:tavLst>
                                        </p:anim>
                                        <p:animEffect transition="in" filter="fade">
                                          <p:cBhvr>
                                            <p:cTn id="15" dur="10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50" presetClass="entr" presetSubtype="0" decel="10000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p:cTn id="20" dur="1000" fill="hold"/>
                                            <p:tgtEl>
                                              <p:spTgt spid="15"/>
                                            </p:tgtEl>
                                            <p:attrNameLst>
                                              <p:attrName>ppt_w</p:attrName>
                                            </p:attrNameLst>
                                          </p:cBhvr>
                                          <p:tavLst>
                                            <p:tav tm="0">
                                              <p:val>
                                                <p:strVal val="#ppt_w+.3"/>
                                              </p:val>
                                            </p:tav>
                                            <p:tav tm="100000">
                                              <p:val>
                                                <p:strVal val="#ppt_w"/>
                                              </p:val>
                                            </p:tav>
                                          </p:tavLst>
                                        </p:anim>
                                        <p:anim calcmode="lin" valueType="num">
                                          <p:cBhvr>
                                            <p:cTn id="21" dur="1000" fill="hold"/>
                                            <p:tgtEl>
                                              <p:spTgt spid="15"/>
                                            </p:tgtEl>
                                            <p:attrNameLst>
                                              <p:attrName>ppt_h</p:attrName>
                                            </p:attrNameLst>
                                          </p:cBhvr>
                                          <p:tavLst>
                                            <p:tav tm="0">
                                              <p:val>
                                                <p:strVal val="#ppt_h"/>
                                              </p:val>
                                            </p:tav>
                                            <p:tav tm="100000">
                                              <p:val>
                                                <p:strVal val="#ppt_h"/>
                                              </p:val>
                                            </p:tav>
                                          </p:tavLst>
                                        </p:anim>
                                        <p:animEffect transition="in" filter="fade">
                                          <p:cBhvr>
                                            <p:cTn id="22"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1+#ppt_w/2"/>
                                              </p:val>
                                            </p:tav>
                                            <p:tav tm="100000">
                                              <p:val>
                                                <p:strVal val="#ppt_x"/>
                                              </p:val>
                                            </p:tav>
                                          </p:tavLst>
                                        </p:anim>
                                        <p:anim calcmode="lin" valueType="num">
                                          <p:cBhvr additive="base">
                                            <p:cTn id="8"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0" presetClass="entr" presetSubtype="0" decel="10000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1000" fill="hold"/>
                                            <p:tgtEl>
                                              <p:spTgt spid="12"/>
                                            </p:tgtEl>
                                            <p:attrNameLst>
                                              <p:attrName>ppt_w</p:attrName>
                                            </p:attrNameLst>
                                          </p:cBhvr>
                                          <p:tavLst>
                                            <p:tav tm="0">
                                              <p:val>
                                                <p:strVal val="#ppt_w+.3"/>
                                              </p:val>
                                            </p:tav>
                                            <p:tav tm="100000">
                                              <p:val>
                                                <p:strVal val="#ppt_w"/>
                                              </p:val>
                                            </p:tav>
                                          </p:tavLst>
                                        </p:anim>
                                        <p:anim calcmode="lin" valueType="num">
                                          <p:cBhvr>
                                            <p:cTn id="14" dur="1000" fill="hold"/>
                                            <p:tgtEl>
                                              <p:spTgt spid="12"/>
                                            </p:tgtEl>
                                            <p:attrNameLst>
                                              <p:attrName>ppt_h</p:attrName>
                                            </p:attrNameLst>
                                          </p:cBhvr>
                                          <p:tavLst>
                                            <p:tav tm="0">
                                              <p:val>
                                                <p:strVal val="#ppt_h"/>
                                              </p:val>
                                            </p:tav>
                                            <p:tav tm="100000">
                                              <p:val>
                                                <p:strVal val="#ppt_h"/>
                                              </p:val>
                                            </p:tav>
                                          </p:tavLst>
                                        </p:anim>
                                        <p:animEffect transition="in" filter="fade">
                                          <p:cBhvr>
                                            <p:cTn id="15" dur="10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50" presetClass="entr" presetSubtype="0" decel="10000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p:cTn id="20" dur="1000" fill="hold"/>
                                            <p:tgtEl>
                                              <p:spTgt spid="15"/>
                                            </p:tgtEl>
                                            <p:attrNameLst>
                                              <p:attrName>ppt_w</p:attrName>
                                            </p:attrNameLst>
                                          </p:cBhvr>
                                          <p:tavLst>
                                            <p:tav tm="0">
                                              <p:val>
                                                <p:strVal val="#ppt_w+.3"/>
                                              </p:val>
                                            </p:tav>
                                            <p:tav tm="100000">
                                              <p:val>
                                                <p:strVal val="#ppt_w"/>
                                              </p:val>
                                            </p:tav>
                                          </p:tavLst>
                                        </p:anim>
                                        <p:anim calcmode="lin" valueType="num">
                                          <p:cBhvr>
                                            <p:cTn id="21" dur="1000" fill="hold"/>
                                            <p:tgtEl>
                                              <p:spTgt spid="15"/>
                                            </p:tgtEl>
                                            <p:attrNameLst>
                                              <p:attrName>ppt_h</p:attrName>
                                            </p:attrNameLst>
                                          </p:cBhvr>
                                          <p:tavLst>
                                            <p:tav tm="0">
                                              <p:val>
                                                <p:strVal val="#ppt_h"/>
                                              </p:val>
                                            </p:tav>
                                            <p:tav tm="100000">
                                              <p:val>
                                                <p:strVal val="#ppt_h"/>
                                              </p:val>
                                            </p:tav>
                                          </p:tavLst>
                                        </p:anim>
                                        <p:animEffect transition="in" filter="fade">
                                          <p:cBhvr>
                                            <p:cTn id="22"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descr="A picture containing several&#10;&#10;Description automatically generated">
            <a:extLst>
              <a:ext uri="{FF2B5EF4-FFF2-40B4-BE49-F238E27FC236}">
                <a16:creationId xmlns:a16="http://schemas.microsoft.com/office/drawing/2014/main" id="{C0B2D62A-DBBE-4293-8DDD-7479E5AC48D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70" b="92951" l="8060" r="94207">
                        <a14:foregroundMark x1="17758" y1="70493" x2="17758" y2="70493"/>
                        <a14:foregroundMark x1="8438" y1="76737" x2="21914" y2="85498"/>
                        <a14:foregroundMark x1="21914" y1="85498" x2="21914" y2="85498"/>
                        <a14:foregroundMark x1="24307" y1="86808" x2="28841" y2="88419"/>
                        <a14:foregroundMark x1="24433" y1="87513" x2="50378" y2="90937"/>
                        <a14:foregroundMark x1="50378" y1="90937" x2="63980" y2="89225"/>
                        <a14:foregroundMark x1="36020" y1="91440" x2="55290" y2="92951"/>
                        <a14:foregroundMark x1="55290" y1="92951" x2="72040" y2="91641"/>
                        <a14:foregroundMark x1="80479" y1="70594" x2="94207" y2="80967"/>
                        <a14:foregroundMark x1="78841" y1="66264" x2="86650" y2="76939"/>
                        <a14:foregroundMark x1="86650" y1="76939" x2="85768" y2="87009"/>
                        <a14:foregroundMark x1="85768" y1="87009" x2="81486" y2="87714"/>
                        <a14:foregroundMark x1="61335" y1="50755" x2="77456" y2="64552"/>
                        <a14:foregroundMark x1="59824" y1="40987" x2="77834" y2="59819"/>
                        <a14:foregroundMark x1="54912" y1="28600" x2="63854" y2="45921"/>
                        <a14:foregroundMark x1="51008" y1="22558" x2="45088" y2="45317"/>
                        <a14:foregroundMark x1="45088" y1="45317" x2="45088" y2="45317"/>
                        <a14:foregroundMark x1="48615" y1="27895" x2="23678" y2="66365"/>
                        <a14:foregroundMark x1="23678" y1="66365" x2="22796" y2="67472"/>
                        <a14:foregroundMark x1="51385" y1="18832" x2="9194" y2="77543"/>
                        <a14:foregroundMark x1="10202" y1="77744" x2="15869" y2="86304"/>
                        <a14:foregroundMark x1="15869" y1="86304" x2="37406" y2="90534"/>
                        <a14:foregroundMark x1="11083" y1="80967" x2="21788" y2="90433"/>
                        <a14:foregroundMark x1="21788" y1="90433" x2="48866" y2="92951"/>
                        <a14:foregroundMark x1="48866" y1="92951" x2="80479" y2="90433"/>
                        <a14:foregroundMark x1="80479" y1="90433" x2="87406" y2="87513"/>
                        <a14:foregroundMark x1="87406" y1="87513" x2="91058" y2="81873"/>
                        <a14:foregroundMark x1="91058" y1="81873" x2="91058" y2="74723"/>
                        <a14:foregroundMark x1="91058" y1="74723" x2="69773" y2="46526"/>
                        <a14:foregroundMark x1="69773" y1="46526" x2="69018" y2="45921"/>
                        <a14:foregroundMark x1="54786" y1="19940" x2="80479" y2="58510"/>
                        <a14:foregroundMark x1="80479" y1="58510" x2="86650" y2="65760"/>
                      </a14:backgroundRemoval>
                    </a14:imgEffect>
                    <a14:imgEffect>
                      <a14:saturation sat="300000"/>
                    </a14:imgEffect>
                  </a14:imgLayer>
                </a14:imgProps>
              </a:ext>
            </a:extLst>
          </a:blip>
          <a:stretch>
            <a:fillRect/>
          </a:stretch>
        </p:blipFill>
        <p:spPr>
          <a:xfrm>
            <a:off x="10652613" y="-1161544"/>
            <a:ext cx="6975947" cy="8724327"/>
          </a:xfrm>
          <a:prstGeom prst="rect">
            <a:avLst/>
          </a:prstGeom>
        </p:spPr>
      </p:pic>
      <p:pic>
        <p:nvPicPr>
          <p:cNvPr id="35" name="Picture 34" descr="A picture containing porcelain&#10;&#10;Description automatically generated">
            <a:extLst>
              <a:ext uri="{FF2B5EF4-FFF2-40B4-BE49-F238E27FC236}">
                <a16:creationId xmlns:a16="http://schemas.microsoft.com/office/drawing/2014/main" id="{768F09AF-2B79-45A6-96FC-CE9490961F9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3600" r="96600">
                        <a14:foregroundMark x1="9400" y1="33800" x2="24000" y2="60000"/>
                        <a14:foregroundMark x1="6800" y1="34200" x2="5200" y2="43800"/>
                        <a14:foregroundMark x1="13200" y1="61600" x2="13200" y2="61600"/>
                        <a14:foregroundMark x1="11200" y1="60200" x2="5800" y2="69000"/>
                        <a14:foregroundMark x1="5981" y1="69800" x2="8200" y2="79600"/>
                        <a14:foregroundMark x1="5800" y1="69000" x2="5981" y2="69800"/>
                        <a14:foregroundMark x1="8200" y1="79600" x2="10200" y2="82200"/>
                        <a14:foregroundMark x1="21148" y1="68264" x2="19600" y2="83400"/>
                        <a14:foregroundMark x1="21400" y1="65800" x2="21195" y2="67800"/>
                        <a14:foregroundMark x1="31000" y1="65800" x2="29652" y2="72540"/>
                        <a14:foregroundMark x1="28400" y1="78600" x2="28400" y2="78600"/>
                        <a14:foregroundMark x1="40200" y1="74800" x2="40200" y2="79200"/>
                        <a14:foregroundMark x1="45200" y1="60200" x2="46800" y2="62600"/>
                        <a14:foregroundMark x1="29400" y1="79200" x2="29400" y2="79200"/>
                        <a14:foregroundMark x1="29400" y1="76600" x2="28000" y2="79400"/>
                        <a14:foregroundMark x1="28400" y1="81000" x2="29200" y2="80800"/>
                        <a14:foregroundMark x1="74000" y1="32200" x2="71200" y2="55400"/>
                        <a14:foregroundMark x1="60800" y1="36000" x2="53600" y2="47000"/>
                        <a14:foregroundMark x1="53600" y1="47000" x2="50800" y2="56800"/>
                        <a14:foregroundMark x1="50800" y1="56800" x2="50800" y2="56800"/>
                        <a14:foregroundMark x1="63600" y1="43600" x2="61200" y2="57800"/>
                        <a14:foregroundMark x1="79200" y1="43800" x2="72200" y2="50200"/>
                        <a14:foregroundMark x1="72200" y1="50200" x2="63000" y2="54600"/>
                        <a14:foregroundMark x1="91200" y1="55000" x2="96600" y2="59800"/>
                        <a14:foregroundMark x1="79000" y1="73600" x2="79000" y2="73600"/>
                        <a14:foregroundMark x1="69200" y1="73400" x2="83400" y2="73400"/>
                        <a14:foregroundMark x1="48600" y1="48600" x2="48600" y2="59200"/>
                        <a14:foregroundMark x1="6192" y1="69800" x2="5885" y2="70270"/>
                        <a14:foregroundMark x1="12600" y1="60000" x2="6192" y2="69800"/>
                        <a14:foregroundMark x1="4958" y1="74973" x2="4400" y2="78000"/>
                        <a14:foregroundMark x1="4400" y1="78000" x2="9400" y2="84600"/>
                        <a14:foregroundMark x1="10200" y1="57800" x2="7800" y2="66200"/>
                        <a14:foregroundMark x1="7800" y1="66200" x2="7800" y2="66200"/>
                        <a14:foregroundMark x1="6400" y1="31800" x2="6400" y2="31800"/>
                        <a14:foregroundMark x1="94200" y1="60600" x2="96000" y2="68600"/>
                        <a14:foregroundMark x1="77400" y1="44600" x2="82600" y2="67800"/>
                        <a14:foregroundMark x1="11200" y1="60200" x2="10400" y2="62800"/>
                        <a14:foregroundMark x1="12148" y1="66560" x2="10225" y2="70006"/>
                        <a14:foregroundMark x1="13800" y1="63600" x2="13465" y2="64200"/>
                        <a14:foregroundMark x1="14355" y1="80800" x2="15600" y2="82800"/>
                        <a14:foregroundMark x1="15600" y1="82800" x2="26000" y2="82800"/>
                        <a14:foregroundMark x1="11400" y1="56200" x2="6800" y2="66400"/>
                        <a14:foregroundMark x1="6717" y1="69800" x2="6600" y2="74600"/>
                        <a14:foregroundMark x1="6800" y1="66400" x2="6717" y2="69800"/>
                        <a14:foregroundMark x1="9000" y1="56400" x2="5505" y2="65333"/>
                        <a14:foregroundMark x1="5229" y1="74952" x2="6000" y2="77200"/>
                        <a14:backgroundMark x1="4800" y1="53400" x2="4800" y2="53400"/>
                        <a14:backgroundMark x1="4400" y1="69800" x2="4400" y2="69800"/>
                        <a14:backgroundMark x1="1000" y1="62200" x2="2000" y2="75200"/>
                        <a14:backgroundMark x1="14400" y1="72800" x2="14400" y2="72800"/>
                        <a14:backgroundMark x1="25400" y1="67800" x2="25400" y2="75200"/>
                        <a14:backgroundMark x1="14800" y1="70600" x2="14800" y2="80800"/>
                        <a14:backgroundMark x1="35600" y1="73200" x2="35400" y2="79200"/>
                        <a14:backgroundMark x1="12600" y1="69400" x2="13800" y2="74000"/>
                        <a14:backgroundMark x1="16400" y1="64200" x2="16400" y2="68600"/>
                      </a14:backgroundRemoval>
                    </a14:imgEffect>
                  </a14:imgLayer>
                </a14:imgProps>
              </a:ext>
            </a:extLst>
          </a:blip>
          <a:stretch>
            <a:fillRect/>
          </a:stretch>
        </p:blipFill>
        <p:spPr>
          <a:xfrm>
            <a:off x="11040452" y="2069547"/>
            <a:ext cx="7409280" cy="6304220"/>
          </a:xfrm>
          <a:prstGeom prst="rect">
            <a:avLst/>
          </a:prstGeom>
        </p:spPr>
      </p:pic>
      <p:pic>
        <p:nvPicPr>
          <p:cNvPr id="18" name="图片 1">
            <a:extLst>
              <a:ext uri="{FF2B5EF4-FFF2-40B4-BE49-F238E27FC236}">
                <a16:creationId xmlns:a16="http://schemas.microsoft.com/office/drawing/2014/main" id="{BACE48B4-092F-4712-8B03-8A0A1D2E739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0003"/>
          <a:stretch/>
        </p:blipFill>
        <p:spPr>
          <a:xfrm>
            <a:off x="-125712" y="1088045"/>
            <a:ext cx="18539423" cy="9196492"/>
          </a:xfrm>
          <a:prstGeom prst="rect">
            <a:avLst/>
          </a:prstGeom>
        </p:spPr>
      </p:pic>
      <p:pic>
        <p:nvPicPr>
          <p:cNvPr id="19" name="Picture 18">
            <a:extLst>
              <a:ext uri="{FF2B5EF4-FFF2-40B4-BE49-F238E27FC236}">
                <a16:creationId xmlns:a16="http://schemas.microsoft.com/office/drawing/2014/main" id="{FE5E951C-1FD4-409D-B1D5-1D5780AE9A5C}"/>
              </a:ext>
            </a:extLst>
          </p:cNvPr>
          <p:cNvPicPr>
            <a:picLocks noChangeAspect="1"/>
          </p:cNvPicPr>
          <p:nvPr/>
        </p:nvPicPr>
        <p:blipFill>
          <a:blip r:embed="rId8"/>
          <a:stretch>
            <a:fillRect/>
          </a:stretch>
        </p:blipFill>
        <p:spPr>
          <a:xfrm rot="2055440">
            <a:off x="1532204" y="151169"/>
            <a:ext cx="4654333" cy="5171482"/>
          </a:xfrm>
          <a:prstGeom prst="rect">
            <a:avLst/>
          </a:prstGeom>
        </p:spPr>
      </p:pic>
      <p:pic>
        <p:nvPicPr>
          <p:cNvPr id="20" name="Picture 19" descr="A large group of fireworks in the night sky&#10;&#10;Description automatically generated with low confidence">
            <a:extLst>
              <a:ext uri="{FF2B5EF4-FFF2-40B4-BE49-F238E27FC236}">
                <a16:creationId xmlns:a16="http://schemas.microsoft.com/office/drawing/2014/main" id="{53F0F14F-351A-4AEE-94E8-97AB4B66CC58}"/>
              </a:ext>
            </a:extLst>
          </p:cNvPr>
          <p:cNvPicPr>
            <a:picLocks noChangeAspect="1"/>
          </p:cNvPicPr>
          <p:nvPr/>
        </p:nvPicPr>
        <p:blipFill>
          <a:blip r:embed="rId9"/>
          <a:stretch>
            <a:fillRect/>
          </a:stretch>
        </p:blipFill>
        <p:spPr>
          <a:xfrm rot="2009618">
            <a:off x="5775634" y="1595867"/>
            <a:ext cx="3061166" cy="4762500"/>
          </a:xfrm>
          <a:prstGeom prst="rect">
            <a:avLst/>
          </a:prstGeom>
        </p:spPr>
      </p:pic>
      <p:pic>
        <p:nvPicPr>
          <p:cNvPr id="38" name="Google Shape;22;p1">
            <a:extLst>
              <a:ext uri="{FF2B5EF4-FFF2-40B4-BE49-F238E27FC236}">
                <a16:creationId xmlns:a16="http://schemas.microsoft.com/office/drawing/2014/main" id="{EF68D02F-B101-471D-B1ED-A0A2B2309585}"/>
              </a:ext>
            </a:extLst>
          </p:cNvPr>
          <p:cNvPicPr preferRelativeResize="0"/>
          <p:nvPr/>
        </p:nvPicPr>
        <p:blipFill rotWithShape="1">
          <a:blip r:embed="rId10">
            <a:alphaModFix/>
          </a:blip>
          <a:srcRect/>
          <a:stretch/>
        </p:blipFill>
        <p:spPr>
          <a:xfrm>
            <a:off x="11953870" y="8569705"/>
            <a:ext cx="1184241" cy="1423580"/>
          </a:xfrm>
          <a:prstGeom prst="rect">
            <a:avLst/>
          </a:prstGeom>
          <a:noFill/>
          <a:ln>
            <a:noFill/>
          </a:ln>
        </p:spPr>
      </p:pic>
      <p:pic>
        <p:nvPicPr>
          <p:cNvPr id="41" name="Google Shape;29;p1">
            <a:extLst>
              <a:ext uri="{FF2B5EF4-FFF2-40B4-BE49-F238E27FC236}">
                <a16:creationId xmlns:a16="http://schemas.microsoft.com/office/drawing/2014/main" id="{D7DD06BA-6264-4039-A8E5-8A8674832784}"/>
              </a:ext>
            </a:extLst>
          </p:cNvPr>
          <p:cNvPicPr preferRelativeResize="0"/>
          <p:nvPr/>
        </p:nvPicPr>
        <p:blipFill rotWithShape="1">
          <a:blip r:embed="rId11">
            <a:alphaModFix/>
          </a:blip>
          <a:srcRect/>
          <a:stretch/>
        </p:blipFill>
        <p:spPr>
          <a:xfrm rot="5490284">
            <a:off x="10429850" y="9574384"/>
            <a:ext cx="449039" cy="863653"/>
          </a:xfrm>
          <a:prstGeom prst="rect">
            <a:avLst/>
          </a:prstGeom>
          <a:noFill/>
          <a:ln>
            <a:noFill/>
          </a:ln>
        </p:spPr>
      </p:pic>
      <p:pic>
        <p:nvPicPr>
          <p:cNvPr id="42" name="Google Shape;30;p1">
            <a:extLst>
              <a:ext uri="{FF2B5EF4-FFF2-40B4-BE49-F238E27FC236}">
                <a16:creationId xmlns:a16="http://schemas.microsoft.com/office/drawing/2014/main" id="{38B372AA-8BB2-410C-BACB-A9B82E5BD7F4}"/>
              </a:ext>
            </a:extLst>
          </p:cNvPr>
          <p:cNvPicPr preferRelativeResize="0"/>
          <p:nvPr/>
        </p:nvPicPr>
        <p:blipFill rotWithShape="1">
          <a:blip r:embed="rId11">
            <a:alphaModFix/>
          </a:blip>
          <a:srcRect/>
          <a:stretch/>
        </p:blipFill>
        <p:spPr>
          <a:xfrm rot="5490284">
            <a:off x="13166448" y="9506155"/>
            <a:ext cx="540666" cy="1039882"/>
          </a:xfrm>
          <a:prstGeom prst="rect">
            <a:avLst/>
          </a:prstGeom>
          <a:noFill/>
          <a:ln>
            <a:noFill/>
          </a:ln>
        </p:spPr>
      </p:pic>
      <p:pic>
        <p:nvPicPr>
          <p:cNvPr id="43" name="Google Shape;31;p1">
            <a:extLst>
              <a:ext uri="{FF2B5EF4-FFF2-40B4-BE49-F238E27FC236}">
                <a16:creationId xmlns:a16="http://schemas.microsoft.com/office/drawing/2014/main" id="{997A4BE0-9C0B-42CA-9B9F-2691A4F06CCB}"/>
              </a:ext>
            </a:extLst>
          </p:cNvPr>
          <p:cNvPicPr preferRelativeResize="0"/>
          <p:nvPr/>
        </p:nvPicPr>
        <p:blipFill rotWithShape="1">
          <a:blip r:embed="rId11">
            <a:alphaModFix/>
          </a:blip>
          <a:srcRect/>
          <a:stretch/>
        </p:blipFill>
        <p:spPr>
          <a:xfrm rot="5490284">
            <a:off x="14113979" y="8871049"/>
            <a:ext cx="749657" cy="1441840"/>
          </a:xfrm>
          <a:prstGeom prst="rect">
            <a:avLst/>
          </a:prstGeom>
          <a:noFill/>
          <a:ln>
            <a:noFill/>
          </a:ln>
        </p:spPr>
      </p:pic>
      <p:pic>
        <p:nvPicPr>
          <p:cNvPr id="44" name="Google Shape;32;p1">
            <a:extLst>
              <a:ext uri="{FF2B5EF4-FFF2-40B4-BE49-F238E27FC236}">
                <a16:creationId xmlns:a16="http://schemas.microsoft.com/office/drawing/2014/main" id="{6E5F9C38-5F7B-48DB-8B92-E7AFEBCE7596}"/>
              </a:ext>
            </a:extLst>
          </p:cNvPr>
          <p:cNvPicPr preferRelativeResize="0"/>
          <p:nvPr/>
        </p:nvPicPr>
        <p:blipFill rotWithShape="1">
          <a:blip r:embed="rId11">
            <a:alphaModFix/>
          </a:blip>
          <a:srcRect/>
          <a:stretch/>
        </p:blipFill>
        <p:spPr>
          <a:xfrm rot="5490284">
            <a:off x="2424265" y="8554988"/>
            <a:ext cx="749657" cy="1441840"/>
          </a:xfrm>
          <a:prstGeom prst="rect">
            <a:avLst/>
          </a:prstGeom>
          <a:noFill/>
          <a:ln>
            <a:noFill/>
          </a:ln>
        </p:spPr>
      </p:pic>
      <p:pic>
        <p:nvPicPr>
          <p:cNvPr id="45" name="Google Shape;33;p1">
            <a:extLst>
              <a:ext uri="{FF2B5EF4-FFF2-40B4-BE49-F238E27FC236}">
                <a16:creationId xmlns:a16="http://schemas.microsoft.com/office/drawing/2014/main" id="{4DDF2236-850D-445C-A30B-348E35E24E60}"/>
              </a:ext>
            </a:extLst>
          </p:cNvPr>
          <p:cNvPicPr preferRelativeResize="0"/>
          <p:nvPr/>
        </p:nvPicPr>
        <p:blipFill rotWithShape="1">
          <a:blip r:embed="rId11">
            <a:alphaModFix/>
          </a:blip>
          <a:srcRect/>
          <a:stretch/>
        </p:blipFill>
        <p:spPr>
          <a:xfrm rot="5490284">
            <a:off x="308276" y="8403706"/>
            <a:ext cx="558316" cy="1073827"/>
          </a:xfrm>
          <a:prstGeom prst="rect">
            <a:avLst/>
          </a:prstGeom>
          <a:noFill/>
          <a:ln>
            <a:noFill/>
          </a:ln>
        </p:spPr>
      </p:pic>
      <p:pic>
        <p:nvPicPr>
          <p:cNvPr id="46" name="Google Shape;34;p1">
            <a:extLst>
              <a:ext uri="{FF2B5EF4-FFF2-40B4-BE49-F238E27FC236}">
                <a16:creationId xmlns:a16="http://schemas.microsoft.com/office/drawing/2014/main" id="{F3707294-FFF6-4448-A36B-13C719433FB7}"/>
              </a:ext>
            </a:extLst>
          </p:cNvPr>
          <p:cNvPicPr preferRelativeResize="0"/>
          <p:nvPr/>
        </p:nvPicPr>
        <p:blipFill rotWithShape="1">
          <a:blip r:embed="rId12">
            <a:alphaModFix/>
          </a:blip>
          <a:srcRect/>
          <a:stretch/>
        </p:blipFill>
        <p:spPr>
          <a:xfrm rot="19490010">
            <a:off x="4460439" y="8668108"/>
            <a:ext cx="1240982" cy="1314556"/>
          </a:xfrm>
          <a:prstGeom prst="rect">
            <a:avLst/>
          </a:prstGeom>
          <a:noFill/>
          <a:ln>
            <a:noFill/>
          </a:ln>
        </p:spPr>
      </p:pic>
      <p:pic>
        <p:nvPicPr>
          <p:cNvPr id="47" name="图片 17">
            <a:extLst>
              <a:ext uri="{FF2B5EF4-FFF2-40B4-BE49-F238E27FC236}">
                <a16:creationId xmlns:a16="http://schemas.microsoft.com/office/drawing/2014/main" id="{29511ADF-F8A4-4851-A393-A298102A930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5973233" y="8582259"/>
            <a:ext cx="2476499" cy="1682678"/>
          </a:xfrm>
          <a:prstGeom prst="rect">
            <a:avLst/>
          </a:prstGeom>
        </p:spPr>
      </p:pic>
      <p:pic>
        <p:nvPicPr>
          <p:cNvPr id="48" name="Google Shape;22;p1">
            <a:extLst>
              <a:ext uri="{FF2B5EF4-FFF2-40B4-BE49-F238E27FC236}">
                <a16:creationId xmlns:a16="http://schemas.microsoft.com/office/drawing/2014/main" id="{7B247713-D187-4355-96BA-964BEC537000}"/>
              </a:ext>
            </a:extLst>
          </p:cNvPr>
          <p:cNvPicPr preferRelativeResize="0"/>
          <p:nvPr/>
        </p:nvPicPr>
        <p:blipFill rotWithShape="1">
          <a:blip r:embed="rId10">
            <a:alphaModFix/>
          </a:blip>
          <a:srcRect/>
          <a:stretch/>
        </p:blipFill>
        <p:spPr>
          <a:xfrm flipH="1">
            <a:off x="2896833" y="8593009"/>
            <a:ext cx="1575388" cy="1423580"/>
          </a:xfrm>
          <a:prstGeom prst="rect">
            <a:avLst/>
          </a:prstGeom>
          <a:noFill/>
          <a:ln>
            <a:noFill/>
          </a:ln>
        </p:spPr>
      </p:pic>
      <p:pic>
        <p:nvPicPr>
          <p:cNvPr id="51" name="Google Shape;29;p1">
            <a:extLst>
              <a:ext uri="{FF2B5EF4-FFF2-40B4-BE49-F238E27FC236}">
                <a16:creationId xmlns:a16="http://schemas.microsoft.com/office/drawing/2014/main" id="{69A69635-B5F8-4C62-9B76-ED39E0F2D57B}"/>
              </a:ext>
            </a:extLst>
          </p:cNvPr>
          <p:cNvPicPr preferRelativeResize="0"/>
          <p:nvPr/>
        </p:nvPicPr>
        <p:blipFill rotWithShape="1">
          <a:blip r:embed="rId11">
            <a:alphaModFix/>
          </a:blip>
          <a:srcRect/>
          <a:stretch/>
        </p:blipFill>
        <p:spPr>
          <a:xfrm rot="5490284">
            <a:off x="10429850" y="9574384"/>
            <a:ext cx="449039" cy="863653"/>
          </a:xfrm>
          <a:prstGeom prst="rect">
            <a:avLst/>
          </a:prstGeom>
          <a:noFill/>
          <a:ln>
            <a:noFill/>
          </a:ln>
        </p:spPr>
      </p:pic>
      <p:pic>
        <p:nvPicPr>
          <p:cNvPr id="52" name="Google Shape;30;p1">
            <a:extLst>
              <a:ext uri="{FF2B5EF4-FFF2-40B4-BE49-F238E27FC236}">
                <a16:creationId xmlns:a16="http://schemas.microsoft.com/office/drawing/2014/main" id="{B60EF061-AD28-4C07-8844-722432C32174}"/>
              </a:ext>
            </a:extLst>
          </p:cNvPr>
          <p:cNvPicPr preferRelativeResize="0"/>
          <p:nvPr/>
        </p:nvPicPr>
        <p:blipFill rotWithShape="1">
          <a:blip r:embed="rId11">
            <a:alphaModFix/>
          </a:blip>
          <a:srcRect/>
          <a:stretch/>
        </p:blipFill>
        <p:spPr>
          <a:xfrm rot="5490284">
            <a:off x="11434485" y="9373423"/>
            <a:ext cx="540666" cy="1039882"/>
          </a:xfrm>
          <a:prstGeom prst="rect">
            <a:avLst/>
          </a:prstGeom>
          <a:noFill/>
          <a:ln>
            <a:noFill/>
          </a:ln>
        </p:spPr>
      </p:pic>
      <p:pic>
        <p:nvPicPr>
          <p:cNvPr id="53" name="Google Shape;31;p1">
            <a:extLst>
              <a:ext uri="{FF2B5EF4-FFF2-40B4-BE49-F238E27FC236}">
                <a16:creationId xmlns:a16="http://schemas.microsoft.com/office/drawing/2014/main" id="{19796572-9F8C-4A11-85B7-D35D1CC95A4F}"/>
              </a:ext>
            </a:extLst>
          </p:cNvPr>
          <p:cNvPicPr preferRelativeResize="0"/>
          <p:nvPr/>
        </p:nvPicPr>
        <p:blipFill rotWithShape="1">
          <a:blip r:embed="rId11">
            <a:alphaModFix/>
          </a:blip>
          <a:srcRect/>
          <a:stretch/>
        </p:blipFill>
        <p:spPr>
          <a:xfrm rot="5490284">
            <a:off x="14398320" y="9281403"/>
            <a:ext cx="749657" cy="1441840"/>
          </a:xfrm>
          <a:prstGeom prst="rect">
            <a:avLst/>
          </a:prstGeom>
          <a:noFill/>
          <a:ln>
            <a:noFill/>
          </a:ln>
        </p:spPr>
      </p:pic>
      <p:pic>
        <p:nvPicPr>
          <p:cNvPr id="54" name="Google Shape;32;p1">
            <a:extLst>
              <a:ext uri="{FF2B5EF4-FFF2-40B4-BE49-F238E27FC236}">
                <a16:creationId xmlns:a16="http://schemas.microsoft.com/office/drawing/2014/main" id="{4EA34E2E-C540-49E3-AFFC-B1F7AC5D60B6}"/>
              </a:ext>
            </a:extLst>
          </p:cNvPr>
          <p:cNvPicPr preferRelativeResize="0"/>
          <p:nvPr/>
        </p:nvPicPr>
        <p:blipFill rotWithShape="1">
          <a:blip r:embed="rId11">
            <a:alphaModFix/>
          </a:blip>
          <a:srcRect/>
          <a:stretch/>
        </p:blipFill>
        <p:spPr>
          <a:xfrm rot="5490284">
            <a:off x="635627" y="8986245"/>
            <a:ext cx="749657" cy="1441840"/>
          </a:xfrm>
          <a:prstGeom prst="rect">
            <a:avLst/>
          </a:prstGeom>
          <a:noFill/>
          <a:ln>
            <a:noFill/>
          </a:ln>
        </p:spPr>
      </p:pic>
      <p:pic>
        <p:nvPicPr>
          <p:cNvPr id="55" name="Google Shape;33;p1">
            <a:extLst>
              <a:ext uri="{FF2B5EF4-FFF2-40B4-BE49-F238E27FC236}">
                <a16:creationId xmlns:a16="http://schemas.microsoft.com/office/drawing/2014/main" id="{625E659C-2AB5-4672-BC28-2C326F567548}"/>
              </a:ext>
            </a:extLst>
          </p:cNvPr>
          <p:cNvPicPr preferRelativeResize="0"/>
          <p:nvPr/>
        </p:nvPicPr>
        <p:blipFill rotWithShape="1">
          <a:blip r:embed="rId11">
            <a:alphaModFix/>
          </a:blip>
          <a:srcRect/>
          <a:stretch/>
        </p:blipFill>
        <p:spPr>
          <a:xfrm rot="5490284">
            <a:off x="312276" y="8297735"/>
            <a:ext cx="558316" cy="1073827"/>
          </a:xfrm>
          <a:prstGeom prst="rect">
            <a:avLst/>
          </a:prstGeom>
          <a:noFill/>
          <a:ln>
            <a:noFill/>
          </a:ln>
        </p:spPr>
      </p:pic>
      <p:pic>
        <p:nvPicPr>
          <p:cNvPr id="57" name="图片 17">
            <a:extLst>
              <a:ext uri="{FF2B5EF4-FFF2-40B4-BE49-F238E27FC236}">
                <a16:creationId xmlns:a16="http://schemas.microsoft.com/office/drawing/2014/main" id="{C434CD6A-D4C3-4FBC-97CF-C4D82C93FE3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5606456" y="8644467"/>
            <a:ext cx="2476499" cy="1682678"/>
          </a:xfrm>
          <a:prstGeom prst="rect">
            <a:avLst/>
          </a:prstGeom>
        </p:spPr>
      </p:pic>
      <p:pic>
        <p:nvPicPr>
          <p:cNvPr id="61" name="Google Shape;29;p1">
            <a:extLst>
              <a:ext uri="{FF2B5EF4-FFF2-40B4-BE49-F238E27FC236}">
                <a16:creationId xmlns:a16="http://schemas.microsoft.com/office/drawing/2014/main" id="{A7E3FD4A-58B8-42BA-8451-F37FF3A9FD27}"/>
              </a:ext>
            </a:extLst>
          </p:cNvPr>
          <p:cNvPicPr preferRelativeResize="0"/>
          <p:nvPr/>
        </p:nvPicPr>
        <p:blipFill rotWithShape="1">
          <a:blip r:embed="rId11">
            <a:alphaModFix/>
          </a:blip>
          <a:srcRect/>
          <a:stretch/>
        </p:blipFill>
        <p:spPr>
          <a:xfrm rot="5490284">
            <a:off x="10582250" y="9726784"/>
            <a:ext cx="449039" cy="863653"/>
          </a:xfrm>
          <a:prstGeom prst="rect">
            <a:avLst/>
          </a:prstGeom>
          <a:noFill/>
          <a:ln>
            <a:noFill/>
          </a:ln>
        </p:spPr>
      </p:pic>
      <p:pic>
        <p:nvPicPr>
          <p:cNvPr id="62" name="Google Shape;30;p1">
            <a:extLst>
              <a:ext uri="{FF2B5EF4-FFF2-40B4-BE49-F238E27FC236}">
                <a16:creationId xmlns:a16="http://schemas.microsoft.com/office/drawing/2014/main" id="{CABE9CAF-462C-4053-89BA-DAF62297C008}"/>
              </a:ext>
            </a:extLst>
          </p:cNvPr>
          <p:cNvPicPr preferRelativeResize="0"/>
          <p:nvPr/>
        </p:nvPicPr>
        <p:blipFill rotWithShape="1">
          <a:blip r:embed="rId11">
            <a:alphaModFix/>
          </a:blip>
          <a:srcRect/>
          <a:stretch/>
        </p:blipFill>
        <p:spPr>
          <a:xfrm rot="5490284">
            <a:off x="11586885" y="9525823"/>
            <a:ext cx="540666" cy="1039882"/>
          </a:xfrm>
          <a:prstGeom prst="rect">
            <a:avLst/>
          </a:prstGeom>
          <a:noFill/>
          <a:ln>
            <a:noFill/>
          </a:ln>
        </p:spPr>
      </p:pic>
      <p:pic>
        <p:nvPicPr>
          <p:cNvPr id="63" name="Google Shape;31;p1">
            <a:extLst>
              <a:ext uri="{FF2B5EF4-FFF2-40B4-BE49-F238E27FC236}">
                <a16:creationId xmlns:a16="http://schemas.microsoft.com/office/drawing/2014/main" id="{375AE39E-0D98-4DE2-8F85-9B75505087EE}"/>
              </a:ext>
            </a:extLst>
          </p:cNvPr>
          <p:cNvPicPr preferRelativeResize="0"/>
          <p:nvPr/>
        </p:nvPicPr>
        <p:blipFill rotWithShape="1">
          <a:blip r:embed="rId11">
            <a:alphaModFix/>
          </a:blip>
          <a:srcRect/>
          <a:stretch/>
        </p:blipFill>
        <p:spPr>
          <a:xfrm rot="5490284">
            <a:off x="14881318" y="9268722"/>
            <a:ext cx="749657" cy="1441840"/>
          </a:xfrm>
          <a:prstGeom prst="rect">
            <a:avLst/>
          </a:prstGeom>
          <a:noFill/>
          <a:ln>
            <a:noFill/>
          </a:ln>
        </p:spPr>
      </p:pic>
      <p:pic>
        <p:nvPicPr>
          <p:cNvPr id="64" name="Google Shape;32;p1">
            <a:extLst>
              <a:ext uri="{FF2B5EF4-FFF2-40B4-BE49-F238E27FC236}">
                <a16:creationId xmlns:a16="http://schemas.microsoft.com/office/drawing/2014/main" id="{27894489-BD03-4261-835B-0C82329DE120}"/>
              </a:ext>
            </a:extLst>
          </p:cNvPr>
          <p:cNvPicPr preferRelativeResize="0"/>
          <p:nvPr/>
        </p:nvPicPr>
        <p:blipFill rotWithShape="1">
          <a:blip r:embed="rId11">
            <a:alphaModFix/>
          </a:blip>
          <a:srcRect/>
          <a:stretch/>
        </p:blipFill>
        <p:spPr>
          <a:xfrm rot="5490284">
            <a:off x="788027" y="9138645"/>
            <a:ext cx="749657" cy="1441840"/>
          </a:xfrm>
          <a:prstGeom prst="rect">
            <a:avLst/>
          </a:prstGeom>
          <a:noFill/>
          <a:ln>
            <a:noFill/>
          </a:ln>
        </p:spPr>
      </p:pic>
      <p:pic>
        <p:nvPicPr>
          <p:cNvPr id="65" name="Google Shape;33;p1">
            <a:extLst>
              <a:ext uri="{FF2B5EF4-FFF2-40B4-BE49-F238E27FC236}">
                <a16:creationId xmlns:a16="http://schemas.microsoft.com/office/drawing/2014/main" id="{12A54061-3E9E-4ADB-9536-FA38AFB31DA9}"/>
              </a:ext>
            </a:extLst>
          </p:cNvPr>
          <p:cNvPicPr preferRelativeResize="0"/>
          <p:nvPr/>
        </p:nvPicPr>
        <p:blipFill rotWithShape="1">
          <a:blip r:embed="rId11">
            <a:alphaModFix/>
          </a:blip>
          <a:srcRect/>
          <a:stretch/>
        </p:blipFill>
        <p:spPr>
          <a:xfrm rot="5490284">
            <a:off x="464676" y="8450135"/>
            <a:ext cx="558316" cy="1073827"/>
          </a:xfrm>
          <a:prstGeom prst="rect">
            <a:avLst/>
          </a:prstGeom>
          <a:noFill/>
          <a:ln>
            <a:noFill/>
          </a:ln>
        </p:spPr>
      </p:pic>
      <p:pic>
        <p:nvPicPr>
          <p:cNvPr id="67" name="图片 17">
            <a:extLst>
              <a:ext uri="{FF2B5EF4-FFF2-40B4-BE49-F238E27FC236}">
                <a16:creationId xmlns:a16="http://schemas.microsoft.com/office/drawing/2014/main" id="{B5E635E9-8368-4116-B4E0-287C322E0E8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5758856" y="8796867"/>
            <a:ext cx="2476499" cy="1682678"/>
          </a:xfrm>
          <a:prstGeom prst="rect">
            <a:avLst/>
          </a:prstGeom>
        </p:spPr>
      </p:pic>
      <p:pic>
        <p:nvPicPr>
          <p:cNvPr id="76" name="Picture 75">
            <a:extLst>
              <a:ext uri="{FF2B5EF4-FFF2-40B4-BE49-F238E27FC236}">
                <a16:creationId xmlns:a16="http://schemas.microsoft.com/office/drawing/2014/main" id="{916C4D40-638D-4B6E-BF31-19EBAE48429D}"/>
              </a:ext>
            </a:extLst>
          </p:cNvPr>
          <p:cNvPicPr>
            <a:picLocks noChangeAspect="1"/>
          </p:cNvPicPr>
          <p:nvPr/>
        </p:nvPicPr>
        <p:blipFill>
          <a:blip r:embed="rId14"/>
          <a:stretch>
            <a:fillRect/>
          </a:stretch>
        </p:blipFill>
        <p:spPr>
          <a:xfrm>
            <a:off x="7367399" y="5706980"/>
            <a:ext cx="2583814" cy="4054890"/>
          </a:xfrm>
          <a:prstGeom prst="rect">
            <a:avLst/>
          </a:prstGeom>
        </p:spPr>
      </p:pic>
      <p:pic>
        <p:nvPicPr>
          <p:cNvPr id="27" name="Picture 26" descr="A picture containing hydrozoan&#10;&#10;Description automatically generated">
            <a:extLst>
              <a:ext uri="{FF2B5EF4-FFF2-40B4-BE49-F238E27FC236}">
                <a16:creationId xmlns:a16="http://schemas.microsoft.com/office/drawing/2014/main" id="{8F01DE4A-080B-4EBF-9634-7B948D196FA8}"/>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10000" b="90000" l="10000" r="90000">
                        <a14:backgroundMark x1="36035" y1="23090" x2="36035" y2="23090"/>
                        <a14:backgroundMark x1="41309" y1="21181" x2="41309" y2="21181"/>
                        <a14:backgroundMark x1="43652" y1="21528" x2="43652" y2="21528"/>
                        <a14:backgroundMark x1="58789" y1="21528" x2="58789" y2="21528"/>
                      </a14:backgroundRemoval>
                    </a14:imgEffect>
                  </a14:imgLayer>
                </a14:imgProps>
              </a:ext>
            </a:extLst>
          </a:blip>
          <a:stretch>
            <a:fillRect/>
          </a:stretch>
        </p:blipFill>
        <p:spPr>
          <a:xfrm>
            <a:off x="2988837" y="3522983"/>
            <a:ext cx="11832468" cy="7393802"/>
          </a:xfrm>
          <a:prstGeom prst="rect">
            <a:avLst/>
          </a:prstGeom>
        </p:spPr>
      </p:pic>
    </p:spTree>
    <p:extLst>
      <p:ext uri="{BB962C8B-B14F-4D97-AF65-F5344CB8AC3E}">
        <p14:creationId xmlns:p14="http://schemas.microsoft.com/office/powerpoint/2010/main" val="334376539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up)">
                                      <p:cBhvr>
                                        <p:cTn id="11" dur="500"/>
                                        <p:tgtEl>
                                          <p:spTgt spid="20"/>
                                        </p:tgtEl>
                                      </p:cBhvr>
                                    </p:animEffect>
                                  </p:childTnLst>
                                </p:cTn>
                              </p:par>
                              <p:par>
                                <p:cTn id="12" presetID="22" presetClass="exit" presetSubtype="4" fill="hold" nodeType="withEffect">
                                  <p:stCondLst>
                                    <p:cond delay="0"/>
                                  </p:stCondLst>
                                  <p:childTnLst>
                                    <p:animEffect transition="out" filter="wipe(down)">
                                      <p:cBhvr>
                                        <p:cTn id="13" dur="500"/>
                                        <p:tgtEl>
                                          <p:spTgt spid="76"/>
                                        </p:tgtEl>
                                      </p:cBhvr>
                                    </p:animEffect>
                                    <p:set>
                                      <p:cBhvr>
                                        <p:cTn id="14" dur="1" fill="hold">
                                          <p:stCondLst>
                                            <p:cond delay="499"/>
                                          </p:stCondLst>
                                        </p:cTn>
                                        <p:tgtEl>
                                          <p:spTgt spid="76"/>
                                        </p:tgtEl>
                                        <p:attrNameLst>
                                          <p:attrName>style.visibility</p:attrName>
                                        </p:attrNameLst>
                                      </p:cBhvr>
                                      <p:to>
                                        <p:strVal val="hidden"/>
                                      </p:to>
                                    </p:set>
                                  </p:childTnLst>
                                </p:cTn>
                              </p:par>
                            </p:childTnLst>
                          </p:cTn>
                        </p:par>
                        <p:par>
                          <p:cTn id="15" fill="hold">
                            <p:stCondLst>
                              <p:cond delay="1000"/>
                            </p:stCondLst>
                            <p:childTnLst>
                              <p:par>
                                <p:cTn id="16" presetID="22" presetClass="entr" presetSubtype="4" fill="hold" nodeType="after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wipe(down)">
                                      <p:cBhvr>
                                        <p:cTn id="1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26"/>
        <p:cNvGrpSpPr/>
        <p:nvPr/>
      </p:nvGrpSpPr>
      <p:grpSpPr>
        <a:xfrm>
          <a:off x="0" y="0"/>
          <a:ext cx="0" cy="0"/>
          <a:chOff x="0" y="0"/>
          <a:chExt cx="0" cy="0"/>
        </a:xfrm>
      </p:grpSpPr>
      <p:pic>
        <p:nvPicPr>
          <p:cNvPr id="44" name="图片 1">
            <a:extLst>
              <a:ext uri="{FF2B5EF4-FFF2-40B4-BE49-F238E27FC236}">
                <a16:creationId xmlns:a16="http://schemas.microsoft.com/office/drawing/2014/main" id="{C600D917-E7C0-43AC-BA05-908CA7DCC7F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003"/>
          <a:stretch/>
        </p:blipFill>
        <p:spPr>
          <a:xfrm>
            <a:off x="-203200" y="1053119"/>
            <a:ext cx="19176999" cy="9282871"/>
          </a:xfrm>
          <a:prstGeom prst="rect">
            <a:avLst/>
          </a:prstGeom>
        </p:spPr>
      </p:pic>
      <p:grpSp>
        <p:nvGrpSpPr>
          <p:cNvPr id="331" name="Google Shape;331;p13"/>
          <p:cNvGrpSpPr/>
          <p:nvPr/>
        </p:nvGrpSpPr>
        <p:grpSpPr>
          <a:xfrm>
            <a:off x="546758" y="1053120"/>
            <a:ext cx="17741242" cy="10939881"/>
            <a:chOff x="0" y="0"/>
            <a:chExt cx="23654990" cy="14586509"/>
          </a:xfrm>
        </p:grpSpPr>
        <p:pic>
          <p:nvPicPr>
            <p:cNvPr id="332" name="Google Shape;332;p13"/>
            <p:cNvPicPr preferRelativeResize="0"/>
            <p:nvPr/>
          </p:nvPicPr>
          <p:blipFill rotWithShape="1">
            <a:blip r:embed="rId5">
              <a:alphaModFix/>
            </a:blip>
            <a:srcRect/>
            <a:stretch/>
          </p:blipFill>
          <p:spPr>
            <a:xfrm rot="3201128">
              <a:off x="1713345" y="1871202"/>
              <a:ext cx="9109957" cy="8848046"/>
            </a:xfrm>
            <a:prstGeom prst="rect">
              <a:avLst/>
            </a:prstGeom>
            <a:noFill/>
            <a:ln>
              <a:noFill/>
            </a:ln>
          </p:spPr>
        </p:pic>
        <p:pic>
          <p:nvPicPr>
            <p:cNvPr id="333" name="Google Shape;333;p13"/>
            <p:cNvPicPr preferRelativeResize="0"/>
            <p:nvPr/>
          </p:nvPicPr>
          <p:blipFill rotWithShape="1">
            <a:blip r:embed="rId6">
              <a:alphaModFix/>
            </a:blip>
            <a:srcRect/>
            <a:stretch/>
          </p:blipFill>
          <p:spPr>
            <a:xfrm rot="3201128">
              <a:off x="12831687" y="3867260"/>
              <a:ext cx="9109957" cy="8848046"/>
            </a:xfrm>
            <a:prstGeom prst="rect">
              <a:avLst/>
            </a:prstGeom>
            <a:noFill/>
            <a:ln>
              <a:noFill/>
            </a:ln>
          </p:spPr>
        </p:pic>
      </p:grpSp>
      <p:pic>
        <p:nvPicPr>
          <p:cNvPr id="362" name="Google Shape;362;p13"/>
          <p:cNvPicPr preferRelativeResize="0"/>
          <p:nvPr/>
        </p:nvPicPr>
        <p:blipFill rotWithShape="1">
          <a:blip r:embed="rId7">
            <a:alphaModFix/>
          </a:blip>
          <a:srcRect/>
          <a:stretch/>
        </p:blipFill>
        <p:spPr>
          <a:xfrm rot="1725257">
            <a:off x="3370266" y="873144"/>
            <a:ext cx="2662173" cy="2096461"/>
          </a:xfrm>
          <a:prstGeom prst="rect">
            <a:avLst/>
          </a:prstGeom>
          <a:noFill/>
          <a:ln>
            <a:noFill/>
          </a:ln>
        </p:spPr>
      </p:pic>
      <p:pic>
        <p:nvPicPr>
          <p:cNvPr id="363" name="Google Shape;363;p13"/>
          <p:cNvPicPr preferRelativeResize="0"/>
          <p:nvPr/>
        </p:nvPicPr>
        <p:blipFill rotWithShape="1">
          <a:blip r:embed="rId7">
            <a:alphaModFix/>
          </a:blip>
          <a:srcRect/>
          <a:stretch/>
        </p:blipFill>
        <p:spPr>
          <a:xfrm rot="-88197">
            <a:off x="1094629" y="563775"/>
            <a:ext cx="1614534" cy="1271446"/>
          </a:xfrm>
          <a:prstGeom prst="rect">
            <a:avLst/>
          </a:prstGeom>
          <a:noFill/>
          <a:ln>
            <a:noFill/>
          </a:ln>
        </p:spPr>
      </p:pic>
      <p:pic>
        <p:nvPicPr>
          <p:cNvPr id="364" name="Google Shape;364;p13"/>
          <p:cNvPicPr preferRelativeResize="0"/>
          <p:nvPr/>
        </p:nvPicPr>
        <p:blipFill rotWithShape="1">
          <a:blip r:embed="rId7">
            <a:alphaModFix/>
          </a:blip>
          <a:srcRect/>
          <a:stretch/>
        </p:blipFill>
        <p:spPr>
          <a:xfrm rot="-1349361" flipH="1">
            <a:off x="16106898" y="1414292"/>
            <a:ext cx="1331550" cy="1048596"/>
          </a:xfrm>
          <a:prstGeom prst="rect">
            <a:avLst/>
          </a:prstGeom>
          <a:noFill/>
          <a:ln>
            <a:noFill/>
          </a:ln>
        </p:spPr>
      </p:pic>
      <p:sp>
        <p:nvSpPr>
          <p:cNvPr id="41" name="TextBox 40">
            <a:extLst>
              <a:ext uri="{FF2B5EF4-FFF2-40B4-BE49-F238E27FC236}">
                <a16:creationId xmlns:a16="http://schemas.microsoft.com/office/drawing/2014/main" id="{DD127C6A-2C19-4D2F-BD39-DAC3732E9468}"/>
              </a:ext>
            </a:extLst>
          </p:cNvPr>
          <p:cNvSpPr txBox="1"/>
          <p:nvPr/>
        </p:nvSpPr>
        <p:spPr>
          <a:xfrm>
            <a:off x="6456383" y="988516"/>
            <a:ext cx="9402484" cy="4154984"/>
          </a:xfrm>
          <a:prstGeom prst="rect">
            <a:avLst/>
          </a:prstGeom>
          <a:noFill/>
        </p:spPr>
        <p:txBody>
          <a:bodyPr wrap="square">
            <a:spAutoFit/>
          </a:bodyPr>
          <a:lstStyle/>
          <a:p>
            <a:pPr algn="ctr"/>
            <a:r>
              <a:rPr lang="nl-NL" sz="6600" b="1" dirty="0">
                <a:solidFill>
                  <a:srgbClr val="002060"/>
                </a:solidFill>
                <a:effectLst/>
                <a:latin typeface="UVN Bach Dang Nang" panose="02070803090706020303" pitchFamily="18" charset="0"/>
                <a:ea typeface="Times New Roman" panose="02020603050405020304" pitchFamily="18" charset="0"/>
              </a:rPr>
              <a:t>Theo em, vẻ đẹp bên ngoài hay nét đẹp tâm hồn quan trọng hơn? </a:t>
            </a:r>
          </a:p>
          <a:p>
            <a:pPr algn="ctr"/>
            <a:r>
              <a:rPr lang="nl-NL" sz="6600" b="1" dirty="0">
                <a:solidFill>
                  <a:srgbClr val="002060"/>
                </a:solidFill>
                <a:effectLst/>
                <a:latin typeface="UVN Bach Dang Nang" panose="02070803090706020303" pitchFamily="18" charset="0"/>
                <a:ea typeface="Times New Roman" panose="02020603050405020304" pitchFamily="18" charset="0"/>
              </a:rPr>
              <a:t>Vì sao?</a:t>
            </a:r>
            <a:endParaRPr lang="en-US" sz="6600" b="1" dirty="0">
              <a:solidFill>
                <a:srgbClr val="002060"/>
              </a:solidFill>
              <a:latin typeface="UVN Bach Dang Nang" panose="02070803090706020303" pitchFamily="18" charset="0"/>
            </a:endParaRPr>
          </a:p>
        </p:txBody>
      </p:sp>
      <p:pic>
        <p:nvPicPr>
          <p:cNvPr id="42" name="图片 31">
            <a:extLst>
              <a:ext uri="{FF2B5EF4-FFF2-40B4-BE49-F238E27FC236}">
                <a16:creationId xmlns:a16="http://schemas.microsoft.com/office/drawing/2014/main" id="{6845B003-69BC-4EAB-A1BF-BE41C199A65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flipH="1">
            <a:off x="0" y="5294986"/>
            <a:ext cx="4724909" cy="5265574"/>
          </a:xfrm>
          <a:prstGeom prst="rect">
            <a:avLst/>
          </a:prstGeom>
        </p:spPr>
      </p:pic>
      <p:pic>
        <p:nvPicPr>
          <p:cNvPr id="45" name="Google Shape;384;p14">
            <a:extLst>
              <a:ext uri="{FF2B5EF4-FFF2-40B4-BE49-F238E27FC236}">
                <a16:creationId xmlns:a16="http://schemas.microsoft.com/office/drawing/2014/main" id="{7E3F95BA-CC9A-4496-B678-6E62CA9EDC86}"/>
              </a:ext>
            </a:extLst>
          </p:cNvPr>
          <p:cNvPicPr preferRelativeResize="0"/>
          <p:nvPr/>
        </p:nvPicPr>
        <p:blipFill rotWithShape="1">
          <a:blip r:embed="rId9">
            <a:alphaModFix amt="19999"/>
            <a:extLst>
              <a:ext uri="{BEBA8EAE-BF5A-486C-A8C5-ECC9F3942E4B}">
                <a14:imgProps xmlns:a14="http://schemas.microsoft.com/office/drawing/2010/main">
                  <a14:imgLayer r:embed="rId10">
                    <a14:imgEffect>
                      <a14:saturation sat="400000"/>
                    </a14:imgEffect>
                  </a14:imgLayer>
                </a14:imgProps>
              </a:ext>
            </a:extLst>
          </a:blip>
          <a:srcRect/>
          <a:stretch/>
        </p:blipFill>
        <p:spPr>
          <a:xfrm>
            <a:off x="6006695" y="267366"/>
            <a:ext cx="10789388" cy="5265574"/>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2000"/>
                                        <p:tgtEl>
                                          <p:spTgt spid="42"/>
                                        </p:tgtEl>
                                      </p:cBhvr>
                                    </p:animEffect>
                                  </p:childTnLst>
                                </p:cTn>
                              </p:par>
                              <p:par>
                                <p:cTn id="8" presetID="63" presetClass="path" presetSubtype="0" accel="50000" decel="50000" fill="hold" nodeType="withEffect">
                                  <p:stCondLst>
                                    <p:cond delay="0"/>
                                  </p:stCondLst>
                                  <p:childTnLst>
                                    <p:animMotion origin="layout" path="M 0.01336 0.9375 L 3.33333E-6 -4.69136E-6 " pathEditMode="relative" rAng="0" ptsTypes="AA">
                                      <p:cBhvr>
                                        <p:cTn id="9" dur="2000" fill="hold"/>
                                        <p:tgtEl>
                                          <p:spTgt spid="42"/>
                                        </p:tgtEl>
                                        <p:attrNameLst>
                                          <p:attrName>ppt_x</p:attrName>
                                          <p:attrName>ppt_y</p:attrName>
                                        </p:attrNameLst>
                                      </p:cBhvr>
                                      <p:rCtr x="-668" y="-46883"/>
                                    </p:animMotion>
                                  </p:childTnLst>
                                </p:cTn>
                              </p:par>
                              <p:par>
                                <p:cTn id="10" presetID="50" presetClass="entr" presetSubtype="0" decel="100000" fill="hold" nodeType="with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p:cTn id="12" dur="1000" fill="hold"/>
                                        <p:tgtEl>
                                          <p:spTgt spid="45"/>
                                        </p:tgtEl>
                                        <p:attrNameLst>
                                          <p:attrName>ppt_w</p:attrName>
                                        </p:attrNameLst>
                                      </p:cBhvr>
                                      <p:tavLst>
                                        <p:tav tm="0">
                                          <p:val>
                                            <p:strVal val="#ppt_w+.3"/>
                                          </p:val>
                                        </p:tav>
                                        <p:tav tm="100000">
                                          <p:val>
                                            <p:strVal val="#ppt_w"/>
                                          </p:val>
                                        </p:tav>
                                      </p:tavLst>
                                    </p:anim>
                                    <p:anim calcmode="lin" valueType="num">
                                      <p:cBhvr>
                                        <p:cTn id="13" dur="1000" fill="hold"/>
                                        <p:tgtEl>
                                          <p:spTgt spid="45"/>
                                        </p:tgtEl>
                                        <p:attrNameLst>
                                          <p:attrName>ppt_h</p:attrName>
                                        </p:attrNameLst>
                                      </p:cBhvr>
                                      <p:tavLst>
                                        <p:tav tm="0">
                                          <p:val>
                                            <p:strVal val="#ppt_h"/>
                                          </p:val>
                                        </p:tav>
                                        <p:tav tm="100000">
                                          <p:val>
                                            <p:strVal val="#ppt_h"/>
                                          </p:val>
                                        </p:tav>
                                      </p:tavLst>
                                    </p:anim>
                                    <p:animEffect transition="in" filter="fade">
                                      <p:cBhvr>
                                        <p:cTn id="14" dur="1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8"/>
        <p:cNvGrpSpPr/>
        <p:nvPr/>
      </p:nvGrpSpPr>
      <p:grpSpPr>
        <a:xfrm>
          <a:off x="0" y="0"/>
          <a:ext cx="0" cy="0"/>
          <a:chOff x="0" y="0"/>
          <a:chExt cx="0" cy="0"/>
        </a:xfrm>
      </p:grpSpPr>
      <p:pic>
        <p:nvPicPr>
          <p:cNvPr id="14" name="Picture 13" descr="A picture containing transport&#10;&#10;Description automatically generated">
            <a:extLst>
              <a:ext uri="{FF2B5EF4-FFF2-40B4-BE49-F238E27FC236}">
                <a16:creationId xmlns:a16="http://schemas.microsoft.com/office/drawing/2014/main" id="{5A79801C-73D1-4489-841E-C4107BE6E49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970" b="91843" l="9950" r="92065">
                        <a14:foregroundMark x1="52015" y1="18530" x2="90932" y2="83887"/>
                        <a14:foregroundMark x1="46474" y1="16717" x2="11713" y2="76133"/>
                        <a14:foregroundMark x1="11713" y1="76133" x2="15995" y2="82175"/>
                        <a14:foregroundMark x1="15995" y1="82175" x2="62343" y2="90232"/>
                        <a14:foregroundMark x1="62343" y1="90232" x2="86272" y2="87915"/>
                        <a14:foregroundMark x1="86272" y1="87915" x2="88917" y2="83787"/>
                        <a14:foregroundMark x1="88917" y1="83787" x2="88917" y2="83283"/>
                        <a14:foregroundMark x1="44332" y1="17120" x2="49874" y2="16113"/>
                        <a14:foregroundMark x1="49874" y1="16113" x2="87028" y2="65257"/>
                        <a14:foregroundMark x1="87028" y1="65257" x2="92317" y2="76334"/>
                        <a14:foregroundMark x1="92317" y1="76334" x2="92191" y2="83182"/>
                        <a14:foregroundMark x1="92191" y1="83182" x2="83501" y2="84592"/>
                        <a14:foregroundMark x1="10957" y1="75529" x2="9068" y2="80564"/>
                        <a14:foregroundMark x1="9068" y1="80564" x2="31360" y2="89225"/>
                        <a14:foregroundMark x1="31360" y1="89225" x2="76196" y2="91843"/>
                        <a14:foregroundMark x1="76196" y1="91843" x2="85264" y2="91541"/>
                      </a14:backgroundRemoval>
                    </a14:imgEffect>
                  </a14:imgLayer>
                </a14:imgProps>
              </a:ext>
            </a:extLst>
          </a:blip>
          <a:stretch>
            <a:fillRect/>
          </a:stretch>
        </p:blipFill>
        <p:spPr>
          <a:xfrm>
            <a:off x="12115780" y="-1338786"/>
            <a:ext cx="7935995" cy="9099434"/>
          </a:xfrm>
          <a:prstGeom prst="rect">
            <a:avLst/>
          </a:prstGeom>
        </p:spPr>
      </p:pic>
      <p:pic>
        <p:nvPicPr>
          <p:cNvPr id="10" name="图片 1">
            <a:extLst>
              <a:ext uri="{FF2B5EF4-FFF2-40B4-BE49-F238E27FC236}">
                <a16:creationId xmlns:a16="http://schemas.microsoft.com/office/drawing/2014/main" id="{61C5B34B-BDB6-48BC-902B-BC02EE125C2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0003"/>
          <a:stretch/>
        </p:blipFill>
        <p:spPr>
          <a:xfrm>
            <a:off x="17334" y="998483"/>
            <a:ext cx="18539423" cy="9384350"/>
          </a:xfrm>
          <a:prstGeom prst="rect">
            <a:avLst/>
          </a:prstGeom>
        </p:spPr>
      </p:pic>
      <p:pic>
        <p:nvPicPr>
          <p:cNvPr id="21" name="Google Shape;200;p6">
            <a:extLst>
              <a:ext uri="{FF2B5EF4-FFF2-40B4-BE49-F238E27FC236}">
                <a16:creationId xmlns:a16="http://schemas.microsoft.com/office/drawing/2014/main" id="{DA13A3DB-6F13-4E30-80DC-F78F1083276C}"/>
              </a:ext>
            </a:extLst>
          </p:cNvPr>
          <p:cNvPicPr preferRelativeResize="0"/>
          <p:nvPr/>
        </p:nvPicPr>
        <p:blipFill rotWithShape="1">
          <a:blip r:embed="rId7">
            <a:alphaModFix amt="28000"/>
          </a:blip>
          <a:srcRect/>
          <a:stretch/>
        </p:blipFill>
        <p:spPr>
          <a:xfrm rot="10800000" flipH="1">
            <a:off x="-73947" y="1459462"/>
            <a:ext cx="19047746" cy="5436357"/>
          </a:xfrm>
          <a:prstGeom prst="rect">
            <a:avLst/>
          </a:prstGeom>
          <a:noFill/>
          <a:ln>
            <a:noFill/>
          </a:ln>
        </p:spPr>
      </p:pic>
      <p:pic>
        <p:nvPicPr>
          <p:cNvPr id="9" name="Google Shape;200;p6">
            <a:extLst>
              <a:ext uri="{FF2B5EF4-FFF2-40B4-BE49-F238E27FC236}">
                <a16:creationId xmlns:a16="http://schemas.microsoft.com/office/drawing/2014/main" id="{06381CF5-1872-4912-940B-7DA136569699}"/>
              </a:ext>
            </a:extLst>
          </p:cNvPr>
          <p:cNvPicPr preferRelativeResize="0"/>
          <p:nvPr/>
        </p:nvPicPr>
        <p:blipFill rotWithShape="1">
          <a:blip r:embed="rId7">
            <a:alphaModFix amt="28000"/>
          </a:blip>
          <a:srcRect/>
          <a:stretch/>
        </p:blipFill>
        <p:spPr>
          <a:xfrm rot="10800000" flipH="1">
            <a:off x="-278974" y="2298672"/>
            <a:ext cx="16253747" cy="5436357"/>
          </a:xfrm>
          <a:prstGeom prst="rect">
            <a:avLst/>
          </a:prstGeom>
          <a:noFill/>
          <a:ln>
            <a:noFill/>
          </a:ln>
        </p:spPr>
      </p:pic>
      <p:pic>
        <p:nvPicPr>
          <p:cNvPr id="11" name="图片 41">
            <a:extLst>
              <a:ext uri="{FF2B5EF4-FFF2-40B4-BE49-F238E27FC236}">
                <a16:creationId xmlns:a16="http://schemas.microsoft.com/office/drawing/2014/main" id="{ADFEB499-FD07-4DC7-A061-23BCFA704EB9}"/>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a:fillRect/>
          </a:stretch>
        </p:blipFill>
        <p:spPr>
          <a:xfrm flipH="1">
            <a:off x="125380" y="230505"/>
            <a:ext cx="5744147" cy="2150916"/>
          </a:xfrm>
          <a:prstGeom prst="rect">
            <a:avLst/>
          </a:prstGeom>
        </p:spPr>
      </p:pic>
      <p:sp>
        <p:nvSpPr>
          <p:cNvPr id="18" name="Google Shape;101;p4">
            <a:extLst>
              <a:ext uri="{FF2B5EF4-FFF2-40B4-BE49-F238E27FC236}">
                <a16:creationId xmlns:a16="http://schemas.microsoft.com/office/drawing/2014/main" id="{FCD38D14-75D8-4BAE-B15F-2D7C8AE3C48A}"/>
              </a:ext>
            </a:extLst>
          </p:cNvPr>
          <p:cNvSpPr txBox="1"/>
          <p:nvPr/>
        </p:nvSpPr>
        <p:spPr>
          <a:xfrm>
            <a:off x="1189600" y="137565"/>
            <a:ext cx="4070133" cy="965371"/>
          </a:xfrm>
          <a:prstGeom prst="roundRect">
            <a:avLst/>
          </a:prstGeom>
          <a:noFill/>
          <a:ln>
            <a:noFill/>
            <a:prstDash val="lgDash"/>
          </a:ln>
        </p:spPr>
        <p:style>
          <a:lnRef idx="2">
            <a:schemeClr val="accent6"/>
          </a:lnRef>
          <a:fillRef idx="1">
            <a:schemeClr val="lt1"/>
          </a:fillRef>
          <a:effectRef idx="0">
            <a:schemeClr val="accent6"/>
          </a:effectRef>
          <a:fontRef idx="minor">
            <a:schemeClr val="dk1"/>
          </a:fontRef>
        </p:style>
        <p:txBody>
          <a:bodyPr spcFirstLastPara="1" wrap="square" lIns="0" tIns="0" rIns="0" bIns="0" anchor="t" anchorCtr="0">
            <a:spAutoFit/>
          </a:bodyPr>
          <a:lstStyle/>
          <a:p>
            <a:pPr marL="0" marR="0" lvl="0" indent="0" algn="ctr" rtl="0">
              <a:lnSpc>
                <a:spcPct val="105009"/>
              </a:lnSpc>
              <a:spcBef>
                <a:spcPts val="0"/>
              </a:spcBef>
              <a:spcAft>
                <a:spcPts val="0"/>
              </a:spcAft>
              <a:buNone/>
            </a:pPr>
            <a:r>
              <a:rPr lang="en-US" sz="5400" b="1" dirty="0" err="1">
                <a:solidFill>
                  <a:srgbClr val="002060"/>
                </a:solidFill>
                <a:latin typeface="UVF Curlz MT" panose="04040404050702020202" pitchFamily="82" charset="0"/>
                <a:sym typeface="Sacramento"/>
              </a:rPr>
              <a:t>Thử</a:t>
            </a:r>
            <a:r>
              <a:rPr lang="en-US" sz="5400" b="1" dirty="0">
                <a:solidFill>
                  <a:srgbClr val="002060"/>
                </a:solidFill>
                <a:latin typeface="UVF Curlz MT" panose="04040404050702020202" pitchFamily="82" charset="0"/>
                <a:sym typeface="Sacramento"/>
              </a:rPr>
              <a:t> </a:t>
            </a:r>
            <a:r>
              <a:rPr lang="en-US" sz="5400" b="1" dirty="0" err="1">
                <a:solidFill>
                  <a:srgbClr val="002060"/>
                </a:solidFill>
                <a:latin typeface="UVF Curlz MT" panose="04040404050702020202" pitchFamily="82" charset="0"/>
                <a:sym typeface="Sacramento"/>
              </a:rPr>
              <a:t>thách</a:t>
            </a:r>
            <a:r>
              <a:rPr lang="en-US" sz="5400" b="1" dirty="0">
                <a:solidFill>
                  <a:srgbClr val="002060"/>
                </a:solidFill>
                <a:latin typeface="UVF Curlz MT" panose="04040404050702020202" pitchFamily="82" charset="0"/>
                <a:sym typeface="Sacramento"/>
              </a:rPr>
              <a:t> </a:t>
            </a:r>
            <a:r>
              <a:rPr lang="en-US" sz="5400" b="1" dirty="0" err="1">
                <a:solidFill>
                  <a:srgbClr val="002060"/>
                </a:solidFill>
                <a:latin typeface="UVF Curlz MT" panose="04040404050702020202" pitchFamily="82" charset="0"/>
                <a:sym typeface="Sacramento"/>
              </a:rPr>
              <a:t>số</a:t>
            </a:r>
            <a:r>
              <a:rPr lang="en-US" sz="5400" b="1" dirty="0">
                <a:solidFill>
                  <a:srgbClr val="002060"/>
                </a:solidFill>
                <a:latin typeface="UVF Curlz MT" panose="04040404050702020202" pitchFamily="82" charset="0"/>
                <a:sym typeface="Sacramento"/>
              </a:rPr>
              <a:t> 2</a:t>
            </a:r>
            <a:endParaRPr sz="5400" b="1" dirty="0">
              <a:solidFill>
                <a:srgbClr val="002060"/>
              </a:solidFill>
              <a:latin typeface="UVF Curlz MT" panose="04040404050702020202" pitchFamily="82" charset="0"/>
            </a:endParaRPr>
          </a:p>
        </p:txBody>
      </p:sp>
      <p:pic>
        <p:nvPicPr>
          <p:cNvPr id="19" name="图片 1">
            <a:extLst>
              <a:ext uri="{FF2B5EF4-FFF2-40B4-BE49-F238E27FC236}">
                <a16:creationId xmlns:a16="http://schemas.microsoft.com/office/drawing/2014/main" id="{1BE2A16E-151A-4703-9D8A-4A18BF6FBCB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543561" y="8443662"/>
            <a:ext cx="5370701" cy="2512014"/>
          </a:xfrm>
          <a:prstGeom prst="rect">
            <a:avLst/>
          </a:prstGeom>
        </p:spPr>
      </p:pic>
      <p:pic>
        <p:nvPicPr>
          <p:cNvPr id="20" name="图片 1">
            <a:extLst>
              <a:ext uri="{FF2B5EF4-FFF2-40B4-BE49-F238E27FC236}">
                <a16:creationId xmlns:a16="http://schemas.microsoft.com/office/drawing/2014/main" id="{068135E0-CD67-495A-8693-CCC2E9BCFB9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5336641" y="8331797"/>
            <a:ext cx="5370701" cy="2512014"/>
          </a:xfrm>
          <a:prstGeom prst="rect">
            <a:avLst/>
          </a:prstGeom>
        </p:spPr>
      </p:pic>
      <p:pic>
        <p:nvPicPr>
          <p:cNvPr id="4" name="Picture 3" descr="Diagram&#10;&#10;Description automatically generated">
            <a:extLst>
              <a:ext uri="{FF2B5EF4-FFF2-40B4-BE49-F238E27FC236}">
                <a16:creationId xmlns:a16="http://schemas.microsoft.com/office/drawing/2014/main" id="{8E1F921E-457C-4E3B-AA02-766E14D840A8}"/>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1627" b="85482" l="2700" r="94900">
                        <a14:foregroundMark x1="67000" y1="2753" x2="65800" y2="4881"/>
                        <a14:foregroundMark x1="59400" y1="23404" x2="54400" y2="34418"/>
                        <a14:foregroundMark x1="56100" y1="23905" x2="56100" y2="23905"/>
                        <a14:foregroundMark x1="8000" y1="56070" x2="8000" y2="56070"/>
                        <a14:foregroundMark x1="2900" y1="63454" x2="2900" y2="63454"/>
                        <a14:foregroundMark x1="4200" y1="54568" x2="4200" y2="54568"/>
                        <a14:foregroundMark x1="25300" y1="85732" x2="25300" y2="85732"/>
                        <a14:foregroundMark x1="94900" y1="70338" x2="94900" y2="70338"/>
                        <a14:foregroundMark x1="66300" y1="1627" x2="66300" y2="1627"/>
                      </a14:backgroundRemoval>
                    </a14:imgEffect>
                    <a14:imgEffect>
                      <a14:saturation sat="200000"/>
                    </a14:imgEffect>
                  </a14:imgLayer>
                </a14:imgProps>
              </a:ext>
            </a:extLst>
          </a:blip>
          <a:srcRect b="10327"/>
          <a:stretch/>
        </p:blipFill>
        <p:spPr>
          <a:xfrm>
            <a:off x="13380097" y="5842000"/>
            <a:ext cx="4227474" cy="3458774"/>
          </a:xfrm>
          <a:prstGeom prst="rect">
            <a:avLst/>
          </a:prstGeom>
        </p:spPr>
      </p:pic>
      <p:pic>
        <p:nvPicPr>
          <p:cNvPr id="26" name="Google Shape;208;p6">
            <a:extLst>
              <a:ext uri="{FF2B5EF4-FFF2-40B4-BE49-F238E27FC236}">
                <a16:creationId xmlns:a16="http://schemas.microsoft.com/office/drawing/2014/main" id="{543034FB-9489-4B7C-AE4F-F38268FB4048}"/>
              </a:ext>
            </a:extLst>
          </p:cNvPr>
          <p:cNvPicPr preferRelativeResize="0"/>
          <p:nvPr/>
        </p:nvPicPr>
        <p:blipFill rotWithShape="1">
          <a:blip r:embed="rId12">
            <a:alphaModFix/>
          </a:blip>
          <a:srcRect/>
          <a:stretch/>
        </p:blipFill>
        <p:spPr>
          <a:xfrm>
            <a:off x="16571614" y="760765"/>
            <a:ext cx="1206451" cy="1251830"/>
          </a:xfrm>
          <a:prstGeom prst="rect">
            <a:avLst/>
          </a:prstGeom>
          <a:noFill/>
          <a:ln>
            <a:noFill/>
          </a:ln>
        </p:spPr>
      </p:pic>
      <p:sp>
        <p:nvSpPr>
          <p:cNvPr id="13" name="Google Shape;101;p4">
            <a:extLst>
              <a:ext uri="{FF2B5EF4-FFF2-40B4-BE49-F238E27FC236}">
                <a16:creationId xmlns:a16="http://schemas.microsoft.com/office/drawing/2014/main" id="{CE9733E6-8F31-4A72-9EE8-D105A6A08FC5}"/>
              </a:ext>
            </a:extLst>
          </p:cNvPr>
          <p:cNvSpPr txBox="1"/>
          <p:nvPr/>
        </p:nvSpPr>
        <p:spPr>
          <a:xfrm>
            <a:off x="399064" y="1975933"/>
            <a:ext cx="13863621" cy="6006751"/>
          </a:xfrm>
          <a:prstGeom prst="roundRect">
            <a:avLst/>
          </a:prstGeom>
          <a:noFill/>
          <a:ln>
            <a:noFill/>
            <a:prstDash val="lgDash"/>
          </a:ln>
        </p:spPr>
        <p:style>
          <a:lnRef idx="2">
            <a:schemeClr val="accent6"/>
          </a:lnRef>
          <a:fillRef idx="1">
            <a:schemeClr val="lt1"/>
          </a:fillRef>
          <a:effectRef idx="0">
            <a:schemeClr val="accent6"/>
          </a:effectRef>
          <a:fontRef idx="minor">
            <a:schemeClr val="dk1"/>
          </a:fontRef>
        </p:style>
        <p:txBody>
          <a:bodyPr spcFirstLastPara="1" wrap="square" lIns="0" tIns="0" rIns="0" bIns="0" anchor="t" anchorCtr="0">
            <a:spAutoFit/>
          </a:bodyPr>
          <a:lstStyle/>
          <a:p>
            <a:pPr marL="0" marR="0" lvl="0" indent="0" algn="just" rtl="0">
              <a:lnSpc>
                <a:spcPct val="105009"/>
              </a:lnSpc>
              <a:spcBef>
                <a:spcPts val="0"/>
              </a:spcBef>
              <a:spcAft>
                <a:spcPts val="0"/>
              </a:spcAft>
              <a:buNone/>
            </a:pPr>
            <a:r>
              <a:rPr lang="en-US" sz="4800" dirty="0" err="1">
                <a:solidFill>
                  <a:srgbClr val="AD2545"/>
                </a:solidFill>
                <a:latin typeface="UVN Bach Dang Nang" panose="02070803090706020303" pitchFamily="18" charset="0"/>
                <a:sym typeface="Sacramento"/>
              </a:rPr>
              <a:t>Hãy</a:t>
            </a:r>
            <a:r>
              <a:rPr lang="en-US" sz="4800" dirty="0">
                <a:solidFill>
                  <a:srgbClr val="AD2545"/>
                </a:solidFill>
                <a:latin typeface="UVN Bach Dang Nang" panose="02070803090706020303" pitchFamily="18" charset="0"/>
                <a:sym typeface="Sacramento"/>
              </a:rPr>
              <a:t> </a:t>
            </a:r>
            <a:r>
              <a:rPr lang="en-US" sz="4800" dirty="0" err="1">
                <a:solidFill>
                  <a:srgbClr val="AD2545"/>
                </a:solidFill>
                <a:latin typeface="UVN Bach Dang Nang" panose="02070803090706020303" pitchFamily="18" charset="0"/>
                <a:sym typeface="Sacramento"/>
              </a:rPr>
              <a:t>giúp</a:t>
            </a:r>
            <a:r>
              <a:rPr lang="en-US" sz="4800" dirty="0">
                <a:solidFill>
                  <a:srgbClr val="AD2545"/>
                </a:solidFill>
                <a:latin typeface="UVN Bach Dang Nang" panose="02070803090706020303" pitchFamily="18" charset="0"/>
                <a:sym typeface="Sacramento"/>
              </a:rPr>
              <a:t> </a:t>
            </a:r>
            <a:r>
              <a:rPr lang="en-US" sz="4800" dirty="0" err="1">
                <a:solidFill>
                  <a:srgbClr val="AD2545"/>
                </a:solidFill>
                <a:latin typeface="UVN Bach Dang Nang" panose="02070803090706020303" pitchFamily="18" charset="0"/>
                <a:sym typeface="Sacramento"/>
              </a:rPr>
              <a:t>Lọ</a:t>
            </a:r>
            <a:r>
              <a:rPr lang="en-US" sz="4800" dirty="0">
                <a:solidFill>
                  <a:srgbClr val="AD2545"/>
                </a:solidFill>
                <a:latin typeface="UVN Bach Dang Nang" panose="02070803090706020303" pitchFamily="18" charset="0"/>
                <a:sym typeface="Sacramento"/>
              </a:rPr>
              <a:t> </a:t>
            </a:r>
            <a:r>
              <a:rPr lang="en-US" sz="4800" dirty="0" err="1">
                <a:solidFill>
                  <a:srgbClr val="AD2545"/>
                </a:solidFill>
                <a:latin typeface="UVN Bach Dang Nang" panose="02070803090706020303" pitchFamily="18" charset="0"/>
                <a:sym typeface="Sacramento"/>
              </a:rPr>
              <a:t>Lem</a:t>
            </a:r>
            <a:r>
              <a:rPr lang="en-US" sz="4800" dirty="0">
                <a:solidFill>
                  <a:srgbClr val="AD2545"/>
                </a:solidFill>
                <a:latin typeface="UVN Bach Dang Nang" panose="02070803090706020303" pitchFamily="18" charset="0"/>
                <a:sym typeface="Sacramento"/>
              </a:rPr>
              <a:t> </a:t>
            </a:r>
            <a:r>
              <a:rPr lang="en-US" sz="4800" dirty="0" err="1">
                <a:solidFill>
                  <a:srgbClr val="AD2545"/>
                </a:solidFill>
                <a:latin typeface="UVN Bach Dang Nang" panose="02070803090706020303" pitchFamily="18" charset="0"/>
                <a:sym typeface="Sacramento"/>
              </a:rPr>
              <a:t>thử</a:t>
            </a:r>
            <a:r>
              <a:rPr lang="en-US" sz="4800" dirty="0">
                <a:solidFill>
                  <a:srgbClr val="AD2545"/>
                </a:solidFill>
                <a:latin typeface="UVN Bach Dang Nang" panose="02070803090706020303" pitchFamily="18" charset="0"/>
                <a:sym typeface="Sacramento"/>
              </a:rPr>
              <a:t> </a:t>
            </a:r>
            <a:r>
              <a:rPr lang="en-US" sz="4800" dirty="0" err="1">
                <a:solidFill>
                  <a:srgbClr val="AD2545"/>
                </a:solidFill>
                <a:latin typeface="UVN Bach Dang Nang" panose="02070803090706020303" pitchFamily="18" charset="0"/>
                <a:sym typeface="Sacramento"/>
              </a:rPr>
              <a:t>vừa</a:t>
            </a:r>
            <a:r>
              <a:rPr lang="en-US" sz="4800" dirty="0">
                <a:solidFill>
                  <a:srgbClr val="AD2545"/>
                </a:solidFill>
                <a:latin typeface="UVN Bach Dang Nang" panose="02070803090706020303" pitchFamily="18" charset="0"/>
                <a:sym typeface="Sacramento"/>
              </a:rPr>
              <a:t> </a:t>
            </a:r>
            <a:r>
              <a:rPr lang="en-US" sz="4800" dirty="0" err="1">
                <a:solidFill>
                  <a:srgbClr val="AD2545"/>
                </a:solidFill>
                <a:latin typeface="UVN Bach Dang Nang" panose="02070803090706020303" pitchFamily="18" charset="0"/>
                <a:sym typeface="Sacramento"/>
              </a:rPr>
              <a:t>chiếc</a:t>
            </a:r>
            <a:r>
              <a:rPr lang="en-US" sz="4800" dirty="0">
                <a:solidFill>
                  <a:srgbClr val="AD2545"/>
                </a:solidFill>
                <a:latin typeface="UVN Bach Dang Nang" panose="02070803090706020303" pitchFamily="18" charset="0"/>
                <a:sym typeface="Sacramento"/>
              </a:rPr>
              <a:t> </a:t>
            </a:r>
            <a:r>
              <a:rPr lang="en-US" sz="4800" dirty="0" err="1">
                <a:solidFill>
                  <a:srgbClr val="AD2545"/>
                </a:solidFill>
                <a:latin typeface="UVN Bach Dang Nang" panose="02070803090706020303" pitchFamily="18" charset="0"/>
                <a:sym typeface="Sacramento"/>
              </a:rPr>
              <a:t>hài</a:t>
            </a:r>
            <a:r>
              <a:rPr lang="en-US" sz="4800" dirty="0">
                <a:solidFill>
                  <a:srgbClr val="AD2545"/>
                </a:solidFill>
                <a:latin typeface="UVN Bach Dang Nang" panose="02070803090706020303" pitchFamily="18" charset="0"/>
                <a:sym typeface="Sacramento"/>
              </a:rPr>
              <a:t> </a:t>
            </a:r>
            <a:r>
              <a:rPr lang="en-US" sz="4800" dirty="0" err="1">
                <a:solidFill>
                  <a:srgbClr val="AD2545"/>
                </a:solidFill>
                <a:latin typeface="UVN Bach Dang Nang" panose="02070803090706020303" pitchFamily="18" charset="0"/>
                <a:sym typeface="Sacramento"/>
              </a:rPr>
              <a:t>bằng</a:t>
            </a:r>
            <a:r>
              <a:rPr lang="en-US" sz="4800" dirty="0">
                <a:solidFill>
                  <a:srgbClr val="AD2545"/>
                </a:solidFill>
                <a:latin typeface="UVN Bach Dang Nang" panose="02070803090706020303" pitchFamily="18" charset="0"/>
                <a:sym typeface="Sacramento"/>
              </a:rPr>
              <a:t> </a:t>
            </a:r>
            <a:r>
              <a:rPr lang="en-US" sz="4800" dirty="0" err="1">
                <a:solidFill>
                  <a:srgbClr val="AD2545"/>
                </a:solidFill>
                <a:latin typeface="UVN Bach Dang Nang" panose="02070803090706020303" pitchFamily="18" charset="0"/>
                <a:sym typeface="Sacramento"/>
              </a:rPr>
              <a:t>cách</a:t>
            </a:r>
            <a:r>
              <a:rPr lang="en-US" sz="4800" dirty="0">
                <a:solidFill>
                  <a:srgbClr val="AD2545"/>
                </a:solidFill>
                <a:latin typeface="UVN Bach Dang Nang" panose="02070803090706020303" pitchFamily="18" charset="0"/>
                <a:sym typeface="Sacramento"/>
              </a:rPr>
              <a:t> </a:t>
            </a:r>
            <a:r>
              <a:rPr lang="en-US" sz="4800" dirty="0" err="1">
                <a:solidFill>
                  <a:srgbClr val="AD2545"/>
                </a:solidFill>
                <a:latin typeface="UVN Bach Dang Nang" panose="02070803090706020303" pitchFamily="18" charset="0"/>
                <a:sym typeface="Sacramento"/>
              </a:rPr>
              <a:t>tìm</a:t>
            </a:r>
            <a:r>
              <a:rPr lang="en-US" sz="4800" dirty="0">
                <a:solidFill>
                  <a:srgbClr val="AD2545"/>
                </a:solidFill>
                <a:latin typeface="UVN Bach Dang Nang" panose="02070803090706020303" pitchFamily="18" charset="0"/>
                <a:sym typeface="Sacramento"/>
              </a:rPr>
              <a:t> </a:t>
            </a:r>
            <a:r>
              <a:rPr lang="en-US" sz="4800" dirty="0" err="1">
                <a:solidFill>
                  <a:srgbClr val="AD2545"/>
                </a:solidFill>
                <a:latin typeface="UVN Bach Dang Nang" panose="02070803090706020303" pitchFamily="18" charset="0"/>
                <a:sym typeface="Sacramento"/>
              </a:rPr>
              <a:t>từ</a:t>
            </a:r>
            <a:r>
              <a:rPr lang="en-US" sz="4800" dirty="0">
                <a:solidFill>
                  <a:srgbClr val="AD2545"/>
                </a:solidFill>
                <a:latin typeface="UVN Bach Dang Nang" panose="02070803090706020303" pitchFamily="18" charset="0"/>
                <a:sym typeface="Sacramento"/>
              </a:rPr>
              <a:t>:</a:t>
            </a:r>
          </a:p>
          <a:p>
            <a:pPr marR="0" lvl="0" algn="just" rtl="0">
              <a:lnSpc>
                <a:spcPct val="105009"/>
              </a:lnSpc>
              <a:spcBef>
                <a:spcPts val="0"/>
              </a:spcBef>
              <a:spcAft>
                <a:spcPts val="0"/>
              </a:spcAft>
            </a:pPr>
            <a:r>
              <a:rPr lang="en-US" sz="4800" dirty="0">
                <a:solidFill>
                  <a:srgbClr val="002060"/>
                </a:solidFill>
                <a:latin typeface="UVN Bach Dang Nang" panose="02070803090706020303" pitchFamily="18" charset="0"/>
                <a:sym typeface="Sacramento"/>
              </a:rPr>
              <a:t>a. </a:t>
            </a:r>
            <a:r>
              <a:rPr lang="en-US" sz="4800" dirty="0" err="1">
                <a:solidFill>
                  <a:srgbClr val="002060"/>
                </a:solidFill>
                <a:latin typeface="UVN Bach Dang Nang" panose="02070803090706020303" pitchFamily="18" charset="0"/>
                <a:sym typeface="Sacramento"/>
              </a:rPr>
              <a:t>Chỉ</a:t>
            </a:r>
            <a:r>
              <a:rPr lang="en-US" sz="4800" dirty="0">
                <a:solidFill>
                  <a:srgbClr val="002060"/>
                </a:solidFill>
                <a:latin typeface="UVN Bach Dang Nang" panose="02070803090706020303" pitchFamily="18" charset="0"/>
                <a:sym typeface="Sacramento"/>
              </a:rPr>
              <a:t> </a:t>
            </a:r>
            <a:r>
              <a:rPr lang="en-US" sz="4800" dirty="0" err="1">
                <a:solidFill>
                  <a:srgbClr val="002060"/>
                </a:solidFill>
                <a:latin typeface="UVN Bach Dang Nang" panose="02070803090706020303" pitchFamily="18" charset="0"/>
                <a:sym typeface="Sacramento"/>
              </a:rPr>
              <a:t>dùng</a:t>
            </a:r>
            <a:r>
              <a:rPr lang="en-US" sz="4800" dirty="0">
                <a:solidFill>
                  <a:srgbClr val="002060"/>
                </a:solidFill>
                <a:latin typeface="UVN Bach Dang Nang" panose="02070803090706020303" pitchFamily="18" charset="0"/>
                <a:sym typeface="Sacramento"/>
              </a:rPr>
              <a:t> </a:t>
            </a:r>
            <a:r>
              <a:rPr lang="en-US" sz="4800" dirty="0" err="1">
                <a:solidFill>
                  <a:srgbClr val="002060"/>
                </a:solidFill>
                <a:latin typeface="UVN Bach Dang Nang" panose="02070803090706020303" pitchFamily="18" charset="0"/>
                <a:sym typeface="Sacramento"/>
              </a:rPr>
              <a:t>để</a:t>
            </a:r>
            <a:r>
              <a:rPr lang="en-US" sz="4800" dirty="0">
                <a:solidFill>
                  <a:srgbClr val="002060"/>
                </a:solidFill>
                <a:latin typeface="UVN Bach Dang Nang" panose="02070803090706020303" pitchFamily="18" charset="0"/>
                <a:sym typeface="Sacramento"/>
              </a:rPr>
              <a:t> </a:t>
            </a:r>
            <a:r>
              <a:rPr lang="en-US" sz="4800" dirty="0" err="1">
                <a:solidFill>
                  <a:srgbClr val="002060"/>
                </a:solidFill>
                <a:latin typeface="UVN Bach Dang Nang" panose="02070803090706020303" pitchFamily="18" charset="0"/>
                <a:sym typeface="Sacramento"/>
              </a:rPr>
              <a:t>thể</a:t>
            </a:r>
            <a:r>
              <a:rPr lang="en-US" sz="4800" dirty="0">
                <a:solidFill>
                  <a:srgbClr val="002060"/>
                </a:solidFill>
                <a:latin typeface="UVN Bach Dang Nang" panose="02070803090706020303" pitchFamily="18" charset="0"/>
                <a:sym typeface="Sacramento"/>
              </a:rPr>
              <a:t> </a:t>
            </a:r>
            <a:r>
              <a:rPr lang="en-US" sz="4800" dirty="0" err="1">
                <a:solidFill>
                  <a:srgbClr val="002060"/>
                </a:solidFill>
                <a:latin typeface="UVN Bach Dang Nang" panose="02070803090706020303" pitchFamily="18" charset="0"/>
                <a:sym typeface="Sacramento"/>
              </a:rPr>
              <a:t>hiện</a:t>
            </a:r>
            <a:r>
              <a:rPr lang="en-US" sz="4800" dirty="0">
                <a:solidFill>
                  <a:srgbClr val="002060"/>
                </a:solidFill>
                <a:latin typeface="UVN Bach Dang Nang" panose="02070803090706020303" pitchFamily="18" charset="0"/>
                <a:sym typeface="Sacramento"/>
              </a:rPr>
              <a:t> </a:t>
            </a:r>
            <a:r>
              <a:rPr lang="en-US" sz="4800" dirty="0" err="1">
                <a:solidFill>
                  <a:srgbClr val="002060"/>
                </a:solidFill>
                <a:latin typeface="UVN Bach Dang Nang" panose="02070803090706020303" pitchFamily="18" charset="0"/>
                <a:sym typeface="Sacramento"/>
              </a:rPr>
              <a:t>vẻ</a:t>
            </a:r>
            <a:r>
              <a:rPr lang="en-US" sz="4800" dirty="0">
                <a:solidFill>
                  <a:srgbClr val="002060"/>
                </a:solidFill>
                <a:latin typeface="UVN Bach Dang Nang" panose="02070803090706020303" pitchFamily="18" charset="0"/>
                <a:sym typeface="Sacramento"/>
              </a:rPr>
              <a:t> </a:t>
            </a:r>
            <a:r>
              <a:rPr lang="en-US" sz="4800" dirty="0" err="1">
                <a:solidFill>
                  <a:srgbClr val="002060"/>
                </a:solidFill>
                <a:latin typeface="UVN Bach Dang Nang" panose="02070803090706020303" pitchFamily="18" charset="0"/>
                <a:sym typeface="Sacramento"/>
              </a:rPr>
              <a:t>đẹp</a:t>
            </a:r>
            <a:r>
              <a:rPr lang="en-US" sz="4800" dirty="0">
                <a:solidFill>
                  <a:srgbClr val="002060"/>
                </a:solidFill>
                <a:latin typeface="UVN Bach Dang Nang" panose="02070803090706020303" pitchFamily="18" charset="0"/>
                <a:sym typeface="Sacramento"/>
              </a:rPr>
              <a:t> </a:t>
            </a:r>
            <a:r>
              <a:rPr lang="en-US" sz="4800" dirty="0" err="1">
                <a:solidFill>
                  <a:srgbClr val="002060"/>
                </a:solidFill>
                <a:latin typeface="UVN Bach Dang Nang" panose="02070803090706020303" pitchFamily="18" charset="0"/>
                <a:sym typeface="Sacramento"/>
              </a:rPr>
              <a:t>của</a:t>
            </a:r>
            <a:r>
              <a:rPr lang="en-US" sz="4800" dirty="0">
                <a:solidFill>
                  <a:srgbClr val="002060"/>
                </a:solidFill>
                <a:latin typeface="UVN Bach Dang Nang" panose="02070803090706020303" pitchFamily="18" charset="0"/>
                <a:sym typeface="Sacramento"/>
              </a:rPr>
              <a:t> </a:t>
            </a:r>
            <a:r>
              <a:rPr lang="en-US" sz="4800" dirty="0" err="1">
                <a:solidFill>
                  <a:srgbClr val="002060"/>
                </a:solidFill>
                <a:latin typeface="UVN Bach Dang Nang" panose="02070803090706020303" pitchFamily="18" charset="0"/>
                <a:sym typeface="Sacramento"/>
              </a:rPr>
              <a:t>thiên</a:t>
            </a:r>
            <a:r>
              <a:rPr lang="en-US" sz="4800" dirty="0">
                <a:solidFill>
                  <a:srgbClr val="002060"/>
                </a:solidFill>
                <a:latin typeface="UVN Bach Dang Nang" panose="02070803090706020303" pitchFamily="18" charset="0"/>
                <a:sym typeface="Sacramento"/>
              </a:rPr>
              <a:t> </a:t>
            </a:r>
            <a:r>
              <a:rPr lang="en-US" sz="4800" dirty="0" err="1">
                <a:solidFill>
                  <a:srgbClr val="002060"/>
                </a:solidFill>
                <a:latin typeface="UVN Bach Dang Nang" panose="02070803090706020303" pitchFamily="18" charset="0"/>
                <a:sym typeface="Sacramento"/>
              </a:rPr>
              <a:t>nhiên</a:t>
            </a:r>
            <a:r>
              <a:rPr lang="en-US" sz="4800" dirty="0">
                <a:solidFill>
                  <a:srgbClr val="002060"/>
                </a:solidFill>
                <a:latin typeface="UVN Bach Dang Nang" panose="02070803090706020303" pitchFamily="18" charset="0"/>
                <a:sym typeface="Sacramento"/>
              </a:rPr>
              <a:t>, </a:t>
            </a:r>
            <a:r>
              <a:rPr lang="en-US" sz="4800" dirty="0" err="1">
                <a:solidFill>
                  <a:srgbClr val="002060"/>
                </a:solidFill>
                <a:latin typeface="UVN Bach Dang Nang" panose="02070803090706020303" pitchFamily="18" charset="0"/>
                <a:sym typeface="Sacramento"/>
              </a:rPr>
              <a:t>cảnh</a:t>
            </a:r>
            <a:r>
              <a:rPr lang="en-US" sz="4800" dirty="0">
                <a:solidFill>
                  <a:srgbClr val="002060"/>
                </a:solidFill>
                <a:latin typeface="UVN Bach Dang Nang" panose="02070803090706020303" pitchFamily="18" charset="0"/>
                <a:sym typeface="Sacramento"/>
              </a:rPr>
              <a:t> </a:t>
            </a:r>
            <a:r>
              <a:rPr lang="en-US" sz="4800" dirty="0" err="1">
                <a:solidFill>
                  <a:srgbClr val="002060"/>
                </a:solidFill>
                <a:latin typeface="UVN Bach Dang Nang" panose="02070803090706020303" pitchFamily="18" charset="0"/>
                <a:sym typeface="Sacramento"/>
              </a:rPr>
              <a:t>vật</a:t>
            </a:r>
            <a:r>
              <a:rPr lang="en-US" sz="4800" dirty="0">
                <a:solidFill>
                  <a:srgbClr val="002060"/>
                </a:solidFill>
                <a:latin typeface="UVN Bach Dang Nang" panose="02070803090706020303" pitchFamily="18" charset="0"/>
                <a:sym typeface="Sacramento"/>
              </a:rPr>
              <a:t>.</a:t>
            </a:r>
          </a:p>
          <a:p>
            <a:pPr marR="0" lvl="0" algn="just" rtl="0">
              <a:lnSpc>
                <a:spcPct val="105009"/>
              </a:lnSpc>
              <a:spcBef>
                <a:spcPts val="0"/>
              </a:spcBef>
              <a:spcAft>
                <a:spcPts val="0"/>
              </a:spcAft>
            </a:pPr>
            <a:r>
              <a:rPr lang="en-US" sz="4800" dirty="0">
                <a:solidFill>
                  <a:srgbClr val="002060"/>
                </a:solidFill>
                <a:latin typeface="UVN Bach Dang Nang" panose="02070803090706020303" pitchFamily="18" charset="0"/>
                <a:sym typeface="Sacramento"/>
              </a:rPr>
              <a:t>b. </a:t>
            </a:r>
            <a:r>
              <a:rPr lang="en-US" sz="4800" dirty="0" err="1">
                <a:solidFill>
                  <a:srgbClr val="002060"/>
                </a:solidFill>
                <a:latin typeface="UVN Bach Dang Nang" panose="02070803090706020303" pitchFamily="18" charset="0"/>
                <a:sym typeface="Sacramento"/>
              </a:rPr>
              <a:t>Dùng</a:t>
            </a:r>
            <a:r>
              <a:rPr lang="en-US" sz="4800" dirty="0">
                <a:solidFill>
                  <a:srgbClr val="002060"/>
                </a:solidFill>
                <a:latin typeface="UVN Bach Dang Nang" panose="02070803090706020303" pitchFamily="18" charset="0"/>
                <a:sym typeface="Sacramento"/>
              </a:rPr>
              <a:t> </a:t>
            </a:r>
            <a:r>
              <a:rPr lang="en-US" sz="4800" dirty="0" err="1">
                <a:solidFill>
                  <a:srgbClr val="002060"/>
                </a:solidFill>
                <a:latin typeface="UVN Bach Dang Nang" panose="02070803090706020303" pitchFamily="18" charset="0"/>
                <a:sym typeface="Sacramento"/>
              </a:rPr>
              <a:t>để</a:t>
            </a:r>
            <a:r>
              <a:rPr lang="en-US" sz="4800" dirty="0">
                <a:solidFill>
                  <a:srgbClr val="002060"/>
                </a:solidFill>
                <a:latin typeface="UVN Bach Dang Nang" panose="02070803090706020303" pitchFamily="18" charset="0"/>
                <a:sym typeface="Sacramento"/>
              </a:rPr>
              <a:t> </a:t>
            </a:r>
            <a:r>
              <a:rPr lang="en-US" sz="4800" dirty="0" err="1">
                <a:solidFill>
                  <a:srgbClr val="002060"/>
                </a:solidFill>
                <a:latin typeface="UVN Bach Dang Nang" panose="02070803090706020303" pitchFamily="18" charset="0"/>
                <a:sym typeface="Sacramento"/>
              </a:rPr>
              <a:t>thể</a:t>
            </a:r>
            <a:r>
              <a:rPr lang="en-US" sz="4800" dirty="0">
                <a:solidFill>
                  <a:srgbClr val="002060"/>
                </a:solidFill>
                <a:latin typeface="UVN Bach Dang Nang" panose="02070803090706020303" pitchFamily="18" charset="0"/>
                <a:sym typeface="Sacramento"/>
              </a:rPr>
              <a:t> </a:t>
            </a:r>
            <a:r>
              <a:rPr lang="en-US" sz="4800" dirty="0" err="1">
                <a:solidFill>
                  <a:srgbClr val="002060"/>
                </a:solidFill>
                <a:latin typeface="UVN Bach Dang Nang" panose="02070803090706020303" pitchFamily="18" charset="0"/>
                <a:sym typeface="Sacramento"/>
              </a:rPr>
              <a:t>hiện</a:t>
            </a:r>
            <a:r>
              <a:rPr lang="en-US" sz="4800" dirty="0">
                <a:solidFill>
                  <a:srgbClr val="002060"/>
                </a:solidFill>
                <a:latin typeface="UVN Bach Dang Nang" panose="02070803090706020303" pitchFamily="18" charset="0"/>
                <a:sym typeface="Sacramento"/>
              </a:rPr>
              <a:t> </a:t>
            </a:r>
            <a:r>
              <a:rPr lang="en-US" sz="4800" dirty="0" err="1">
                <a:solidFill>
                  <a:srgbClr val="002060"/>
                </a:solidFill>
                <a:latin typeface="UVN Bach Dang Nang" panose="02070803090706020303" pitchFamily="18" charset="0"/>
                <a:sym typeface="Sacramento"/>
              </a:rPr>
              <a:t>vẻ</a:t>
            </a:r>
            <a:r>
              <a:rPr lang="en-US" sz="4800" dirty="0">
                <a:solidFill>
                  <a:srgbClr val="002060"/>
                </a:solidFill>
                <a:latin typeface="UVN Bach Dang Nang" panose="02070803090706020303" pitchFamily="18" charset="0"/>
                <a:sym typeface="Sacramento"/>
              </a:rPr>
              <a:t> </a:t>
            </a:r>
            <a:r>
              <a:rPr lang="en-US" sz="4800" dirty="0" err="1">
                <a:solidFill>
                  <a:srgbClr val="002060"/>
                </a:solidFill>
                <a:latin typeface="UVN Bach Dang Nang" panose="02070803090706020303" pitchFamily="18" charset="0"/>
                <a:sym typeface="Sacramento"/>
              </a:rPr>
              <a:t>đẹp</a:t>
            </a:r>
            <a:r>
              <a:rPr lang="en-US" sz="4800" dirty="0">
                <a:solidFill>
                  <a:srgbClr val="002060"/>
                </a:solidFill>
                <a:latin typeface="UVN Bach Dang Nang" panose="02070803090706020303" pitchFamily="18" charset="0"/>
                <a:sym typeface="Sacramento"/>
              </a:rPr>
              <a:t> </a:t>
            </a:r>
            <a:r>
              <a:rPr lang="en-US" sz="4800" dirty="0" err="1">
                <a:solidFill>
                  <a:srgbClr val="002060"/>
                </a:solidFill>
                <a:latin typeface="UVN Bach Dang Nang" panose="02070803090706020303" pitchFamily="18" charset="0"/>
                <a:sym typeface="Sacramento"/>
              </a:rPr>
              <a:t>của</a:t>
            </a:r>
            <a:r>
              <a:rPr lang="en-US" sz="4800" dirty="0">
                <a:solidFill>
                  <a:srgbClr val="002060"/>
                </a:solidFill>
                <a:latin typeface="UVN Bach Dang Nang" panose="02070803090706020303" pitchFamily="18" charset="0"/>
                <a:sym typeface="Sacramento"/>
              </a:rPr>
              <a:t> </a:t>
            </a:r>
            <a:r>
              <a:rPr lang="en-US" sz="4800" dirty="0" err="1">
                <a:solidFill>
                  <a:srgbClr val="002060"/>
                </a:solidFill>
                <a:latin typeface="UVN Bach Dang Nang" panose="02070803090706020303" pitchFamily="18" charset="0"/>
                <a:sym typeface="Sacramento"/>
              </a:rPr>
              <a:t>cả</a:t>
            </a:r>
            <a:r>
              <a:rPr lang="en-US" sz="4800" dirty="0">
                <a:solidFill>
                  <a:srgbClr val="002060"/>
                </a:solidFill>
                <a:latin typeface="UVN Bach Dang Nang" panose="02070803090706020303" pitchFamily="18" charset="0"/>
                <a:sym typeface="Sacramento"/>
              </a:rPr>
              <a:t> </a:t>
            </a:r>
            <a:r>
              <a:rPr lang="en-US" sz="4800" dirty="0" err="1">
                <a:solidFill>
                  <a:srgbClr val="002060"/>
                </a:solidFill>
                <a:latin typeface="UVN Bach Dang Nang" panose="02070803090706020303" pitchFamily="18" charset="0"/>
                <a:sym typeface="Sacramento"/>
              </a:rPr>
              <a:t>thiên</a:t>
            </a:r>
            <a:r>
              <a:rPr lang="en-US" sz="4800" dirty="0">
                <a:solidFill>
                  <a:srgbClr val="002060"/>
                </a:solidFill>
                <a:latin typeface="UVN Bach Dang Nang" panose="02070803090706020303" pitchFamily="18" charset="0"/>
                <a:sym typeface="Sacramento"/>
              </a:rPr>
              <a:t> </a:t>
            </a:r>
            <a:r>
              <a:rPr lang="en-US" sz="4800" dirty="0" err="1">
                <a:solidFill>
                  <a:srgbClr val="002060"/>
                </a:solidFill>
                <a:latin typeface="UVN Bach Dang Nang" panose="02070803090706020303" pitchFamily="18" charset="0"/>
                <a:sym typeface="Sacramento"/>
              </a:rPr>
              <a:t>nhiên</a:t>
            </a:r>
            <a:r>
              <a:rPr lang="en-US" sz="4800" dirty="0">
                <a:solidFill>
                  <a:srgbClr val="002060"/>
                </a:solidFill>
                <a:latin typeface="UVN Bach Dang Nang" panose="02070803090706020303" pitchFamily="18" charset="0"/>
                <a:sym typeface="Sacramento"/>
              </a:rPr>
              <a:t>, </a:t>
            </a:r>
            <a:r>
              <a:rPr lang="en-US" sz="4800" dirty="0" err="1">
                <a:solidFill>
                  <a:srgbClr val="002060"/>
                </a:solidFill>
                <a:latin typeface="UVN Bach Dang Nang" panose="02070803090706020303" pitchFamily="18" charset="0"/>
                <a:sym typeface="Sacramento"/>
              </a:rPr>
              <a:t>cảnh</a:t>
            </a:r>
            <a:r>
              <a:rPr lang="en-US" sz="4800" dirty="0">
                <a:solidFill>
                  <a:srgbClr val="002060"/>
                </a:solidFill>
                <a:latin typeface="UVN Bach Dang Nang" panose="02070803090706020303" pitchFamily="18" charset="0"/>
                <a:sym typeface="Sacramento"/>
              </a:rPr>
              <a:t> </a:t>
            </a:r>
            <a:r>
              <a:rPr lang="en-US" sz="4800" dirty="0" err="1">
                <a:solidFill>
                  <a:srgbClr val="002060"/>
                </a:solidFill>
                <a:latin typeface="UVN Bach Dang Nang" panose="02070803090706020303" pitchFamily="18" charset="0"/>
                <a:sym typeface="Sacramento"/>
              </a:rPr>
              <a:t>vật</a:t>
            </a:r>
            <a:r>
              <a:rPr lang="en-US" sz="4800" dirty="0">
                <a:solidFill>
                  <a:srgbClr val="002060"/>
                </a:solidFill>
                <a:latin typeface="UVN Bach Dang Nang" panose="02070803090706020303" pitchFamily="18" charset="0"/>
                <a:sym typeface="Sacramento"/>
              </a:rPr>
              <a:t>, con </a:t>
            </a:r>
            <a:r>
              <a:rPr lang="en-US" sz="4800" dirty="0" err="1">
                <a:solidFill>
                  <a:srgbClr val="002060"/>
                </a:solidFill>
                <a:latin typeface="UVN Bach Dang Nang" panose="02070803090706020303" pitchFamily="18" charset="0"/>
                <a:sym typeface="Sacramento"/>
              </a:rPr>
              <a:t>người</a:t>
            </a:r>
            <a:endParaRPr lang="en-US" sz="4800" dirty="0">
              <a:solidFill>
                <a:srgbClr val="002060"/>
              </a:solidFill>
              <a:latin typeface="UVN Bach Dang Nang" panose="02070803090706020303" pitchFamily="18" charset="0"/>
              <a:sym typeface="Sacramento"/>
            </a:endParaRPr>
          </a:p>
          <a:p>
            <a:pPr marL="914400" marR="0" lvl="0" indent="-914400" algn="ctr" rtl="0">
              <a:lnSpc>
                <a:spcPct val="105009"/>
              </a:lnSpc>
              <a:spcBef>
                <a:spcPts val="0"/>
              </a:spcBef>
              <a:spcAft>
                <a:spcPts val="0"/>
              </a:spcAft>
              <a:buAutoNum type="alphaLcPeriod"/>
            </a:pPr>
            <a:endParaRPr sz="4800" dirty="0">
              <a:solidFill>
                <a:schemeClr val="tx1"/>
              </a:solidFill>
              <a:latin typeface="UVN Bach Dang Nang" panose="02070803090706020303" pitchFamily="18" charset="0"/>
            </a:endParaRPr>
          </a:p>
        </p:txBody>
      </p:sp>
    </p:spTree>
    <p:extLst>
      <p:ext uri="{BB962C8B-B14F-4D97-AF65-F5344CB8AC3E}">
        <p14:creationId xmlns:p14="http://schemas.microsoft.com/office/powerpoint/2010/main" val="19172853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14:presetBounceEnd="60000">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14:bounceEnd="60000">
                                          <p:cBhvr additive="base">
                                            <p:cTn id="7" dur="1000" fill="hold"/>
                                            <p:tgtEl>
                                              <p:spTgt spid="19"/>
                                            </p:tgtEl>
                                            <p:attrNameLst>
                                              <p:attrName>ppt_x</p:attrName>
                                            </p:attrNameLst>
                                          </p:cBhvr>
                                          <p:tavLst>
                                            <p:tav tm="0">
                                              <p:val>
                                                <p:strVal val="1+#ppt_w/2"/>
                                              </p:val>
                                            </p:tav>
                                            <p:tav tm="100000">
                                              <p:val>
                                                <p:strVal val="#ppt_x"/>
                                              </p:val>
                                            </p:tav>
                                          </p:tavLst>
                                        </p:anim>
                                        <p:anim calcmode="lin" valueType="num" p14:bounceEnd="60000">
                                          <p:cBhvr additive="base">
                                            <p:cTn id="8" dur="10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fill="hold" nodeType="afterEffect" p14:presetBounceEnd="60000">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14:bounceEnd="60000">
                                          <p:cBhvr additive="base">
                                            <p:cTn id="12" dur="1000" fill="hold"/>
                                            <p:tgtEl>
                                              <p:spTgt spid="20"/>
                                            </p:tgtEl>
                                            <p:attrNameLst>
                                              <p:attrName>ppt_x</p:attrName>
                                            </p:attrNameLst>
                                          </p:cBhvr>
                                          <p:tavLst>
                                            <p:tav tm="0">
                                              <p:val>
                                                <p:strVal val="1+#ppt_w/2"/>
                                              </p:val>
                                            </p:tav>
                                            <p:tav tm="100000">
                                              <p:val>
                                                <p:strVal val="#ppt_x"/>
                                              </p:val>
                                            </p:tav>
                                          </p:tavLst>
                                        </p:anim>
                                        <p:anim calcmode="lin" valueType="num" p14:bounceEnd="60000">
                                          <p:cBhvr additive="base">
                                            <p:cTn id="13" dur="1000" fill="hold"/>
                                            <p:tgtEl>
                                              <p:spTgt spid="20"/>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2" presetClass="entr" presetSubtype="8"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left)">
                                          <p:cBhvr>
                                            <p:cTn id="20" dur="500"/>
                                            <p:tgtEl>
                                              <p:spTgt spid="18"/>
                                            </p:tgtEl>
                                          </p:cBhvr>
                                        </p:animEffect>
                                      </p:childTnLst>
                                    </p:cTn>
                                  </p:par>
                                </p:childTnLst>
                              </p:cTn>
                            </p:par>
                            <p:par>
                              <p:cTn id="21" fill="hold">
                                <p:stCondLst>
                                  <p:cond delay="2500"/>
                                </p:stCondLst>
                                <p:childTnLst>
                                  <p:par>
                                    <p:cTn id="22" presetID="50" presetClass="entr" presetSubtype="0" decel="100000"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1000" fill="hold"/>
                                            <p:tgtEl>
                                              <p:spTgt spid="13"/>
                                            </p:tgtEl>
                                            <p:attrNameLst>
                                              <p:attrName>ppt_w</p:attrName>
                                            </p:attrNameLst>
                                          </p:cBhvr>
                                          <p:tavLst>
                                            <p:tav tm="0">
                                              <p:val>
                                                <p:strVal val="#ppt_w+.3"/>
                                              </p:val>
                                            </p:tav>
                                            <p:tav tm="100000">
                                              <p:val>
                                                <p:strVal val="#ppt_w"/>
                                              </p:val>
                                            </p:tav>
                                          </p:tavLst>
                                        </p:anim>
                                        <p:anim calcmode="lin" valueType="num">
                                          <p:cBhvr>
                                            <p:cTn id="25" dur="1000" fill="hold"/>
                                            <p:tgtEl>
                                              <p:spTgt spid="13"/>
                                            </p:tgtEl>
                                            <p:attrNameLst>
                                              <p:attrName>ppt_h</p:attrName>
                                            </p:attrNameLst>
                                          </p:cBhvr>
                                          <p:tavLst>
                                            <p:tav tm="0">
                                              <p:val>
                                                <p:strVal val="#ppt_h"/>
                                              </p:val>
                                            </p:tav>
                                            <p:tav tm="100000">
                                              <p:val>
                                                <p:strVal val="#ppt_h"/>
                                              </p:val>
                                            </p:tav>
                                          </p:tavLst>
                                        </p:anim>
                                        <p:animEffect transition="in" filter="fade">
                                          <p:cBhvr>
                                            <p:cTn id="2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1000" fill="hold"/>
                                            <p:tgtEl>
                                              <p:spTgt spid="19"/>
                                            </p:tgtEl>
                                            <p:attrNameLst>
                                              <p:attrName>ppt_x</p:attrName>
                                            </p:attrNameLst>
                                          </p:cBhvr>
                                          <p:tavLst>
                                            <p:tav tm="0">
                                              <p:val>
                                                <p:strVal val="1+#ppt_w/2"/>
                                              </p:val>
                                            </p:tav>
                                            <p:tav tm="100000">
                                              <p:val>
                                                <p:strVal val="#ppt_x"/>
                                              </p:val>
                                            </p:tav>
                                          </p:tavLst>
                                        </p:anim>
                                        <p:anim calcmode="lin" valueType="num">
                                          <p:cBhvr additive="base">
                                            <p:cTn id="8" dur="10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1000" fill="hold"/>
                                            <p:tgtEl>
                                              <p:spTgt spid="20"/>
                                            </p:tgtEl>
                                            <p:attrNameLst>
                                              <p:attrName>ppt_x</p:attrName>
                                            </p:attrNameLst>
                                          </p:cBhvr>
                                          <p:tavLst>
                                            <p:tav tm="0">
                                              <p:val>
                                                <p:strVal val="1+#ppt_w/2"/>
                                              </p:val>
                                            </p:tav>
                                            <p:tav tm="100000">
                                              <p:val>
                                                <p:strVal val="#ppt_x"/>
                                              </p:val>
                                            </p:tav>
                                          </p:tavLst>
                                        </p:anim>
                                        <p:anim calcmode="lin" valueType="num">
                                          <p:cBhvr additive="base">
                                            <p:cTn id="13" dur="1000" fill="hold"/>
                                            <p:tgtEl>
                                              <p:spTgt spid="20"/>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2" presetClass="entr" presetSubtype="8"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left)">
                                          <p:cBhvr>
                                            <p:cTn id="20" dur="500"/>
                                            <p:tgtEl>
                                              <p:spTgt spid="18"/>
                                            </p:tgtEl>
                                          </p:cBhvr>
                                        </p:animEffect>
                                      </p:childTnLst>
                                    </p:cTn>
                                  </p:par>
                                </p:childTnLst>
                              </p:cTn>
                            </p:par>
                            <p:par>
                              <p:cTn id="21" fill="hold">
                                <p:stCondLst>
                                  <p:cond delay="2500"/>
                                </p:stCondLst>
                                <p:childTnLst>
                                  <p:par>
                                    <p:cTn id="22" presetID="50" presetClass="entr" presetSubtype="0" decel="100000"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1000" fill="hold"/>
                                            <p:tgtEl>
                                              <p:spTgt spid="13"/>
                                            </p:tgtEl>
                                            <p:attrNameLst>
                                              <p:attrName>ppt_w</p:attrName>
                                            </p:attrNameLst>
                                          </p:cBhvr>
                                          <p:tavLst>
                                            <p:tav tm="0">
                                              <p:val>
                                                <p:strVal val="#ppt_w+.3"/>
                                              </p:val>
                                            </p:tav>
                                            <p:tav tm="100000">
                                              <p:val>
                                                <p:strVal val="#ppt_w"/>
                                              </p:val>
                                            </p:tav>
                                          </p:tavLst>
                                        </p:anim>
                                        <p:anim calcmode="lin" valueType="num">
                                          <p:cBhvr>
                                            <p:cTn id="25" dur="1000" fill="hold"/>
                                            <p:tgtEl>
                                              <p:spTgt spid="13"/>
                                            </p:tgtEl>
                                            <p:attrNameLst>
                                              <p:attrName>ppt_h</p:attrName>
                                            </p:attrNameLst>
                                          </p:cBhvr>
                                          <p:tavLst>
                                            <p:tav tm="0">
                                              <p:val>
                                                <p:strVal val="#ppt_h"/>
                                              </p:val>
                                            </p:tav>
                                            <p:tav tm="100000">
                                              <p:val>
                                                <p:strVal val="#ppt_h"/>
                                              </p:val>
                                            </p:tav>
                                          </p:tavLst>
                                        </p:anim>
                                        <p:animEffect transition="in" filter="fade">
                                          <p:cBhvr>
                                            <p:cTn id="2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3"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pic>
        <p:nvPicPr>
          <p:cNvPr id="24" name="图片 1">
            <a:extLst>
              <a:ext uri="{FF2B5EF4-FFF2-40B4-BE49-F238E27FC236}">
                <a16:creationId xmlns:a16="http://schemas.microsoft.com/office/drawing/2014/main" id="{A7F0B33F-B125-4545-8E4E-18BA59F8E80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003"/>
          <a:stretch/>
        </p:blipFill>
        <p:spPr>
          <a:xfrm>
            <a:off x="17334" y="998483"/>
            <a:ext cx="18539423" cy="9384350"/>
          </a:xfrm>
          <a:prstGeom prst="rect">
            <a:avLst/>
          </a:prstGeom>
        </p:spPr>
      </p:pic>
      <p:pic>
        <p:nvPicPr>
          <p:cNvPr id="18" name="图片 2">
            <a:extLst>
              <a:ext uri="{FF2B5EF4-FFF2-40B4-BE49-F238E27FC236}">
                <a16:creationId xmlns:a16="http://schemas.microsoft.com/office/drawing/2014/main" id="{7964A700-4357-42AB-BAEB-297783F5673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6326890">
            <a:off x="12571861" y="-398787"/>
            <a:ext cx="4751037" cy="5513715"/>
          </a:xfrm>
          <a:prstGeom prst="rect">
            <a:avLst/>
          </a:prstGeom>
        </p:spPr>
      </p:pic>
      <p:cxnSp>
        <p:nvCxnSpPr>
          <p:cNvPr id="2" name="直接连接符 24">
            <a:extLst>
              <a:ext uri="{FF2B5EF4-FFF2-40B4-BE49-F238E27FC236}">
                <a16:creationId xmlns:a16="http://schemas.microsoft.com/office/drawing/2014/main" id="{74E1889C-BB61-4D14-9A0A-B634755D70B5}"/>
              </a:ext>
            </a:extLst>
          </p:cNvPr>
          <p:cNvCxnSpPr>
            <a:cxnSpLocks/>
          </p:cNvCxnSpPr>
          <p:nvPr/>
        </p:nvCxnSpPr>
        <p:spPr>
          <a:xfrm flipV="1">
            <a:off x="0" y="1041398"/>
            <a:ext cx="10911076" cy="9245602"/>
          </a:xfrm>
          <a:prstGeom prst="line">
            <a:avLst/>
          </a:prstGeom>
          <a:ln w="12700">
            <a:solidFill>
              <a:srgbClr val="93C8BE"/>
            </a:solidFill>
          </a:ln>
        </p:spPr>
        <p:style>
          <a:lnRef idx="1">
            <a:schemeClr val="accent1"/>
          </a:lnRef>
          <a:fillRef idx="0">
            <a:schemeClr val="accent1"/>
          </a:fillRef>
          <a:effectRef idx="0">
            <a:schemeClr val="accent1"/>
          </a:effectRef>
          <a:fontRef idx="minor">
            <a:schemeClr val="tx1"/>
          </a:fontRef>
        </p:style>
      </p:cxnSp>
      <p:pic>
        <p:nvPicPr>
          <p:cNvPr id="3" name="图片 2">
            <a:extLst>
              <a:ext uri="{FF2B5EF4-FFF2-40B4-BE49-F238E27FC236}">
                <a16:creationId xmlns:a16="http://schemas.microsoft.com/office/drawing/2014/main" id="{25E5C690-3538-4217-BDD0-F4539C1C9C5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4222" y="51410"/>
            <a:ext cx="3227839" cy="3746000"/>
          </a:xfrm>
          <a:prstGeom prst="rect">
            <a:avLst/>
          </a:prstGeom>
        </p:spPr>
      </p:pic>
      <p:sp>
        <p:nvSpPr>
          <p:cNvPr id="4" name="矩形 23">
            <a:extLst>
              <a:ext uri="{FF2B5EF4-FFF2-40B4-BE49-F238E27FC236}">
                <a16:creationId xmlns:a16="http://schemas.microsoft.com/office/drawing/2014/main" id="{327D4ACF-0455-48DB-AEBC-A42E1E6113EA}"/>
              </a:ext>
            </a:extLst>
          </p:cNvPr>
          <p:cNvSpPr/>
          <p:nvPr/>
        </p:nvSpPr>
        <p:spPr>
          <a:xfrm>
            <a:off x="1128396" y="1041398"/>
            <a:ext cx="8221792" cy="6737911"/>
          </a:xfrm>
          <a:prstGeom prst="rect">
            <a:avLst/>
          </a:prstGeom>
          <a:noFill/>
          <a:ln>
            <a:solidFill>
              <a:srgbClr val="93C8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34"/>
            <a:endParaRPr lang="zh-CN" altLang="en-US" sz="2399" dirty="0">
              <a:solidFill>
                <a:prstClr val="white"/>
              </a:solidFill>
              <a:latin typeface="方正喵呜体" panose="02010600010101010101" pitchFamily="2" charset="-122"/>
              <a:ea typeface="方正喵呜体" panose="02010600010101010101" pitchFamily="2" charset="-122"/>
              <a:cs typeface="+mn-ea"/>
              <a:sym typeface="+mn-lt"/>
            </a:endParaRPr>
          </a:p>
        </p:txBody>
      </p:sp>
      <p:sp>
        <p:nvSpPr>
          <p:cNvPr id="6" name="矩形 34">
            <a:extLst>
              <a:ext uri="{FF2B5EF4-FFF2-40B4-BE49-F238E27FC236}">
                <a16:creationId xmlns:a16="http://schemas.microsoft.com/office/drawing/2014/main" id="{784D22B8-2A71-4AD3-B52C-4F32D8BA8D2F}"/>
              </a:ext>
            </a:extLst>
          </p:cNvPr>
          <p:cNvSpPr/>
          <p:nvPr/>
        </p:nvSpPr>
        <p:spPr>
          <a:xfrm>
            <a:off x="1352613" y="1089314"/>
            <a:ext cx="8839199" cy="6737911"/>
          </a:xfrm>
          <a:prstGeom prst="rect">
            <a:avLst/>
          </a:prstGeom>
          <a:gradFill flip="none" rotWithShape="1">
            <a:gsLst>
              <a:gs pos="0">
                <a:srgbClr val="E69AB0">
                  <a:tint val="66000"/>
                  <a:satMod val="160000"/>
                </a:srgbClr>
              </a:gs>
              <a:gs pos="50000">
                <a:srgbClr val="E69AB0">
                  <a:tint val="44500"/>
                  <a:satMod val="160000"/>
                </a:srgbClr>
              </a:gs>
              <a:gs pos="100000">
                <a:srgbClr val="E69AB0">
                  <a:tint val="23500"/>
                  <a:satMod val="160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34"/>
            <a:endParaRPr lang="zh-CN" altLang="en-US" sz="2399" dirty="0">
              <a:solidFill>
                <a:prstClr val="white"/>
              </a:solidFill>
              <a:latin typeface="方正喵呜体" panose="02010600010101010101" pitchFamily="2" charset="-122"/>
              <a:ea typeface="方正喵呜体" panose="02010600010101010101" pitchFamily="2" charset="-122"/>
              <a:cs typeface="+mn-ea"/>
              <a:sym typeface="+mn-lt"/>
            </a:endParaRPr>
          </a:p>
        </p:txBody>
      </p:sp>
      <p:pic>
        <p:nvPicPr>
          <p:cNvPr id="9" name="图片 25">
            <a:extLst>
              <a:ext uri="{FF2B5EF4-FFF2-40B4-BE49-F238E27FC236}">
                <a16:creationId xmlns:a16="http://schemas.microsoft.com/office/drawing/2014/main" id="{002E63E9-CCA9-4718-9F9E-7E41ACFA92B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6312881">
            <a:off x="5984130" y="7230813"/>
            <a:ext cx="2943892" cy="3416471"/>
          </a:xfrm>
          <a:prstGeom prst="rect">
            <a:avLst/>
          </a:prstGeom>
        </p:spPr>
      </p:pic>
      <p:sp>
        <p:nvSpPr>
          <p:cNvPr id="16" name="矩形 23">
            <a:extLst>
              <a:ext uri="{FF2B5EF4-FFF2-40B4-BE49-F238E27FC236}">
                <a16:creationId xmlns:a16="http://schemas.microsoft.com/office/drawing/2014/main" id="{D0A48A35-6294-4D3D-A91C-912282822ACE}"/>
              </a:ext>
            </a:extLst>
          </p:cNvPr>
          <p:cNvSpPr/>
          <p:nvPr/>
        </p:nvSpPr>
        <p:spPr>
          <a:xfrm>
            <a:off x="9777533" y="3267867"/>
            <a:ext cx="7157854" cy="6469702"/>
          </a:xfrm>
          <a:prstGeom prst="rect">
            <a:avLst/>
          </a:prstGeom>
          <a:noFill/>
          <a:ln>
            <a:solidFill>
              <a:srgbClr val="93C8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34"/>
            <a:endParaRPr lang="zh-CN" altLang="en-US" sz="2399" dirty="0">
              <a:solidFill>
                <a:prstClr val="white"/>
              </a:solidFill>
              <a:latin typeface="方正喵呜体" panose="02010600010101010101" pitchFamily="2" charset="-122"/>
              <a:ea typeface="方正喵呜体" panose="02010600010101010101" pitchFamily="2" charset="-122"/>
              <a:cs typeface="+mn-ea"/>
              <a:sym typeface="+mn-lt"/>
            </a:endParaRPr>
          </a:p>
        </p:txBody>
      </p:sp>
      <p:sp>
        <p:nvSpPr>
          <p:cNvPr id="17" name="矩形 34">
            <a:extLst>
              <a:ext uri="{FF2B5EF4-FFF2-40B4-BE49-F238E27FC236}">
                <a16:creationId xmlns:a16="http://schemas.microsoft.com/office/drawing/2014/main" id="{AEAA3D99-9734-432F-AD5F-C94D0B16F31A}"/>
              </a:ext>
            </a:extLst>
          </p:cNvPr>
          <p:cNvSpPr/>
          <p:nvPr/>
        </p:nvSpPr>
        <p:spPr>
          <a:xfrm>
            <a:off x="10113056" y="3491762"/>
            <a:ext cx="8174944" cy="6048061"/>
          </a:xfrm>
          <a:prstGeom prst="rect">
            <a:avLst/>
          </a:prstGeom>
          <a:gradFill flip="none" rotWithShape="1">
            <a:gsLst>
              <a:gs pos="0">
                <a:srgbClr val="5EAE9F">
                  <a:tint val="66000"/>
                  <a:satMod val="160000"/>
                </a:srgbClr>
              </a:gs>
              <a:gs pos="50000">
                <a:srgbClr val="5EAE9F">
                  <a:tint val="44500"/>
                  <a:satMod val="160000"/>
                </a:srgbClr>
              </a:gs>
              <a:gs pos="100000">
                <a:srgbClr val="5EAE9F">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34"/>
            <a:endParaRPr lang="zh-CN" altLang="en-US" sz="2399" dirty="0">
              <a:solidFill>
                <a:prstClr val="white"/>
              </a:solidFill>
              <a:latin typeface="方正喵呜体" panose="02010600010101010101" pitchFamily="2" charset="-122"/>
              <a:ea typeface="方正喵呜体" panose="02010600010101010101" pitchFamily="2" charset="-122"/>
              <a:cs typeface="+mn-ea"/>
              <a:sym typeface="+mn-lt"/>
            </a:endParaRPr>
          </a:p>
        </p:txBody>
      </p:sp>
      <p:sp>
        <p:nvSpPr>
          <p:cNvPr id="21" name="TextBox 20">
            <a:extLst>
              <a:ext uri="{FF2B5EF4-FFF2-40B4-BE49-F238E27FC236}">
                <a16:creationId xmlns:a16="http://schemas.microsoft.com/office/drawing/2014/main" id="{7950EEDB-72EE-45AD-B3DF-0014BBF96BE6}"/>
              </a:ext>
            </a:extLst>
          </p:cNvPr>
          <p:cNvSpPr txBox="1"/>
          <p:nvPr/>
        </p:nvSpPr>
        <p:spPr>
          <a:xfrm>
            <a:off x="1653500" y="1660307"/>
            <a:ext cx="8195280" cy="5078313"/>
          </a:xfrm>
          <a:prstGeom prst="rect">
            <a:avLst/>
          </a:prstGeom>
          <a:noFill/>
        </p:spPr>
        <p:txBody>
          <a:bodyPr wrap="square">
            <a:spAutoFit/>
          </a:bodyPr>
          <a:lstStyle/>
          <a:p>
            <a:pPr algn="ctr"/>
            <a:r>
              <a:rPr lang="nl-NL" sz="5400" dirty="0">
                <a:solidFill>
                  <a:schemeClr val="accent5">
                    <a:lumMod val="50000"/>
                  </a:schemeClr>
                </a:solidFill>
                <a:effectLst/>
                <a:latin typeface="UVN Bach Dang Nang" panose="02070803090706020303" pitchFamily="18" charset="0"/>
                <a:ea typeface="Times New Roman" panose="02020603050405020304" pitchFamily="18" charset="0"/>
              </a:rPr>
              <a:t>Các từ chỉ dùng để chỉ vẻ đẹp của thiên nhiên, cảnh vật:</a:t>
            </a:r>
          </a:p>
          <a:p>
            <a:pPr algn="just"/>
            <a:r>
              <a:rPr lang="nl-NL" sz="5400" dirty="0">
                <a:solidFill>
                  <a:srgbClr val="FF3399"/>
                </a:solidFill>
                <a:effectLst/>
                <a:latin typeface="UVN Bach Dang Nang" panose="02070803090706020303" pitchFamily="18" charset="0"/>
                <a:ea typeface="Times New Roman" panose="02020603050405020304" pitchFamily="18" charset="0"/>
              </a:rPr>
              <a:t>tươi đẹp, sặc sỡ, huy hoàng, tráng lệ, mĩ lệ, hùng vĩ, hùng tráng, hoành tráng …</a:t>
            </a:r>
            <a:endParaRPr lang="en-US" sz="5400" dirty="0">
              <a:solidFill>
                <a:srgbClr val="FF3399"/>
              </a:solidFill>
              <a:latin typeface="UVN Bach Dang Nang" panose="02070803090706020303" pitchFamily="18" charset="0"/>
            </a:endParaRPr>
          </a:p>
        </p:txBody>
      </p:sp>
      <p:sp>
        <p:nvSpPr>
          <p:cNvPr id="23" name="TextBox 22">
            <a:extLst>
              <a:ext uri="{FF2B5EF4-FFF2-40B4-BE49-F238E27FC236}">
                <a16:creationId xmlns:a16="http://schemas.microsoft.com/office/drawing/2014/main" id="{EC7BB8D7-6F66-454C-A0CC-42D97F84DAC1}"/>
              </a:ext>
            </a:extLst>
          </p:cNvPr>
          <p:cNvSpPr txBox="1"/>
          <p:nvPr/>
        </p:nvSpPr>
        <p:spPr>
          <a:xfrm>
            <a:off x="10118887" y="4021699"/>
            <a:ext cx="7825935" cy="5693866"/>
          </a:xfrm>
          <a:prstGeom prst="rect">
            <a:avLst/>
          </a:prstGeom>
          <a:noFill/>
        </p:spPr>
        <p:txBody>
          <a:bodyPr wrap="square">
            <a:spAutoFit/>
          </a:bodyPr>
          <a:lstStyle/>
          <a:p>
            <a:pPr algn="ctr"/>
            <a:r>
              <a:rPr lang="nl-NL" sz="5200" dirty="0">
                <a:solidFill>
                  <a:schemeClr val="accent5">
                    <a:lumMod val="50000"/>
                  </a:schemeClr>
                </a:solidFill>
                <a:effectLst/>
                <a:latin typeface="UVN Bach Dang Nang" panose="02070803090706020303" pitchFamily="18" charset="0"/>
                <a:ea typeface="Times New Roman" panose="02020603050405020304" pitchFamily="18" charset="0"/>
              </a:rPr>
              <a:t>Các từ dùng để thể hiện vẻ đẹp của cả thiên nhiên, cảnh vật và con người:</a:t>
            </a:r>
          </a:p>
          <a:p>
            <a:pPr algn="ctr"/>
            <a:r>
              <a:rPr lang="nl-NL" sz="5200" dirty="0">
                <a:solidFill>
                  <a:srgbClr val="AD2545"/>
                </a:solidFill>
                <a:effectLst/>
                <a:latin typeface="UVN Bach Dang Nang" panose="02070803090706020303" pitchFamily="18" charset="0"/>
                <a:ea typeface="Times New Roman" panose="02020603050405020304" pitchFamily="18" charset="0"/>
              </a:rPr>
              <a:t> xinh xắn, xinh đẹp, xinh tươi, lộng lẫy, rực rỡ, duyên dáng, thướt tha …</a:t>
            </a:r>
            <a:endParaRPr lang="en-US" sz="5200" dirty="0">
              <a:solidFill>
                <a:srgbClr val="AD2545"/>
              </a:solidFill>
              <a:latin typeface="UVN Bach Dang Nang" panose="02070803090706020303" pitchFamily="18" charset="0"/>
            </a:endParaRPr>
          </a:p>
        </p:txBody>
      </p:sp>
    </p:spTree>
    <p:extLst>
      <p:ext uri="{BB962C8B-B14F-4D97-AF65-F5344CB8AC3E}">
        <p14:creationId xmlns:p14="http://schemas.microsoft.com/office/powerpoint/2010/main" val="26991284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750"/>
                                        <p:tgtEl>
                                          <p:spTgt spid="2"/>
                                        </p:tgtEl>
                                      </p:cBhvr>
                                    </p:animEffect>
                                  </p:childTnLst>
                                </p:cTn>
                              </p:par>
                            </p:childTnLst>
                          </p:cTn>
                        </p:par>
                        <p:par>
                          <p:cTn id="8" fill="hold">
                            <p:stCondLst>
                              <p:cond delay="750"/>
                            </p:stCondLst>
                            <p:childTnLst>
                              <p:par>
                                <p:cTn id="9" presetID="31"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fltVal val="0"/>
                                          </p:val>
                                        </p:tav>
                                        <p:tav tm="100000">
                                          <p:val>
                                            <p:strVal val="#ppt_w"/>
                                          </p:val>
                                        </p:tav>
                                      </p:tavLst>
                                    </p:anim>
                                    <p:anim calcmode="lin" valueType="num">
                                      <p:cBhvr>
                                        <p:cTn id="12" dur="1000" fill="hold"/>
                                        <p:tgtEl>
                                          <p:spTgt spid="4"/>
                                        </p:tgtEl>
                                        <p:attrNameLst>
                                          <p:attrName>ppt_h</p:attrName>
                                        </p:attrNameLst>
                                      </p:cBhvr>
                                      <p:tavLst>
                                        <p:tav tm="0">
                                          <p:val>
                                            <p:fltVal val="0"/>
                                          </p:val>
                                        </p:tav>
                                        <p:tav tm="100000">
                                          <p:val>
                                            <p:strVal val="#ppt_h"/>
                                          </p:val>
                                        </p:tav>
                                      </p:tavLst>
                                    </p:anim>
                                    <p:anim calcmode="lin" valueType="num">
                                      <p:cBhvr>
                                        <p:cTn id="13" dur="1000" fill="hold"/>
                                        <p:tgtEl>
                                          <p:spTgt spid="4"/>
                                        </p:tgtEl>
                                        <p:attrNameLst>
                                          <p:attrName>style.rotation</p:attrName>
                                        </p:attrNameLst>
                                      </p:cBhvr>
                                      <p:tavLst>
                                        <p:tav tm="0">
                                          <p:val>
                                            <p:fltVal val="90"/>
                                          </p:val>
                                        </p:tav>
                                        <p:tav tm="100000">
                                          <p:val>
                                            <p:fltVal val="0"/>
                                          </p:val>
                                        </p:tav>
                                      </p:tavLst>
                                    </p:anim>
                                    <p:animEffect transition="in" filter="fade">
                                      <p:cBhvr>
                                        <p:cTn id="14" dur="1000"/>
                                        <p:tgtEl>
                                          <p:spTgt spid="4"/>
                                        </p:tgtEl>
                                      </p:cBhvr>
                                    </p:animEffect>
                                  </p:childTnLst>
                                </p:cTn>
                              </p:par>
                            </p:childTnLst>
                          </p:cTn>
                        </p:par>
                        <p:par>
                          <p:cTn id="15" fill="hold">
                            <p:stCondLst>
                              <p:cond delay="1750"/>
                            </p:stCondLst>
                            <p:childTnLst>
                              <p:par>
                                <p:cTn id="16" presetID="31" presetClass="entr" presetSubtype="0"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p:cTn id="18" dur="1000" fill="hold"/>
                                        <p:tgtEl>
                                          <p:spTgt spid="16"/>
                                        </p:tgtEl>
                                        <p:attrNameLst>
                                          <p:attrName>ppt_w</p:attrName>
                                        </p:attrNameLst>
                                      </p:cBhvr>
                                      <p:tavLst>
                                        <p:tav tm="0">
                                          <p:val>
                                            <p:fltVal val="0"/>
                                          </p:val>
                                        </p:tav>
                                        <p:tav tm="100000">
                                          <p:val>
                                            <p:strVal val="#ppt_w"/>
                                          </p:val>
                                        </p:tav>
                                      </p:tavLst>
                                    </p:anim>
                                    <p:anim calcmode="lin" valueType="num">
                                      <p:cBhvr>
                                        <p:cTn id="19" dur="1000" fill="hold"/>
                                        <p:tgtEl>
                                          <p:spTgt spid="16"/>
                                        </p:tgtEl>
                                        <p:attrNameLst>
                                          <p:attrName>ppt_h</p:attrName>
                                        </p:attrNameLst>
                                      </p:cBhvr>
                                      <p:tavLst>
                                        <p:tav tm="0">
                                          <p:val>
                                            <p:fltVal val="0"/>
                                          </p:val>
                                        </p:tav>
                                        <p:tav tm="100000">
                                          <p:val>
                                            <p:strVal val="#ppt_h"/>
                                          </p:val>
                                        </p:tav>
                                      </p:tavLst>
                                    </p:anim>
                                    <p:anim calcmode="lin" valueType="num">
                                      <p:cBhvr>
                                        <p:cTn id="20" dur="1000" fill="hold"/>
                                        <p:tgtEl>
                                          <p:spTgt spid="16"/>
                                        </p:tgtEl>
                                        <p:attrNameLst>
                                          <p:attrName>style.rotation</p:attrName>
                                        </p:attrNameLst>
                                      </p:cBhvr>
                                      <p:tavLst>
                                        <p:tav tm="0">
                                          <p:val>
                                            <p:fltVal val="90"/>
                                          </p:val>
                                        </p:tav>
                                        <p:tav tm="100000">
                                          <p:val>
                                            <p:fltVal val="0"/>
                                          </p:val>
                                        </p:tav>
                                      </p:tavLst>
                                    </p:anim>
                                    <p:animEffect transition="in" filter="fade">
                                      <p:cBhvr>
                                        <p:cTn id="21" dur="1000"/>
                                        <p:tgtEl>
                                          <p:spTgt spid="1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randombar(horizontal)">
                                      <p:cBhvr>
                                        <p:cTn id="24" dur="500"/>
                                        <p:tgtEl>
                                          <p:spTgt spid="6"/>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randombar(horizontal)">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50" presetClass="entr" presetSubtype="0" decel="10000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1000" fill="hold"/>
                                        <p:tgtEl>
                                          <p:spTgt spid="21"/>
                                        </p:tgtEl>
                                        <p:attrNameLst>
                                          <p:attrName>ppt_w</p:attrName>
                                        </p:attrNameLst>
                                      </p:cBhvr>
                                      <p:tavLst>
                                        <p:tav tm="0">
                                          <p:val>
                                            <p:strVal val="#ppt_w+.3"/>
                                          </p:val>
                                        </p:tav>
                                        <p:tav tm="100000">
                                          <p:val>
                                            <p:strVal val="#ppt_w"/>
                                          </p:val>
                                        </p:tav>
                                      </p:tavLst>
                                    </p:anim>
                                    <p:anim calcmode="lin" valueType="num">
                                      <p:cBhvr>
                                        <p:cTn id="33" dur="1000" fill="hold"/>
                                        <p:tgtEl>
                                          <p:spTgt spid="21"/>
                                        </p:tgtEl>
                                        <p:attrNameLst>
                                          <p:attrName>ppt_h</p:attrName>
                                        </p:attrNameLst>
                                      </p:cBhvr>
                                      <p:tavLst>
                                        <p:tav tm="0">
                                          <p:val>
                                            <p:strVal val="#ppt_h"/>
                                          </p:val>
                                        </p:tav>
                                        <p:tav tm="100000">
                                          <p:val>
                                            <p:strVal val="#ppt_h"/>
                                          </p:val>
                                        </p:tav>
                                      </p:tavLst>
                                    </p:anim>
                                    <p:animEffect transition="in" filter="fade">
                                      <p:cBhvr>
                                        <p:cTn id="34" dur="1000"/>
                                        <p:tgtEl>
                                          <p:spTgt spid="21"/>
                                        </p:tgtEl>
                                      </p:cBhvr>
                                    </p:animEffect>
                                  </p:childTnLst>
                                </p:cTn>
                              </p:par>
                            </p:childTnLst>
                          </p:cTn>
                        </p:par>
                      </p:childTnLst>
                    </p:cTn>
                  </p:par>
                  <p:par>
                    <p:cTn id="35" fill="hold">
                      <p:stCondLst>
                        <p:cond delay="indefinite"/>
                      </p:stCondLst>
                      <p:childTnLst>
                        <p:par>
                          <p:cTn id="36" fill="hold">
                            <p:stCondLst>
                              <p:cond delay="0"/>
                            </p:stCondLst>
                            <p:childTnLst>
                              <p:par>
                                <p:cTn id="37" presetID="50" presetClass="entr" presetSubtype="0" decel="10000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anim calcmode="lin" valueType="num">
                                      <p:cBhvr>
                                        <p:cTn id="39" dur="1000" fill="hold"/>
                                        <p:tgtEl>
                                          <p:spTgt spid="23"/>
                                        </p:tgtEl>
                                        <p:attrNameLst>
                                          <p:attrName>ppt_w</p:attrName>
                                        </p:attrNameLst>
                                      </p:cBhvr>
                                      <p:tavLst>
                                        <p:tav tm="0">
                                          <p:val>
                                            <p:strVal val="#ppt_w+.3"/>
                                          </p:val>
                                        </p:tav>
                                        <p:tav tm="100000">
                                          <p:val>
                                            <p:strVal val="#ppt_w"/>
                                          </p:val>
                                        </p:tav>
                                      </p:tavLst>
                                    </p:anim>
                                    <p:anim calcmode="lin" valueType="num">
                                      <p:cBhvr>
                                        <p:cTn id="40" dur="1000" fill="hold"/>
                                        <p:tgtEl>
                                          <p:spTgt spid="23"/>
                                        </p:tgtEl>
                                        <p:attrNameLst>
                                          <p:attrName>ppt_h</p:attrName>
                                        </p:attrNameLst>
                                      </p:cBhvr>
                                      <p:tavLst>
                                        <p:tav tm="0">
                                          <p:val>
                                            <p:strVal val="#ppt_h"/>
                                          </p:val>
                                        </p:tav>
                                        <p:tav tm="100000">
                                          <p:val>
                                            <p:strVal val="#ppt_h"/>
                                          </p:val>
                                        </p:tav>
                                      </p:tavLst>
                                    </p:anim>
                                    <p:animEffect transition="in" filter="fade">
                                      <p:cBhvr>
                                        <p:cTn id="41"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6" grpId="0" animBg="1"/>
      <p:bldP spid="17" grpId="0" animBg="1"/>
      <p:bldP spid="21" grpId="0"/>
      <p:bldP spid="23"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pic>
        <p:nvPicPr>
          <p:cNvPr id="23" name="图片 1">
            <a:extLst>
              <a:ext uri="{FF2B5EF4-FFF2-40B4-BE49-F238E27FC236}">
                <a16:creationId xmlns:a16="http://schemas.microsoft.com/office/drawing/2014/main" id="{A6D901CD-4A42-4B88-9646-C66C743D667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003"/>
          <a:stretch/>
        </p:blipFill>
        <p:spPr>
          <a:xfrm>
            <a:off x="17334" y="998483"/>
            <a:ext cx="18539423" cy="9384350"/>
          </a:xfrm>
          <a:prstGeom prst="rect">
            <a:avLst/>
          </a:prstGeom>
        </p:spPr>
      </p:pic>
      <p:pic>
        <p:nvPicPr>
          <p:cNvPr id="4" name="图片 11">
            <a:extLst>
              <a:ext uri="{FF2B5EF4-FFF2-40B4-BE49-F238E27FC236}">
                <a16:creationId xmlns:a16="http://schemas.microsoft.com/office/drawing/2014/main" id="{37732CA3-6603-4BCC-87CE-69774C10279C}"/>
              </a:ext>
            </a:extLst>
          </p:cNvPr>
          <p:cNvPicPr>
            <a:picLocks noChangeAspect="1"/>
          </p:cNvPicPr>
          <p:nvPr/>
        </p:nvPicPr>
        <p:blipFill>
          <a:blip r:embed="rId5">
            <a:extLst>
              <a:ext uri="{BEBA8EAE-BF5A-486C-A8C5-ECC9F3942E4B}">
                <a14:imgProps xmlns:a14="http://schemas.microsoft.com/office/drawing/2010/main">
                  <a14:imgLayer r:embed="rId6">
                    <a14:imgEffect>
                      <a14:saturation sat="300000"/>
                    </a14:imgEffect>
                  </a14:imgLayer>
                </a14:imgProps>
              </a:ext>
            </a:extLst>
          </a:blip>
          <a:stretch>
            <a:fillRect/>
          </a:stretch>
        </p:blipFill>
        <p:spPr>
          <a:xfrm>
            <a:off x="17334" y="-412207"/>
            <a:ext cx="10095689" cy="4090771"/>
          </a:xfrm>
          <a:prstGeom prst="rect">
            <a:avLst/>
          </a:prstGeom>
        </p:spPr>
      </p:pic>
      <p:pic>
        <p:nvPicPr>
          <p:cNvPr id="5" name="Google Shape;46;p2">
            <a:extLst>
              <a:ext uri="{FF2B5EF4-FFF2-40B4-BE49-F238E27FC236}">
                <a16:creationId xmlns:a16="http://schemas.microsoft.com/office/drawing/2014/main" id="{89C20D94-24E8-4493-9DBD-251050120249}"/>
              </a:ext>
            </a:extLst>
          </p:cNvPr>
          <p:cNvPicPr preferRelativeResize="0"/>
          <p:nvPr/>
        </p:nvPicPr>
        <p:blipFill rotWithShape="1">
          <a:blip r:embed="rId7">
            <a:alphaModFix/>
          </a:blip>
          <a:srcRect/>
          <a:stretch/>
        </p:blipFill>
        <p:spPr>
          <a:xfrm rot="21483482">
            <a:off x="1827303" y="9146341"/>
            <a:ext cx="5680040" cy="899340"/>
          </a:xfrm>
          <a:prstGeom prst="rect">
            <a:avLst/>
          </a:prstGeom>
          <a:noFill/>
          <a:ln>
            <a:noFill/>
          </a:ln>
        </p:spPr>
      </p:pic>
      <p:pic>
        <p:nvPicPr>
          <p:cNvPr id="8" name="Google Shape;22;p1">
            <a:extLst>
              <a:ext uri="{FF2B5EF4-FFF2-40B4-BE49-F238E27FC236}">
                <a16:creationId xmlns:a16="http://schemas.microsoft.com/office/drawing/2014/main" id="{86384FBB-5E08-423A-9EA0-051B0FE939D2}"/>
              </a:ext>
            </a:extLst>
          </p:cNvPr>
          <p:cNvPicPr preferRelativeResize="0"/>
          <p:nvPr/>
        </p:nvPicPr>
        <p:blipFill rotWithShape="1">
          <a:blip r:embed="rId8">
            <a:alphaModFix/>
          </a:blip>
          <a:srcRect/>
          <a:stretch/>
        </p:blipFill>
        <p:spPr>
          <a:xfrm>
            <a:off x="7405021" y="8638885"/>
            <a:ext cx="1184241" cy="1423580"/>
          </a:xfrm>
          <a:prstGeom prst="rect">
            <a:avLst/>
          </a:prstGeom>
          <a:noFill/>
          <a:ln>
            <a:noFill/>
          </a:ln>
        </p:spPr>
      </p:pic>
      <p:pic>
        <p:nvPicPr>
          <p:cNvPr id="9" name="Google Shape;24;p1">
            <a:extLst>
              <a:ext uri="{FF2B5EF4-FFF2-40B4-BE49-F238E27FC236}">
                <a16:creationId xmlns:a16="http://schemas.microsoft.com/office/drawing/2014/main" id="{84F046A1-819C-406B-99C6-B2E0123E7870}"/>
              </a:ext>
            </a:extLst>
          </p:cNvPr>
          <p:cNvPicPr preferRelativeResize="0"/>
          <p:nvPr/>
        </p:nvPicPr>
        <p:blipFill rotWithShape="1">
          <a:blip r:embed="rId9">
            <a:alphaModFix/>
          </a:blip>
          <a:srcRect/>
          <a:stretch/>
        </p:blipFill>
        <p:spPr>
          <a:xfrm>
            <a:off x="8737358" y="8482999"/>
            <a:ext cx="909141" cy="1117224"/>
          </a:xfrm>
          <a:prstGeom prst="rect">
            <a:avLst/>
          </a:prstGeom>
          <a:noFill/>
          <a:ln>
            <a:noFill/>
          </a:ln>
        </p:spPr>
      </p:pic>
      <p:pic>
        <p:nvPicPr>
          <p:cNvPr id="10" name="Google Shape;25;p1">
            <a:extLst>
              <a:ext uri="{FF2B5EF4-FFF2-40B4-BE49-F238E27FC236}">
                <a16:creationId xmlns:a16="http://schemas.microsoft.com/office/drawing/2014/main" id="{C94596A2-EF13-457D-BB00-8A9F45B7BF44}"/>
              </a:ext>
            </a:extLst>
          </p:cNvPr>
          <p:cNvPicPr preferRelativeResize="0"/>
          <p:nvPr/>
        </p:nvPicPr>
        <p:blipFill rotWithShape="1">
          <a:blip r:embed="rId10">
            <a:alphaModFix/>
          </a:blip>
          <a:srcRect/>
          <a:stretch/>
        </p:blipFill>
        <p:spPr>
          <a:xfrm rot="5490284">
            <a:off x="6654785" y="9639114"/>
            <a:ext cx="361960" cy="696170"/>
          </a:xfrm>
          <a:prstGeom prst="rect">
            <a:avLst/>
          </a:prstGeom>
          <a:noFill/>
          <a:ln>
            <a:noFill/>
          </a:ln>
        </p:spPr>
      </p:pic>
      <p:pic>
        <p:nvPicPr>
          <p:cNvPr id="11" name="Google Shape;27;p1">
            <a:extLst>
              <a:ext uri="{FF2B5EF4-FFF2-40B4-BE49-F238E27FC236}">
                <a16:creationId xmlns:a16="http://schemas.microsoft.com/office/drawing/2014/main" id="{24B8F5F1-DBE7-4E74-825F-1FE417B51D05}"/>
              </a:ext>
            </a:extLst>
          </p:cNvPr>
          <p:cNvPicPr preferRelativeResize="0"/>
          <p:nvPr/>
        </p:nvPicPr>
        <p:blipFill rotWithShape="1">
          <a:blip r:embed="rId9">
            <a:alphaModFix/>
          </a:blip>
          <a:srcRect/>
          <a:stretch/>
        </p:blipFill>
        <p:spPr>
          <a:xfrm>
            <a:off x="10841225" y="8602789"/>
            <a:ext cx="1115132" cy="1370362"/>
          </a:xfrm>
          <a:prstGeom prst="rect">
            <a:avLst/>
          </a:prstGeom>
          <a:noFill/>
          <a:ln>
            <a:noFill/>
          </a:ln>
        </p:spPr>
      </p:pic>
      <p:pic>
        <p:nvPicPr>
          <p:cNvPr id="12" name="Google Shape;29;p1">
            <a:extLst>
              <a:ext uri="{FF2B5EF4-FFF2-40B4-BE49-F238E27FC236}">
                <a16:creationId xmlns:a16="http://schemas.microsoft.com/office/drawing/2014/main" id="{4D8213D2-154D-4803-A29A-E0B2DF5EB4E6}"/>
              </a:ext>
            </a:extLst>
          </p:cNvPr>
          <p:cNvPicPr preferRelativeResize="0"/>
          <p:nvPr/>
        </p:nvPicPr>
        <p:blipFill rotWithShape="1">
          <a:blip r:embed="rId10">
            <a:alphaModFix/>
          </a:blip>
          <a:srcRect/>
          <a:stretch/>
        </p:blipFill>
        <p:spPr>
          <a:xfrm rot="5490284">
            <a:off x="10429850" y="9574384"/>
            <a:ext cx="449039" cy="863653"/>
          </a:xfrm>
          <a:prstGeom prst="rect">
            <a:avLst/>
          </a:prstGeom>
          <a:noFill/>
          <a:ln>
            <a:noFill/>
          </a:ln>
        </p:spPr>
      </p:pic>
      <p:pic>
        <p:nvPicPr>
          <p:cNvPr id="13" name="Google Shape;30;p1">
            <a:extLst>
              <a:ext uri="{FF2B5EF4-FFF2-40B4-BE49-F238E27FC236}">
                <a16:creationId xmlns:a16="http://schemas.microsoft.com/office/drawing/2014/main" id="{B2E52427-814B-4CF8-B650-DEDFB2BF9646}"/>
              </a:ext>
            </a:extLst>
          </p:cNvPr>
          <p:cNvPicPr preferRelativeResize="0"/>
          <p:nvPr/>
        </p:nvPicPr>
        <p:blipFill rotWithShape="1">
          <a:blip r:embed="rId10">
            <a:alphaModFix/>
          </a:blip>
          <a:srcRect/>
          <a:stretch/>
        </p:blipFill>
        <p:spPr>
          <a:xfrm rot="5490284">
            <a:off x="11434485" y="9373423"/>
            <a:ext cx="540666" cy="1039882"/>
          </a:xfrm>
          <a:prstGeom prst="rect">
            <a:avLst/>
          </a:prstGeom>
          <a:noFill/>
          <a:ln>
            <a:noFill/>
          </a:ln>
        </p:spPr>
      </p:pic>
      <p:pic>
        <p:nvPicPr>
          <p:cNvPr id="14" name="Google Shape;31;p1">
            <a:extLst>
              <a:ext uri="{FF2B5EF4-FFF2-40B4-BE49-F238E27FC236}">
                <a16:creationId xmlns:a16="http://schemas.microsoft.com/office/drawing/2014/main" id="{3A4F3D73-D2AA-4C54-8D68-7EFAA7A2B4A7}"/>
              </a:ext>
            </a:extLst>
          </p:cNvPr>
          <p:cNvPicPr preferRelativeResize="0"/>
          <p:nvPr/>
        </p:nvPicPr>
        <p:blipFill rotWithShape="1">
          <a:blip r:embed="rId10">
            <a:alphaModFix/>
          </a:blip>
          <a:srcRect/>
          <a:stretch/>
        </p:blipFill>
        <p:spPr>
          <a:xfrm rot="5490284">
            <a:off x="14398320" y="9281403"/>
            <a:ext cx="749657" cy="1441840"/>
          </a:xfrm>
          <a:prstGeom prst="rect">
            <a:avLst/>
          </a:prstGeom>
          <a:noFill/>
          <a:ln>
            <a:noFill/>
          </a:ln>
        </p:spPr>
      </p:pic>
      <p:pic>
        <p:nvPicPr>
          <p:cNvPr id="15" name="Google Shape;32;p1">
            <a:extLst>
              <a:ext uri="{FF2B5EF4-FFF2-40B4-BE49-F238E27FC236}">
                <a16:creationId xmlns:a16="http://schemas.microsoft.com/office/drawing/2014/main" id="{4F1F8282-AC07-4638-BF3F-3E042E663AD0}"/>
              </a:ext>
            </a:extLst>
          </p:cNvPr>
          <p:cNvPicPr preferRelativeResize="0"/>
          <p:nvPr/>
        </p:nvPicPr>
        <p:blipFill rotWithShape="1">
          <a:blip r:embed="rId10">
            <a:alphaModFix/>
          </a:blip>
          <a:srcRect/>
          <a:stretch/>
        </p:blipFill>
        <p:spPr>
          <a:xfrm rot="5490284">
            <a:off x="635627" y="8986245"/>
            <a:ext cx="749657" cy="1441840"/>
          </a:xfrm>
          <a:prstGeom prst="rect">
            <a:avLst/>
          </a:prstGeom>
          <a:noFill/>
          <a:ln>
            <a:noFill/>
          </a:ln>
        </p:spPr>
      </p:pic>
      <p:pic>
        <p:nvPicPr>
          <p:cNvPr id="16" name="Google Shape;33;p1">
            <a:extLst>
              <a:ext uri="{FF2B5EF4-FFF2-40B4-BE49-F238E27FC236}">
                <a16:creationId xmlns:a16="http://schemas.microsoft.com/office/drawing/2014/main" id="{75E7D400-E5DA-4623-8DA4-AAED778B5C28}"/>
              </a:ext>
            </a:extLst>
          </p:cNvPr>
          <p:cNvPicPr preferRelativeResize="0"/>
          <p:nvPr/>
        </p:nvPicPr>
        <p:blipFill rotWithShape="1">
          <a:blip r:embed="rId10">
            <a:alphaModFix/>
          </a:blip>
          <a:srcRect/>
          <a:stretch/>
        </p:blipFill>
        <p:spPr>
          <a:xfrm rot="5490284">
            <a:off x="312276" y="8297735"/>
            <a:ext cx="558316" cy="1073827"/>
          </a:xfrm>
          <a:prstGeom prst="rect">
            <a:avLst/>
          </a:prstGeom>
          <a:noFill/>
          <a:ln>
            <a:noFill/>
          </a:ln>
        </p:spPr>
      </p:pic>
      <p:pic>
        <p:nvPicPr>
          <p:cNvPr id="17" name="Google Shape;34;p1">
            <a:extLst>
              <a:ext uri="{FF2B5EF4-FFF2-40B4-BE49-F238E27FC236}">
                <a16:creationId xmlns:a16="http://schemas.microsoft.com/office/drawing/2014/main" id="{CF876784-CB34-4B25-A804-37A3D30CE941}"/>
              </a:ext>
            </a:extLst>
          </p:cNvPr>
          <p:cNvPicPr preferRelativeResize="0"/>
          <p:nvPr/>
        </p:nvPicPr>
        <p:blipFill rotWithShape="1">
          <a:blip r:embed="rId11">
            <a:alphaModFix/>
          </a:blip>
          <a:srcRect/>
          <a:stretch/>
        </p:blipFill>
        <p:spPr>
          <a:xfrm rot="19490010">
            <a:off x="486700" y="8602789"/>
            <a:ext cx="1240982" cy="1314556"/>
          </a:xfrm>
          <a:prstGeom prst="rect">
            <a:avLst/>
          </a:prstGeom>
          <a:noFill/>
          <a:ln>
            <a:noFill/>
          </a:ln>
        </p:spPr>
      </p:pic>
      <p:pic>
        <p:nvPicPr>
          <p:cNvPr id="18" name="图片 17">
            <a:extLst>
              <a:ext uri="{FF2B5EF4-FFF2-40B4-BE49-F238E27FC236}">
                <a16:creationId xmlns:a16="http://schemas.microsoft.com/office/drawing/2014/main" id="{03DD9789-E14C-4852-B7FB-0A751EE2D85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606456" y="8644467"/>
            <a:ext cx="2476499" cy="1682678"/>
          </a:xfrm>
          <a:prstGeom prst="rect">
            <a:avLst/>
          </a:prstGeom>
        </p:spPr>
      </p:pic>
      <p:pic>
        <p:nvPicPr>
          <p:cNvPr id="26" name="图片 12">
            <a:extLst>
              <a:ext uri="{FF2B5EF4-FFF2-40B4-BE49-F238E27FC236}">
                <a16:creationId xmlns:a16="http://schemas.microsoft.com/office/drawing/2014/main" id="{5B182E6D-8262-4A48-8436-1277CA4150B7}"/>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4199815" y="4877690"/>
            <a:ext cx="5184775"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图片 17">
            <a:extLst>
              <a:ext uri="{FF2B5EF4-FFF2-40B4-BE49-F238E27FC236}">
                <a16:creationId xmlns:a16="http://schemas.microsoft.com/office/drawing/2014/main" id="{30C607B9-C4A3-456D-BF03-6D297E36777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3216976" y="8779128"/>
            <a:ext cx="2476499" cy="1682678"/>
          </a:xfrm>
          <a:prstGeom prst="rect">
            <a:avLst/>
          </a:prstGeom>
        </p:spPr>
      </p:pic>
      <p:pic>
        <p:nvPicPr>
          <p:cNvPr id="28" name="图片 12">
            <a:extLst>
              <a:ext uri="{FF2B5EF4-FFF2-40B4-BE49-F238E27FC236}">
                <a16:creationId xmlns:a16="http://schemas.microsoft.com/office/drawing/2014/main" id="{F853D518-59E4-4129-AE60-75229086FE5D}"/>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flipH="1">
            <a:off x="-485613" y="5143500"/>
            <a:ext cx="3617922" cy="3752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图片 17">
            <a:extLst>
              <a:ext uri="{FF2B5EF4-FFF2-40B4-BE49-F238E27FC236}">
                <a16:creationId xmlns:a16="http://schemas.microsoft.com/office/drawing/2014/main" id="{CCDDC86F-78BD-40D1-8949-2A1C480C2DA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15657316" y="8634607"/>
            <a:ext cx="2642684" cy="1952283"/>
          </a:xfrm>
          <a:prstGeom prst="rect">
            <a:avLst/>
          </a:prstGeom>
        </p:spPr>
      </p:pic>
      <p:pic>
        <p:nvPicPr>
          <p:cNvPr id="30" name="Picture 29" descr="A large group of fireworks in the night sky&#10;&#10;Description automatically generated with low confidence">
            <a:extLst>
              <a:ext uri="{FF2B5EF4-FFF2-40B4-BE49-F238E27FC236}">
                <a16:creationId xmlns:a16="http://schemas.microsoft.com/office/drawing/2014/main" id="{BEC7431E-C753-4E81-8D43-FB036AC255DC}"/>
              </a:ext>
            </a:extLst>
          </p:cNvPr>
          <p:cNvPicPr>
            <a:picLocks noChangeAspect="1"/>
          </p:cNvPicPr>
          <p:nvPr/>
        </p:nvPicPr>
        <p:blipFill>
          <a:blip r:embed="rId15"/>
          <a:stretch>
            <a:fillRect/>
          </a:stretch>
        </p:blipFill>
        <p:spPr>
          <a:xfrm rot="1190849">
            <a:off x="1125900" y="6925332"/>
            <a:ext cx="4762500" cy="4617779"/>
          </a:xfrm>
          <a:prstGeom prst="rect">
            <a:avLst/>
          </a:prstGeom>
        </p:spPr>
      </p:pic>
      <p:pic>
        <p:nvPicPr>
          <p:cNvPr id="31" name="Picture 30" descr="A large group of fireworks in the night sky&#10;&#10;Description automatically generated with low confidence">
            <a:extLst>
              <a:ext uri="{FF2B5EF4-FFF2-40B4-BE49-F238E27FC236}">
                <a16:creationId xmlns:a16="http://schemas.microsoft.com/office/drawing/2014/main" id="{BD830BC9-E4A6-478B-BD25-1F482BB1119C}"/>
              </a:ext>
            </a:extLst>
          </p:cNvPr>
          <p:cNvPicPr>
            <a:picLocks noChangeAspect="1"/>
          </p:cNvPicPr>
          <p:nvPr/>
        </p:nvPicPr>
        <p:blipFill>
          <a:blip r:embed="rId15"/>
          <a:stretch>
            <a:fillRect/>
          </a:stretch>
        </p:blipFill>
        <p:spPr>
          <a:xfrm rot="20556111">
            <a:off x="4292650" y="6159514"/>
            <a:ext cx="4762500" cy="4617779"/>
          </a:xfrm>
          <a:prstGeom prst="rect">
            <a:avLst/>
          </a:prstGeom>
        </p:spPr>
      </p:pic>
      <p:pic>
        <p:nvPicPr>
          <p:cNvPr id="22" name="Picture 21">
            <a:extLst>
              <a:ext uri="{FF2B5EF4-FFF2-40B4-BE49-F238E27FC236}">
                <a16:creationId xmlns:a16="http://schemas.microsoft.com/office/drawing/2014/main" id="{93BE8279-9940-4DAB-85E9-D595CF2EBA59}"/>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10000" b="90784" l="10000" r="90000">
                        <a14:foregroundMark x1="33095" y1="12941" x2="38690" y2="16471"/>
                        <a14:foregroundMark x1="52857" y1="47255" x2="60952" y2="60196"/>
                        <a14:foregroundMark x1="60952" y1="31373" x2="60952" y2="31373"/>
                        <a14:foregroundMark x1="55238" y1="30196" x2="55238" y2="30196"/>
                        <a14:foregroundMark x1="62143" y1="29804" x2="62143" y2="29804"/>
                        <a14:foregroundMark x1="32143" y1="90784" x2="32143" y2="90784"/>
                      </a14:backgroundRemoval>
                    </a14:imgEffect>
                  </a14:imgLayer>
                </a14:imgProps>
              </a:ext>
            </a:extLst>
          </a:blip>
          <a:stretch>
            <a:fillRect/>
          </a:stretch>
        </p:blipFill>
        <p:spPr>
          <a:xfrm flipH="1">
            <a:off x="-374718" y="2745503"/>
            <a:ext cx="9874576" cy="6746153"/>
          </a:xfrm>
          <a:prstGeom prst="rect">
            <a:avLst/>
          </a:prstGeom>
        </p:spPr>
      </p:pic>
      <p:pic>
        <p:nvPicPr>
          <p:cNvPr id="32" name="Google Shape;208;p6">
            <a:extLst>
              <a:ext uri="{FF2B5EF4-FFF2-40B4-BE49-F238E27FC236}">
                <a16:creationId xmlns:a16="http://schemas.microsoft.com/office/drawing/2014/main" id="{638C41E2-50B7-4BEA-AAD2-1E9CAF6E6B5C}"/>
              </a:ext>
            </a:extLst>
          </p:cNvPr>
          <p:cNvPicPr preferRelativeResize="0"/>
          <p:nvPr/>
        </p:nvPicPr>
        <p:blipFill rotWithShape="1">
          <a:blip r:embed="rId18">
            <a:alphaModFix/>
          </a:blip>
          <a:srcRect/>
          <a:stretch/>
        </p:blipFill>
        <p:spPr>
          <a:xfrm>
            <a:off x="15772207" y="888304"/>
            <a:ext cx="1206451" cy="1251830"/>
          </a:xfrm>
          <a:prstGeom prst="rect">
            <a:avLst/>
          </a:prstGeom>
          <a:noFill/>
          <a:ln>
            <a:noFill/>
          </a:ln>
        </p:spPr>
      </p:pic>
      <p:pic>
        <p:nvPicPr>
          <p:cNvPr id="33" name="Google Shape;77;p3">
            <a:extLst>
              <a:ext uri="{FF2B5EF4-FFF2-40B4-BE49-F238E27FC236}">
                <a16:creationId xmlns:a16="http://schemas.microsoft.com/office/drawing/2014/main" id="{C65FDB11-6A01-48FA-8DC8-0D28BF66C92B}"/>
              </a:ext>
            </a:extLst>
          </p:cNvPr>
          <p:cNvPicPr preferRelativeResize="0"/>
          <p:nvPr/>
        </p:nvPicPr>
        <p:blipFill rotWithShape="1">
          <a:blip r:embed="rId19">
            <a:alphaModFix amt="50000"/>
          </a:blip>
          <a:srcRect/>
          <a:stretch/>
        </p:blipFill>
        <p:spPr>
          <a:xfrm>
            <a:off x="5545897" y="-916870"/>
            <a:ext cx="12668299" cy="9776728"/>
          </a:xfrm>
          <a:prstGeom prst="rect">
            <a:avLst/>
          </a:prstGeom>
          <a:noFill/>
          <a:ln>
            <a:noFill/>
          </a:ln>
        </p:spPr>
      </p:pic>
      <p:pic>
        <p:nvPicPr>
          <p:cNvPr id="34" name="Google Shape;78;p3">
            <a:extLst>
              <a:ext uri="{FF2B5EF4-FFF2-40B4-BE49-F238E27FC236}">
                <a16:creationId xmlns:a16="http://schemas.microsoft.com/office/drawing/2014/main" id="{211EE93D-943D-4034-9FD0-6CDADABD99AC}"/>
              </a:ext>
            </a:extLst>
          </p:cNvPr>
          <p:cNvPicPr preferRelativeResize="0"/>
          <p:nvPr/>
        </p:nvPicPr>
        <p:blipFill rotWithShape="1">
          <a:blip r:embed="rId20">
            <a:alphaModFix/>
          </a:blip>
          <a:srcRect/>
          <a:stretch/>
        </p:blipFill>
        <p:spPr>
          <a:xfrm>
            <a:off x="9191928" y="2331448"/>
            <a:ext cx="8072738" cy="5184083"/>
          </a:xfrm>
          <a:prstGeom prst="rect">
            <a:avLst/>
          </a:prstGeom>
          <a:noFill/>
          <a:ln>
            <a:noFill/>
          </a:ln>
        </p:spPr>
      </p:pic>
      <p:pic>
        <p:nvPicPr>
          <p:cNvPr id="35" name="图片 41">
            <a:extLst>
              <a:ext uri="{FF2B5EF4-FFF2-40B4-BE49-F238E27FC236}">
                <a16:creationId xmlns:a16="http://schemas.microsoft.com/office/drawing/2014/main" id="{C54C9F92-D272-4F42-9EF4-8AE9C8AB6998}"/>
              </a:ext>
            </a:extLst>
          </p:cNvPr>
          <p:cNvPicPr>
            <a:picLocks noChangeAspect="1"/>
          </p:cNvPicPr>
          <p:nvPr/>
        </p:nvPicPr>
        <p:blipFill rotWithShape="1">
          <a:blip r:embed="rId21" cstate="screen">
            <a:extLst>
              <a:ext uri="{28A0092B-C50C-407E-A947-70E740481C1C}">
                <a14:useLocalDpi xmlns:a14="http://schemas.microsoft.com/office/drawing/2010/main"/>
              </a:ext>
            </a:extLst>
          </a:blip>
          <a:srcRect/>
          <a:stretch>
            <a:fillRect/>
          </a:stretch>
        </p:blipFill>
        <p:spPr>
          <a:xfrm flipH="1">
            <a:off x="-6324368" y="-187154"/>
            <a:ext cx="5744147" cy="2150916"/>
          </a:xfrm>
          <a:prstGeom prst="rect">
            <a:avLst/>
          </a:prstGeom>
        </p:spPr>
      </p:pic>
    </p:spTree>
    <p:extLst>
      <p:ext uri="{BB962C8B-B14F-4D97-AF65-F5344CB8AC3E}">
        <p14:creationId xmlns:p14="http://schemas.microsoft.com/office/powerpoint/2010/main" val="3487339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pic>
        <p:nvPicPr>
          <p:cNvPr id="3" name="图片 1">
            <a:extLst>
              <a:ext uri="{FF2B5EF4-FFF2-40B4-BE49-F238E27FC236}">
                <a16:creationId xmlns:a16="http://schemas.microsoft.com/office/drawing/2014/main" id="{02DCA581-D6CF-47A2-A9F1-760C63645DE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003"/>
          <a:stretch/>
        </p:blipFill>
        <p:spPr>
          <a:xfrm>
            <a:off x="0" y="908050"/>
            <a:ext cx="18539423" cy="9384350"/>
          </a:xfrm>
          <a:prstGeom prst="rect">
            <a:avLst/>
          </a:prstGeom>
        </p:spPr>
      </p:pic>
      <p:pic>
        <p:nvPicPr>
          <p:cNvPr id="2" name="图片 2">
            <a:extLst>
              <a:ext uri="{FF2B5EF4-FFF2-40B4-BE49-F238E27FC236}">
                <a16:creationId xmlns:a16="http://schemas.microsoft.com/office/drawing/2014/main" id="{79E4AB69-90D7-433F-9AD4-631DF61DF2B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89600" y="1626668"/>
            <a:ext cx="8732718" cy="7752282"/>
          </a:xfrm>
          <a:prstGeom prst="rect">
            <a:avLst/>
          </a:prstGeom>
        </p:spPr>
      </p:pic>
      <p:sp>
        <p:nvSpPr>
          <p:cNvPr id="6" name="Text Box 9">
            <a:extLst>
              <a:ext uri="{FF2B5EF4-FFF2-40B4-BE49-F238E27FC236}">
                <a16:creationId xmlns:a16="http://schemas.microsoft.com/office/drawing/2014/main" id="{17006B67-EAB0-4A0E-A220-7C0014DBDF9F}"/>
              </a:ext>
            </a:extLst>
          </p:cNvPr>
          <p:cNvSpPr txBox="1">
            <a:spLocks noChangeArrowheads="1"/>
          </p:cNvSpPr>
          <p:nvPr/>
        </p:nvSpPr>
        <p:spPr bwMode="auto">
          <a:xfrm>
            <a:off x="2226402" y="3944822"/>
            <a:ext cx="6260808" cy="3785652"/>
          </a:xfrm>
          <a:prstGeom prst="rect">
            <a:avLst/>
          </a:prstGeom>
          <a:noFill/>
          <a:ln>
            <a:noFill/>
          </a:ln>
        </p:spPr>
        <p:txBody>
          <a:bodyPr wrap="square">
            <a:spAutoFit/>
          </a:bodyPr>
          <a:lstStyle>
            <a:lvl1pPr eaLnBrk="0" hangingPunct="0">
              <a:defRPr sz="4800">
                <a:solidFill>
                  <a:schemeClr val="tx1"/>
                </a:solidFill>
                <a:latin typeface="Times New Roman" pitchFamily="18" charset="0"/>
              </a:defRPr>
            </a:lvl1pPr>
            <a:lvl2pPr marL="742950" indent="-285750" eaLnBrk="0" hangingPunct="0">
              <a:defRPr sz="4800">
                <a:solidFill>
                  <a:schemeClr val="tx1"/>
                </a:solidFill>
                <a:latin typeface="Times New Roman" pitchFamily="18" charset="0"/>
              </a:defRPr>
            </a:lvl2pPr>
            <a:lvl3pPr marL="1143000" indent="-228600" eaLnBrk="0" hangingPunct="0">
              <a:defRPr sz="4800">
                <a:solidFill>
                  <a:schemeClr val="tx1"/>
                </a:solidFill>
                <a:latin typeface="Times New Roman" pitchFamily="18" charset="0"/>
              </a:defRPr>
            </a:lvl3pPr>
            <a:lvl4pPr marL="1600200" indent="-228600" eaLnBrk="0" hangingPunct="0">
              <a:defRPr sz="4800">
                <a:solidFill>
                  <a:schemeClr val="tx1"/>
                </a:solidFill>
                <a:latin typeface="Times New Roman" pitchFamily="18" charset="0"/>
              </a:defRPr>
            </a:lvl4pPr>
            <a:lvl5pPr marL="2057400" indent="-228600" eaLnBrk="0" hangingPunct="0">
              <a:defRPr sz="4800">
                <a:solidFill>
                  <a:schemeClr val="tx1"/>
                </a:solidFill>
                <a:latin typeface="Times New Roman" pitchFamily="18" charset="0"/>
              </a:defRPr>
            </a:lvl5pPr>
            <a:lvl6pPr marL="2514600" indent="-228600" eaLnBrk="0" fontAlgn="base" hangingPunct="0">
              <a:spcBef>
                <a:spcPct val="0"/>
              </a:spcBef>
              <a:spcAft>
                <a:spcPct val="0"/>
              </a:spcAft>
              <a:defRPr sz="4800">
                <a:solidFill>
                  <a:schemeClr val="tx1"/>
                </a:solidFill>
                <a:latin typeface="Times New Roman" pitchFamily="18" charset="0"/>
              </a:defRPr>
            </a:lvl6pPr>
            <a:lvl7pPr marL="2971800" indent="-228600" eaLnBrk="0" fontAlgn="base" hangingPunct="0">
              <a:spcBef>
                <a:spcPct val="0"/>
              </a:spcBef>
              <a:spcAft>
                <a:spcPct val="0"/>
              </a:spcAft>
              <a:defRPr sz="4800">
                <a:solidFill>
                  <a:schemeClr val="tx1"/>
                </a:solidFill>
                <a:latin typeface="Times New Roman" pitchFamily="18" charset="0"/>
              </a:defRPr>
            </a:lvl7pPr>
            <a:lvl8pPr marL="3429000" indent="-228600" eaLnBrk="0" fontAlgn="base" hangingPunct="0">
              <a:spcBef>
                <a:spcPct val="0"/>
              </a:spcBef>
              <a:spcAft>
                <a:spcPct val="0"/>
              </a:spcAft>
              <a:defRPr sz="4800">
                <a:solidFill>
                  <a:schemeClr val="tx1"/>
                </a:solidFill>
                <a:latin typeface="Times New Roman" pitchFamily="18" charset="0"/>
              </a:defRPr>
            </a:lvl8pPr>
            <a:lvl9pPr marL="3886200" indent="-228600" eaLnBrk="0" fontAlgn="base" hangingPunct="0">
              <a:spcBef>
                <a:spcPct val="0"/>
              </a:spcBef>
              <a:spcAft>
                <a:spcPct val="0"/>
              </a:spcAft>
              <a:defRPr sz="4800">
                <a:solidFill>
                  <a:schemeClr val="tx1"/>
                </a:solidFill>
                <a:latin typeface="Times New Roman" pitchFamily="18" charset="0"/>
              </a:defRPr>
            </a:lvl9pPr>
          </a:lstStyle>
          <a:p>
            <a:pPr algn="ctr" eaLnBrk="1" hangingPunct="1"/>
            <a:r>
              <a:rPr lang="en-US" sz="6000" dirty="0" err="1">
                <a:solidFill>
                  <a:srgbClr val="387065"/>
                </a:solidFill>
                <a:latin typeface="SVN-Caprica Script" pitchFamily="2" charset="0"/>
              </a:rPr>
              <a:t>Hoàn</a:t>
            </a:r>
            <a:r>
              <a:rPr lang="en-US" sz="6000" dirty="0">
                <a:solidFill>
                  <a:srgbClr val="387065"/>
                </a:solidFill>
                <a:latin typeface="SVN-Caprica Script" pitchFamily="2" charset="0"/>
              </a:rPr>
              <a:t> </a:t>
            </a:r>
            <a:r>
              <a:rPr lang="en-US" sz="6000" dirty="0" err="1">
                <a:solidFill>
                  <a:srgbClr val="387065"/>
                </a:solidFill>
                <a:latin typeface="SVN-Caprica Script" pitchFamily="2" charset="0"/>
              </a:rPr>
              <a:t>chỉnh</a:t>
            </a:r>
            <a:r>
              <a:rPr lang="en-US" sz="6000" dirty="0">
                <a:solidFill>
                  <a:srgbClr val="387065"/>
                </a:solidFill>
                <a:latin typeface="SVN-Caprica Script" pitchFamily="2" charset="0"/>
              </a:rPr>
              <a:t> </a:t>
            </a:r>
            <a:r>
              <a:rPr lang="en-US" sz="6000" dirty="0" err="1">
                <a:solidFill>
                  <a:srgbClr val="387065"/>
                </a:solidFill>
                <a:latin typeface="SVN-Caprica Script" pitchFamily="2" charset="0"/>
              </a:rPr>
              <a:t>đoạn</a:t>
            </a:r>
            <a:r>
              <a:rPr lang="en-US" sz="6000" dirty="0">
                <a:solidFill>
                  <a:srgbClr val="387065"/>
                </a:solidFill>
                <a:latin typeface="SVN-Caprica Script" pitchFamily="2" charset="0"/>
              </a:rPr>
              <a:t> </a:t>
            </a:r>
            <a:r>
              <a:rPr lang="en-US" sz="6000" dirty="0" err="1">
                <a:solidFill>
                  <a:srgbClr val="387065"/>
                </a:solidFill>
                <a:latin typeface="SVN-Caprica Script" pitchFamily="2" charset="0"/>
              </a:rPr>
              <a:t>văn</a:t>
            </a:r>
            <a:r>
              <a:rPr lang="en-US" sz="6000" dirty="0">
                <a:solidFill>
                  <a:srgbClr val="387065"/>
                </a:solidFill>
                <a:latin typeface="SVN-Caprica Script" pitchFamily="2" charset="0"/>
              </a:rPr>
              <a:t> </a:t>
            </a:r>
            <a:r>
              <a:rPr lang="en-US" sz="6000" dirty="0" err="1">
                <a:solidFill>
                  <a:srgbClr val="387065"/>
                </a:solidFill>
                <a:latin typeface="SVN-Caprica Script" pitchFamily="2" charset="0"/>
              </a:rPr>
              <a:t>kết</a:t>
            </a:r>
            <a:r>
              <a:rPr lang="en-US" sz="6000" dirty="0">
                <a:solidFill>
                  <a:srgbClr val="387065"/>
                </a:solidFill>
                <a:latin typeface="SVN-Caprica Script" pitchFamily="2" charset="0"/>
              </a:rPr>
              <a:t> </a:t>
            </a:r>
            <a:r>
              <a:rPr lang="en-US" sz="6000" dirty="0" err="1">
                <a:solidFill>
                  <a:srgbClr val="387065"/>
                </a:solidFill>
                <a:latin typeface="SVN-Caprica Script" pitchFamily="2" charset="0"/>
              </a:rPr>
              <a:t>thúc</a:t>
            </a:r>
            <a:r>
              <a:rPr lang="en-US" sz="6000" dirty="0">
                <a:solidFill>
                  <a:srgbClr val="387065"/>
                </a:solidFill>
                <a:latin typeface="SVN-Caprica Script" pitchFamily="2" charset="0"/>
              </a:rPr>
              <a:t> </a:t>
            </a:r>
            <a:r>
              <a:rPr lang="en-US" sz="6000" dirty="0" err="1">
                <a:solidFill>
                  <a:srgbClr val="387065"/>
                </a:solidFill>
                <a:latin typeface="SVN-Caprica Script" pitchFamily="2" charset="0"/>
              </a:rPr>
              <a:t>đẹp</a:t>
            </a:r>
            <a:r>
              <a:rPr lang="en-US" sz="6000" dirty="0">
                <a:solidFill>
                  <a:srgbClr val="387065"/>
                </a:solidFill>
                <a:latin typeface="SVN-Caprica Script" pitchFamily="2" charset="0"/>
              </a:rPr>
              <a:t> </a:t>
            </a:r>
            <a:r>
              <a:rPr lang="en-US" sz="6000" dirty="0" err="1">
                <a:solidFill>
                  <a:srgbClr val="387065"/>
                </a:solidFill>
                <a:latin typeface="SVN-Caprica Script" pitchFamily="2" charset="0"/>
              </a:rPr>
              <a:t>cho</a:t>
            </a:r>
            <a:r>
              <a:rPr lang="en-US" sz="6000" dirty="0">
                <a:solidFill>
                  <a:srgbClr val="387065"/>
                </a:solidFill>
                <a:latin typeface="SVN-Caprica Script" pitchFamily="2" charset="0"/>
              </a:rPr>
              <a:t> </a:t>
            </a:r>
            <a:r>
              <a:rPr lang="en-US" sz="6000" dirty="0" err="1">
                <a:solidFill>
                  <a:srgbClr val="387065"/>
                </a:solidFill>
                <a:latin typeface="SVN-Caprica Script" pitchFamily="2" charset="0"/>
              </a:rPr>
              <a:t>câu</a:t>
            </a:r>
            <a:r>
              <a:rPr lang="en-US" sz="6000" dirty="0">
                <a:solidFill>
                  <a:srgbClr val="387065"/>
                </a:solidFill>
                <a:latin typeface="SVN-Caprica Script" pitchFamily="2" charset="0"/>
              </a:rPr>
              <a:t> </a:t>
            </a:r>
            <a:r>
              <a:rPr lang="en-US" sz="6000" dirty="0" err="1">
                <a:solidFill>
                  <a:srgbClr val="387065"/>
                </a:solidFill>
                <a:latin typeface="SVN-Caprica Script" pitchFamily="2" charset="0"/>
              </a:rPr>
              <a:t>chuyện</a:t>
            </a:r>
            <a:r>
              <a:rPr lang="en-US" sz="6000" dirty="0">
                <a:solidFill>
                  <a:srgbClr val="387065"/>
                </a:solidFill>
                <a:latin typeface="SVN-Caprica Script" pitchFamily="2" charset="0"/>
              </a:rPr>
              <a:t> </a:t>
            </a:r>
            <a:r>
              <a:rPr lang="en-US" sz="6000" dirty="0" err="1">
                <a:solidFill>
                  <a:srgbClr val="387065"/>
                </a:solidFill>
                <a:latin typeface="SVN-Caprica Script" pitchFamily="2" charset="0"/>
              </a:rPr>
              <a:t>bằng</a:t>
            </a:r>
            <a:r>
              <a:rPr lang="en-US" sz="6000" dirty="0">
                <a:solidFill>
                  <a:srgbClr val="387065"/>
                </a:solidFill>
                <a:latin typeface="SVN-Caprica Script" pitchFamily="2" charset="0"/>
              </a:rPr>
              <a:t> </a:t>
            </a:r>
            <a:r>
              <a:rPr lang="en-US" sz="6000" dirty="0" err="1">
                <a:solidFill>
                  <a:srgbClr val="387065"/>
                </a:solidFill>
                <a:latin typeface="SVN-Caprica Script" pitchFamily="2" charset="0"/>
              </a:rPr>
              <a:t>cách</a:t>
            </a:r>
            <a:endParaRPr lang="en-US" sz="6000" dirty="0">
              <a:solidFill>
                <a:srgbClr val="387065"/>
              </a:solidFill>
              <a:latin typeface="SVN-Caprica Script" pitchFamily="2" charset="0"/>
            </a:endParaRPr>
          </a:p>
        </p:txBody>
      </p:sp>
      <p:pic>
        <p:nvPicPr>
          <p:cNvPr id="8" name="图片 41">
            <a:extLst>
              <a:ext uri="{FF2B5EF4-FFF2-40B4-BE49-F238E27FC236}">
                <a16:creationId xmlns:a16="http://schemas.microsoft.com/office/drawing/2014/main" id="{2322FBA8-8D48-44BD-AFB6-3653A0F5317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a:fillRect/>
          </a:stretch>
        </p:blipFill>
        <p:spPr>
          <a:xfrm flipH="1">
            <a:off x="154527" y="145431"/>
            <a:ext cx="5744147" cy="2150916"/>
          </a:xfrm>
          <a:prstGeom prst="rect">
            <a:avLst/>
          </a:prstGeom>
        </p:spPr>
      </p:pic>
      <p:sp>
        <p:nvSpPr>
          <p:cNvPr id="9" name="Google Shape;101;p4">
            <a:extLst>
              <a:ext uri="{FF2B5EF4-FFF2-40B4-BE49-F238E27FC236}">
                <a16:creationId xmlns:a16="http://schemas.microsoft.com/office/drawing/2014/main" id="{D8EFAF66-12EE-4DE6-8DB1-3FADCB2E9C5D}"/>
              </a:ext>
            </a:extLst>
          </p:cNvPr>
          <p:cNvSpPr txBox="1"/>
          <p:nvPr/>
        </p:nvSpPr>
        <p:spPr>
          <a:xfrm>
            <a:off x="1189600" y="137565"/>
            <a:ext cx="4070133" cy="965371"/>
          </a:xfrm>
          <a:prstGeom prst="roundRect">
            <a:avLst/>
          </a:prstGeom>
          <a:noFill/>
          <a:ln>
            <a:noFill/>
            <a:prstDash val="lgDash"/>
          </a:ln>
        </p:spPr>
        <p:style>
          <a:lnRef idx="2">
            <a:schemeClr val="accent6"/>
          </a:lnRef>
          <a:fillRef idx="1">
            <a:schemeClr val="lt1"/>
          </a:fillRef>
          <a:effectRef idx="0">
            <a:schemeClr val="accent6"/>
          </a:effectRef>
          <a:fontRef idx="minor">
            <a:schemeClr val="dk1"/>
          </a:fontRef>
        </p:style>
        <p:txBody>
          <a:bodyPr spcFirstLastPara="1" wrap="square" lIns="0" tIns="0" rIns="0" bIns="0" anchor="t" anchorCtr="0">
            <a:spAutoFit/>
          </a:bodyPr>
          <a:lstStyle/>
          <a:p>
            <a:pPr marL="0" marR="0" lvl="0" indent="0" algn="ctr" rtl="0">
              <a:lnSpc>
                <a:spcPct val="105009"/>
              </a:lnSpc>
              <a:spcBef>
                <a:spcPts val="0"/>
              </a:spcBef>
              <a:spcAft>
                <a:spcPts val="0"/>
              </a:spcAft>
              <a:buNone/>
            </a:pPr>
            <a:r>
              <a:rPr lang="en-US" sz="5400" b="1" dirty="0" err="1">
                <a:solidFill>
                  <a:srgbClr val="002060"/>
                </a:solidFill>
                <a:latin typeface="UVF Curlz MT" panose="04040404050702020202" pitchFamily="82" charset="0"/>
                <a:sym typeface="Sacramento"/>
              </a:rPr>
              <a:t>Thử</a:t>
            </a:r>
            <a:r>
              <a:rPr lang="en-US" sz="5400" b="1" dirty="0">
                <a:solidFill>
                  <a:srgbClr val="002060"/>
                </a:solidFill>
                <a:latin typeface="UVF Curlz MT" panose="04040404050702020202" pitchFamily="82" charset="0"/>
                <a:sym typeface="Sacramento"/>
              </a:rPr>
              <a:t> </a:t>
            </a:r>
            <a:r>
              <a:rPr lang="en-US" sz="5400" b="1" dirty="0" err="1">
                <a:solidFill>
                  <a:srgbClr val="002060"/>
                </a:solidFill>
                <a:latin typeface="UVF Curlz MT" panose="04040404050702020202" pitchFamily="82" charset="0"/>
                <a:sym typeface="Sacramento"/>
              </a:rPr>
              <a:t>thách</a:t>
            </a:r>
            <a:r>
              <a:rPr lang="en-US" sz="5400" b="1" dirty="0">
                <a:solidFill>
                  <a:srgbClr val="002060"/>
                </a:solidFill>
                <a:latin typeface="UVF Curlz MT" panose="04040404050702020202" pitchFamily="82" charset="0"/>
                <a:sym typeface="Sacramento"/>
              </a:rPr>
              <a:t> </a:t>
            </a:r>
            <a:r>
              <a:rPr lang="en-US" sz="5400" b="1" dirty="0" err="1">
                <a:solidFill>
                  <a:srgbClr val="002060"/>
                </a:solidFill>
                <a:latin typeface="UVF Curlz MT" panose="04040404050702020202" pitchFamily="82" charset="0"/>
                <a:sym typeface="Sacramento"/>
              </a:rPr>
              <a:t>số</a:t>
            </a:r>
            <a:r>
              <a:rPr lang="en-US" sz="5400" b="1" dirty="0">
                <a:solidFill>
                  <a:srgbClr val="002060"/>
                </a:solidFill>
                <a:latin typeface="UVF Curlz MT" panose="04040404050702020202" pitchFamily="82" charset="0"/>
                <a:sym typeface="Sacramento"/>
              </a:rPr>
              <a:t> 3</a:t>
            </a:r>
            <a:endParaRPr sz="5400" b="1" dirty="0">
              <a:solidFill>
                <a:srgbClr val="002060"/>
              </a:solidFill>
              <a:latin typeface="UVF Curlz MT" panose="04040404050702020202" pitchFamily="82" charset="0"/>
            </a:endParaRPr>
          </a:p>
        </p:txBody>
      </p:sp>
      <p:pic>
        <p:nvPicPr>
          <p:cNvPr id="10" name="图片 2">
            <a:extLst>
              <a:ext uri="{FF2B5EF4-FFF2-40B4-BE49-F238E27FC236}">
                <a16:creationId xmlns:a16="http://schemas.microsoft.com/office/drawing/2014/main" id="{9EE7BA0E-2C46-4D7C-A8AD-343D3ED9F5C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284130" y="2496584"/>
            <a:ext cx="9003870" cy="7677864"/>
          </a:xfrm>
          <a:prstGeom prst="rect">
            <a:avLst/>
          </a:prstGeom>
        </p:spPr>
      </p:pic>
      <p:sp>
        <p:nvSpPr>
          <p:cNvPr id="11" name="Text Box 9">
            <a:extLst>
              <a:ext uri="{FF2B5EF4-FFF2-40B4-BE49-F238E27FC236}">
                <a16:creationId xmlns:a16="http://schemas.microsoft.com/office/drawing/2014/main" id="{F8139570-8D28-4FA8-BDB3-4C0D572A35FF}"/>
              </a:ext>
            </a:extLst>
          </p:cNvPr>
          <p:cNvSpPr txBox="1">
            <a:spLocks noChangeArrowheads="1"/>
          </p:cNvSpPr>
          <p:nvPr/>
        </p:nvSpPr>
        <p:spPr bwMode="auto">
          <a:xfrm>
            <a:off x="10881825" y="4622098"/>
            <a:ext cx="5699915" cy="2862322"/>
          </a:xfrm>
          <a:prstGeom prst="rect">
            <a:avLst/>
          </a:prstGeom>
          <a:noFill/>
          <a:ln>
            <a:noFill/>
          </a:ln>
        </p:spPr>
        <p:txBody>
          <a:bodyPr wrap="square">
            <a:spAutoFit/>
          </a:bodyPr>
          <a:lstStyle>
            <a:lvl1pPr eaLnBrk="0" hangingPunct="0">
              <a:defRPr sz="4800">
                <a:solidFill>
                  <a:schemeClr val="tx1"/>
                </a:solidFill>
                <a:latin typeface="Times New Roman" pitchFamily="18" charset="0"/>
              </a:defRPr>
            </a:lvl1pPr>
            <a:lvl2pPr marL="742950" indent="-285750" eaLnBrk="0" hangingPunct="0">
              <a:defRPr sz="4800">
                <a:solidFill>
                  <a:schemeClr val="tx1"/>
                </a:solidFill>
                <a:latin typeface="Times New Roman" pitchFamily="18" charset="0"/>
              </a:defRPr>
            </a:lvl2pPr>
            <a:lvl3pPr marL="1143000" indent="-228600" eaLnBrk="0" hangingPunct="0">
              <a:defRPr sz="4800">
                <a:solidFill>
                  <a:schemeClr val="tx1"/>
                </a:solidFill>
                <a:latin typeface="Times New Roman" pitchFamily="18" charset="0"/>
              </a:defRPr>
            </a:lvl3pPr>
            <a:lvl4pPr marL="1600200" indent="-228600" eaLnBrk="0" hangingPunct="0">
              <a:defRPr sz="4800">
                <a:solidFill>
                  <a:schemeClr val="tx1"/>
                </a:solidFill>
                <a:latin typeface="Times New Roman" pitchFamily="18" charset="0"/>
              </a:defRPr>
            </a:lvl4pPr>
            <a:lvl5pPr marL="2057400" indent="-228600" eaLnBrk="0" hangingPunct="0">
              <a:defRPr sz="4800">
                <a:solidFill>
                  <a:schemeClr val="tx1"/>
                </a:solidFill>
                <a:latin typeface="Times New Roman" pitchFamily="18" charset="0"/>
              </a:defRPr>
            </a:lvl5pPr>
            <a:lvl6pPr marL="2514600" indent="-228600" eaLnBrk="0" fontAlgn="base" hangingPunct="0">
              <a:spcBef>
                <a:spcPct val="0"/>
              </a:spcBef>
              <a:spcAft>
                <a:spcPct val="0"/>
              </a:spcAft>
              <a:defRPr sz="4800">
                <a:solidFill>
                  <a:schemeClr val="tx1"/>
                </a:solidFill>
                <a:latin typeface="Times New Roman" pitchFamily="18" charset="0"/>
              </a:defRPr>
            </a:lvl6pPr>
            <a:lvl7pPr marL="2971800" indent="-228600" eaLnBrk="0" fontAlgn="base" hangingPunct="0">
              <a:spcBef>
                <a:spcPct val="0"/>
              </a:spcBef>
              <a:spcAft>
                <a:spcPct val="0"/>
              </a:spcAft>
              <a:defRPr sz="4800">
                <a:solidFill>
                  <a:schemeClr val="tx1"/>
                </a:solidFill>
                <a:latin typeface="Times New Roman" pitchFamily="18" charset="0"/>
              </a:defRPr>
            </a:lvl7pPr>
            <a:lvl8pPr marL="3429000" indent="-228600" eaLnBrk="0" fontAlgn="base" hangingPunct="0">
              <a:spcBef>
                <a:spcPct val="0"/>
              </a:spcBef>
              <a:spcAft>
                <a:spcPct val="0"/>
              </a:spcAft>
              <a:defRPr sz="4800">
                <a:solidFill>
                  <a:schemeClr val="tx1"/>
                </a:solidFill>
                <a:latin typeface="Times New Roman" pitchFamily="18" charset="0"/>
              </a:defRPr>
            </a:lvl8pPr>
            <a:lvl9pPr marL="3886200" indent="-228600" eaLnBrk="0" fontAlgn="base" hangingPunct="0">
              <a:spcBef>
                <a:spcPct val="0"/>
              </a:spcBef>
              <a:spcAft>
                <a:spcPct val="0"/>
              </a:spcAft>
              <a:defRPr sz="4800">
                <a:solidFill>
                  <a:schemeClr val="tx1"/>
                </a:solidFill>
                <a:latin typeface="Times New Roman" pitchFamily="18" charset="0"/>
              </a:defRPr>
            </a:lvl9pPr>
          </a:lstStyle>
          <a:p>
            <a:pPr algn="ctr" eaLnBrk="1" hangingPunct="1"/>
            <a:r>
              <a:rPr lang="en-US" sz="6000" dirty="0">
                <a:solidFill>
                  <a:srgbClr val="387065"/>
                </a:solidFill>
                <a:latin typeface="SVN-Caprica Script" pitchFamily="2" charset="0"/>
              </a:rPr>
              <a:t>Đ</a:t>
            </a:r>
            <a:r>
              <a:rPr lang="vi-VN" sz="6000" dirty="0">
                <a:solidFill>
                  <a:srgbClr val="387065"/>
                </a:solidFill>
                <a:latin typeface="SVN-Caprica Script" pitchFamily="2" charset="0"/>
              </a:rPr>
              <a:t>ặt câu với từ vừa tìm được ở bài tập 1 hoặc 2</a:t>
            </a:r>
            <a:endParaRPr lang="en-US" sz="6000" dirty="0">
              <a:solidFill>
                <a:srgbClr val="387065"/>
              </a:solidFill>
              <a:latin typeface="SVN-Caprica Script" pitchFamily="2" charset="0"/>
            </a:endParaRPr>
          </a:p>
        </p:txBody>
      </p:sp>
    </p:spTree>
    <p:extLst>
      <p:ext uri="{BB962C8B-B14F-4D97-AF65-F5344CB8AC3E}">
        <p14:creationId xmlns:p14="http://schemas.microsoft.com/office/powerpoint/2010/main" val="35068103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000" fill="hold"/>
                                        <p:tgtEl>
                                          <p:spTgt spid="2"/>
                                        </p:tgtEl>
                                        <p:attrNameLst>
                                          <p:attrName>ppt_w</p:attrName>
                                        </p:attrNameLst>
                                      </p:cBhvr>
                                      <p:tavLst>
                                        <p:tav tm="0">
                                          <p:val>
                                            <p:fltVal val="0"/>
                                          </p:val>
                                        </p:tav>
                                        <p:tav tm="100000">
                                          <p:val>
                                            <p:strVal val="#ppt_w"/>
                                          </p:val>
                                        </p:tav>
                                      </p:tavLst>
                                    </p:anim>
                                    <p:anim calcmode="lin" valueType="num">
                                      <p:cBhvr>
                                        <p:cTn id="16" dur="1000" fill="hold"/>
                                        <p:tgtEl>
                                          <p:spTgt spid="2"/>
                                        </p:tgtEl>
                                        <p:attrNameLst>
                                          <p:attrName>ppt_h</p:attrName>
                                        </p:attrNameLst>
                                      </p:cBhvr>
                                      <p:tavLst>
                                        <p:tav tm="0">
                                          <p:val>
                                            <p:fltVal val="0"/>
                                          </p:val>
                                        </p:tav>
                                        <p:tav tm="100000">
                                          <p:val>
                                            <p:strVal val="#ppt_h"/>
                                          </p:val>
                                        </p:tav>
                                      </p:tavLst>
                                    </p:anim>
                                    <p:anim calcmode="lin" valueType="num">
                                      <p:cBhvr>
                                        <p:cTn id="17" dur="1000" fill="hold"/>
                                        <p:tgtEl>
                                          <p:spTgt spid="2"/>
                                        </p:tgtEl>
                                        <p:attrNameLst>
                                          <p:attrName>style.rotation</p:attrName>
                                        </p:attrNameLst>
                                      </p:cBhvr>
                                      <p:tavLst>
                                        <p:tav tm="0">
                                          <p:val>
                                            <p:fltVal val="90"/>
                                          </p:val>
                                        </p:tav>
                                        <p:tav tm="100000">
                                          <p:val>
                                            <p:fltVal val="0"/>
                                          </p:val>
                                        </p:tav>
                                      </p:tavLst>
                                    </p:anim>
                                    <p:animEffect transition="in" filter="fade">
                                      <p:cBhvr>
                                        <p:cTn id="18" dur="1000"/>
                                        <p:tgtEl>
                                          <p:spTgt spid="2"/>
                                        </p:tgtEl>
                                      </p:cBhvr>
                                    </p:animEffect>
                                  </p:childTnLst>
                                </p:cTn>
                              </p:par>
                              <p:par>
                                <p:cTn id="19" presetID="3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1000" fill="hold"/>
                                        <p:tgtEl>
                                          <p:spTgt spid="10"/>
                                        </p:tgtEl>
                                        <p:attrNameLst>
                                          <p:attrName>ppt_w</p:attrName>
                                        </p:attrNameLst>
                                      </p:cBhvr>
                                      <p:tavLst>
                                        <p:tav tm="0">
                                          <p:val>
                                            <p:fltVal val="0"/>
                                          </p:val>
                                        </p:tav>
                                        <p:tav tm="100000">
                                          <p:val>
                                            <p:strVal val="#ppt_w"/>
                                          </p:val>
                                        </p:tav>
                                      </p:tavLst>
                                    </p:anim>
                                    <p:anim calcmode="lin" valueType="num">
                                      <p:cBhvr>
                                        <p:cTn id="22" dur="1000" fill="hold"/>
                                        <p:tgtEl>
                                          <p:spTgt spid="10"/>
                                        </p:tgtEl>
                                        <p:attrNameLst>
                                          <p:attrName>ppt_h</p:attrName>
                                        </p:attrNameLst>
                                      </p:cBhvr>
                                      <p:tavLst>
                                        <p:tav tm="0">
                                          <p:val>
                                            <p:fltVal val="0"/>
                                          </p:val>
                                        </p:tav>
                                        <p:tav tm="100000">
                                          <p:val>
                                            <p:strVal val="#ppt_h"/>
                                          </p:val>
                                        </p:tav>
                                      </p:tavLst>
                                    </p:anim>
                                    <p:anim calcmode="lin" valueType="num">
                                      <p:cBhvr>
                                        <p:cTn id="23" dur="1000" fill="hold"/>
                                        <p:tgtEl>
                                          <p:spTgt spid="10"/>
                                        </p:tgtEl>
                                        <p:attrNameLst>
                                          <p:attrName>style.rotation</p:attrName>
                                        </p:attrNameLst>
                                      </p:cBhvr>
                                      <p:tavLst>
                                        <p:tav tm="0">
                                          <p:val>
                                            <p:fltVal val="90"/>
                                          </p:val>
                                        </p:tav>
                                        <p:tav tm="100000">
                                          <p:val>
                                            <p:fltVal val="0"/>
                                          </p:val>
                                        </p:tav>
                                      </p:tavLst>
                                    </p:anim>
                                    <p:animEffect transition="in" filter="fade">
                                      <p:cBhvr>
                                        <p:cTn id="24" dur="10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50" presetClass="entr" presetSubtype="0" decel="10000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1000" fill="hold"/>
                                        <p:tgtEl>
                                          <p:spTgt spid="6"/>
                                        </p:tgtEl>
                                        <p:attrNameLst>
                                          <p:attrName>ppt_w</p:attrName>
                                        </p:attrNameLst>
                                      </p:cBhvr>
                                      <p:tavLst>
                                        <p:tav tm="0">
                                          <p:val>
                                            <p:strVal val="#ppt_w+.3"/>
                                          </p:val>
                                        </p:tav>
                                        <p:tav tm="100000">
                                          <p:val>
                                            <p:strVal val="#ppt_w"/>
                                          </p:val>
                                        </p:tav>
                                      </p:tavLst>
                                    </p:anim>
                                    <p:anim calcmode="lin" valueType="num">
                                      <p:cBhvr>
                                        <p:cTn id="30" dur="1000" fill="hold"/>
                                        <p:tgtEl>
                                          <p:spTgt spid="6"/>
                                        </p:tgtEl>
                                        <p:attrNameLst>
                                          <p:attrName>ppt_h</p:attrName>
                                        </p:attrNameLst>
                                      </p:cBhvr>
                                      <p:tavLst>
                                        <p:tav tm="0">
                                          <p:val>
                                            <p:strVal val="#ppt_h"/>
                                          </p:val>
                                        </p:tav>
                                        <p:tav tm="100000">
                                          <p:val>
                                            <p:strVal val="#ppt_h"/>
                                          </p:val>
                                        </p:tav>
                                      </p:tavLst>
                                    </p:anim>
                                    <p:animEffect transition="in" filter="fade">
                                      <p:cBhvr>
                                        <p:cTn id="31" dur="1000"/>
                                        <p:tgtEl>
                                          <p:spTgt spid="6"/>
                                        </p:tgtEl>
                                      </p:cBhvr>
                                    </p:animEffect>
                                  </p:childTnLst>
                                </p:cTn>
                              </p:par>
                              <p:par>
                                <p:cTn id="32" presetID="50" presetClass="entr" presetSubtype="0" decel="10000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p:cTn id="34" dur="1000" fill="hold"/>
                                        <p:tgtEl>
                                          <p:spTgt spid="11"/>
                                        </p:tgtEl>
                                        <p:attrNameLst>
                                          <p:attrName>ppt_w</p:attrName>
                                        </p:attrNameLst>
                                      </p:cBhvr>
                                      <p:tavLst>
                                        <p:tav tm="0">
                                          <p:val>
                                            <p:strVal val="#ppt_w+.3"/>
                                          </p:val>
                                        </p:tav>
                                        <p:tav tm="100000">
                                          <p:val>
                                            <p:strVal val="#ppt_w"/>
                                          </p:val>
                                        </p:tav>
                                      </p:tavLst>
                                    </p:anim>
                                    <p:anim calcmode="lin" valueType="num">
                                      <p:cBhvr>
                                        <p:cTn id="35" dur="1000" fill="hold"/>
                                        <p:tgtEl>
                                          <p:spTgt spid="11"/>
                                        </p:tgtEl>
                                        <p:attrNameLst>
                                          <p:attrName>ppt_h</p:attrName>
                                        </p:attrNameLst>
                                      </p:cBhvr>
                                      <p:tavLst>
                                        <p:tav tm="0">
                                          <p:val>
                                            <p:strVal val="#ppt_h"/>
                                          </p:val>
                                        </p:tav>
                                        <p:tav tm="100000">
                                          <p:val>
                                            <p:strVal val="#ppt_h"/>
                                          </p:val>
                                        </p:tav>
                                      </p:tavLst>
                                    </p:anim>
                                    <p:animEffect transition="in" filter="fade">
                                      <p:cBhvr>
                                        <p:cTn id="36"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pic>
        <p:nvPicPr>
          <p:cNvPr id="6" name="Picture 5" descr="A picture containing several&#10;&#10;Description automatically generated">
            <a:extLst>
              <a:ext uri="{FF2B5EF4-FFF2-40B4-BE49-F238E27FC236}">
                <a16:creationId xmlns:a16="http://schemas.microsoft.com/office/drawing/2014/main" id="{5799D758-78D9-44DD-8D18-A2A672D80D0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970" b="92951" l="8060" r="94207">
                        <a14:foregroundMark x1="17758" y1="70493" x2="17758" y2="70493"/>
                        <a14:foregroundMark x1="8438" y1="76737" x2="21914" y2="85498"/>
                        <a14:foregroundMark x1="21914" y1="85498" x2="21914" y2="85498"/>
                        <a14:foregroundMark x1="24307" y1="86808" x2="28841" y2="88419"/>
                        <a14:foregroundMark x1="24433" y1="87513" x2="50378" y2="90937"/>
                        <a14:foregroundMark x1="50378" y1="90937" x2="63980" y2="89225"/>
                        <a14:foregroundMark x1="36020" y1="91440" x2="55290" y2="92951"/>
                        <a14:foregroundMark x1="55290" y1="92951" x2="72040" y2="91641"/>
                        <a14:foregroundMark x1="80479" y1="70594" x2="94207" y2="80967"/>
                        <a14:foregroundMark x1="78841" y1="66264" x2="86650" y2="76939"/>
                        <a14:foregroundMark x1="86650" y1="76939" x2="85768" y2="87009"/>
                        <a14:foregroundMark x1="85768" y1="87009" x2="81486" y2="87714"/>
                        <a14:foregroundMark x1="61335" y1="50755" x2="77456" y2="64552"/>
                        <a14:foregroundMark x1="59824" y1="40987" x2="77834" y2="59819"/>
                        <a14:foregroundMark x1="54912" y1="28600" x2="63854" y2="45921"/>
                        <a14:foregroundMark x1="51008" y1="22558" x2="45088" y2="45317"/>
                        <a14:foregroundMark x1="45088" y1="45317" x2="45088" y2="45317"/>
                        <a14:foregroundMark x1="48615" y1="27895" x2="23678" y2="66365"/>
                        <a14:foregroundMark x1="23678" y1="66365" x2="22796" y2="67472"/>
                        <a14:foregroundMark x1="51385" y1="18832" x2="9194" y2="77543"/>
                        <a14:foregroundMark x1="10202" y1="77744" x2="15869" y2="86304"/>
                        <a14:foregroundMark x1="15869" y1="86304" x2="37406" y2="90534"/>
                        <a14:foregroundMark x1="11083" y1="80967" x2="21788" y2="90433"/>
                        <a14:foregroundMark x1="21788" y1="90433" x2="48866" y2="92951"/>
                        <a14:foregroundMark x1="48866" y1="92951" x2="80479" y2="90433"/>
                        <a14:foregroundMark x1="80479" y1="90433" x2="87406" y2="87513"/>
                        <a14:foregroundMark x1="87406" y1="87513" x2="91058" y2="81873"/>
                        <a14:foregroundMark x1="91058" y1="81873" x2="91058" y2="74723"/>
                        <a14:foregroundMark x1="91058" y1="74723" x2="69773" y2="46526"/>
                        <a14:foregroundMark x1="69773" y1="46526" x2="69018" y2="45921"/>
                        <a14:foregroundMark x1="54786" y1="19940" x2="80479" y2="58510"/>
                        <a14:foregroundMark x1="80479" y1="58510" x2="86650" y2="65760"/>
                      </a14:backgroundRemoval>
                    </a14:imgEffect>
                    <a14:imgEffect>
                      <a14:saturation sat="300000"/>
                    </a14:imgEffect>
                  </a14:imgLayer>
                </a14:imgProps>
              </a:ext>
            </a:extLst>
          </a:blip>
          <a:stretch>
            <a:fillRect/>
          </a:stretch>
        </p:blipFill>
        <p:spPr>
          <a:xfrm>
            <a:off x="9910539" y="-2062864"/>
            <a:ext cx="9184157" cy="10853754"/>
          </a:xfrm>
          <a:prstGeom prst="rect">
            <a:avLst/>
          </a:prstGeom>
        </p:spPr>
      </p:pic>
      <p:pic>
        <p:nvPicPr>
          <p:cNvPr id="5" name="图片 1">
            <a:extLst>
              <a:ext uri="{FF2B5EF4-FFF2-40B4-BE49-F238E27FC236}">
                <a16:creationId xmlns:a16="http://schemas.microsoft.com/office/drawing/2014/main" id="{D9570241-65E6-44B3-86F5-1BA4A72A783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0003"/>
          <a:stretch/>
        </p:blipFill>
        <p:spPr>
          <a:xfrm>
            <a:off x="0" y="1335675"/>
            <a:ext cx="18288000" cy="9384350"/>
          </a:xfrm>
          <a:prstGeom prst="rect">
            <a:avLst/>
          </a:prstGeom>
        </p:spPr>
      </p:pic>
      <p:pic>
        <p:nvPicPr>
          <p:cNvPr id="12" name="Google Shape;200;p6">
            <a:extLst>
              <a:ext uri="{FF2B5EF4-FFF2-40B4-BE49-F238E27FC236}">
                <a16:creationId xmlns:a16="http://schemas.microsoft.com/office/drawing/2014/main" id="{4091F6AD-FAC0-446A-B3D6-EEEDC08AE4A2}"/>
              </a:ext>
            </a:extLst>
          </p:cNvPr>
          <p:cNvPicPr preferRelativeResize="0"/>
          <p:nvPr/>
        </p:nvPicPr>
        <p:blipFill rotWithShape="1">
          <a:blip r:embed="rId7">
            <a:alphaModFix amt="28000"/>
          </a:blip>
          <a:srcRect/>
          <a:stretch/>
        </p:blipFill>
        <p:spPr>
          <a:xfrm rot="10800000" flipH="1">
            <a:off x="5627100" y="6852359"/>
            <a:ext cx="12355597" cy="3867310"/>
          </a:xfrm>
          <a:prstGeom prst="rect">
            <a:avLst/>
          </a:prstGeom>
          <a:noFill/>
          <a:ln>
            <a:noFill/>
          </a:ln>
        </p:spPr>
      </p:pic>
      <p:pic>
        <p:nvPicPr>
          <p:cNvPr id="8" name="Google Shape;200;p6">
            <a:extLst>
              <a:ext uri="{FF2B5EF4-FFF2-40B4-BE49-F238E27FC236}">
                <a16:creationId xmlns:a16="http://schemas.microsoft.com/office/drawing/2014/main" id="{1BC140C3-6D50-4D4E-9957-6B88FFB73883}"/>
              </a:ext>
            </a:extLst>
          </p:cNvPr>
          <p:cNvPicPr preferRelativeResize="0"/>
          <p:nvPr/>
        </p:nvPicPr>
        <p:blipFill rotWithShape="1">
          <a:blip r:embed="rId7">
            <a:alphaModFix amt="28000"/>
          </a:blip>
          <a:srcRect/>
          <a:stretch/>
        </p:blipFill>
        <p:spPr>
          <a:xfrm rot="10800000" flipH="1">
            <a:off x="304993" y="-292857"/>
            <a:ext cx="14264157" cy="5436357"/>
          </a:xfrm>
          <a:prstGeom prst="rect">
            <a:avLst/>
          </a:prstGeom>
          <a:noFill/>
          <a:ln>
            <a:noFill/>
          </a:ln>
        </p:spPr>
      </p:pic>
      <p:pic>
        <p:nvPicPr>
          <p:cNvPr id="7" name="Picture 6" descr="A picture containing diagram&#10;&#10;Description automatically generated">
            <a:extLst>
              <a:ext uri="{FF2B5EF4-FFF2-40B4-BE49-F238E27FC236}">
                <a16:creationId xmlns:a16="http://schemas.microsoft.com/office/drawing/2014/main" id="{EEC31145-F12D-4511-8977-372B4FC0F5B8}"/>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1667" b="92130" l="1367" r="95558">
                        <a14:foregroundMark x1="37813" y1="6667" x2="45786" y2="77500"/>
                        <a14:foregroundMark x1="7745" y1="77500" x2="18679" y2="82593"/>
                        <a14:foregroundMark x1="18679" y1="82593" x2="56720" y2="85000"/>
                        <a14:foregroundMark x1="56720" y1="85000" x2="62187" y2="83704"/>
                        <a14:foregroundMark x1="43622" y1="9352" x2="43622" y2="9352"/>
                        <a14:foregroundMark x1="38497" y1="4907" x2="38497" y2="4907"/>
                        <a14:foregroundMark x1="37244" y1="4907" x2="37244" y2="4907"/>
                        <a14:foregroundMark x1="73690" y1="1759" x2="73690" y2="1759"/>
                        <a14:foregroundMark x1="36333" y1="8611" x2="36333" y2="8611"/>
                        <a14:foregroundMark x1="44533" y1="7870" x2="44875" y2="9167"/>
                        <a14:foregroundMark x1="48178" y1="11852" x2="48178" y2="11852"/>
                        <a14:foregroundMark x1="35421" y1="13611" x2="24374" y2="37685"/>
                        <a14:foregroundMark x1="24374" y1="37685" x2="24487" y2="38056"/>
                        <a14:foregroundMark x1="18451" y1="33611" x2="19590" y2="33611"/>
                        <a14:foregroundMark x1="24829" y1="25463" x2="20729" y2="29815"/>
                        <a14:foregroundMark x1="20729" y1="29815" x2="18679" y2="38241"/>
                        <a14:foregroundMark x1="31207" y1="29907" x2="25399" y2="41204"/>
                        <a14:foregroundMark x1="20501" y1="36759" x2="20501" y2="36759"/>
                        <a14:foregroundMark x1="20843" y1="43981" x2="18451" y2="50648"/>
                        <a14:foregroundMark x1="37813" y1="36296" x2="9567" y2="72407"/>
                        <a14:foregroundMark x1="9567" y1="72407" x2="6720" y2="82500"/>
                        <a14:foregroundMark x1="6720" y1="82500" x2="6834" y2="82685"/>
                        <a14:foregroundMark x1="44875" y1="15278" x2="45444" y2="18981"/>
                        <a14:foregroundMark x1="38497" y1="4907" x2="38497" y2="4907"/>
                        <a14:foregroundMark x1="39636" y1="4167" x2="39636" y2="4167"/>
                        <a14:foregroundMark x1="39408" y1="5185" x2="38724" y2="7130"/>
                        <a14:foregroundMark x1="70387" y1="5648" x2="81093" y2="30926"/>
                        <a14:foregroundMark x1="81093" y1="30926" x2="94305" y2="54537"/>
                        <a14:foregroundMark x1="36333" y1="89907" x2="36333" y2="89907"/>
                        <a14:foregroundMark x1="1367" y1="79722" x2="1367" y2="79722"/>
                        <a14:foregroundMark x1="1708" y1="81481" x2="10251" y2="86944"/>
                        <a14:foregroundMark x1="18109" y1="88611" x2="26651" y2="90648"/>
                        <a14:foregroundMark x1="29385" y1="90833" x2="46469" y2="91481"/>
                        <a14:foregroundMark x1="46469" y1="91481" x2="64237" y2="86204"/>
                        <a14:foregroundMark x1="46925" y1="92130" x2="48178" y2="91852"/>
                        <a14:foregroundMark x1="90091" y1="50093" x2="91913" y2="61204"/>
                        <a14:foregroundMark x1="70387" y1="3241" x2="76765" y2="4167"/>
                        <a14:foregroundMark x1="67312" y1="4167" x2="63098" y2="8426"/>
                        <a14:foregroundMark x1="68223" y1="17778" x2="65831" y2="20741"/>
                        <a14:foregroundMark x1="81891" y1="18056" x2="87927" y2="25185"/>
                        <a14:foregroundMark x1="95216" y1="49352" x2="95558" y2="59537"/>
                        <a14:foregroundMark x1="77335" y1="49167" x2="74032" y2="62685"/>
                      </a14:backgroundRemoval>
                    </a14:imgEffect>
                  </a14:imgLayer>
                </a14:imgProps>
              </a:ext>
            </a:extLst>
          </a:blip>
          <a:srcRect b="7407"/>
          <a:stretch/>
        </p:blipFill>
        <p:spPr>
          <a:xfrm>
            <a:off x="873853" y="4251114"/>
            <a:ext cx="5609250" cy="6468555"/>
          </a:xfrm>
          <a:prstGeom prst="rect">
            <a:avLst/>
          </a:prstGeom>
        </p:spPr>
      </p:pic>
      <p:pic>
        <p:nvPicPr>
          <p:cNvPr id="9" name="图片 1">
            <a:extLst>
              <a:ext uri="{FF2B5EF4-FFF2-40B4-BE49-F238E27FC236}">
                <a16:creationId xmlns:a16="http://schemas.microsoft.com/office/drawing/2014/main" id="{5E73008A-2D84-4784-A7B2-85CDCD38904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25042" y="9107900"/>
            <a:ext cx="5306873" cy="1846545"/>
          </a:xfrm>
          <a:prstGeom prst="rect">
            <a:avLst/>
          </a:prstGeom>
        </p:spPr>
      </p:pic>
      <p:sp>
        <p:nvSpPr>
          <p:cNvPr id="10" name="Text Box 9">
            <a:extLst>
              <a:ext uri="{FF2B5EF4-FFF2-40B4-BE49-F238E27FC236}">
                <a16:creationId xmlns:a16="http://schemas.microsoft.com/office/drawing/2014/main" id="{7740E156-47ED-4CCB-A247-87B68541E613}"/>
              </a:ext>
            </a:extLst>
          </p:cNvPr>
          <p:cNvSpPr txBox="1">
            <a:spLocks noChangeArrowheads="1"/>
          </p:cNvSpPr>
          <p:nvPr/>
        </p:nvSpPr>
        <p:spPr bwMode="auto">
          <a:xfrm>
            <a:off x="7356957" y="7730247"/>
            <a:ext cx="10805204" cy="2585323"/>
          </a:xfrm>
          <a:prstGeom prst="rect">
            <a:avLst/>
          </a:prstGeom>
          <a:noFill/>
          <a:ln>
            <a:noFill/>
          </a:ln>
        </p:spPr>
        <p:txBody>
          <a:bodyPr wrap="square">
            <a:spAutoFit/>
          </a:bodyPr>
          <a:lstStyle>
            <a:lvl1pPr eaLnBrk="0" hangingPunct="0">
              <a:defRPr sz="4800">
                <a:solidFill>
                  <a:schemeClr val="tx1"/>
                </a:solidFill>
                <a:latin typeface="Times New Roman" pitchFamily="18" charset="0"/>
              </a:defRPr>
            </a:lvl1pPr>
            <a:lvl2pPr marL="742950" indent="-285750" eaLnBrk="0" hangingPunct="0">
              <a:defRPr sz="4800">
                <a:solidFill>
                  <a:schemeClr val="tx1"/>
                </a:solidFill>
                <a:latin typeface="Times New Roman" pitchFamily="18" charset="0"/>
              </a:defRPr>
            </a:lvl2pPr>
            <a:lvl3pPr marL="1143000" indent="-228600" eaLnBrk="0" hangingPunct="0">
              <a:defRPr sz="4800">
                <a:solidFill>
                  <a:schemeClr val="tx1"/>
                </a:solidFill>
                <a:latin typeface="Times New Roman" pitchFamily="18" charset="0"/>
              </a:defRPr>
            </a:lvl3pPr>
            <a:lvl4pPr marL="1600200" indent="-228600" eaLnBrk="0" hangingPunct="0">
              <a:defRPr sz="4800">
                <a:solidFill>
                  <a:schemeClr val="tx1"/>
                </a:solidFill>
                <a:latin typeface="Times New Roman" pitchFamily="18" charset="0"/>
              </a:defRPr>
            </a:lvl4pPr>
            <a:lvl5pPr marL="2057400" indent="-228600" eaLnBrk="0" hangingPunct="0">
              <a:defRPr sz="4800">
                <a:solidFill>
                  <a:schemeClr val="tx1"/>
                </a:solidFill>
                <a:latin typeface="Times New Roman" pitchFamily="18" charset="0"/>
              </a:defRPr>
            </a:lvl5pPr>
            <a:lvl6pPr marL="2514600" indent="-228600" eaLnBrk="0" fontAlgn="base" hangingPunct="0">
              <a:spcBef>
                <a:spcPct val="0"/>
              </a:spcBef>
              <a:spcAft>
                <a:spcPct val="0"/>
              </a:spcAft>
              <a:defRPr sz="4800">
                <a:solidFill>
                  <a:schemeClr val="tx1"/>
                </a:solidFill>
                <a:latin typeface="Times New Roman" pitchFamily="18" charset="0"/>
              </a:defRPr>
            </a:lvl6pPr>
            <a:lvl7pPr marL="2971800" indent="-228600" eaLnBrk="0" fontAlgn="base" hangingPunct="0">
              <a:spcBef>
                <a:spcPct val="0"/>
              </a:spcBef>
              <a:spcAft>
                <a:spcPct val="0"/>
              </a:spcAft>
              <a:defRPr sz="4800">
                <a:solidFill>
                  <a:schemeClr val="tx1"/>
                </a:solidFill>
                <a:latin typeface="Times New Roman" pitchFamily="18" charset="0"/>
              </a:defRPr>
            </a:lvl7pPr>
            <a:lvl8pPr marL="3429000" indent="-228600" eaLnBrk="0" fontAlgn="base" hangingPunct="0">
              <a:spcBef>
                <a:spcPct val="0"/>
              </a:spcBef>
              <a:spcAft>
                <a:spcPct val="0"/>
              </a:spcAft>
              <a:defRPr sz="4800">
                <a:solidFill>
                  <a:schemeClr val="tx1"/>
                </a:solidFill>
                <a:latin typeface="Times New Roman" pitchFamily="18" charset="0"/>
              </a:defRPr>
            </a:lvl8pPr>
            <a:lvl9pPr marL="3886200" indent="-228600" eaLnBrk="0" fontAlgn="base" hangingPunct="0">
              <a:spcBef>
                <a:spcPct val="0"/>
              </a:spcBef>
              <a:spcAft>
                <a:spcPct val="0"/>
              </a:spcAft>
              <a:defRPr sz="4800">
                <a:solidFill>
                  <a:schemeClr val="tx1"/>
                </a:solidFill>
                <a:latin typeface="Times New Roman" pitchFamily="18" charset="0"/>
              </a:defRPr>
            </a:lvl9pPr>
          </a:lstStyle>
          <a:p>
            <a:pPr algn="ctr" eaLnBrk="1" hangingPunct="1"/>
            <a:r>
              <a:rPr lang="en-US" sz="5400" dirty="0" err="1">
                <a:latin typeface="UVN Bach Dang Nang" panose="02070803090706020303" pitchFamily="18" charset="0"/>
              </a:rPr>
              <a:t>Trong</a:t>
            </a:r>
            <a:r>
              <a:rPr lang="en-US" sz="5400" dirty="0">
                <a:latin typeface="UVN Bach Dang Nang" panose="02070803090706020303" pitchFamily="18" charset="0"/>
              </a:rPr>
              <a:t> </a:t>
            </a:r>
            <a:r>
              <a:rPr lang="en-US" sz="5400" dirty="0" err="1">
                <a:latin typeface="UVN Bach Dang Nang" panose="02070803090706020303" pitchFamily="18" charset="0"/>
              </a:rPr>
              <a:t>tòa</a:t>
            </a:r>
            <a:r>
              <a:rPr lang="en-US" sz="5400" dirty="0">
                <a:latin typeface="UVN Bach Dang Nang" panose="02070803090706020303" pitchFamily="18" charset="0"/>
              </a:rPr>
              <a:t> </a:t>
            </a:r>
            <a:r>
              <a:rPr lang="en-US" sz="5400" dirty="0" err="1">
                <a:latin typeface="UVN Bach Dang Nang" panose="02070803090706020303" pitchFamily="18" charset="0"/>
              </a:rPr>
              <a:t>lâu</a:t>
            </a:r>
            <a:r>
              <a:rPr lang="en-US" sz="5400" dirty="0">
                <a:latin typeface="UVN Bach Dang Nang" panose="02070803090706020303" pitchFamily="18" charset="0"/>
              </a:rPr>
              <a:t> </a:t>
            </a:r>
            <a:r>
              <a:rPr lang="en-US" sz="5400" dirty="0" err="1">
                <a:latin typeface="UVN Bach Dang Nang" panose="02070803090706020303" pitchFamily="18" charset="0"/>
              </a:rPr>
              <a:t>đài</a:t>
            </a:r>
            <a:r>
              <a:rPr lang="en-US" sz="5400" dirty="0">
                <a:latin typeface="UVN Bach Dang Nang" panose="02070803090706020303" pitchFamily="18" charset="0"/>
              </a:rPr>
              <a:t>….. </a:t>
            </a:r>
            <a:r>
              <a:rPr lang="en-US" sz="5400" dirty="0" err="1">
                <a:latin typeface="UVN Bach Dang Nang" panose="02070803090706020303" pitchFamily="18" charset="0"/>
              </a:rPr>
              <a:t>và</a:t>
            </a:r>
            <a:r>
              <a:rPr lang="en-US" sz="5400" dirty="0">
                <a:latin typeface="UVN Bach Dang Nang" panose="02070803090706020303" pitchFamily="18" charset="0"/>
              </a:rPr>
              <a:t>……, </a:t>
            </a:r>
            <a:r>
              <a:rPr lang="en-US" sz="5400" dirty="0" err="1">
                <a:latin typeface="UVN Bach Dang Nang" panose="02070803090706020303" pitchFamily="18" charset="0"/>
              </a:rPr>
              <a:t>Lọ</a:t>
            </a:r>
            <a:r>
              <a:rPr lang="en-US" sz="5400" dirty="0">
                <a:latin typeface="UVN Bach Dang Nang" panose="02070803090706020303" pitchFamily="18" charset="0"/>
              </a:rPr>
              <a:t> </a:t>
            </a:r>
            <a:r>
              <a:rPr lang="en-US" sz="5400" dirty="0" err="1">
                <a:latin typeface="UVN Bach Dang Nang" panose="02070803090706020303" pitchFamily="18" charset="0"/>
              </a:rPr>
              <a:t>Lem</a:t>
            </a:r>
            <a:r>
              <a:rPr lang="en-US" sz="5400" dirty="0">
                <a:latin typeface="UVN Bach Dang Nang" panose="02070803090706020303" pitchFamily="18" charset="0"/>
              </a:rPr>
              <a:t> </a:t>
            </a:r>
            <a:r>
              <a:rPr lang="en-US" sz="5400" dirty="0" err="1">
                <a:latin typeface="UVN Bach Dang Nang" panose="02070803090706020303" pitchFamily="18" charset="0"/>
              </a:rPr>
              <a:t>đã</a:t>
            </a:r>
            <a:r>
              <a:rPr lang="en-US" sz="5400" dirty="0">
                <a:latin typeface="UVN Bach Dang Nang" panose="02070803090706020303" pitchFamily="18" charset="0"/>
              </a:rPr>
              <a:t> </a:t>
            </a:r>
            <a:r>
              <a:rPr lang="en-US" sz="5400" dirty="0" err="1">
                <a:latin typeface="UVN Bach Dang Nang" panose="02070803090706020303" pitchFamily="18" charset="0"/>
              </a:rPr>
              <a:t>có</a:t>
            </a:r>
            <a:r>
              <a:rPr lang="en-US" sz="5400" dirty="0">
                <a:latin typeface="UVN Bach Dang Nang" panose="02070803090706020303" pitchFamily="18" charset="0"/>
              </a:rPr>
              <a:t> </a:t>
            </a:r>
            <a:r>
              <a:rPr lang="en-US" sz="5400" dirty="0" err="1">
                <a:latin typeface="UVN Bach Dang Nang" panose="02070803090706020303" pitchFamily="18" charset="0"/>
              </a:rPr>
              <a:t>một</a:t>
            </a:r>
            <a:r>
              <a:rPr lang="en-US" sz="5400" dirty="0">
                <a:latin typeface="UVN Bach Dang Nang" panose="02070803090706020303" pitchFamily="18" charset="0"/>
              </a:rPr>
              <a:t> </a:t>
            </a:r>
            <a:r>
              <a:rPr lang="en-US" sz="5400" dirty="0" err="1">
                <a:latin typeface="UVN Bach Dang Nang" panose="02070803090706020303" pitchFamily="18" charset="0"/>
              </a:rPr>
              <a:t>cuộc</a:t>
            </a:r>
            <a:r>
              <a:rPr lang="en-US" sz="5400" dirty="0">
                <a:latin typeface="UVN Bach Dang Nang" panose="02070803090706020303" pitchFamily="18" charset="0"/>
              </a:rPr>
              <a:t> </a:t>
            </a:r>
            <a:r>
              <a:rPr lang="en-US" sz="5400" dirty="0" err="1">
                <a:latin typeface="UVN Bach Dang Nang" panose="02070803090706020303" pitchFamily="18" charset="0"/>
              </a:rPr>
              <a:t>sống</a:t>
            </a:r>
            <a:r>
              <a:rPr lang="en-US" sz="5400" dirty="0">
                <a:latin typeface="UVN Bach Dang Nang" panose="02070803090706020303" pitchFamily="18" charset="0"/>
              </a:rPr>
              <a:t> </a:t>
            </a:r>
          </a:p>
          <a:p>
            <a:pPr algn="ctr" eaLnBrk="1" hangingPunct="1"/>
            <a:r>
              <a:rPr lang="en-US" sz="5400" dirty="0" err="1">
                <a:latin typeface="UVN Bach Dang Nang" panose="02070803090706020303" pitchFamily="18" charset="0"/>
              </a:rPr>
              <a:t>hạnh</a:t>
            </a:r>
            <a:r>
              <a:rPr lang="en-US" sz="5400" dirty="0">
                <a:latin typeface="UVN Bach Dang Nang" panose="02070803090706020303" pitchFamily="18" charset="0"/>
              </a:rPr>
              <a:t> </a:t>
            </a:r>
            <a:r>
              <a:rPr lang="en-US" sz="5400" dirty="0" err="1">
                <a:latin typeface="UVN Bach Dang Nang" panose="02070803090706020303" pitchFamily="18" charset="0"/>
              </a:rPr>
              <a:t>phúc</a:t>
            </a:r>
            <a:r>
              <a:rPr lang="en-US" sz="5400" dirty="0">
                <a:latin typeface="UVN Bach Dang Nang" panose="02070803090706020303" pitchFamily="18" charset="0"/>
              </a:rPr>
              <a:t> </a:t>
            </a:r>
            <a:r>
              <a:rPr lang="en-US" sz="5400" dirty="0" err="1">
                <a:latin typeface="UVN Bach Dang Nang" panose="02070803090706020303" pitchFamily="18" charset="0"/>
              </a:rPr>
              <a:t>suốt</a:t>
            </a:r>
            <a:r>
              <a:rPr lang="en-US" sz="5400" dirty="0">
                <a:latin typeface="UVN Bach Dang Nang" panose="02070803090706020303" pitchFamily="18" charset="0"/>
              </a:rPr>
              <a:t> </a:t>
            </a:r>
            <a:r>
              <a:rPr lang="en-US" sz="5400" dirty="0" err="1">
                <a:latin typeface="UVN Bach Dang Nang" panose="02070803090706020303" pitchFamily="18" charset="0"/>
              </a:rPr>
              <a:t>đời</a:t>
            </a:r>
            <a:r>
              <a:rPr lang="en-US" sz="5400" dirty="0">
                <a:latin typeface="UVN Bach Dang Nang" panose="02070803090706020303" pitchFamily="18" charset="0"/>
              </a:rPr>
              <a:t>.</a:t>
            </a:r>
          </a:p>
        </p:txBody>
      </p:sp>
      <p:sp>
        <p:nvSpPr>
          <p:cNvPr id="11" name="Text Box 9">
            <a:extLst>
              <a:ext uri="{FF2B5EF4-FFF2-40B4-BE49-F238E27FC236}">
                <a16:creationId xmlns:a16="http://schemas.microsoft.com/office/drawing/2014/main" id="{BAFB8167-E429-4A7B-A9D0-04189C3B9A37}"/>
              </a:ext>
            </a:extLst>
          </p:cNvPr>
          <p:cNvSpPr txBox="1">
            <a:spLocks noChangeArrowheads="1"/>
          </p:cNvSpPr>
          <p:nvPr/>
        </p:nvSpPr>
        <p:spPr bwMode="auto">
          <a:xfrm>
            <a:off x="656851" y="694716"/>
            <a:ext cx="12022998" cy="3416320"/>
          </a:xfrm>
          <a:prstGeom prst="rect">
            <a:avLst/>
          </a:prstGeom>
          <a:noFill/>
          <a:ln>
            <a:noFill/>
          </a:ln>
        </p:spPr>
        <p:txBody>
          <a:bodyPr wrap="square">
            <a:spAutoFit/>
          </a:bodyPr>
          <a:lstStyle>
            <a:lvl1pPr eaLnBrk="0" hangingPunct="0">
              <a:defRPr sz="4800">
                <a:solidFill>
                  <a:schemeClr val="tx1"/>
                </a:solidFill>
                <a:latin typeface="Times New Roman" pitchFamily="18" charset="0"/>
              </a:defRPr>
            </a:lvl1pPr>
            <a:lvl2pPr marL="742950" indent="-285750" eaLnBrk="0" hangingPunct="0">
              <a:defRPr sz="4800">
                <a:solidFill>
                  <a:schemeClr val="tx1"/>
                </a:solidFill>
                <a:latin typeface="Times New Roman" pitchFamily="18" charset="0"/>
              </a:defRPr>
            </a:lvl2pPr>
            <a:lvl3pPr marL="1143000" indent="-228600" eaLnBrk="0" hangingPunct="0">
              <a:defRPr sz="4800">
                <a:solidFill>
                  <a:schemeClr val="tx1"/>
                </a:solidFill>
                <a:latin typeface="Times New Roman" pitchFamily="18" charset="0"/>
              </a:defRPr>
            </a:lvl3pPr>
            <a:lvl4pPr marL="1600200" indent="-228600" eaLnBrk="0" hangingPunct="0">
              <a:defRPr sz="4800">
                <a:solidFill>
                  <a:schemeClr val="tx1"/>
                </a:solidFill>
                <a:latin typeface="Times New Roman" pitchFamily="18" charset="0"/>
              </a:defRPr>
            </a:lvl4pPr>
            <a:lvl5pPr marL="2057400" indent="-228600" eaLnBrk="0" hangingPunct="0">
              <a:defRPr sz="4800">
                <a:solidFill>
                  <a:schemeClr val="tx1"/>
                </a:solidFill>
                <a:latin typeface="Times New Roman" pitchFamily="18" charset="0"/>
              </a:defRPr>
            </a:lvl5pPr>
            <a:lvl6pPr marL="2514600" indent="-228600" eaLnBrk="0" fontAlgn="base" hangingPunct="0">
              <a:spcBef>
                <a:spcPct val="0"/>
              </a:spcBef>
              <a:spcAft>
                <a:spcPct val="0"/>
              </a:spcAft>
              <a:defRPr sz="4800">
                <a:solidFill>
                  <a:schemeClr val="tx1"/>
                </a:solidFill>
                <a:latin typeface="Times New Roman" pitchFamily="18" charset="0"/>
              </a:defRPr>
            </a:lvl6pPr>
            <a:lvl7pPr marL="2971800" indent="-228600" eaLnBrk="0" fontAlgn="base" hangingPunct="0">
              <a:spcBef>
                <a:spcPct val="0"/>
              </a:spcBef>
              <a:spcAft>
                <a:spcPct val="0"/>
              </a:spcAft>
              <a:defRPr sz="4800">
                <a:solidFill>
                  <a:schemeClr val="tx1"/>
                </a:solidFill>
                <a:latin typeface="Times New Roman" pitchFamily="18" charset="0"/>
              </a:defRPr>
            </a:lvl7pPr>
            <a:lvl8pPr marL="3429000" indent="-228600" eaLnBrk="0" fontAlgn="base" hangingPunct="0">
              <a:spcBef>
                <a:spcPct val="0"/>
              </a:spcBef>
              <a:spcAft>
                <a:spcPct val="0"/>
              </a:spcAft>
              <a:defRPr sz="4800">
                <a:solidFill>
                  <a:schemeClr val="tx1"/>
                </a:solidFill>
                <a:latin typeface="Times New Roman" pitchFamily="18" charset="0"/>
              </a:defRPr>
            </a:lvl8pPr>
            <a:lvl9pPr marL="3886200" indent="-228600" eaLnBrk="0" fontAlgn="base" hangingPunct="0">
              <a:spcBef>
                <a:spcPct val="0"/>
              </a:spcBef>
              <a:spcAft>
                <a:spcPct val="0"/>
              </a:spcAft>
              <a:defRPr sz="4800">
                <a:solidFill>
                  <a:schemeClr val="tx1"/>
                </a:solidFill>
                <a:latin typeface="Times New Roman" pitchFamily="18" charset="0"/>
              </a:defRPr>
            </a:lvl9pPr>
          </a:lstStyle>
          <a:p>
            <a:pPr algn="just" eaLnBrk="1" hangingPunct="1"/>
            <a:r>
              <a:rPr lang="en-US" sz="5400" dirty="0" err="1">
                <a:latin typeface="UVN Bach Dang Nang" panose="02070803090706020303" pitchFamily="18" charset="0"/>
              </a:rPr>
              <a:t>Lọ</a:t>
            </a:r>
            <a:r>
              <a:rPr lang="en-US" sz="5400" dirty="0">
                <a:latin typeface="UVN Bach Dang Nang" panose="02070803090706020303" pitchFamily="18" charset="0"/>
              </a:rPr>
              <a:t> </a:t>
            </a:r>
            <a:r>
              <a:rPr lang="en-US" sz="5400" dirty="0" err="1">
                <a:latin typeface="UVN Bach Dang Nang" panose="02070803090706020303" pitchFamily="18" charset="0"/>
              </a:rPr>
              <a:t>Lem</a:t>
            </a:r>
            <a:r>
              <a:rPr lang="en-US" sz="5400" dirty="0">
                <a:latin typeface="UVN Bach Dang Nang" panose="02070803090706020303" pitchFamily="18" charset="0"/>
              </a:rPr>
              <a:t> </a:t>
            </a:r>
            <a:r>
              <a:rPr lang="en-US" sz="5400" dirty="0" err="1">
                <a:latin typeface="UVN Bach Dang Nang" panose="02070803090706020303" pitchFamily="18" charset="0"/>
              </a:rPr>
              <a:t>vốn</a:t>
            </a:r>
            <a:r>
              <a:rPr lang="en-US" sz="5400" dirty="0">
                <a:latin typeface="UVN Bach Dang Nang" panose="02070803090706020303" pitchFamily="18" charset="0"/>
              </a:rPr>
              <a:t> </a:t>
            </a:r>
            <a:r>
              <a:rPr lang="en-US" sz="5400" dirty="0" err="1">
                <a:latin typeface="UVN Bach Dang Nang" panose="02070803090706020303" pitchFamily="18" charset="0"/>
              </a:rPr>
              <a:t>là</a:t>
            </a:r>
            <a:r>
              <a:rPr lang="en-US" sz="5400" dirty="0">
                <a:latin typeface="UVN Bach Dang Nang" panose="02070803090706020303" pitchFamily="18" charset="0"/>
              </a:rPr>
              <a:t> </a:t>
            </a:r>
            <a:r>
              <a:rPr lang="en-US" sz="5400" dirty="0" err="1">
                <a:latin typeface="UVN Bach Dang Nang" panose="02070803090706020303" pitchFamily="18" charset="0"/>
              </a:rPr>
              <a:t>một</a:t>
            </a:r>
            <a:r>
              <a:rPr lang="en-US" sz="5400" dirty="0">
                <a:latin typeface="UVN Bach Dang Nang" panose="02070803090706020303" pitchFamily="18" charset="0"/>
              </a:rPr>
              <a:t> </a:t>
            </a:r>
            <a:r>
              <a:rPr lang="en-US" sz="5400" dirty="0" err="1">
                <a:latin typeface="UVN Bach Dang Nang" panose="02070803090706020303" pitchFamily="18" charset="0"/>
              </a:rPr>
              <a:t>cô</a:t>
            </a:r>
            <a:r>
              <a:rPr lang="en-US" sz="5400" dirty="0">
                <a:latin typeface="UVN Bach Dang Nang" panose="02070803090706020303" pitchFamily="18" charset="0"/>
              </a:rPr>
              <a:t> </a:t>
            </a:r>
            <a:r>
              <a:rPr lang="en-US" sz="5400" dirty="0" err="1">
                <a:latin typeface="UVN Bach Dang Nang" panose="02070803090706020303" pitchFamily="18" charset="0"/>
              </a:rPr>
              <a:t>gái</a:t>
            </a:r>
            <a:r>
              <a:rPr lang="en-US" sz="5400" dirty="0">
                <a:latin typeface="UVN Bach Dang Nang" panose="02070803090706020303" pitchFamily="18" charset="0"/>
              </a:rPr>
              <a:t> </a:t>
            </a:r>
            <a:r>
              <a:rPr lang="en-US" sz="5400" dirty="0" err="1">
                <a:latin typeface="UVN Bach Dang Nang" panose="02070803090706020303" pitchFamily="18" charset="0"/>
              </a:rPr>
              <a:t>nhân</a:t>
            </a:r>
            <a:r>
              <a:rPr lang="en-US" sz="5400" dirty="0">
                <a:latin typeface="UVN Bach Dang Nang" panose="02070803090706020303" pitchFamily="18" charset="0"/>
              </a:rPr>
              <a:t> </a:t>
            </a:r>
            <a:r>
              <a:rPr lang="en-US" sz="5400" dirty="0" err="1">
                <a:latin typeface="UVN Bach Dang Nang" panose="02070803090706020303" pitchFamily="18" charset="0"/>
              </a:rPr>
              <a:t>hậu</a:t>
            </a:r>
            <a:r>
              <a:rPr lang="en-US" sz="5400" dirty="0">
                <a:latin typeface="UVN Bach Dang Nang" panose="02070803090706020303" pitchFamily="18" charset="0"/>
              </a:rPr>
              <a:t> </a:t>
            </a:r>
            <a:r>
              <a:rPr lang="en-US" sz="5400" dirty="0" err="1">
                <a:latin typeface="UVN Bach Dang Nang" panose="02070803090706020303" pitchFamily="18" charset="0"/>
              </a:rPr>
              <a:t>và</a:t>
            </a:r>
            <a:r>
              <a:rPr lang="en-US" sz="5400" dirty="0">
                <a:latin typeface="UVN Bach Dang Nang" panose="02070803090706020303" pitchFamily="18" charset="0"/>
              </a:rPr>
              <a:t> …. </a:t>
            </a:r>
            <a:r>
              <a:rPr lang="en-US" sz="5400" dirty="0" err="1">
                <a:latin typeface="UVN Bach Dang Nang" panose="02070803090706020303" pitchFamily="18" charset="0"/>
              </a:rPr>
              <a:t>Nhờ</a:t>
            </a:r>
            <a:r>
              <a:rPr lang="en-US" sz="5400" dirty="0">
                <a:latin typeface="UVN Bach Dang Nang" panose="02070803090706020303" pitchFamily="18" charset="0"/>
              </a:rPr>
              <a:t> </a:t>
            </a:r>
            <a:r>
              <a:rPr lang="en-US" sz="5400" dirty="0" err="1">
                <a:latin typeface="UVN Bach Dang Nang" panose="02070803090706020303" pitchFamily="18" charset="0"/>
              </a:rPr>
              <a:t>sự</a:t>
            </a:r>
            <a:r>
              <a:rPr lang="en-US" sz="5400" dirty="0">
                <a:latin typeface="UVN Bach Dang Nang" panose="02070803090706020303" pitchFamily="18" charset="0"/>
              </a:rPr>
              <a:t> </a:t>
            </a:r>
            <a:r>
              <a:rPr lang="en-US" sz="5400" dirty="0" err="1">
                <a:latin typeface="UVN Bach Dang Nang" panose="02070803090706020303" pitchFamily="18" charset="0"/>
              </a:rPr>
              <a:t>giúp</a:t>
            </a:r>
            <a:r>
              <a:rPr lang="en-US" sz="5400" dirty="0">
                <a:latin typeface="UVN Bach Dang Nang" panose="02070803090706020303" pitchFamily="18" charset="0"/>
              </a:rPr>
              <a:t> </a:t>
            </a:r>
            <a:r>
              <a:rPr lang="en-US" sz="5400" dirty="0" err="1">
                <a:latin typeface="UVN Bach Dang Nang" panose="02070803090706020303" pitchFamily="18" charset="0"/>
              </a:rPr>
              <a:t>đỡ</a:t>
            </a:r>
            <a:r>
              <a:rPr lang="en-US" sz="5400" dirty="0">
                <a:latin typeface="UVN Bach Dang Nang" panose="02070803090706020303" pitchFamily="18" charset="0"/>
              </a:rPr>
              <a:t> </a:t>
            </a:r>
            <a:r>
              <a:rPr lang="en-US" sz="5400" dirty="0" err="1">
                <a:latin typeface="UVN Bach Dang Nang" panose="02070803090706020303" pitchFamily="18" charset="0"/>
              </a:rPr>
              <a:t>của</a:t>
            </a:r>
            <a:r>
              <a:rPr lang="en-US" sz="5400" dirty="0">
                <a:latin typeface="UVN Bach Dang Nang" panose="02070803090706020303" pitchFamily="18" charset="0"/>
              </a:rPr>
              <a:t> </a:t>
            </a:r>
            <a:r>
              <a:rPr lang="en-US" sz="5400" dirty="0" err="1">
                <a:latin typeface="UVN Bach Dang Nang" panose="02070803090706020303" pitchFamily="18" charset="0"/>
              </a:rPr>
              <a:t>bà</a:t>
            </a:r>
            <a:r>
              <a:rPr lang="en-US" sz="5400" dirty="0">
                <a:latin typeface="UVN Bach Dang Nang" panose="02070803090706020303" pitchFamily="18" charset="0"/>
              </a:rPr>
              <a:t> </a:t>
            </a:r>
            <a:r>
              <a:rPr lang="en-US" sz="5400" dirty="0" err="1">
                <a:latin typeface="UVN Bach Dang Nang" panose="02070803090706020303" pitchFamily="18" charset="0"/>
              </a:rPr>
              <a:t>tiên</a:t>
            </a:r>
            <a:r>
              <a:rPr lang="en-US" sz="5400" dirty="0">
                <a:latin typeface="UVN Bach Dang Nang" panose="02070803090706020303" pitchFamily="18" charset="0"/>
              </a:rPr>
              <a:t>, </a:t>
            </a:r>
            <a:r>
              <a:rPr lang="en-US" sz="5400" dirty="0" err="1">
                <a:latin typeface="UVN Bach Dang Nang" panose="02070803090706020303" pitchFamily="18" charset="0"/>
              </a:rPr>
              <a:t>Lọ</a:t>
            </a:r>
            <a:r>
              <a:rPr lang="en-US" sz="5400" dirty="0">
                <a:latin typeface="UVN Bach Dang Nang" panose="02070803090706020303" pitchFamily="18" charset="0"/>
              </a:rPr>
              <a:t> </a:t>
            </a:r>
            <a:r>
              <a:rPr lang="en-US" sz="5400" dirty="0" err="1">
                <a:latin typeface="UVN Bach Dang Nang" panose="02070803090706020303" pitchFamily="18" charset="0"/>
              </a:rPr>
              <a:t>Lem</a:t>
            </a:r>
            <a:r>
              <a:rPr lang="en-US" sz="5400" dirty="0">
                <a:latin typeface="UVN Bach Dang Nang" panose="02070803090706020303" pitchFamily="18" charset="0"/>
              </a:rPr>
              <a:t> </a:t>
            </a:r>
            <a:r>
              <a:rPr lang="en-US" sz="5400" dirty="0" err="1">
                <a:latin typeface="UVN Bach Dang Nang" panose="02070803090706020303" pitchFamily="18" charset="0"/>
              </a:rPr>
              <a:t>đã</a:t>
            </a:r>
            <a:r>
              <a:rPr lang="en-US" sz="5400" dirty="0">
                <a:latin typeface="UVN Bach Dang Nang" panose="02070803090706020303" pitchFamily="18" charset="0"/>
              </a:rPr>
              <a:t> </a:t>
            </a:r>
            <a:r>
              <a:rPr lang="en-US" sz="5400" dirty="0" err="1">
                <a:latin typeface="UVN Bach Dang Nang" panose="02070803090706020303" pitchFamily="18" charset="0"/>
              </a:rPr>
              <a:t>trở</a:t>
            </a:r>
            <a:r>
              <a:rPr lang="en-US" sz="5400" dirty="0">
                <a:latin typeface="UVN Bach Dang Nang" panose="02070803090706020303" pitchFamily="18" charset="0"/>
              </a:rPr>
              <a:t> </a:t>
            </a:r>
            <a:r>
              <a:rPr lang="en-US" sz="5400" dirty="0" err="1">
                <a:latin typeface="UVN Bach Dang Nang" panose="02070803090706020303" pitchFamily="18" charset="0"/>
              </a:rPr>
              <a:t>thành</a:t>
            </a:r>
            <a:r>
              <a:rPr lang="en-US" sz="5400" dirty="0">
                <a:latin typeface="UVN Bach Dang Nang" panose="02070803090706020303" pitchFamily="18" charset="0"/>
              </a:rPr>
              <a:t> </a:t>
            </a:r>
            <a:r>
              <a:rPr lang="en-US" sz="5400" dirty="0" err="1">
                <a:latin typeface="UVN Bach Dang Nang" panose="02070803090706020303" pitchFamily="18" charset="0"/>
              </a:rPr>
              <a:t>nàng</a:t>
            </a:r>
            <a:r>
              <a:rPr lang="en-US" sz="5400" dirty="0">
                <a:latin typeface="UVN Bach Dang Nang" panose="02070803090706020303" pitchFamily="18" charset="0"/>
              </a:rPr>
              <a:t> </a:t>
            </a:r>
            <a:r>
              <a:rPr lang="en-US" sz="5400" dirty="0" err="1">
                <a:latin typeface="UVN Bach Dang Nang" panose="02070803090706020303" pitchFamily="18" charset="0"/>
              </a:rPr>
              <a:t>công</a:t>
            </a:r>
            <a:r>
              <a:rPr lang="en-US" sz="5400" dirty="0">
                <a:latin typeface="UVN Bach Dang Nang" panose="02070803090706020303" pitchFamily="18" charset="0"/>
              </a:rPr>
              <a:t> </a:t>
            </a:r>
            <a:r>
              <a:rPr lang="en-US" sz="5400" dirty="0" err="1">
                <a:latin typeface="UVN Bach Dang Nang" panose="02070803090706020303" pitchFamily="18" charset="0"/>
              </a:rPr>
              <a:t>chúa</a:t>
            </a:r>
            <a:r>
              <a:rPr lang="en-US" sz="5400" dirty="0">
                <a:latin typeface="UVN Bach Dang Nang" panose="02070803090706020303" pitchFamily="18" charset="0"/>
              </a:rPr>
              <a:t> …….</a:t>
            </a:r>
            <a:r>
              <a:rPr lang="en-US" sz="5400" dirty="0" err="1">
                <a:latin typeface="UVN Bach Dang Nang" panose="02070803090706020303" pitchFamily="18" charset="0"/>
              </a:rPr>
              <a:t>với</a:t>
            </a:r>
            <a:r>
              <a:rPr lang="en-US" sz="5400" dirty="0">
                <a:latin typeface="UVN Bach Dang Nang" panose="02070803090706020303" pitchFamily="18" charset="0"/>
              </a:rPr>
              <a:t> </a:t>
            </a:r>
            <a:r>
              <a:rPr lang="en-US" sz="5400" dirty="0" err="1">
                <a:latin typeface="UVN Bach Dang Nang" panose="02070803090706020303" pitchFamily="18" charset="0"/>
              </a:rPr>
              <a:t>bộ</a:t>
            </a:r>
            <a:r>
              <a:rPr lang="en-US" sz="5400" dirty="0">
                <a:latin typeface="UVN Bach Dang Nang" panose="02070803090706020303" pitchFamily="18" charset="0"/>
              </a:rPr>
              <a:t> </a:t>
            </a:r>
            <a:r>
              <a:rPr lang="en-US" sz="5400" dirty="0" err="1">
                <a:latin typeface="UVN Bach Dang Nang" panose="02070803090706020303" pitchFamily="18" charset="0"/>
              </a:rPr>
              <a:t>váy</a:t>
            </a:r>
            <a:r>
              <a:rPr lang="en-US" sz="5400" dirty="0">
                <a:latin typeface="UVN Bach Dang Nang" panose="02070803090706020303" pitchFamily="18" charset="0"/>
              </a:rPr>
              <a:t>….</a:t>
            </a:r>
          </a:p>
        </p:txBody>
      </p:sp>
      <p:sp>
        <p:nvSpPr>
          <p:cNvPr id="13" name="Text Box 9">
            <a:extLst>
              <a:ext uri="{FF2B5EF4-FFF2-40B4-BE49-F238E27FC236}">
                <a16:creationId xmlns:a16="http://schemas.microsoft.com/office/drawing/2014/main" id="{425D8FB9-9BF5-49B5-BD62-EF87AD2E0E18}"/>
              </a:ext>
            </a:extLst>
          </p:cNvPr>
          <p:cNvSpPr txBox="1">
            <a:spLocks noChangeArrowheads="1"/>
          </p:cNvSpPr>
          <p:nvPr/>
        </p:nvSpPr>
        <p:spPr bwMode="auto">
          <a:xfrm>
            <a:off x="656851" y="670533"/>
            <a:ext cx="12022998" cy="3416320"/>
          </a:xfrm>
          <a:prstGeom prst="rect">
            <a:avLst/>
          </a:prstGeom>
          <a:noFill/>
          <a:ln>
            <a:noFill/>
          </a:ln>
        </p:spPr>
        <p:txBody>
          <a:bodyPr wrap="square">
            <a:spAutoFit/>
          </a:bodyPr>
          <a:lstStyle>
            <a:lvl1pPr eaLnBrk="0" hangingPunct="0">
              <a:defRPr sz="4800">
                <a:solidFill>
                  <a:schemeClr val="tx1"/>
                </a:solidFill>
                <a:latin typeface="Times New Roman" pitchFamily="18" charset="0"/>
              </a:defRPr>
            </a:lvl1pPr>
            <a:lvl2pPr marL="742950" indent="-285750" eaLnBrk="0" hangingPunct="0">
              <a:defRPr sz="4800">
                <a:solidFill>
                  <a:schemeClr val="tx1"/>
                </a:solidFill>
                <a:latin typeface="Times New Roman" pitchFamily="18" charset="0"/>
              </a:defRPr>
            </a:lvl2pPr>
            <a:lvl3pPr marL="1143000" indent="-228600" eaLnBrk="0" hangingPunct="0">
              <a:defRPr sz="4800">
                <a:solidFill>
                  <a:schemeClr val="tx1"/>
                </a:solidFill>
                <a:latin typeface="Times New Roman" pitchFamily="18" charset="0"/>
              </a:defRPr>
            </a:lvl3pPr>
            <a:lvl4pPr marL="1600200" indent="-228600" eaLnBrk="0" hangingPunct="0">
              <a:defRPr sz="4800">
                <a:solidFill>
                  <a:schemeClr val="tx1"/>
                </a:solidFill>
                <a:latin typeface="Times New Roman" pitchFamily="18" charset="0"/>
              </a:defRPr>
            </a:lvl4pPr>
            <a:lvl5pPr marL="2057400" indent="-228600" eaLnBrk="0" hangingPunct="0">
              <a:defRPr sz="4800">
                <a:solidFill>
                  <a:schemeClr val="tx1"/>
                </a:solidFill>
                <a:latin typeface="Times New Roman" pitchFamily="18" charset="0"/>
              </a:defRPr>
            </a:lvl5pPr>
            <a:lvl6pPr marL="2514600" indent="-228600" eaLnBrk="0" fontAlgn="base" hangingPunct="0">
              <a:spcBef>
                <a:spcPct val="0"/>
              </a:spcBef>
              <a:spcAft>
                <a:spcPct val="0"/>
              </a:spcAft>
              <a:defRPr sz="4800">
                <a:solidFill>
                  <a:schemeClr val="tx1"/>
                </a:solidFill>
                <a:latin typeface="Times New Roman" pitchFamily="18" charset="0"/>
              </a:defRPr>
            </a:lvl6pPr>
            <a:lvl7pPr marL="2971800" indent="-228600" eaLnBrk="0" fontAlgn="base" hangingPunct="0">
              <a:spcBef>
                <a:spcPct val="0"/>
              </a:spcBef>
              <a:spcAft>
                <a:spcPct val="0"/>
              </a:spcAft>
              <a:defRPr sz="4800">
                <a:solidFill>
                  <a:schemeClr val="tx1"/>
                </a:solidFill>
                <a:latin typeface="Times New Roman" pitchFamily="18" charset="0"/>
              </a:defRPr>
            </a:lvl7pPr>
            <a:lvl8pPr marL="3429000" indent="-228600" eaLnBrk="0" fontAlgn="base" hangingPunct="0">
              <a:spcBef>
                <a:spcPct val="0"/>
              </a:spcBef>
              <a:spcAft>
                <a:spcPct val="0"/>
              </a:spcAft>
              <a:defRPr sz="4800">
                <a:solidFill>
                  <a:schemeClr val="tx1"/>
                </a:solidFill>
                <a:latin typeface="Times New Roman" pitchFamily="18" charset="0"/>
              </a:defRPr>
            </a:lvl8pPr>
            <a:lvl9pPr marL="3886200" indent="-228600" eaLnBrk="0" fontAlgn="base" hangingPunct="0">
              <a:spcBef>
                <a:spcPct val="0"/>
              </a:spcBef>
              <a:spcAft>
                <a:spcPct val="0"/>
              </a:spcAft>
              <a:defRPr sz="4800">
                <a:solidFill>
                  <a:schemeClr val="tx1"/>
                </a:solidFill>
                <a:latin typeface="Times New Roman" pitchFamily="18" charset="0"/>
              </a:defRPr>
            </a:lvl9pPr>
          </a:lstStyle>
          <a:p>
            <a:pPr algn="just" eaLnBrk="1" hangingPunct="1"/>
            <a:r>
              <a:rPr lang="en-US" sz="5400" dirty="0" err="1">
                <a:latin typeface="UVN Bach Dang Nang" panose="02070803090706020303" pitchFamily="18" charset="0"/>
              </a:rPr>
              <a:t>Lọ</a:t>
            </a:r>
            <a:r>
              <a:rPr lang="en-US" sz="5400" dirty="0">
                <a:latin typeface="UVN Bach Dang Nang" panose="02070803090706020303" pitchFamily="18" charset="0"/>
              </a:rPr>
              <a:t> </a:t>
            </a:r>
            <a:r>
              <a:rPr lang="en-US" sz="5400" dirty="0" err="1">
                <a:latin typeface="UVN Bach Dang Nang" panose="02070803090706020303" pitchFamily="18" charset="0"/>
              </a:rPr>
              <a:t>Lem</a:t>
            </a:r>
            <a:r>
              <a:rPr lang="en-US" sz="5400" dirty="0">
                <a:latin typeface="UVN Bach Dang Nang" panose="02070803090706020303" pitchFamily="18" charset="0"/>
              </a:rPr>
              <a:t> </a:t>
            </a:r>
            <a:r>
              <a:rPr lang="en-US" sz="5400" dirty="0" err="1">
                <a:latin typeface="UVN Bach Dang Nang" panose="02070803090706020303" pitchFamily="18" charset="0"/>
              </a:rPr>
              <a:t>vốn</a:t>
            </a:r>
            <a:r>
              <a:rPr lang="en-US" sz="5400" dirty="0">
                <a:latin typeface="UVN Bach Dang Nang" panose="02070803090706020303" pitchFamily="18" charset="0"/>
              </a:rPr>
              <a:t> </a:t>
            </a:r>
            <a:r>
              <a:rPr lang="en-US" sz="5400" dirty="0" err="1">
                <a:latin typeface="UVN Bach Dang Nang" panose="02070803090706020303" pitchFamily="18" charset="0"/>
              </a:rPr>
              <a:t>là</a:t>
            </a:r>
            <a:r>
              <a:rPr lang="en-US" sz="5400" dirty="0">
                <a:latin typeface="UVN Bach Dang Nang" panose="02070803090706020303" pitchFamily="18" charset="0"/>
              </a:rPr>
              <a:t> </a:t>
            </a:r>
            <a:r>
              <a:rPr lang="en-US" sz="5400" dirty="0" err="1">
                <a:latin typeface="UVN Bach Dang Nang" panose="02070803090706020303" pitchFamily="18" charset="0"/>
              </a:rPr>
              <a:t>một</a:t>
            </a:r>
            <a:r>
              <a:rPr lang="en-US" sz="5400" dirty="0">
                <a:latin typeface="UVN Bach Dang Nang" panose="02070803090706020303" pitchFamily="18" charset="0"/>
              </a:rPr>
              <a:t> </a:t>
            </a:r>
            <a:r>
              <a:rPr lang="en-US" sz="5400" dirty="0" err="1">
                <a:latin typeface="UVN Bach Dang Nang" panose="02070803090706020303" pitchFamily="18" charset="0"/>
              </a:rPr>
              <a:t>cô</a:t>
            </a:r>
            <a:r>
              <a:rPr lang="en-US" sz="5400" dirty="0">
                <a:latin typeface="UVN Bach Dang Nang" panose="02070803090706020303" pitchFamily="18" charset="0"/>
              </a:rPr>
              <a:t> </a:t>
            </a:r>
            <a:r>
              <a:rPr lang="en-US" sz="5400" dirty="0" err="1">
                <a:latin typeface="UVN Bach Dang Nang" panose="02070803090706020303" pitchFamily="18" charset="0"/>
              </a:rPr>
              <a:t>gái</a:t>
            </a:r>
            <a:r>
              <a:rPr lang="en-US" sz="5400" dirty="0">
                <a:latin typeface="UVN Bach Dang Nang" panose="02070803090706020303" pitchFamily="18" charset="0"/>
              </a:rPr>
              <a:t> </a:t>
            </a:r>
            <a:r>
              <a:rPr lang="en-US" sz="5400" dirty="0" err="1">
                <a:latin typeface="UVN Bach Dang Nang" panose="02070803090706020303" pitchFamily="18" charset="0"/>
              </a:rPr>
              <a:t>nhân</a:t>
            </a:r>
            <a:r>
              <a:rPr lang="en-US" sz="5400" dirty="0">
                <a:latin typeface="UVN Bach Dang Nang" panose="02070803090706020303" pitchFamily="18" charset="0"/>
              </a:rPr>
              <a:t> </a:t>
            </a:r>
            <a:r>
              <a:rPr lang="en-US" sz="5400" dirty="0" err="1">
                <a:latin typeface="UVN Bach Dang Nang" panose="02070803090706020303" pitchFamily="18" charset="0"/>
              </a:rPr>
              <a:t>hậu</a:t>
            </a:r>
            <a:r>
              <a:rPr lang="en-US" sz="5400" dirty="0">
                <a:latin typeface="UVN Bach Dang Nang" panose="02070803090706020303" pitchFamily="18" charset="0"/>
              </a:rPr>
              <a:t> </a:t>
            </a:r>
            <a:r>
              <a:rPr lang="en-US" sz="5400" dirty="0" err="1">
                <a:latin typeface="UVN Bach Dang Nang" panose="02070803090706020303" pitchFamily="18" charset="0"/>
              </a:rPr>
              <a:t>và</a:t>
            </a:r>
            <a:r>
              <a:rPr lang="en-US" sz="5400" dirty="0">
                <a:latin typeface="UVN Bach Dang Nang" panose="02070803090706020303" pitchFamily="18" charset="0"/>
              </a:rPr>
              <a:t> </a:t>
            </a:r>
            <a:r>
              <a:rPr lang="en-US" sz="5400" dirty="0" err="1">
                <a:solidFill>
                  <a:srgbClr val="FF3399"/>
                </a:solidFill>
                <a:latin typeface="UVN Bach Dang Nang" panose="02070803090706020303" pitchFamily="18" charset="0"/>
              </a:rPr>
              <a:t>dịu</a:t>
            </a:r>
            <a:r>
              <a:rPr lang="en-US" sz="5400" dirty="0">
                <a:solidFill>
                  <a:srgbClr val="FF3399"/>
                </a:solidFill>
                <a:latin typeface="UVN Bach Dang Nang" panose="02070803090706020303" pitchFamily="18" charset="0"/>
              </a:rPr>
              <a:t> </a:t>
            </a:r>
            <a:r>
              <a:rPr lang="en-US" sz="5400" dirty="0" err="1">
                <a:solidFill>
                  <a:srgbClr val="FF3399"/>
                </a:solidFill>
                <a:latin typeface="UVN Bach Dang Nang" panose="02070803090706020303" pitchFamily="18" charset="0"/>
              </a:rPr>
              <a:t>dàng</a:t>
            </a:r>
            <a:r>
              <a:rPr lang="en-US" sz="5400" dirty="0">
                <a:latin typeface="UVN Bach Dang Nang" panose="02070803090706020303" pitchFamily="18" charset="0"/>
              </a:rPr>
              <a:t>. </a:t>
            </a:r>
            <a:r>
              <a:rPr lang="en-US" sz="5400" dirty="0" err="1">
                <a:latin typeface="UVN Bach Dang Nang" panose="02070803090706020303" pitchFamily="18" charset="0"/>
              </a:rPr>
              <a:t>Nhờ</a:t>
            </a:r>
            <a:r>
              <a:rPr lang="en-US" sz="5400" dirty="0">
                <a:latin typeface="UVN Bach Dang Nang" panose="02070803090706020303" pitchFamily="18" charset="0"/>
              </a:rPr>
              <a:t> </a:t>
            </a:r>
            <a:r>
              <a:rPr lang="en-US" sz="5400" dirty="0" err="1">
                <a:latin typeface="UVN Bach Dang Nang" panose="02070803090706020303" pitchFamily="18" charset="0"/>
              </a:rPr>
              <a:t>sự</a:t>
            </a:r>
            <a:r>
              <a:rPr lang="en-US" sz="5400" dirty="0">
                <a:latin typeface="UVN Bach Dang Nang" panose="02070803090706020303" pitchFamily="18" charset="0"/>
              </a:rPr>
              <a:t> </a:t>
            </a:r>
            <a:r>
              <a:rPr lang="en-US" sz="5400" dirty="0" err="1">
                <a:latin typeface="UVN Bach Dang Nang" panose="02070803090706020303" pitchFamily="18" charset="0"/>
              </a:rPr>
              <a:t>giúp</a:t>
            </a:r>
            <a:r>
              <a:rPr lang="en-US" sz="5400" dirty="0">
                <a:latin typeface="UVN Bach Dang Nang" panose="02070803090706020303" pitchFamily="18" charset="0"/>
              </a:rPr>
              <a:t> </a:t>
            </a:r>
            <a:r>
              <a:rPr lang="en-US" sz="5400" dirty="0" err="1">
                <a:latin typeface="UVN Bach Dang Nang" panose="02070803090706020303" pitchFamily="18" charset="0"/>
              </a:rPr>
              <a:t>đỡ</a:t>
            </a:r>
            <a:r>
              <a:rPr lang="en-US" sz="5400" dirty="0">
                <a:latin typeface="UVN Bach Dang Nang" panose="02070803090706020303" pitchFamily="18" charset="0"/>
              </a:rPr>
              <a:t> </a:t>
            </a:r>
            <a:r>
              <a:rPr lang="en-US" sz="5400" dirty="0" err="1">
                <a:latin typeface="UVN Bach Dang Nang" panose="02070803090706020303" pitchFamily="18" charset="0"/>
              </a:rPr>
              <a:t>của</a:t>
            </a:r>
            <a:r>
              <a:rPr lang="en-US" sz="5400" dirty="0">
                <a:latin typeface="UVN Bach Dang Nang" panose="02070803090706020303" pitchFamily="18" charset="0"/>
              </a:rPr>
              <a:t> </a:t>
            </a:r>
            <a:r>
              <a:rPr lang="en-US" sz="5400" dirty="0" err="1">
                <a:latin typeface="UVN Bach Dang Nang" panose="02070803090706020303" pitchFamily="18" charset="0"/>
              </a:rPr>
              <a:t>bà</a:t>
            </a:r>
            <a:r>
              <a:rPr lang="en-US" sz="5400" dirty="0">
                <a:latin typeface="UVN Bach Dang Nang" panose="02070803090706020303" pitchFamily="18" charset="0"/>
              </a:rPr>
              <a:t> </a:t>
            </a:r>
            <a:r>
              <a:rPr lang="en-US" sz="5400" dirty="0" err="1">
                <a:latin typeface="UVN Bach Dang Nang" panose="02070803090706020303" pitchFamily="18" charset="0"/>
              </a:rPr>
              <a:t>tiên</a:t>
            </a:r>
            <a:r>
              <a:rPr lang="en-US" sz="5400" dirty="0">
                <a:latin typeface="UVN Bach Dang Nang" panose="02070803090706020303" pitchFamily="18" charset="0"/>
              </a:rPr>
              <a:t>, </a:t>
            </a:r>
            <a:r>
              <a:rPr lang="en-US" sz="5400" dirty="0" err="1">
                <a:latin typeface="UVN Bach Dang Nang" panose="02070803090706020303" pitchFamily="18" charset="0"/>
              </a:rPr>
              <a:t>Lọ</a:t>
            </a:r>
            <a:r>
              <a:rPr lang="en-US" sz="5400" dirty="0">
                <a:latin typeface="UVN Bach Dang Nang" panose="02070803090706020303" pitchFamily="18" charset="0"/>
              </a:rPr>
              <a:t> </a:t>
            </a:r>
            <a:r>
              <a:rPr lang="en-US" sz="5400" dirty="0" err="1">
                <a:latin typeface="UVN Bach Dang Nang" panose="02070803090706020303" pitchFamily="18" charset="0"/>
              </a:rPr>
              <a:t>Lem</a:t>
            </a:r>
            <a:r>
              <a:rPr lang="en-US" sz="5400" dirty="0">
                <a:latin typeface="UVN Bach Dang Nang" panose="02070803090706020303" pitchFamily="18" charset="0"/>
              </a:rPr>
              <a:t> </a:t>
            </a:r>
            <a:r>
              <a:rPr lang="en-US" sz="5400" dirty="0" err="1">
                <a:latin typeface="UVN Bach Dang Nang" panose="02070803090706020303" pitchFamily="18" charset="0"/>
              </a:rPr>
              <a:t>đã</a:t>
            </a:r>
            <a:r>
              <a:rPr lang="en-US" sz="5400" dirty="0">
                <a:latin typeface="UVN Bach Dang Nang" panose="02070803090706020303" pitchFamily="18" charset="0"/>
              </a:rPr>
              <a:t> </a:t>
            </a:r>
            <a:r>
              <a:rPr lang="en-US" sz="5400" dirty="0" err="1">
                <a:latin typeface="UVN Bach Dang Nang" panose="02070803090706020303" pitchFamily="18" charset="0"/>
              </a:rPr>
              <a:t>trở</a:t>
            </a:r>
            <a:r>
              <a:rPr lang="en-US" sz="5400" dirty="0">
                <a:latin typeface="UVN Bach Dang Nang" panose="02070803090706020303" pitchFamily="18" charset="0"/>
              </a:rPr>
              <a:t> </a:t>
            </a:r>
            <a:r>
              <a:rPr lang="en-US" sz="5400" dirty="0" err="1">
                <a:latin typeface="UVN Bach Dang Nang" panose="02070803090706020303" pitchFamily="18" charset="0"/>
              </a:rPr>
              <a:t>thành</a:t>
            </a:r>
            <a:r>
              <a:rPr lang="en-US" sz="5400" dirty="0">
                <a:latin typeface="UVN Bach Dang Nang" panose="02070803090706020303" pitchFamily="18" charset="0"/>
              </a:rPr>
              <a:t> </a:t>
            </a:r>
            <a:r>
              <a:rPr lang="en-US" sz="5400" dirty="0" err="1">
                <a:latin typeface="UVN Bach Dang Nang" panose="02070803090706020303" pitchFamily="18" charset="0"/>
              </a:rPr>
              <a:t>nàng</a:t>
            </a:r>
            <a:r>
              <a:rPr lang="en-US" sz="5400" dirty="0">
                <a:latin typeface="UVN Bach Dang Nang" panose="02070803090706020303" pitchFamily="18" charset="0"/>
              </a:rPr>
              <a:t> </a:t>
            </a:r>
            <a:r>
              <a:rPr lang="en-US" sz="5400" dirty="0" err="1">
                <a:latin typeface="UVN Bach Dang Nang" panose="02070803090706020303" pitchFamily="18" charset="0"/>
              </a:rPr>
              <a:t>công</a:t>
            </a:r>
            <a:r>
              <a:rPr lang="en-US" sz="5400" dirty="0">
                <a:latin typeface="UVN Bach Dang Nang" panose="02070803090706020303" pitchFamily="18" charset="0"/>
              </a:rPr>
              <a:t> </a:t>
            </a:r>
            <a:r>
              <a:rPr lang="en-US" sz="5400" dirty="0" err="1">
                <a:latin typeface="UVN Bach Dang Nang" panose="02070803090706020303" pitchFamily="18" charset="0"/>
              </a:rPr>
              <a:t>chúa</a:t>
            </a:r>
            <a:r>
              <a:rPr lang="en-US" sz="5400" dirty="0">
                <a:latin typeface="UVN Bach Dang Nang" panose="02070803090706020303" pitchFamily="18" charset="0"/>
              </a:rPr>
              <a:t> </a:t>
            </a:r>
            <a:r>
              <a:rPr lang="en-US" sz="5400" dirty="0" err="1">
                <a:solidFill>
                  <a:srgbClr val="FF3399"/>
                </a:solidFill>
                <a:latin typeface="UVN Bach Dang Nang" panose="02070803090706020303" pitchFamily="18" charset="0"/>
              </a:rPr>
              <a:t>xinh</a:t>
            </a:r>
            <a:r>
              <a:rPr lang="en-US" sz="5400" dirty="0">
                <a:solidFill>
                  <a:srgbClr val="FF3399"/>
                </a:solidFill>
                <a:latin typeface="UVN Bach Dang Nang" panose="02070803090706020303" pitchFamily="18" charset="0"/>
              </a:rPr>
              <a:t> </a:t>
            </a:r>
            <a:r>
              <a:rPr lang="en-US" sz="5400" dirty="0" err="1">
                <a:solidFill>
                  <a:srgbClr val="FF3399"/>
                </a:solidFill>
                <a:latin typeface="UVN Bach Dang Nang" panose="02070803090706020303" pitchFamily="18" charset="0"/>
              </a:rPr>
              <a:t>đẹp</a:t>
            </a:r>
            <a:r>
              <a:rPr lang="en-US" sz="5400" dirty="0">
                <a:solidFill>
                  <a:srgbClr val="FF3399"/>
                </a:solidFill>
                <a:latin typeface="UVN Bach Dang Nang" panose="02070803090706020303" pitchFamily="18" charset="0"/>
              </a:rPr>
              <a:t> </a:t>
            </a:r>
            <a:r>
              <a:rPr lang="en-US" sz="5400" dirty="0" err="1">
                <a:latin typeface="UVN Bach Dang Nang" panose="02070803090706020303" pitchFamily="18" charset="0"/>
              </a:rPr>
              <a:t>với</a:t>
            </a:r>
            <a:r>
              <a:rPr lang="en-US" sz="5400" dirty="0">
                <a:latin typeface="UVN Bach Dang Nang" panose="02070803090706020303" pitchFamily="18" charset="0"/>
              </a:rPr>
              <a:t> </a:t>
            </a:r>
            <a:r>
              <a:rPr lang="en-US" sz="5400" dirty="0" err="1">
                <a:latin typeface="UVN Bach Dang Nang" panose="02070803090706020303" pitchFamily="18" charset="0"/>
              </a:rPr>
              <a:t>bộ</a:t>
            </a:r>
            <a:r>
              <a:rPr lang="en-US" sz="5400" dirty="0">
                <a:latin typeface="UVN Bach Dang Nang" panose="02070803090706020303" pitchFamily="18" charset="0"/>
              </a:rPr>
              <a:t> </a:t>
            </a:r>
            <a:r>
              <a:rPr lang="en-US" sz="5400" dirty="0" err="1">
                <a:latin typeface="UVN Bach Dang Nang" panose="02070803090706020303" pitchFamily="18" charset="0"/>
              </a:rPr>
              <a:t>váy</a:t>
            </a:r>
            <a:r>
              <a:rPr lang="en-US" sz="5400" dirty="0">
                <a:latin typeface="UVN Bach Dang Nang" panose="02070803090706020303" pitchFamily="18" charset="0"/>
              </a:rPr>
              <a:t> </a:t>
            </a:r>
            <a:r>
              <a:rPr lang="en-US" sz="5400" dirty="0" err="1">
                <a:solidFill>
                  <a:srgbClr val="FF3399"/>
                </a:solidFill>
                <a:latin typeface="UVN Bach Dang Nang" panose="02070803090706020303" pitchFamily="18" charset="0"/>
              </a:rPr>
              <a:t>lộng</a:t>
            </a:r>
            <a:r>
              <a:rPr lang="en-US" sz="5400" dirty="0">
                <a:solidFill>
                  <a:srgbClr val="FF3399"/>
                </a:solidFill>
                <a:latin typeface="UVN Bach Dang Nang" panose="02070803090706020303" pitchFamily="18" charset="0"/>
              </a:rPr>
              <a:t> </a:t>
            </a:r>
            <a:r>
              <a:rPr lang="en-US" sz="5400" dirty="0" err="1">
                <a:solidFill>
                  <a:srgbClr val="FF3399"/>
                </a:solidFill>
                <a:latin typeface="UVN Bach Dang Nang" panose="02070803090706020303" pitchFamily="18" charset="0"/>
              </a:rPr>
              <a:t>lẫy</a:t>
            </a:r>
            <a:r>
              <a:rPr lang="en-US" sz="5400" dirty="0">
                <a:latin typeface="UVN Bach Dang Nang" panose="02070803090706020303" pitchFamily="18" charset="0"/>
              </a:rPr>
              <a:t>.</a:t>
            </a:r>
          </a:p>
        </p:txBody>
      </p:sp>
      <p:sp>
        <p:nvSpPr>
          <p:cNvPr id="14" name="Text Box 9">
            <a:extLst>
              <a:ext uri="{FF2B5EF4-FFF2-40B4-BE49-F238E27FC236}">
                <a16:creationId xmlns:a16="http://schemas.microsoft.com/office/drawing/2014/main" id="{EF0A215D-2AA0-47EF-8CD7-9EBF668CBD18}"/>
              </a:ext>
            </a:extLst>
          </p:cNvPr>
          <p:cNvSpPr txBox="1">
            <a:spLocks noChangeArrowheads="1"/>
          </p:cNvSpPr>
          <p:nvPr/>
        </p:nvSpPr>
        <p:spPr bwMode="auto">
          <a:xfrm>
            <a:off x="6804150" y="7522411"/>
            <a:ext cx="11887198" cy="2585323"/>
          </a:xfrm>
          <a:prstGeom prst="rect">
            <a:avLst/>
          </a:prstGeom>
          <a:noFill/>
          <a:ln>
            <a:noFill/>
          </a:ln>
        </p:spPr>
        <p:txBody>
          <a:bodyPr wrap="square">
            <a:spAutoFit/>
          </a:bodyPr>
          <a:lstStyle>
            <a:lvl1pPr eaLnBrk="0" hangingPunct="0">
              <a:defRPr sz="4800">
                <a:solidFill>
                  <a:schemeClr val="tx1"/>
                </a:solidFill>
                <a:latin typeface="Times New Roman" pitchFamily="18" charset="0"/>
              </a:defRPr>
            </a:lvl1pPr>
            <a:lvl2pPr marL="742950" indent="-285750" eaLnBrk="0" hangingPunct="0">
              <a:defRPr sz="4800">
                <a:solidFill>
                  <a:schemeClr val="tx1"/>
                </a:solidFill>
                <a:latin typeface="Times New Roman" pitchFamily="18" charset="0"/>
              </a:defRPr>
            </a:lvl2pPr>
            <a:lvl3pPr marL="1143000" indent="-228600" eaLnBrk="0" hangingPunct="0">
              <a:defRPr sz="4800">
                <a:solidFill>
                  <a:schemeClr val="tx1"/>
                </a:solidFill>
                <a:latin typeface="Times New Roman" pitchFamily="18" charset="0"/>
              </a:defRPr>
            </a:lvl3pPr>
            <a:lvl4pPr marL="1600200" indent="-228600" eaLnBrk="0" hangingPunct="0">
              <a:defRPr sz="4800">
                <a:solidFill>
                  <a:schemeClr val="tx1"/>
                </a:solidFill>
                <a:latin typeface="Times New Roman" pitchFamily="18" charset="0"/>
              </a:defRPr>
            </a:lvl4pPr>
            <a:lvl5pPr marL="2057400" indent="-228600" eaLnBrk="0" hangingPunct="0">
              <a:defRPr sz="4800">
                <a:solidFill>
                  <a:schemeClr val="tx1"/>
                </a:solidFill>
                <a:latin typeface="Times New Roman" pitchFamily="18" charset="0"/>
              </a:defRPr>
            </a:lvl5pPr>
            <a:lvl6pPr marL="2514600" indent="-228600" eaLnBrk="0" fontAlgn="base" hangingPunct="0">
              <a:spcBef>
                <a:spcPct val="0"/>
              </a:spcBef>
              <a:spcAft>
                <a:spcPct val="0"/>
              </a:spcAft>
              <a:defRPr sz="4800">
                <a:solidFill>
                  <a:schemeClr val="tx1"/>
                </a:solidFill>
                <a:latin typeface="Times New Roman" pitchFamily="18" charset="0"/>
              </a:defRPr>
            </a:lvl6pPr>
            <a:lvl7pPr marL="2971800" indent="-228600" eaLnBrk="0" fontAlgn="base" hangingPunct="0">
              <a:spcBef>
                <a:spcPct val="0"/>
              </a:spcBef>
              <a:spcAft>
                <a:spcPct val="0"/>
              </a:spcAft>
              <a:defRPr sz="4800">
                <a:solidFill>
                  <a:schemeClr val="tx1"/>
                </a:solidFill>
                <a:latin typeface="Times New Roman" pitchFamily="18" charset="0"/>
              </a:defRPr>
            </a:lvl7pPr>
            <a:lvl8pPr marL="3429000" indent="-228600" eaLnBrk="0" fontAlgn="base" hangingPunct="0">
              <a:spcBef>
                <a:spcPct val="0"/>
              </a:spcBef>
              <a:spcAft>
                <a:spcPct val="0"/>
              </a:spcAft>
              <a:defRPr sz="4800">
                <a:solidFill>
                  <a:schemeClr val="tx1"/>
                </a:solidFill>
                <a:latin typeface="Times New Roman" pitchFamily="18" charset="0"/>
              </a:defRPr>
            </a:lvl8pPr>
            <a:lvl9pPr marL="3886200" indent="-228600" eaLnBrk="0" fontAlgn="base" hangingPunct="0">
              <a:spcBef>
                <a:spcPct val="0"/>
              </a:spcBef>
              <a:spcAft>
                <a:spcPct val="0"/>
              </a:spcAft>
              <a:defRPr sz="4800">
                <a:solidFill>
                  <a:schemeClr val="tx1"/>
                </a:solidFill>
                <a:latin typeface="Times New Roman" pitchFamily="18" charset="0"/>
              </a:defRPr>
            </a:lvl9pPr>
          </a:lstStyle>
          <a:p>
            <a:pPr algn="ctr" eaLnBrk="1" hangingPunct="1"/>
            <a:r>
              <a:rPr lang="en-US" sz="5400" dirty="0" err="1">
                <a:latin typeface="UVN Bach Dang Nang" panose="02070803090706020303" pitchFamily="18" charset="0"/>
              </a:rPr>
              <a:t>Trong</a:t>
            </a:r>
            <a:r>
              <a:rPr lang="en-US" sz="5400" dirty="0">
                <a:latin typeface="UVN Bach Dang Nang" panose="02070803090706020303" pitchFamily="18" charset="0"/>
              </a:rPr>
              <a:t> </a:t>
            </a:r>
            <a:r>
              <a:rPr lang="en-US" sz="5400" dirty="0" err="1">
                <a:latin typeface="UVN Bach Dang Nang" panose="02070803090706020303" pitchFamily="18" charset="0"/>
              </a:rPr>
              <a:t>tòa</a:t>
            </a:r>
            <a:r>
              <a:rPr lang="en-US" sz="5400" dirty="0">
                <a:latin typeface="UVN Bach Dang Nang" panose="02070803090706020303" pitchFamily="18" charset="0"/>
              </a:rPr>
              <a:t> </a:t>
            </a:r>
            <a:r>
              <a:rPr lang="en-US" sz="5400" dirty="0" err="1">
                <a:latin typeface="UVN Bach Dang Nang" panose="02070803090706020303" pitchFamily="18" charset="0"/>
              </a:rPr>
              <a:t>lâu</a:t>
            </a:r>
            <a:r>
              <a:rPr lang="en-US" sz="5400" dirty="0">
                <a:latin typeface="UVN Bach Dang Nang" panose="02070803090706020303" pitchFamily="18" charset="0"/>
              </a:rPr>
              <a:t> </a:t>
            </a:r>
            <a:r>
              <a:rPr lang="en-US" sz="5400" dirty="0" err="1">
                <a:latin typeface="UVN Bach Dang Nang" panose="02070803090706020303" pitchFamily="18" charset="0"/>
              </a:rPr>
              <a:t>đài</a:t>
            </a:r>
            <a:r>
              <a:rPr lang="en-US" sz="5400" dirty="0">
                <a:latin typeface="UVN Bach Dang Nang" panose="02070803090706020303" pitchFamily="18" charset="0"/>
              </a:rPr>
              <a:t> </a:t>
            </a:r>
            <a:r>
              <a:rPr lang="en-US" sz="5400" dirty="0" err="1">
                <a:solidFill>
                  <a:srgbClr val="FF3399"/>
                </a:solidFill>
                <a:latin typeface="UVN Bach Dang Nang" panose="02070803090706020303" pitchFamily="18" charset="0"/>
              </a:rPr>
              <a:t>nguy</a:t>
            </a:r>
            <a:r>
              <a:rPr lang="en-US" sz="5400" dirty="0">
                <a:solidFill>
                  <a:srgbClr val="FF3399"/>
                </a:solidFill>
                <a:latin typeface="UVN Bach Dang Nang" panose="02070803090706020303" pitchFamily="18" charset="0"/>
              </a:rPr>
              <a:t> </a:t>
            </a:r>
            <a:r>
              <a:rPr lang="en-US" sz="5400" dirty="0" err="1">
                <a:solidFill>
                  <a:srgbClr val="FF3399"/>
                </a:solidFill>
                <a:latin typeface="UVN Bach Dang Nang" panose="02070803090706020303" pitchFamily="18" charset="0"/>
              </a:rPr>
              <a:t>nga</a:t>
            </a:r>
            <a:r>
              <a:rPr lang="en-US" sz="5400" dirty="0">
                <a:solidFill>
                  <a:srgbClr val="FF3399"/>
                </a:solidFill>
                <a:latin typeface="UVN Bach Dang Nang" panose="02070803090706020303" pitchFamily="18" charset="0"/>
              </a:rPr>
              <a:t> </a:t>
            </a:r>
            <a:r>
              <a:rPr lang="en-US" sz="5400" dirty="0" err="1">
                <a:latin typeface="UVN Bach Dang Nang" panose="02070803090706020303" pitchFamily="18" charset="0"/>
              </a:rPr>
              <a:t>và</a:t>
            </a:r>
            <a:r>
              <a:rPr lang="en-US" sz="5400" dirty="0">
                <a:latin typeface="UVN Bach Dang Nang" panose="02070803090706020303" pitchFamily="18" charset="0"/>
              </a:rPr>
              <a:t> </a:t>
            </a:r>
            <a:r>
              <a:rPr lang="en-US" sz="5400" dirty="0" err="1">
                <a:solidFill>
                  <a:srgbClr val="FF3399"/>
                </a:solidFill>
                <a:latin typeface="UVN Bach Dang Nang" panose="02070803090706020303" pitchFamily="18" charset="0"/>
              </a:rPr>
              <a:t>tráng</a:t>
            </a:r>
            <a:r>
              <a:rPr lang="en-US" sz="5400" dirty="0">
                <a:solidFill>
                  <a:srgbClr val="FF3399"/>
                </a:solidFill>
                <a:latin typeface="UVN Bach Dang Nang" panose="02070803090706020303" pitchFamily="18" charset="0"/>
              </a:rPr>
              <a:t> </a:t>
            </a:r>
            <a:r>
              <a:rPr lang="en-US" sz="5400" dirty="0" err="1">
                <a:solidFill>
                  <a:srgbClr val="FF3399"/>
                </a:solidFill>
                <a:latin typeface="UVN Bach Dang Nang" panose="02070803090706020303" pitchFamily="18" charset="0"/>
              </a:rPr>
              <a:t>lệ</a:t>
            </a:r>
            <a:r>
              <a:rPr lang="en-US" sz="5400" dirty="0">
                <a:latin typeface="UVN Bach Dang Nang" panose="02070803090706020303" pitchFamily="18" charset="0"/>
              </a:rPr>
              <a:t>, </a:t>
            </a:r>
            <a:r>
              <a:rPr lang="en-US" sz="5400" dirty="0" err="1">
                <a:latin typeface="UVN Bach Dang Nang" panose="02070803090706020303" pitchFamily="18" charset="0"/>
              </a:rPr>
              <a:t>Lọ</a:t>
            </a:r>
            <a:r>
              <a:rPr lang="en-US" sz="5400" dirty="0">
                <a:latin typeface="UVN Bach Dang Nang" panose="02070803090706020303" pitchFamily="18" charset="0"/>
              </a:rPr>
              <a:t> </a:t>
            </a:r>
            <a:r>
              <a:rPr lang="en-US" sz="5400" dirty="0" err="1">
                <a:latin typeface="UVN Bach Dang Nang" panose="02070803090706020303" pitchFamily="18" charset="0"/>
              </a:rPr>
              <a:t>Lem</a:t>
            </a:r>
            <a:r>
              <a:rPr lang="en-US" sz="5400" dirty="0">
                <a:latin typeface="UVN Bach Dang Nang" panose="02070803090706020303" pitchFamily="18" charset="0"/>
              </a:rPr>
              <a:t> </a:t>
            </a:r>
            <a:r>
              <a:rPr lang="en-US" sz="5400" dirty="0" err="1">
                <a:latin typeface="UVN Bach Dang Nang" panose="02070803090706020303" pitchFamily="18" charset="0"/>
              </a:rPr>
              <a:t>đã</a:t>
            </a:r>
            <a:r>
              <a:rPr lang="en-US" sz="5400" dirty="0">
                <a:latin typeface="UVN Bach Dang Nang" panose="02070803090706020303" pitchFamily="18" charset="0"/>
              </a:rPr>
              <a:t> </a:t>
            </a:r>
            <a:r>
              <a:rPr lang="en-US" sz="5400" dirty="0" err="1">
                <a:latin typeface="UVN Bach Dang Nang" panose="02070803090706020303" pitchFamily="18" charset="0"/>
              </a:rPr>
              <a:t>có</a:t>
            </a:r>
            <a:r>
              <a:rPr lang="en-US" sz="5400" dirty="0">
                <a:latin typeface="UVN Bach Dang Nang" panose="02070803090706020303" pitchFamily="18" charset="0"/>
              </a:rPr>
              <a:t> </a:t>
            </a:r>
            <a:r>
              <a:rPr lang="en-US" sz="5400" dirty="0" err="1">
                <a:latin typeface="UVN Bach Dang Nang" panose="02070803090706020303" pitchFamily="18" charset="0"/>
              </a:rPr>
              <a:t>một</a:t>
            </a:r>
            <a:r>
              <a:rPr lang="en-US" sz="5400" dirty="0">
                <a:latin typeface="UVN Bach Dang Nang" panose="02070803090706020303" pitchFamily="18" charset="0"/>
              </a:rPr>
              <a:t> </a:t>
            </a:r>
            <a:r>
              <a:rPr lang="en-US" sz="5400" dirty="0" err="1">
                <a:latin typeface="UVN Bach Dang Nang" panose="02070803090706020303" pitchFamily="18" charset="0"/>
              </a:rPr>
              <a:t>cuộc</a:t>
            </a:r>
            <a:r>
              <a:rPr lang="en-US" sz="5400" dirty="0">
                <a:latin typeface="UVN Bach Dang Nang" panose="02070803090706020303" pitchFamily="18" charset="0"/>
              </a:rPr>
              <a:t> </a:t>
            </a:r>
            <a:r>
              <a:rPr lang="en-US" sz="5400" dirty="0" err="1">
                <a:latin typeface="UVN Bach Dang Nang" panose="02070803090706020303" pitchFamily="18" charset="0"/>
              </a:rPr>
              <a:t>sống</a:t>
            </a:r>
            <a:r>
              <a:rPr lang="en-US" sz="5400" dirty="0">
                <a:latin typeface="UVN Bach Dang Nang" panose="02070803090706020303" pitchFamily="18" charset="0"/>
              </a:rPr>
              <a:t> </a:t>
            </a:r>
          </a:p>
          <a:p>
            <a:pPr algn="ctr" eaLnBrk="1" hangingPunct="1"/>
            <a:r>
              <a:rPr lang="en-US" sz="5400" dirty="0" err="1">
                <a:latin typeface="UVN Bach Dang Nang" panose="02070803090706020303" pitchFamily="18" charset="0"/>
              </a:rPr>
              <a:t>hạnh</a:t>
            </a:r>
            <a:r>
              <a:rPr lang="en-US" sz="5400" dirty="0">
                <a:latin typeface="UVN Bach Dang Nang" panose="02070803090706020303" pitchFamily="18" charset="0"/>
              </a:rPr>
              <a:t> </a:t>
            </a:r>
            <a:r>
              <a:rPr lang="en-US" sz="5400" dirty="0" err="1">
                <a:latin typeface="UVN Bach Dang Nang" panose="02070803090706020303" pitchFamily="18" charset="0"/>
              </a:rPr>
              <a:t>phúc</a:t>
            </a:r>
            <a:r>
              <a:rPr lang="en-US" sz="5400" dirty="0">
                <a:latin typeface="UVN Bach Dang Nang" panose="02070803090706020303" pitchFamily="18" charset="0"/>
              </a:rPr>
              <a:t> </a:t>
            </a:r>
            <a:r>
              <a:rPr lang="en-US" sz="5400" dirty="0" err="1">
                <a:latin typeface="UVN Bach Dang Nang" panose="02070803090706020303" pitchFamily="18" charset="0"/>
              </a:rPr>
              <a:t>suốt</a:t>
            </a:r>
            <a:r>
              <a:rPr lang="en-US" sz="5400" dirty="0">
                <a:latin typeface="UVN Bach Dang Nang" panose="02070803090706020303" pitchFamily="18" charset="0"/>
              </a:rPr>
              <a:t> </a:t>
            </a:r>
            <a:r>
              <a:rPr lang="en-US" sz="5400" dirty="0" err="1">
                <a:latin typeface="UVN Bach Dang Nang" panose="02070803090706020303" pitchFamily="18" charset="0"/>
              </a:rPr>
              <a:t>đời</a:t>
            </a:r>
            <a:r>
              <a:rPr lang="en-US" sz="5400" dirty="0">
                <a:latin typeface="UVN Bach Dang Nang" panose="02070803090706020303" pitchFamily="18" charset="0"/>
              </a:rPr>
              <a:t>.</a:t>
            </a:r>
          </a:p>
        </p:txBody>
      </p:sp>
    </p:spTree>
    <p:extLst>
      <p:ext uri="{BB962C8B-B14F-4D97-AF65-F5344CB8AC3E}">
        <p14:creationId xmlns:p14="http://schemas.microsoft.com/office/powerpoint/2010/main" val="38877257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14:presetBounceEnd="60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0000">
                                          <p:cBhvr additive="base">
                                            <p:cTn id="7" dur="1000" fill="hold"/>
                                            <p:tgtEl>
                                              <p:spTgt spid="9"/>
                                            </p:tgtEl>
                                            <p:attrNameLst>
                                              <p:attrName>ppt_x</p:attrName>
                                            </p:attrNameLst>
                                          </p:cBhvr>
                                          <p:tavLst>
                                            <p:tav tm="0">
                                              <p:val>
                                                <p:strVal val="1+#ppt_w/2"/>
                                              </p:val>
                                            </p:tav>
                                            <p:tav tm="100000">
                                              <p:val>
                                                <p:strVal val="#ppt_x"/>
                                              </p:val>
                                            </p:tav>
                                          </p:tavLst>
                                        </p:anim>
                                        <p:anim calcmode="lin" valueType="num" p14:bounceEnd="60000">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37" presetClass="exit" presetSubtype="0" fill="hold" grpId="1" nodeType="clickEffect">
                                      <p:stCondLst>
                                        <p:cond delay="0"/>
                                      </p:stCondLst>
                                      <p:childTnLst>
                                        <p:animEffect transition="out" filter="fade">
                                          <p:cBhvr>
                                            <p:cTn id="25" dur="1000"/>
                                            <p:tgtEl>
                                              <p:spTgt spid="11"/>
                                            </p:tgtEl>
                                          </p:cBhvr>
                                        </p:animEffect>
                                        <p:anim calcmode="lin" valueType="num">
                                          <p:cBhvr>
                                            <p:cTn id="26" dur="1000"/>
                                            <p:tgtEl>
                                              <p:spTgt spid="11"/>
                                            </p:tgtEl>
                                            <p:attrNameLst>
                                              <p:attrName>ppt_x</p:attrName>
                                            </p:attrNameLst>
                                          </p:cBhvr>
                                          <p:tavLst>
                                            <p:tav tm="0">
                                              <p:val>
                                                <p:strVal val="ppt_x"/>
                                              </p:val>
                                            </p:tav>
                                            <p:tav tm="100000">
                                              <p:val>
                                                <p:strVal val="ppt_x"/>
                                              </p:val>
                                            </p:tav>
                                          </p:tavLst>
                                        </p:anim>
                                        <p:anim calcmode="lin" valueType="num">
                                          <p:cBhvr>
                                            <p:cTn id="27" dur="100" decel="100000"/>
                                            <p:tgtEl>
                                              <p:spTgt spid="11"/>
                                            </p:tgtEl>
                                            <p:attrNameLst>
                                              <p:attrName>ppt_y</p:attrName>
                                            </p:attrNameLst>
                                          </p:cBhvr>
                                          <p:tavLst>
                                            <p:tav tm="0">
                                              <p:val>
                                                <p:strVal val="ppt_y"/>
                                              </p:val>
                                            </p:tav>
                                            <p:tav tm="100000">
                                              <p:val>
                                                <p:strVal val="ppt_y-.03"/>
                                              </p:val>
                                            </p:tav>
                                          </p:tavLst>
                                        </p:anim>
                                        <p:anim calcmode="lin" valueType="num">
                                          <p:cBhvr>
                                            <p:cTn id="28" dur="900" accel="100000">
                                              <p:stCondLst>
                                                <p:cond delay="100"/>
                                              </p:stCondLst>
                                            </p:cTn>
                                            <p:tgtEl>
                                              <p:spTgt spid="11"/>
                                            </p:tgtEl>
                                            <p:attrNameLst>
                                              <p:attrName>ppt_y</p:attrName>
                                            </p:attrNameLst>
                                          </p:cBhvr>
                                          <p:tavLst>
                                            <p:tav tm="0">
                                              <p:val>
                                                <p:strVal val="ppt_y"/>
                                              </p:val>
                                            </p:tav>
                                            <p:tav tm="100000">
                                              <p:val>
                                                <p:strVal val="ppt_y+1"/>
                                              </p:val>
                                            </p:tav>
                                          </p:tavLst>
                                        </p:anim>
                                        <p:set>
                                          <p:cBhvr>
                                            <p:cTn id="29" dur="1" fill="hold">
                                              <p:stCondLst>
                                                <p:cond delay="999"/>
                                              </p:stCondLst>
                                            </p:cTn>
                                            <p:tgtEl>
                                              <p:spTgt spid="11"/>
                                            </p:tgtEl>
                                            <p:attrNameLst>
                                              <p:attrName>style.visibility</p:attrName>
                                            </p:attrNameLst>
                                          </p:cBhvr>
                                          <p:to>
                                            <p:strVal val="hidden"/>
                                          </p:to>
                                        </p:set>
                                      </p:childTnLst>
                                    </p:cTn>
                                  </p:par>
                                  <p:par>
                                    <p:cTn id="30" presetID="37" presetClass="exit" presetSubtype="0" fill="hold" grpId="1" nodeType="withEffect">
                                      <p:stCondLst>
                                        <p:cond delay="0"/>
                                      </p:stCondLst>
                                      <p:childTnLst>
                                        <p:animEffect transition="out" filter="fade">
                                          <p:cBhvr>
                                            <p:cTn id="31" dur="1000"/>
                                            <p:tgtEl>
                                              <p:spTgt spid="10"/>
                                            </p:tgtEl>
                                          </p:cBhvr>
                                        </p:animEffect>
                                        <p:anim calcmode="lin" valueType="num">
                                          <p:cBhvr>
                                            <p:cTn id="32" dur="1000"/>
                                            <p:tgtEl>
                                              <p:spTgt spid="10"/>
                                            </p:tgtEl>
                                            <p:attrNameLst>
                                              <p:attrName>ppt_x</p:attrName>
                                            </p:attrNameLst>
                                          </p:cBhvr>
                                          <p:tavLst>
                                            <p:tav tm="0">
                                              <p:val>
                                                <p:strVal val="ppt_x"/>
                                              </p:val>
                                            </p:tav>
                                            <p:tav tm="100000">
                                              <p:val>
                                                <p:strVal val="ppt_x"/>
                                              </p:val>
                                            </p:tav>
                                          </p:tavLst>
                                        </p:anim>
                                        <p:anim calcmode="lin" valueType="num">
                                          <p:cBhvr>
                                            <p:cTn id="33" dur="100" decel="100000"/>
                                            <p:tgtEl>
                                              <p:spTgt spid="10"/>
                                            </p:tgtEl>
                                            <p:attrNameLst>
                                              <p:attrName>ppt_y</p:attrName>
                                            </p:attrNameLst>
                                          </p:cBhvr>
                                          <p:tavLst>
                                            <p:tav tm="0">
                                              <p:val>
                                                <p:strVal val="ppt_y"/>
                                              </p:val>
                                            </p:tav>
                                            <p:tav tm="100000">
                                              <p:val>
                                                <p:strVal val="ppt_y-.03"/>
                                              </p:val>
                                            </p:tav>
                                          </p:tavLst>
                                        </p:anim>
                                        <p:anim calcmode="lin" valueType="num">
                                          <p:cBhvr>
                                            <p:cTn id="34" dur="900" accel="100000">
                                              <p:stCondLst>
                                                <p:cond delay="100"/>
                                              </p:stCondLst>
                                            </p:cTn>
                                            <p:tgtEl>
                                              <p:spTgt spid="10"/>
                                            </p:tgtEl>
                                            <p:attrNameLst>
                                              <p:attrName>ppt_y</p:attrName>
                                            </p:attrNameLst>
                                          </p:cBhvr>
                                          <p:tavLst>
                                            <p:tav tm="0">
                                              <p:val>
                                                <p:strVal val="ppt_y"/>
                                              </p:val>
                                            </p:tav>
                                            <p:tav tm="100000">
                                              <p:val>
                                                <p:strVal val="ppt_y+1"/>
                                              </p:val>
                                            </p:tav>
                                          </p:tavLst>
                                        </p:anim>
                                        <p:set>
                                          <p:cBhvr>
                                            <p:cTn id="35" dur="1" fill="hold">
                                              <p:stCondLst>
                                                <p:cond delay="999"/>
                                              </p:stCondLst>
                                            </p:cTn>
                                            <p:tgtEl>
                                              <p:spTgt spid="10"/>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right)">
                                          <p:cBhvr>
                                            <p:cTn id="40" dur="500"/>
                                            <p:tgtEl>
                                              <p:spTgt spid="13"/>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left)">
                                          <p:cBhvr>
                                            <p:cTn id="4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11" grpId="0"/>
          <p:bldP spid="11" grpId="1"/>
          <p:bldP spid="13" grpId="0"/>
          <p:bldP spid="1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1+#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37" presetClass="exit" presetSubtype="0" fill="hold" grpId="1" nodeType="clickEffect">
                                      <p:stCondLst>
                                        <p:cond delay="0"/>
                                      </p:stCondLst>
                                      <p:childTnLst>
                                        <p:animEffect transition="out" filter="fade">
                                          <p:cBhvr>
                                            <p:cTn id="25" dur="1000"/>
                                            <p:tgtEl>
                                              <p:spTgt spid="11"/>
                                            </p:tgtEl>
                                          </p:cBhvr>
                                        </p:animEffect>
                                        <p:anim calcmode="lin" valueType="num">
                                          <p:cBhvr>
                                            <p:cTn id="26" dur="1000"/>
                                            <p:tgtEl>
                                              <p:spTgt spid="11"/>
                                            </p:tgtEl>
                                            <p:attrNameLst>
                                              <p:attrName>ppt_x</p:attrName>
                                            </p:attrNameLst>
                                          </p:cBhvr>
                                          <p:tavLst>
                                            <p:tav tm="0">
                                              <p:val>
                                                <p:strVal val="ppt_x"/>
                                              </p:val>
                                            </p:tav>
                                            <p:tav tm="100000">
                                              <p:val>
                                                <p:strVal val="ppt_x"/>
                                              </p:val>
                                            </p:tav>
                                          </p:tavLst>
                                        </p:anim>
                                        <p:anim calcmode="lin" valueType="num">
                                          <p:cBhvr>
                                            <p:cTn id="27" dur="100" decel="100000"/>
                                            <p:tgtEl>
                                              <p:spTgt spid="11"/>
                                            </p:tgtEl>
                                            <p:attrNameLst>
                                              <p:attrName>ppt_y</p:attrName>
                                            </p:attrNameLst>
                                          </p:cBhvr>
                                          <p:tavLst>
                                            <p:tav tm="0">
                                              <p:val>
                                                <p:strVal val="ppt_y"/>
                                              </p:val>
                                            </p:tav>
                                            <p:tav tm="100000">
                                              <p:val>
                                                <p:strVal val="ppt_y-.03"/>
                                              </p:val>
                                            </p:tav>
                                          </p:tavLst>
                                        </p:anim>
                                        <p:anim calcmode="lin" valueType="num">
                                          <p:cBhvr>
                                            <p:cTn id="28" dur="900" accel="100000">
                                              <p:stCondLst>
                                                <p:cond delay="100"/>
                                              </p:stCondLst>
                                            </p:cTn>
                                            <p:tgtEl>
                                              <p:spTgt spid="11"/>
                                            </p:tgtEl>
                                            <p:attrNameLst>
                                              <p:attrName>ppt_y</p:attrName>
                                            </p:attrNameLst>
                                          </p:cBhvr>
                                          <p:tavLst>
                                            <p:tav tm="0">
                                              <p:val>
                                                <p:strVal val="ppt_y"/>
                                              </p:val>
                                            </p:tav>
                                            <p:tav tm="100000">
                                              <p:val>
                                                <p:strVal val="ppt_y+1"/>
                                              </p:val>
                                            </p:tav>
                                          </p:tavLst>
                                        </p:anim>
                                        <p:set>
                                          <p:cBhvr>
                                            <p:cTn id="29" dur="1" fill="hold">
                                              <p:stCondLst>
                                                <p:cond delay="999"/>
                                              </p:stCondLst>
                                            </p:cTn>
                                            <p:tgtEl>
                                              <p:spTgt spid="11"/>
                                            </p:tgtEl>
                                            <p:attrNameLst>
                                              <p:attrName>style.visibility</p:attrName>
                                            </p:attrNameLst>
                                          </p:cBhvr>
                                          <p:to>
                                            <p:strVal val="hidden"/>
                                          </p:to>
                                        </p:set>
                                      </p:childTnLst>
                                    </p:cTn>
                                  </p:par>
                                  <p:par>
                                    <p:cTn id="30" presetID="37" presetClass="exit" presetSubtype="0" fill="hold" grpId="1" nodeType="withEffect">
                                      <p:stCondLst>
                                        <p:cond delay="0"/>
                                      </p:stCondLst>
                                      <p:childTnLst>
                                        <p:animEffect transition="out" filter="fade">
                                          <p:cBhvr>
                                            <p:cTn id="31" dur="1000"/>
                                            <p:tgtEl>
                                              <p:spTgt spid="10"/>
                                            </p:tgtEl>
                                          </p:cBhvr>
                                        </p:animEffect>
                                        <p:anim calcmode="lin" valueType="num">
                                          <p:cBhvr>
                                            <p:cTn id="32" dur="1000"/>
                                            <p:tgtEl>
                                              <p:spTgt spid="10"/>
                                            </p:tgtEl>
                                            <p:attrNameLst>
                                              <p:attrName>ppt_x</p:attrName>
                                            </p:attrNameLst>
                                          </p:cBhvr>
                                          <p:tavLst>
                                            <p:tav tm="0">
                                              <p:val>
                                                <p:strVal val="ppt_x"/>
                                              </p:val>
                                            </p:tav>
                                            <p:tav tm="100000">
                                              <p:val>
                                                <p:strVal val="ppt_x"/>
                                              </p:val>
                                            </p:tav>
                                          </p:tavLst>
                                        </p:anim>
                                        <p:anim calcmode="lin" valueType="num">
                                          <p:cBhvr>
                                            <p:cTn id="33" dur="100" decel="100000"/>
                                            <p:tgtEl>
                                              <p:spTgt spid="10"/>
                                            </p:tgtEl>
                                            <p:attrNameLst>
                                              <p:attrName>ppt_y</p:attrName>
                                            </p:attrNameLst>
                                          </p:cBhvr>
                                          <p:tavLst>
                                            <p:tav tm="0">
                                              <p:val>
                                                <p:strVal val="ppt_y"/>
                                              </p:val>
                                            </p:tav>
                                            <p:tav tm="100000">
                                              <p:val>
                                                <p:strVal val="ppt_y-.03"/>
                                              </p:val>
                                            </p:tav>
                                          </p:tavLst>
                                        </p:anim>
                                        <p:anim calcmode="lin" valueType="num">
                                          <p:cBhvr>
                                            <p:cTn id="34" dur="900" accel="100000">
                                              <p:stCondLst>
                                                <p:cond delay="100"/>
                                              </p:stCondLst>
                                            </p:cTn>
                                            <p:tgtEl>
                                              <p:spTgt spid="10"/>
                                            </p:tgtEl>
                                            <p:attrNameLst>
                                              <p:attrName>ppt_y</p:attrName>
                                            </p:attrNameLst>
                                          </p:cBhvr>
                                          <p:tavLst>
                                            <p:tav tm="0">
                                              <p:val>
                                                <p:strVal val="ppt_y"/>
                                              </p:val>
                                            </p:tav>
                                            <p:tav tm="100000">
                                              <p:val>
                                                <p:strVal val="ppt_y+1"/>
                                              </p:val>
                                            </p:tav>
                                          </p:tavLst>
                                        </p:anim>
                                        <p:set>
                                          <p:cBhvr>
                                            <p:cTn id="35" dur="1" fill="hold">
                                              <p:stCondLst>
                                                <p:cond delay="999"/>
                                              </p:stCondLst>
                                            </p:cTn>
                                            <p:tgtEl>
                                              <p:spTgt spid="10"/>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right)">
                                          <p:cBhvr>
                                            <p:cTn id="40" dur="500"/>
                                            <p:tgtEl>
                                              <p:spTgt spid="13"/>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left)">
                                          <p:cBhvr>
                                            <p:cTn id="4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11" grpId="0"/>
          <p:bldP spid="11" grpId="1"/>
          <p:bldP spid="13" grpId="0"/>
          <p:bldP spid="14" grpId="0"/>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pic>
        <p:nvPicPr>
          <p:cNvPr id="16" name="图片 2">
            <a:extLst>
              <a:ext uri="{FF2B5EF4-FFF2-40B4-BE49-F238E27FC236}">
                <a16:creationId xmlns:a16="http://schemas.microsoft.com/office/drawing/2014/main" id="{E8E13557-C182-4EDA-87A3-9861DACE91E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20172" y="326625"/>
            <a:ext cx="10193937" cy="9221100"/>
          </a:xfrm>
          <a:prstGeom prst="rect">
            <a:avLst/>
          </a:prstGeom>
        </p:spPr>
      </p:pic>
      <p:pic>
        <p:nvPicPr>
          <p:cNvPr id="13" name="图片 9">
            <a:extLst>
              <a:ext uri="{FF2B5EF4-FFF2-40B4-BE49-F238E27FC236}">
                <a16:creationId xmlns:a16="http://schemas.microsoft.com/office/drawing/2014/main" id="{E9FE5855-B6DF-4E12-A17B-791A181DB5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63175" y="0"/>
            <a:ext cx="4475759" cy="7876555"/>
          </a:xfrm>
          <a:prstGeom prst="rect">
            <a:avLst/>
          </a:prstGeom>
        </p:spPr>
      </p:pic>
      <p:pic>
        <p:nvPicPr>
          <p:cNvPr id="7" name="图片 1">
            <a:extLst>
              <a:ext uri="{FF2B5EF4-FFF2-40B4-BE49-F238E27FC236}">
                <a16:creationId xmlns:a16="http://schemas.microsoft.com/office/drawing/2014/main" id="{0221C49A-D080-467A-B126-51C39765BB9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0003"/>
          <a:stretch/>
        </p:blipFill>
        <p:spPr>
          <a:xfrm>
            <a:off x="0" y="1065901"/>
            <a:ext cx="18288000" cy="9221099"/>
          </a:xfrm>
          <a:prstGeom prst="rect">
            <a:avLst/>
          </a:prstGeom>
        </p:spPr>
      </p:pic>
      <p:sp>
        <p:nvSpPr>
          <p:cNvPr id="15" name="Text Box 9">
            <a:extLst>
              <a:ext uri="{FF2B5EF4-FFF2-40B4-BE49-F238E27FC236}">
                <a16:creationId xmlns:a16="http://schemas.microsoft.com/office/drawing/2014/main" id="{AEBDC03A-5074-491A-9BA8-86CB1042304A}"/>
              </a:ext>
            </a:extLst>
          </p:cNvPr>
          <p:cNvSpPr txBox="1">
            <a:spLocks noChangeArrowheads="1"/>
          </p:cNvSpPr>
          <p:nvPr/>
        </p:nvSpPr>
        <p:spPr bwMode="auto">
          <a:xfrm>
            <a:off x="3863773" y="3147610"/>
            <a:ext cx="6606538" cy="2862322"/>
          </a:xfrm>
          <a:prstGeom prst="rect">
            <a:avLst/>
          </a:prstGeom>
          <a:noFill/>
          <a:ln>
            <a:noFill/>
          </a:ln>
        </p:spPr>
        <p:txBody>
          <a:bodyPr wrap="square">
            <a:spAutoFit/>
          </a:bodyPr>
          <a:lstStyle>
            <a:lvl1pPr eaLnBrk="0" hangingPunct="0">
              <a:defRPr sz="4800">
                <a:solidFill>
                  <a:schemeClr val="tx1"/>
                </a:solidFill>
                <a:latin typeface="Times New Roman" pitchFamily="18" charset="0"/>
              </a:defRPr>
            </a:lvl1pPr>
            <a:lvl2pPr marL="742950" indent="-285750" eaLnBrk="0" hangingPunct="0">
              <a:defRPr sz="4800">
                <a:solidFill>
                  <a:schemeClr val="tx1"/>
                </a:solidFill>
                <a:latin typeface="Times New Roman" pitchFamily="18" charset="0"/>
              </a:defRPr>
            </a:lvl2pPr>
            <a:lvl3pPr marL="1143000" indent="-228600" eaLnBrk="0" hangingPunct="0">
              <a:defRPr sz="4800">
                <a:solidFill>
                  <a:schemeClr val="tx1"/>
                </a:solidFill>
                <a:latin typeface="Times New Roman" pitchFamily="18" charset="0"/>
              </a:defRPr>
            </a:lvl3pPr>
            <a:lvl4pPr marL="1600200" indent="-228600" eaLnBrk="0" hangingPunct="0">
              <a:defRPr sz="4800">
                <a:solidFill>
                  <a:schemeClr val="tx1"/>
                </a:solidFill>
                <a:latin typeface="Times New Roman" pitchFamily="18" charset="0"/>
              </a:defRPr>
            </a:lvl4pPr>
            <a:lvl5pPr marL="2057400" indent="-228600" eaLnBrk="0" hangingPunct="0">
              <a:defRPr sz="4800">
                <a:solidFill>
                  <a:schemeClr val="tx1"/>
                </a:solidFill>
                <a:latin typeface="Times New Roman" pitchFamily="18" charset="0"/>
              </a:defRPr>
            </a:lvl5pPr>
            <a:lvl6pPr marL="2514600" indent="-228600" eaLnBrk="0" fontAlgn="base" hangingPunct="0">
              <a:spcBef>
                <a:spcPct val="0"/>
              </a:spcBef>
              <a:spcAft>
                <a:spcPct val="0"/>
              </a:spcAft>
              <a:defRPr sz="4800">
                <a:solidFill>
                  <a:schemeClr val="tx1"/>
                </a:solidFill>
                <a:latin typeface="Times New Roman" pitchFamily="18" charset="0"/>
              </a:defRPr>
            </a:lvl6pPr>
            <a:lvl7pPr marL="2971800" indent="-228600" eaLnBrk="0" fontAlgn="base" hangingPunct="0">
              <a:spcBef>
                <a:spcPct val="0"/>
              </a:spcBef>
              <a:spcAft>
                <a:spcPct val="0"/>
              </a:spcAft>
              <a:defRPr sz="4800">
                <a:solidFill>
                  <a:schemeClr val="tx1"/>
                </a:solidFill>
                <a:latin typeface="Times New Roman" pitchFamily="18" charset="0"/>
              </a:defRPr>
            </a:lvl7pPr>
            <a:lvl8pPr marL="3429000" indent="-228600" eaLnBrk="0" fontAlgn="base" hangingPunct="0">
              <a:spcBef>
                <a:spcPct val="0"/>
              </a:spcBef>
              <a:spcAft>
                <a:spcPct val="0"/>
              </a:spcAft>
              <a:defRPr sz="4800">
                <a:solidFill>
                  <a:schemeClr val="tx1"/>
                </a:solidFill>
                <a:latin typeface="Times New Roman" pitchFamily="18" charset="0"/>
              </a:defRPr>
            </a:lvl8pPr>
            <a:lvl9pPr marL="3886200" indent="-228600" eaLnBrk="0" fontAlgn="base" hangingPunct="0">
              <a:spcBef>
                <a:spcPct val="0"/>
              </a:spcBef>
              <a:spcAft>
                <a:spcPct val="0"/>
              </a:spcAft>
              <a:defRPr sz="4800">
                <a:solidFill>
                  <a:schemeClr val="tx1"/>
                </a:solidFill>
                <a:latin typeface="Times New Roman" pitchFamily="18" charset="0"/>
              </a:defRPr>
            </a:lvl9pPr>
          </a:lstStyle>
          <a:p>
            <a:pPr algn="ctr" eaLnBrk="1" hangingPunct="1"/>
            <a:r>
              <a:rPr lang="en-US" sz="6000" dirty="0" err="1">
                <a:solidFill>
                  <a:srgbClr val="002060"/>
                </a:solidFill>
                <a:latin typeface="SVN-Caprica Script" pitchFamily="2" charset="0"/>
              </a:rPr>
              <a:t>Hãy</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đặt</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thêm</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câu</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vơí</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các</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từ</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tìm</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được</a:t>
            </a:r>
            <a:endParaRPr lang="en-US" sz="6000" dirty="0">
              <a:solidFill>
                <a:srgbClr val="002060"/>
              </a:solidFill>
              <a:latin typeface="SVN-Caprica Script" pitchFamily="2" charset="0"/>
            </a:endParaRPr>
          </a:p>
        </p:txBody>
      </p:sp>
      <p:pic>
        <p:nvPicPr>
          <p:cNvPr id="18" name="图片 1">
            <a:extLst>
              <a:ext uri="{FF2B5EF4-FFF2-40B4-BE49-F238E27FC236}">
                <a16:creationId xmlns:a16="http://schemas.microsoft.com/office/drawing/2014/main" id="{1D63EC8A-7206-4958-A48B-BA6CC34C77E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flipH="1">
            <a:off x="795253" y="5512071"/>
            <a:ext cx="3721825" cy="4587795"/>
          </a:xfrm>
          <a:prstGeom prst="rect">
            <a:avLst/>
          </a:prstGeom>
        </p:spPr>
      </p:pic>
      <p:pic>
        <p:nvPicPr>
          <p:cNvPr id="19" name="图片 2">
            <a:extLst>
              <a:ext uri="{FF2B5EF4-FFF2-40B4-BE49-F238E27FC236}">
                <a16:creationId xmlns:a16="http://schemas.microsoft.com/office/drawing/2014/main" id="{36861295-4911-409B-BB00-679E491814E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317038" y="5434972"/>
            <a:ext cx="4004678" cy="4933157"/>
          </a:xfrm>
          <a:prstGeom prst="rect">
            <a:avLst/>
          </a:prstGeom>
        </p:spPr>
      </p:pic>
    </p:spTree>
    <p:extLst>
      <p:ext uri="{BB962C8B-B14F-4D97-AF65-F5344CB8AC3E}">
        <p14:creationId xmlns:p14="http://schemas.microsoft.com/office/powerpoint/2010/main" val="18466562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2" presetClass="entr" presetSubtype="8"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750" fill="hold"/>
                                        <p:tgtEl>
                                          <p:spTgt spid="18"/>
                                        </p:tgtEl>
                                        <p:attrNameLst>
                                          <p:attrName>ppt_x</p:attrName>
                                        </p:attrNameLst>
                                      </p:cBhvr>
                                      <p:tavLst>
                                        <p:tav tm="0">
                                          <p:val>
                                            <p:strVal val="0-#ppt_w/2"/>
                                          </p:val>
                                        </p:tav>
                                        <p:tav tm="100000">
                                          <p:val>
                                            <p:strVal val="#ppt_x"/>
                                          </p:val>
                                        </p:tav>
                                      </p:tavLst>
                                    </p:anim>
                                    <p:anim calcmode="lin" valueType="num">
                                      <p:cBhvr additive="base">
                                        <p:cTn id="13" dur="750" fill="hold"/>
                                        <p:tgtEl>
                                          <p:spTgt spid="18"/>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additive="base">
                                        <p:cTn id="16" dur="750" fill="hold"/>
                                        <p:tgtEl>
                                          <p:spTgt spid="19"/>
                                        </p:tgtEl>
                                        <p:attrNameLst>
                                          <p:attrName>ppt_x</p:attrName>
                                        </p:attrNameLst>
                                      </p:cBhvr>
                                      <p:tavLst>
                                        <p:tav tm="0">
                                          <p:val>
                                            <p:strVal val="1+#ppt_w/2"/>
                                          </p:val>
                                        </p:tav>
                                        <p:tav tm="100000">
                                          <p:val>
                                            <p:strVal val="#ppt_x"/>
                                          </p:val>
                                        </p:tav>
                                      </p:tavLst>
                                    </p:anim>
                                    <p:anim calcmode="lin" valueType="num">
                                      <p:cBhvr additive="base">
                                        <p:cTn id="17" dur="75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4"/>
        <p:cNvGrpSpPr/>
        <p:nvPr/>
      </p:nvGrpSpPr>
      <p:grpSpPr>
        <a:xfrm>
          <a:off x="0" y="0"/>
          <a:ext cx="0" cy="0"/>
          <a:chOff x="0" y="0"/>
          <a:chExt cx="0" cy="0"/>
        </a:xfrm>
      </p:grpSpPr>
      <p:pic>
        <p:nvPicPr>
          <p:cNvPr id="3" name="Picture 2" descr="A picture containing transport&#10;&#10;Description automatically generated">
            <a:extLst>
              <a:ext uri="{FF2B5EF4-FFF2-40B4-BE49-F238E27FC236}">
                <a16:creationId xmlns:a16="http://schemas.microsoft.com/office/drawing/2014/main" id="{D6447972-0700-4BD3-A3FD-C1EDE5A494D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970" b="91843" l="9950" r="92065">
                        <a14:foregroundMark x1="52015" y1="18530" x2="90932" y2="83887"/>
                        <a14:foregroundMark x1="46474" y1="16717" x2="11713" y2="76133"/>
                        <a14:foregroundMark x1="11713" y1="76133" x2="15995" y2="82175"/>
                        <a14:foregroundMark x1="15995" y1="82175" x2="62343" y2="90232"/>
                        <a14:foregroundMark x1="62343" y1="90232" x2="86272" y2="87915"/>
                        <a14:foregroundMark x1="86272" y1="87915" x2="88917" y2="83787"/>
                        <a14:foregroundMark x1="88917" y1="83787" x2="88917" y2="83283"/>
                        <a14:foregroundMark x1="44332" y1="17120" x2="49874" y2="16113"/>
                        <a14:foregroundMark x1="49874" y1="16113" x2="87028" y2="65257"/>
                        <a14:foregroundMark x1="87028" y1="65257" x2="92317" y2="76334"/>
                        <a14:foregroundMark x1="92317" y1="76334" x2="92191" y2="83182"/>
                        <a14:foregroundMark x1="92191" y1="83182" x2="83501" y2="84592"/>
                        <a14:foregroundMark x1="10957" y1="75529" x2="9068" y2="80564"/>
                        <a14:foregroundMark x1="9068" y1="80564" x2="31360" y2="89225"/>
                        <a14:foregroundMark x1="31360" y1="89225" x2="76196" y2="91843"/>
                        <a14:foregroundMark x1="76196" y1="91843" x2="85264" y2="91541"/>
                      </a14:backgroundRemoval>
                    </a14:imgEffect>
                  </a14:imgLayer>
                </a14:imgProps>
              </a:ext>
            </a:extLst>
          </a:blip>
          <a:stretch>
            <a:fillRect/>
          </a:stretch>
        </p:blipFill>
        <p:spPr>
          <a:xfrm>
            <a:off x="6919704" y="-950956"/>
            <a:ext cx="9344105" cy="10069927"/>
          </a:xfrm>
          <a:prstGeom prst="rect">
            <a:avLst/>
          </a:prstGeom>
        </p:spPr>
      </p:pic>
      <p:pic>
        <p:nvPicPr>
          <p:cNvPr id="30" name="图片 11">
            <a:extLst>
              <a:ext uri="{FF2B5EF4-FFF2-40B4-BE49-F238E27FC236}">
                <a16:creationId xmlns:a16="http://schemas.microsoft.com/office/drawing/2014/main" id="{E32E69E6-2478-4117-8A41-A6569B5528CE}"/>
              </a:ext>
            </a:extLst>
          </p:cNvPr>
          <p:cNvPicPr>
            <a:picLocks noChangeAspect="1"/>
          </p:cNvPicPr>
          <p:nvPr/>
        </p:nvPicPr>
        <p:blipFill>
          <a:blip r:embed="rId6">
            <a:extLst>
              <a:ext uri="{BEBA8EAE-BF5A-486C-A8C5-ECC9F3942E4B}">
                <a14:imgProps xmlns:a14="http://schemas.microsoft.com/office/drawing/2010/main">
                  <a14:imgLayer r:embed="rId7">
                    <a14:imgEffect>
                      <a14:saturation sat="300000"/>
                    </a14:imgEffect>
                  </a14:imgLayer>
                </a14:imgProps>
              </a:ext>
            </a:extLst>
          </a:blip>
          <a:stretch>
            <a:fillRect/>
          </a:stretch>
        </p:blipFill>
        <p:spPr>
          <a:xfrm>
            <a:off x="0" y="-6763"/>
            <a:ext cx="10095689" cy="4090771"/>
          </a:xfrm>
          <a:prstGeom prst="rect">
            <a:avLst/>
          </a:prstGeom>
        </p:spPr>
      </p:pic>
      <p:pic>
        <p:nvPicPr>
          <p:cNvPr id="29" name="图片 1">
            <a:extLst>
              <a:ext uri="{FF2B5EF4-FFF2-40B4-BE49-F238E27FC236}">
                <a16:creationId xmlns:a16="http://schemas.microsoft.com/office/drawing/2014/main" id="{C4846078-AED3-4696-9F9F-E665D8A93A6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10003"/>
          <a:stretch/>
        </p:blipFill>
        <p:spPr>
          <a:xfrm>
            <a:off x="10140" y="426656"/>
            <a:ext cx="18302858" cy="9845813"/>
          </a:xfrm>
          <a:prstGeom prst="rect">
            <a:avLst/>
          </a:prstGeom>
        </p:spPr>
      </p:pic>
      <p:pic>
        <p:nvPicPr>
          <p:cNvPr id="45" name="Google Shape;45;p2"/>
          <p:cNvPicPr preferRelativeResize="0"/>
          <p:nvPr/>
        </p:nvPicPr>
        <p:blipFill rotWithShape="1">
          <a:blip r:embed="rId9">
            <a:alphaModFix amt="95000"/>
          </a:blip>
          <a:srcRect/>
          <a:stretch/>
        </p:blipFill>
        <p:spPr>
          <a:xfrm>
            <a:off x="-190647" y="-102371"/>
            <a:ext cx="9334647" cy="2277089"/>
          </a:xfrm>
          <a:prstGeom prst="rect">
            <a:avLst/>
          </a:prstGeom>
          <a:noFill/>
          <a:ln>
            <a:noFill/>
          </a:ln>
        </p:spPr>
      </p:pic>
      <p:pic>
        <p:nvPicPr>
          <p:cNvPr id="46" name="Google Shape;46;p2"/>
          <p:cNvPicPr preferRelativeResize="0"/>
          <p:nvPr/>
        </p:nvPicPr>
        <p:blipFill rotWithShape="1">
          <a:blip r:embed="rId10">
            <a:alphaModFix/>
          </a:blip>
          <a:srcRect/>
          <a:stretch/>
        </p:blipFill>
        <p:spPr>
          <a:xfrm rot="-116518">
            <a:off x="886723" y="2939099"/>
            <a:ext cx="5680040" cy="899340"/>
          </a:xfrm>
          <a:prstGeom prst="rect">
            <a:avLst/>
          </a:prstGeom>
          <a:noFill/>
          <a:ln>
            <a:noFill/>
          </a:ln>
        </p:spPr>
      </p:pic>
      <p:pic>
        <p:nvPicPr>
          <p:cNvPr id="47" name="Google Shape;47;p2"/>
          <p:cNvPicPr preferRelativeResize="0"/>
          <p:nvPr/>
        </p:nvPicPr>
        <p:blipFill rotWithShape="1">
          <a:blip r:embed="rId11">
            <a:alphaModFix amt="51000"/>
          </a:blip>
          <a:srcRect/>
          <a:stretch/>
        </p:blipFill>
        <p:spPr>
          <a:xfrm rot="2322702">
            <a:off x="12603747" y="-1218490"/>
            <a:ext cx="4769265" cy="6006537"/>
          </a:xfrm>
          <a:prstGeom prst="rect">
            <a:avLst/>
          </a:prstGeom>
          <a:noFill/>
          <a:ln>
            <a:noFill/>
          </a:ln>
        </p:spPr>
      </p:pic>
      <p:sp>
        <p:nvSpPr>
          <p:cNvPr id="49" name="Google Shape;49;p2"/>
          <p:cNvSpPr txBox="1"/>
          <p:nvPr/>
        </p:nvSpPr>
        <p:spPr>
          <a:xfrm>
            <a:off x="11591756" y="564213"/>
            <a:ext cx="7371227" cy="2109552"/>
          </a:xfrm>
          <a:prstGeom prst="rect">
            <a:avLst/>
          </a:prstGeom>
          <a:noFill/>
          <a:ln>
            <a:noFill/>
          </a:ln>
        </p:spPr>
        <p:txBody>
          <a:bodyPr spcFirstLastPara="1" wrap="square" lIns="0" tIns="0" rIns="0" bIns="0" anchor="t" anchorCtr="0">
            <a:spAutoFit/>
            <a:scene3d>
              <a:camera prst="orthographicFront"/>
              <a:lightRig rig="threePt" dir="t"/>
            </a:scene3d>
            <a:sp3d extrusionH="57150">
              <a:bevelT w="57150" h="38100" prst="artDeco"/>
            </a:sp3d>
          </a:bodyPr>
          <a:lstStyle/>
          <a:p>
            <a:pPr marL="0" marR="0" lvl="0" indent="0" algn="ctr" rtl="0">
              <a:lnSpc>
                <a:spcPct val="105009"/>
              </a:lnSpc>
              <a:spcBef>
                <a:spcPts val="0"/>
              </a:spcBef>
              <a:spcAft>
                <a:spcPts val="0"/>
              </a:spcAft>
              <a:buNone/>
            </a:pPr>
            <a:r>
              <a:rPr lang="en-US" sz="6528" b="1" dirty="0" err="1">
                <a:solidFill>
                  <a:schemeClr val="accent2">
                    <a:lumMod val="50000"/>
                  </a:schemeClr>
                </a:solidFill>
                <a:effectLst>
                  <a:glow rad="63500">
                    <a:schemeClr val="accent4">
                      <a:satMod val="175000"/>
                      <a:alpha val="40000"/>
                    </a:schemeClr>
                  </a:glow>
                </a:effectLst>
                <a:latin typeface="SVN-Tamarindo" panose="02000000000000000000" pitchFamily="50" charset="0"/>
                <a:ea typeface="Sacramento"/>
                <a:cs typeface="Sacramento"/>
                <a:sym typeface="Sacramento"/>
              </a:rPr>
              <a:t>Yêu</a:t>
            </a:r>
            <a:r>
              <a:rPr lang="en-US" sz="6528" b="1" dirty="0">
                <a:solidFill>
                  <a:schemeClr val="accent2">
                    <a:lumMod val="50000"/>
                  </a:schemeClr>
                </a:solidFill>
                <a:effectLst>
                  <a:glow rad="63500">
                    <a:schemeClr val="accent4">
                      <a:satMod val="175000"/>
                      <a:alpha val="40000"/>
                    </a:schemeClr>
                  </a:glow>
                </a:effectLst>
                <a:latin typeface="SVN-Tamarindo" panose="02000000000000000000" pitchFamily="50" charset="0"/>
                <a:ea typeface="Sacramento"/>
                <a:cs typeface="Sacramento"/>
                <a:sym typeface="Sacramento"/>
              </a:rPr>
              <a:t> </a:t>
            </a:r>
            <a:r>
              <a:rPr lang="en-US" sz="6528" b="1" dirty="0" err="1">
                <a:solidFill>
                  <a:schemeClr val="accent2">
                    <a:lumMod val="50000"/>
                  </a:schemeClr>
                </a:solidFill>
                <a:effectLst>
                  <a:glow rad="63500">
                    <a:schemeClr val="accent4">
                      <a:satMod val="175000"/>
                      <a:alpha val="40000"/>
                    </a:schemeClr>
                  </a:glow>
                </a:effectLst>
                <a:latin typeface="SVN-Tamarindo" panose="02000000000000000000" pitchFamily="50" charset="0"/>
                <a:ea typeface="Sacramento"/>
                <a:cs typeface="Sacramento"/>
                <a:sym typeface="Sacramento"/>
              </a:rPr>
              <a:t>cầu</a:t>
            </a:r>
            <a:endParaRPr lang="en-US" sz="6528" b="1" dirty="0">
              <a:solidFill>
                <a:schemeClr val="accent2">
                  <a:lumMod val="50000"/>
                </a:schemeClr>
              </a:solidFill>
              <a:effectLst>
                <a:glow rad="63500">
                  <a:schemeClr val="accent4">
                    <a:satMod val="175000"/>
                    <a:alpha val="40000"/>
                  </a:schemeClr>
                </a:glow>
              </a:effectLst>
              <a:latin typeface="SVN-Tamarindo" panose="02000000000000000000" pitchFamily="50" charset="0"/>
              <a:ea typeface="Sacramento"/>
              <a:cs typeface="Sacramento"/>
              <a:sym typeface="Sacramento"/>
            </a:endParaRPr>
          </a:p>
          <a:p>
            <a:pPr marL="0" marR="0" lvl="0" indent="0" algn="ctr" rtl="0">
              <a:lnSpc>
                <a:spcPct val="105009"/>
              </a:lnSpc>
              <a:spcBef>
                <a:spcPts val="0"/>
              </a:spcBef>
              <a:spcAft>
                <a:spcPts val="0"/>
              </a:spcAft>
              <a:buNone/>
            </a:pPr>
            <a:r>
              <a:rPr lang="en-US" sz="6528" b="1" dirty="0" err="1">
                <a:solidFill>
                  <a:schemeClr val="accent2">
                    <a:lumMod val="50000"/>
                  </a:schemeClr>
                </a:solidFill>
                <a:effectLst>
                  <a:glow rad="63500">
                    <a:schemeClr val="accent4">
                      <a:satMod val="175000"/>
                      <a:alpha val="40000"/>
                    </a:schemeClr>
                  </a:glow>
                </a:effectLst>
                <a:latin typeface="SVN-Tamarindo" panose="02000000000000000000" pitchFamily="50" charset="0"/>
                <a:sym typeface="Sacramento"/>
              </a:rPr>
              <a:t>cần</a:t>
            </a:r>
            <a:r>
              <a:rPr lang="en-US" sz="6528" b="1" dirty="0">
                <a:solidFill>
                  <a:schemeClr val="accent2">
                    <a:lumMod val="50000"/>
                  </a:schemeClr>
                </a:solidFill>
                <a:effectLst>
                  <a:glow rad="63500">
                    <a:schemeClr val="accent4">
                      <a:satMod val="175000"/>
                      <a:alpha val="40000"/>
                    </a:schemeClr>
                  </a:glow>
                </a:effectLst>
                <a:latin typeface="SVN-Tamarindo" panose="02000000000000000000" pitchFamily="50" charset="0"/>
                <a:sym typeface="Sacramento"/>
              </a:rPr>
              <a:t> </a:t>
            </a:r>
            <a:r>
              <a:rPr lang="en-US" sz="6528" b="1" dirty="0" err="1">
                <a:solidFill>
                  <a:schemeClr val="accent2">
                    <a:lumMod val="50000"/>
                  </a:schemeClr>
                </a:solidFill>
                <a:effectLst>
                  <a:glow rad="63500">
                    <a:schemeClr val="accent4">
                      <a:satMod val="175000"/>
                      <a:alpha val="40000"/>
                    </a:schemeClr>
                  </a:glow>
                </a:effectLst>
                <a:latin typeface="SVN-Tamarindo" panose="02000000000000000000" pitchFamily="50" charset="0"/>
                <a:sym typeface="Sacramento"/>
              </a:rPr>
              <a:t>đạt</a:t>
            </a:r>
            <a:endParaRPr b="1" dirty="0">
              <a:solidFill>
                <a:schemeClr val="accent2">
                  <a:lumMod val="50000"/>
                </a:schemeClr>
              </a:solidFill>
              <a:effectLst>
                <a:glow rad="63500">
                  <a:schemeClr val="accent4">
                    <a:satMod val="175000"/>
                    <a:alpha val="40000"/>
                  </a:schemeClr>
                </a:glow>
              </a:effectLst>
              <a:latin typeface="SVN-Tamarindo" panose="02000000000000000000" pitchFamily="50" charset="0"/>
            </a:endParaRPr>
          </a:p>
        </p:txBody>
      </p:sp>
      <p:sp>
        <p:nvSpPr>
          <p:cNvPr id="4" name="Rectangle: Rounded Corners 3">
            <a:extLst>
              <a:ext uri="{FF2B5EF4-FFF2-40B4-BE49-F238E27FC236}">
                <a16:creationId xmlns:a16="http://schemas.microsoft.com/office/drawing/2014/main" id="{3BDA8B71-D023-4B12-B2C1-EC96D62EEA9E}"/>
              </a:ext>
            </a:extLst>
          </p:cNvPr>
          <p:cNvSpPr/>
          <p:nvPr/>
        </p:nvSpPr>
        <p:spPr>
          <a:xfrm>
            <a:off x="544691" y="3172812"/>
            <a:ext cx="17361489" cy="6900804"/>
          </a:xfrm>
          <a:prstGeom prst="roundRect">
            <a:avLst/>
          </a:prstGeom>
          <a:solidFill>
            <a:schemeClr val="bg1">
              <a:alpha val="62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815D4685-8412-42D2-A024-43F4E5351462}"/>
              </a:ext>
            </a:extLst>
          </p:cNvPr>
          <p:cNvSpPr txBox="1"/>
          <p:nvPr/>
        </p:nvSpPr>
        <p:spPr>
          <a:xfrm>
            <a:off x="1900054" y="3403721"/>
            <a:ext cx="16006126" cy="6740307"/>
          </a:xfrm>
          <a:prstGeom prst="rect">
            <a:avLst/>
          </a:prstGeom>
          <a:noFill/>
        </p:spPr>
        <p:txBody>
          <a:bodyPr wrap="square">
            <a:spAutoFit/>
          </a:bodyPr>
          <a:lstStyle/>
          <a:p>
            <a:pPr marL="0" marR="0" algn="just">
              <a:spcBef>
                <a:spcPts val="0"/>
              </a:spcBef>
              <a:spcAft>
                <a:spcPts val="0"/>
              </a:spcAft>
            </a:pPr>
            <a:r>
              <a:rPr lang="nl-NL" sz="3600" b="1" dirty="0">
                <a:solidFill>
                  <a:srgbClr val="C00000"/>
                </a:solidFill>
                <a:effectLst/>
                <a:latin typeface="UVN Bach Dang Nang" panose="02070803090706020303" pitchFamily="18" charset="0"/>
                <a:ea typeface="Times New Roman" panose="02020603050405020304" pitchFamily="18" charset="0"/>
              </a:rPr>
              <a:t>Kiến thức</a:t>
            </a:r>
            <a:endParaRPr lang="en-US" sz="3600" dirty="0">
              <a:solidFill>
                <a:srgbClr val="C00000"/>
              </a:solidFill>
              <a:effectLst/>
              <a:latin typeface="UVN Bach Dang Nang" panose="02070803090706020303" pitchFamily="18" charset="0"/>
              <a:ea typeface="Times New Roman" panose="02020603050405020304" pitchFamily="18" charset="0"/>
            </a:endParaRPr>
          </a:p>
          <a:p>
            <a:pPr marL="0" marR="0" algn="just">
              <a:spcBef>
                <a:spcPts val="0"/>
              </a:spcBef>
              <a:spcAft>
                <a:spcPts val="0"/>
              </a:spcAft>
            </a:pPr>
            <a:r>
              <a:rPr lang="nl-NL" sz="3600" dirty="0">
                <a:solidFill>
                  <a:srgbClr val="002060"/>
                </a:solidFill>
                <a:effectLst/>
                <a:latin typeface="UVN Bach Dang Nang" panose="02070803090706020303" pitchFamily="18" charset="0"/>
                <a:ea typeface="Times New Roman" panose="02020603050405020304" pitchFamily="18" charset="0"/>
              </a:rPr>
              <a:t>- Giúp HS mở rộng thêm vốn từ ngữ về chủ điểm Cái đẹp để sử dụng trong nói và viết.</a:t>
            </a:r>
            <a:endParaRPr lang="en-US" sz="3600" dirty="0">
              <a:solidFill>
                <a:srgbClr val="002060"/>
              </a:solidFill>
              <a:effectLst/>
              <a:latin typeface="UVN Bach Dang Nang" panose="02070803090706020303" pitchFamily="18" charset="0"/>
              <a:ea typeface="Times New Roman" panose="02020603050405020304" pitchFamily="18" charset="0"/>
            </a:endParaRPr>
          </a:p>
          <a:p>
            <a:pPr marL="0" marR="0">
              <a:spcBef>
                <a:spcPts val="0"/>
              </a:spcBef>
              <a:spcAft>
                <a:spcPts val="0"/>
              </a:spcAft>
            </a:pPr>
            <a:r>
              <a:rPr lang="nl-NL" sz="3600" b="1" dirty="0">
                <a:solidFill>
                  <a:srgbClr val="C00000"/>
                </a:solidFill>
                <a:effectLst/>
                <a:latin typeface="UVN Bach Dang Nang" panose="02070803090706020303" pitchFamily="18" charset="0"/>
                <a:ea typeface="Times New Roman" panose="02020603050405020304" pitchFamily="18" charset="0"/>
              </a:rPr>
              <a:t>Kĩ năng</a:t>
            </a:r>
            <a:endParaRPr lang="en-US" sz="3600" dirty="0">
              <a:solidFill>
                <a:srgbClr val="C00000"/>
              </a:solidFill>
              <a:effectLst/>
              <a:latin typeface="UVN Bach Dang Nang" panose="02070803090706020303" pitchFamily="18" charset="0"/>
              <a:ea typeface="Times New Roman" panose="02020603050405020304" pitchFamily="18" charset="0"/>
            </a:endParaRPr>
          </a:p>
          <a:p>
            <a:pPr marL="0" marR="0" algn="just">
              <a:spcBef>
                <a:spcPts val="0"/>
              </a:spcBef>
              <a:spcAft>
                <a:spcPts val="0"/>
              </a:spcAft>
            </a:pPr>
            <a:r>
              <a:rPr lang="nl-NL" sz="3600" dirty="0">
                <a:solidFill>
                  <a:srgbClr val="002060"/>
                </a:solidFill>
                <a:effectLst/>
                <a:latin typeface="UVN Bach Dang Nang" panose="02070803090706020303" pitchFamily="18" charset="0"/>
                <a:ea typeface="Times New Roman" panose="02020603050405020304" pitchFamily="18" charset="0"/>
              </a:rPr>
              <a:t>- Biết thêm một số từ ngữ nói về chủ điểm Vẻ đẹp muôn màu, biết đặt câu với một số từ ngữ theo chủ điểm đã học (BT1, BT2, BT3); bước đầu làm quen với một số thành ngữ liên quan đến cái đẹp (BT4).</a:t>
            </a:r>
            <a:endParaRPr lang="en-US" sz="3600" dirty="0">
              <a:solidFill>
                <a:srgbClr val="002060"/>
              </a:solidFill>
              <a:effectLst/>
              <a:latin typeface="UVN Bach Dang Nang" panose="02070803090706020303" pitchFamily="18" charset="0"/>
              <a:ea typeface="Times New Roman" panose="02020603050405020304" pitchFamily="18" charset="0"/>
            </a:endParaRPr>
          </a:p>
          <a:p>
            <a:pPr marL="0" marR="0">
              <a:spcBef>
                <a:spcPts val="0"/>
              </a:spcBef>
              <a:spcAft>
                <a:spcPts val="0"/>
              </a:spcAft>
            </a:pPr>
            <a:r>
              <a:rPr lang="nl-NL" sz="3600" b="1" dirty="0">
                <a:solidFill>
                  <a:srgbClr val="C00000"/>
                </a:solidFill>
                <a:effectLst/>
                <a:latin typeface="UVN Bach Dang Nang" panose="02070803090706020303" pitchFamily="18" charset="0"/>
                <a:ea typeface="Times New Roman" panose="02020603050405020304" pitchFamily="18" charset="0"/>
              </a:rPr>
              <a:t>Phẩm chất</a:t>
            </a:r>
            <a:endParaRPr lang="en-US" sz="3600" dirty="0">
              <a:solidFill>
                <a:srgbClr val="C00000"/>
              </a:solidFill>
              <a:effectLst/>
              <a:latin typeface="UVN Bach Dang Nang" panose="02070803090706020303" pitchFamily="18" charset="0"/>
              <a:ea typeface="Times New Roman" panose="02020603050405020304" pitchFamily="18" charset="0"/>
            </a:endParaRPr>
          </a:p>
          <a:p>
            <a:pPr marL="0" marR="0" algn="just">
              <a:spcBef>
                <a:spcPts val="0"/>
              </a:spcBef>
              <a:spcAft>
                <a:spcPts val="0"/>
              </a:spcAft>
            </a:pPr>
            <a:r>
              <a:rPr lang="nl-NL" sz="3600" dirty="0">
                <a:solidFill>
                  <a:srgbClr val="002060"/>
                </a:solidFill>
                <a:effectLst/>
                <a:latin typeface="UVN Bach Dang Nang" panose="02070803090706020303" pitchFamily="18" charset="0"/>
                <a:ea typeface="Times New Roman" panose="02020603050405020304" pitchFamily="18" charset="0"/>
              </a:rPr>
              <a:t>- Có ý thức dùng từ, đặt câu và viết câu đúng.</a:t>
            </a:r>
            <a:endParaRPr lang="en-US" sz="3600" dirty="0">
              <a:solidFill>
                <a:srgbClr val="002060"/>
              </a:solidFill>
              <a:effectLst/>
              <a:latin typeface="UVN Bach Dang Nang" panose="02070803090706020303" pitchFamily="18" charset="0"/>
              <a:ea typeface="Times New Roman" panose="02020603050405020304" pitchFamily="18" charset="0"/>
            </a:endParaRPr>
          </a:p>
          <a:p>
            <a:pPr marL="0" marR="0" algn="just">
              <a:spcBef>
                <a:spcPts val="0"/>
              </a:spcBef>
              <a:spcAft>
                <a:spcPts val="0"/>
              </a:spcAft>
            </a:pPr>
            <a:r>
              <a:rPr lang="nl-NL" sz="3600" b="1" dirty="0">
                <a:solidFill>
                  <a:srgbClr val="C00000"/>
                </a:solidFill>
                <a:effectLst/>
                <a:latin typeface="UVN Bach Dang Nang" panose="02070803090706020303" pitchFamily="18" charset="0"/>
                <a:ea typeface="Times New Roman" panose="02020603050405020304" pitchFamily="18" charset="0"/>
              </a:rPr>
              <a:t>Góp phần phát triển các năng lực</a:t>
            </a:r>
            <a:endParaRPr lang="en-US" sz="3600" dirty="0">
              <a:solidFill>
                <a:srgbClr val="C00000"/>
              </a:solidFill>
              <a:effectLst/>
              <a:latin typeface="UVN Bach Dang Nang" panose="02070803090706020303" pitchFamily="18" charset="0"/>
              <a:ea typeface="Times New Roman" panose="02020603050405020304" pitchFamily="18" charset="0"/>
            </a:endParaRPr>
          </a:p>
          <a:p>
            <a:pPr marL="0" marR="0" algn="just">
              <a:spcBef>
                <a:spcPts val="0"/>
              </a:spcBef>
              <a:spcAft>
                <a:spcPts val="0"/>
              </a:spcAft>
            </a:pPr>
            <a:r>
              <a:rPr lang="nl-NL" sz="3600" dirty="0">
                <a:solidFill>
                  <a:srgbClr val="002060"/>
                </a:solidFill>
                <a:effectLst/>
                <a:latin typeface="UVN Bach Dang Nang" panose="02070803090706020303" pitchFamily="18" charset="0"/>
                <a:ea typeface="Times New Roman" panose="02020603050405020304" pitchFamily="18" charset="0"/>
              </a:rPr>
              <a:t>- NL tự học, NL ngôn ngữ, NL sáng tạo, NL giao tiếp.</a:t>
            </a:r>
            <a:endParaRPr lang="en-US" sz="3600" dirty="0">
              <a:solidFill>
                <a:srgbClr val="002060"/>
              </a:solidFill>
              <a:effectLst/>
              <a:latin typeface="UVN Bach Dang Nang" panose="02070803090706020303" pitchFamily="18" charset="0"/>
              <a:ea typeface="Times New Roman" panose="02020603050405020304" pitchFamily="18" charset="0"/>
            </a:endParaRPr>
          </a:p>
          <a:p>
            <a:pPr marL="0" marR="0" algn="just">
              <a:spcBef>
                <a:spcPts val="0"/>
              </a:spcBef>
              <a:spcAft>
                <a:spcPts val="0"/>
              </a:spcAft>
            </a:pPr>
            <a:r>
              <a:rPr lang="nl-NL" sz="3600" b="1" i="1" dirty="0">
                <a:solidFill>
                  <a:srgbClr val="002060"/>
                </a:solidFill>
                <a:effectLst/>
                <a:latin typeface="UVN Bach Dang Nang" panose="02070803090706020303" pitchFamily="18" charset="0"/>
                <a:ea typeface="Times New Roman" panose="02020603050405020304" pitchFamily="18" charset="0"/>
              </a:rPr>
              <a:t>* GDBVMT</a:t>
            </a:r>
            <a:r>
              <a:rPr lang="nl-NL" sz="3600" i="1" dirty="0">
                <a:solidFill>
                  <a:srgbClr val="002060"/>
                </a:solidFill>
                <a:effectLst/>
                <a:latin typeface="UVN Bach Dang Nang" panose="02070803090706020303" pitchFamily="18" charset="0"/>
                <a:ea typeface="Times New Roman" panose="02020603050405020304" pitchFamily="18" charset="0"/>
              </a:rPr>
              <a:t>: HS biết yêu và quý trọng cái đẹp trong cuộc sống.</a:t>
            </a:r>
            <a:endParaRPr lang="en-US" sz="3600" dirty="0">
              <a:solidFill>
                <a:srgbClr val="002060"/>
              </a:solidFill>
              <a:effectLst/>
              <a:latin typeface="UVN Bach Dang Nang" panose="02070803090706020303" pitchFamily="18" charset="0"/>
              <a:ea typeface="Times New Roman" panose="02020603050405020304" pitchFamily="18" charset="0"/>
            </a:endParaRPr>
          </a:p>
        </p:txBody>
      </p:sp>
      <p:pic>
        <p:nvPicPr>
          <p:cNvPr id="51" name="Google Shape;51;p2"/>
          <p:cNvPicPr preferRelativeResize="0"/>
          <p:nvPr/>
        </p:nvPicPr>
        <p:blipFill rotWithShape="1">
          <a:blip r:embed="rId12">
            <a:alphaModFix/>
          </a:blip>
          <a:srcRect/>
          <a:stretch/>
        </p:blipFill>
        <p:spPr>
          <a:xfrm rot="-5291844">
            <a:off x="879462" y="4831693"/>
            <a:ext cx="980828" cy="1101198"/>
          </a:xfrm>
          <a:prstGeom prst="rect">
            <a:avLst/>
          </a:prstGeom>
          <a:noFill/>
          <a:ln>
            <a:noFill/>
          </a:ln>
        </p:spPr>
      </p:pic>
      <p:pic>
        <p:nvPicPr>
          <p:cNvPr id="52" name="Google Shape;52;p2"/>
          <p:cNvPicPr preferRelativeResize="0"/>
          <p:nvPr/>
        </p:nvPicPr>
        <p:blipFill rotWithShape="1">
          <a:blip r:embed="rId13">
            <a:alphaModFix/>
          </a:blip>
          <a:srcRect/>
          <a:stretch/>
        </p:blipFill>
        <p:spPr>
          <a:xfrm rot="5400000">
            <a:off x="899622" y="7021335"/>
            <a:ext cx="1014984" cy="1110211"/>
          </a:xfrm>
          <a:prstGeom prst="rect">
            <a:avLst/>
          </a:prstGeom>
          <a:noFill/>
          <a:ln>
            <a:noFill/>
          </a:ln>
        </p:spPr>
      </p:pic>
      <p:pic>
        <p:nvPicPr>
          <p:cNvPr id="53" name="Google Shape;53;p2"/>
          <p:cNvPicPr preferRelativeResize="0"/>
          <p:nvPr/>
        </p:nvPicPr>
        <p:blipFill rotWithShape="1">
          <a:blip r:embed="rId14">
            <a:alphaModFix/>
          </a:blip>
          <a:srcRect/>
          <a:stretch/>
        </p:blipFill>
        <p:spPr>
          <a:xfrm rot="5400000">
            <a:off x="908068" y="3319854"/>
            <a:ext cx="998092" cy="1110211"/>
          </a:xfrm>
          <a:prstGeom prst="rect">
            <a:avLst/>
          </a:prstGeom>
          <a:noFill/>
          <a:ln>
            <a:noFill/>
          </a:ln>
        </p:spPr>
      </p:pic>
      <p:sp>
        <p:nvSpPr>
          <p:cNvPr id="54" name="Google Shape;54;p2"/>
          <p:cNvSpPr txBox="1"/>
          <p:nvPr/>
        </p:nvSpPr>
        <p:spPr>
          <a:xfrm>
            <a:off x="933756" y="3312306"/>
            <a:ext cx="905658" cy="1073179"/>
          </a:xfrm>
          <a:prstGeom prst="rect">
            <a:avLst/>
          </a:prstGeom>
          <a:noFill/>
          <a:ln>
            <a:noFill/>
          </a:ln>
        </p:spPr>
        <p:txBody>
          <a:bodyPr spcFirstLastPara="1" wrap="square" lIns="0" tIns="0" rIns="0" bIns="0" anchor="t" anchorCtr="0">
            <a:spAutoFit/>
          </a:bodyPr>
          <a:lstStyle/>
          <a:p>
            <a:pPr marL="0" marR="0" lvl="0" indent="0" algn="ctr" rtl="0">
              <a:lnSpc>
                <a:spcPct val="155012"/>
              </a:lnSpc>
              <a:spcBef>
                <a:spcPts val="0"/>
              </a:spcBef>
              <a:spcAft>
                <a:spcPts val="0"/>
              </a:spcAft>
              <a:buNone/>
            </a:pPr>
            <a:r>
              <a:rPr lang="en-US" sz="4499" b="1" dirty="0">
                <a:solidFill>
                  <a:srgbClr val="FFFF00"/>
                </a:solidFill>
                <a:latin typeface="Montserrat"/>
                <a:ea typeface="Montserrat"/>
                <a:cs typeface="Montserrat"/>
                <a:sym typeface="Montserrat"/>
              </a:rPr>
              <a:t>1</a:t>
            </a:r>
            <a:endParaRPr dirty="0">
              <a:solidFill>
                <a:srgbClr val="FFFF00"/>
              </a:solidFill>
            </a:endParaRPr>
          </a:p>
        </p:txBody>
      </p:sp>
      <p:sp>
        <p:nvSpPr>
          <p:cNvPr id="55" name="Google Shape;55;p2"/>
          <p:cNvSpPr txBox="1"/>
          <p:nvPr/>
        </p:nvSpPr>
        <p:spPr>
          <a:xfrm>
            <a:off x="917047" y="4767931"/>
            <a:ext cx="905658" cy="1073179"/>
          </a:xfrm>
          <a:prstGeom prst="rect">
            <a:avLst/>
          </a:prstGeom>
          <a:noFill/>
          <a:ln>
            <a:noFill/>
          </a:ln>
        </p:spPr>
        <p:txBody>
          <a:bodyPr spcFirstLastPara="1" wrap="square" lIns="0" tIns="0" rIns="0" bIns="0" anchor="t" anchorCtr="0">
            <a:spAutoFit/>
          </a:bodyPr>
          <a:lstStyle/>
          <a:p>
            <a:pPr marL="0" marR="0" lvl="0" indent="0" algn="ctr" rtl="0">
              <a:lnSpc>
                <a:spcPct val="155012"/>
              </a:lnSpc>
              <a:spcBef>
                <a:spcPts val="0"/>
              </a:spcBef>
              <a:spcAft>
                <a:spcPts val="0"/>
              </a:spcAft>
              <a:buNone/>
            </a:pPr>
            <a:r>
              <a:rPr lang="en-US" sz="4499" b="1" dirty="0">
                <a:solidFill>
                  <a:srgbClr val="FFFF00"/>
                </a:solidFill>
                <a:latin typeface="Montserrat"/>
                <a:ea typeface="Montserrat"/>
                <a:cs typeface="Montserrat"/>
                <a:sym typeface="Montserrat"/>
              </a:rPr>
              <a:t>2</a:t>
            </a:r>
            <a:endParaRPr dirty="0">
              <a:solidFill>
                <a:srgbClr val="FFFF00"/>
              </a:solidFill>
            </a:endParaRPr>
          </a:p>
        </p:txBody>
      </p:sp>
      <p:sp>
        <p:nvSpPr>
          <p:cNvPr id="56" name="Google Shape;56;p2"/>
          <p:cNvSpPr txBox="1"/>
          <p:nvPr/>
        </p:nvSpPr>
        <p:spPr>
          <a:xfrm>
            <a:off x="954285" y="6977493"/>
            <a:ext cx="905658" cy="1073179"/>
          </a:xfrm>
          <a:prstGeom prst="rect">
            <a:avLst/>
          </a:prstGeom>
          <a:noFill/>
          <a:ln>
            <a:noFill/>
          </a:ln>
        </p:spPr>
        <p:txBody>
          <a:bodyPr spcFirstLastPara="1" wrap="square" lIns="0" tIns="0" rIns="0" bIns="0" anchor="t" anchorCtr="0">
            <a:spAutoFit/>
          </a:bodyPr>
          <a:lstStyle/>
          <a:p>
            <a:pPr marL="0" marR="0" lvl="0" indent="0" algn="ctr" rtl="0">
              <a:lnSpc>
                <a:spcPct val="155012"/>
              </a:lnSpc>
              <a:spcBef>
                <a:spcPts val="0"/>
              </a:spcBef>
              <a:spcAft>
                <a:spcPts val="0"/>
              </a:spcAft>
              <a:buNone/>
            </a:pPr>
            <a:r>
              <a:rPr lang="en-US" sz="4499" b="1" dirty="0">
                <a:solidFill>
                  <a:srgbClr val="FFFF00"/>
                </a:solidFill>
                <a:latin typeface="Montserrat"/>
                <a:ea typeface="Montserrat"/>
                <a:cs typeface="Montserrat"/>
                <a:sym typeface="Montserrat"/>
              </a:rPr>
              <a:t>3</a:t>
            </a:r>
            <a:endParaRPr dirty="0">
              <a:solidFill>
                <a:srgbClr val="FFFF00"/>
              </a:solidFill>
            </a:endParaRPr>
          </a:p>
        </p:txBody>
      </p:sp>
      <p:pic>
        <p:nvPicPr>
          <p:cNvPr id="31" name="Google Shape;52;p2">
            <a:extLst>
              <a:ext uri="{FF2B5EF4-FFF2-40B4-BE49-F238E27FC236}">
                <a16:creationId xmlns:a16="http://schemas.microsoft.com/office/drawing/2014/main" id="{431ADFB3-4C44-40A3-97DC-E7843577C3E5}"/>
              </a:ext>
            </a:extLst>
          </p:cNvPr>
          <p:cNvPicPr preferRelativeResize="0"/>
          <p:nvPr/>
        </p:nvPicPr>
        <p:blipFill rotWithShape="1">
          <a:blip r:embed="rId13">
            <a:alphaModFix/>
          </a:blip>
          <a:srcRect/>
          <a:stretch/>
        </p:blipFill>
        <p:spPr>
          <a:xfrm rot="5400000">
            <a:off x="937077" y="8216371"/>
            <a:ext cx="1014985" cy="1081779"/>
          </a:xfrm>
          <a:prstGeom prst="rect">
            <a:avLst/>
          </a:prstGeom>
          <a:noFill/>
          <a:ln>
            <a:noFill/>
          </a:ln>
        </p:spPr>
      </p:pic>
      <p:sp>
        <p:nvSpPr>
          <p:cNvPr id="32" name="Google Shape;56;p2">
            <a:extLst>
              <a:ext uri="{FF2B5EF4-FFF2-40B4-BE49-F238E27FC236}">
                <a16:creationId xmlns:a16="http://schemas.microsoft.com/office/drawing/2014/main" id="{9EB21FA9-F7F1-4476-9412-C99199435040}"/>
              </a:ext>
            </a:extLst>
          </p:cNvPr>
          <p:cNvSpPr txBox="1"/>
          <p:nvPr/>
        </p:nvSpPr>
        <p:spPr>
          <a:xfrm>
            <a:off x="1003608" y="8156657"/>
            <a:ext cx="905658" cy="1073179"/>
          </a:xfrm>
          <a:prstGeom prst="rect">
            <a:avLst/>
          </a:prstGeom>
          <a:noFill/>
          <a:ln>
            <a:noFill/>
          </a:ln>
        </p:spPr>
        <p:txBody>
          <a:bodyPr spcFirstLastPara="1" wrap="square" lIns="0" tIns="0" rIns="0" bIns="0" anchor="t" anchorCtr="0">
            <a:spAutoFit/>
          </a:bodyPr>
          <a:lstStyle/>
          <a:p>
            <a:pPr marL="0" marR="0" lvl="0" indent="0" algn="ctr" rtl="0">
              <a:lnSpc>
                <a:spcPct val="155012"/>
              </a:lnSpc>
              <a:spcBef>
                <a:spcPts val="0"/>
              </a:spcBef>
              <a:spcAft>
                <a:spcPts val="0"/>
              </a:spcAft>
              <a:buNone/>
            </a:pPr>
            <a:r>
              <a:rPr lang="en-US" sz="4499" b="1" dirty="0">
                <a:solidFill>
                  <a:srgbClr val="FFFF00"/>
                </a:solidFill>
                <a:latin typeface="Montserrat"/>
                <a:ea typeface="Montserrat"/>
                <a:cs typeface="Montserrat"/>
                <a:sym typeface="Montserrat"/>
              </a:rPr>
              <a:t>4</a:t>
            </a:r>
            <a:endParaRPr dirty="0">
              <a:solidFill>
                <a:srgbClr val="FFFF00"/>
              </a:solidFill>
            </a:endParaRPr>
          </a:p>
        </p:txBody>
      </p:sp>
      <p:pic>
        <p:nvPicPr>
          <p:cNvPr id="36" name="Picture 35">
            <a:extLst>
              <a:ext uri="{FF2B5EF4-FFF2-40B4-BE49-F238E27FC236}">
                <a16:creationId xmlns:a16="http://schemas.microsoft.com/office/drawing/2014/main" id="{4904BEF6-B10B-4237-AFD9-524C108D0451}"/>
              </a:ext>
            </a:extLst>
          </p:cNvPr>
          <p:cNvPicPr>
            <a:picLocks noChangeAspect="1"/>
          </p:cNvPicPr>
          <p:nvPr/>
        </p:nvPicPr>
        <p:blipFill>
          <a:blip r:embed="rId15"/>
          <a:stretch>
            <a:fillRect/>
          </a:stretch>
        </p:blipFill>
        <p:spPr>
          <a:xfrm>
            <a:off x="199202" y="-1011020"/>
            <a:ext cx="1469108" cy="2498244"/>
          </a:xfrm>
          <a:prstGeom prst="rect">
            <a:avLst/>
          </a:prstGeom>
        </p:spPr>
      </p:pic>
      <mc:AlternateContent xmlns:mc="http://schemas.openxmlformats.org/markup-compatibility/2006" xmlns:pslz="http://schemas.microsoft.com/office/powerpoint/2016/slidezoom">
        <mc:Choice Requires="pslz">
          <p:graphicFrame>
            <p:nvGraphicFramePr>
              <p:cNvPr id="5" name="Slide Zoom 4">
                <a:extLst>
                  <a:ext uri="{FF2B5EF4-FFF2-40B4-BE49-F238E27FC236}">
                    <a16:creationId xmlns:a16="http://schemas.microsoft.com/office/drawing/2014/main" id="{5BEB3C61-50E3-41F7-9D7D-D284FA80CEF8}"/>
                  </a:ext>
                </a:extLst>
              </p:cNvPr>
              <p:cNvGraphicFramePr>
                <a:graphicFrameLocks noChangeAspect="1"/>
              </p:cNvGraphicFramePr>
              <p:nvPr>
                <p:extLst>
                  <p:ext uri="{D42A27DB-BD31-4B8C-83A1-F6EECF244321}">
                    <p14:modId xmlns:p14="http://schemas.microsoft.com/office/powerpoint/2010/main" val="3806076647"/>
                  </p:ext>
                </p:extLst>
              </p:nvPr>
            </p:nvGraphicFramePr>
            <p:xfrm>
              <a:off x="-8814391" y="-53135"/>
              <a:ext cx="4572000" cy="2571750"/>
            </p:xfrm>
            <a:graphic>
              <a:graphicData uri="http://schemas.microsoft.com/office/powerpoint/2016/slidezoom">
                <pslz:sldZm>
                  <pslz:sldZmObj sldId="277" cId="690188938">
                    <pslz:zmPr id="{C3113077-609C-4A6F-9BD6-00BDBBFFBCD3}" returnToParent="0" transitionDur="1000">
                      <p166:blipFill xmlns:p166="http://schemas.microsoft.com/office/powerpoint/2016/6/main">
                        <a:blip r:embed="rId16"/>
                        <a:stretch>
                          <a:fillRect/>
                        </a:stretch>
                      </p166:blipFill>
                      <p166:spPr xmlns:p166="http://schemas.microsoft.com/office/powerpoint/2016/6/main">
                        <a:xfrm>
                          <a:off x="0" y="0"/>
                          <a:ext cx="4572000" cy="2571750"/>
                        </a:xfrm>
                        <a:prstGeom prst="rect">
                          <a:avLst/>
                        </a:prstGeom>
                      </p166:spPr>
                    </pslz:zmPr>
                  </pslz:sldZmObj>
                </pslz:sldZm>
              </a:graphicData>
            </a:graphic>
          </p:graphicFrame>
        </mc:Choice>
        <mc:Fallback xmlns="">
          <p:pic>
            <p:nvPicPr>
              <p:cNvPr id="5" name="Slide Zoom 4">
                <a:hlinkClick r:id="rId17" action="ppaction://hlinksldjump"/>
                <a:extLst>
                  <a:ext uri="{FF2B5EF4-FFF2-40B4-BE49-F238E27FC236}">
                    <a16:creationId xmlns:a16="http://schemas.microsoft.com/office/drawing/2014/main" id="{5BEB3C61-50E3-41F7-9D7D-D284FA80CEF8}"/>
                  </a:ext>
                </a:extLst>
              </p:cNvPr>
              <p:cNvPicPr>
                <a:picLocks noGrp="1" noRot="1" noChangeAspect="1" noMove="1" noResize="1" noEditPoints="1" noAdjustHandles="1" noChangeArrowheads="1" noChangeShapeType="1"/>
              </p:cNvPicPr>
              <p:nvPr/>
            </p:nvPicPr>
            <p:blipFill>
              <a:blip r:embed="rId18"/>
              <a:stretch>
                <a:fillRect/>
              </a:stretch>
            </p:blipFill>
            <p:spPr>
              <a:xfrm>
                <a:off x="-8814391" y="-53135"/>
                <a:ext cx="4572000" cy="2571750"/>
              </a:xfrm>
              <a:prstGeom prst="rect">
                <a:avLst/>
              </a:prstGeom>
            </p:spPr>
          </p:pic>
        </mc:Fallback>
      </mc:AlternateContent>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grpId="0" nodeType="with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plus(in)">
                                      <p:cBhvr>
                                        <p:cTn id="7" dur="2000"/>
                                        <p:tgtEl>
                                          <p:spTgt spid="49"/>
                                        </p:tgtEl>
                                      </p:cBhvr>
                                    </p:animEffect>
                                  </p:childTnLst>
                                </p:cTn>
                              </p:par>
                              <p:par>
                                <p:cTn id="8" presetID="37"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anim calcmode="lin" valueType="num">
                                      <p:cBhvr>
                                        <p:cTn id="11" dur="1000" fill="hold"/>
                                        <p:tgtEl>
                                          <p:spTgt spid="4"/>
                                        </p:tgtEl>
                                        <p:attrNameLst>
                                          <p:attrName>ppt_x</p:attrName>
                                        </p:attrNameLst>
                                      </p:cBhvr>
                                      <p:tavLst>
                                        <p:tav tm="0">
                                          <p:val>
                                            <p:strVal val="#ppt_x"/>
                                          </p:val>
                                        </p:tav>
                                        <p:tav tm="100000">
                                          <p:val>
                                            <p:strVal val="#ppt_x"/>
                                          </p:val>
                                        </p:tav>
                                      </p:tavLst>
                                    </p:anim>
                                    <p:anim calcmode="lin" valueType="num">
                                      <p:cBhvr>
                                        <p:cTn id="12" dur="900" decel="100000" fill="hold"/>
                                        <p:tgtEl>
                                          <p:spTgt spid="4"/>
                                        </p:tgtEl>
                                        <p:attrNameLst>
                                          <p:attrName>ppt_y</p:attrName>
                                        </p:attrNameLst>
                                      </p:cBhvr>
                                      <p:tavLst>
                                        <p:tav tm="0">
                                          <p:val>
                                            <p:strVal val="#ppt_y+1"/>
                                          </p:val>
                                        </p:tav>
                                        <p:tav tm="100000">
                                          <p:val>
                                            <p:strVal val="#ppt_y-.03"/>
                                          </p:val>
                                        </p:tav>
                                      </p:tavLst>
                                    </p:anim>
                                    <p:anim calcmode="lin" valueType="num">
                                      <p:cBhvr>
                                        <p:cTn id="13"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14" presetID="37" presetClass="entr" presetSubtype="0"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1000"/>
                                        <p:tgtEl>
                                          <p:spTgt spid="28"/>
                                        </p:tgtEl>
                                      </p:cBhvr>
                                    </p:animEffect>
                                    <p:anim calcmode="lin" valueType="num">
                                      <p:cBhvr>
                                        <p:cTn id="17" dur="1000" fill="hold"/>
                                        <p:tgtEl>
                                          <p:spTgt spid="28"/>
                                        </p:tgtEl>
                                        <p:attrNameLst>
                                          <p:attrName>ppt_x</p:attrName>
                                        </p:attrNameLst>
                                      </p:cBhvr>
                                      <p:tavLst>
                                        <p:tav tm="0">
                                          <p:val>
                                            <p:strVal val="#ppt_x"/>
                                          </p:val>
                                        </p:tav>
                                        <p:tav tm="100000">
                                          <p:val>
                                            <p:strVal val="#ppt_x"/>
                                          </p:val>
                                        </p:tav>
                                      </p:tavLst>
                                    </p:anim>
                                    <p:anim calcmode="lin" valueType="num">
                                      <p:cBhvr>
                                        <p:cTn id="18" dur="900" decel="100000" fill="hold"/>
                                        <p:tgtEl>
                                          <p:spTgt spid="28"/>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28"/>
                                        </p:tgtEl>
                                        <p:attrNameLst>
                                          <p:attrName>ppt_y</p:attrName>
                                        </p:attrNameLst>
                                      </p:cBhvr>
                                      <p:tavLst>
                                        <p:tav tm="0">
                                          <p:val>
                                            <p:strVal val="#ppt_y-.03"/>
                                          </p:val>
                                        </p:tav>
                                        <p:tav tm="100000">
                                          <p:val>
                                            <p:strVal val="#ppt_y"/>
                                          </p:val>
                                        </p:tav>
                                      </p:tavLst>
                                    </p:anim>
                                  </p:childTnLst>
                                </p:cTn>
                              </p:par>
                              <p:par>
                                <p:cTn id="20" presetID="37" presetClass="entr" presetSubtype="0" fill="hold" nodeType="withEffect">
                                  <p:stCondLst>
                                    <p:cond delay="0"/>
                                  </p:stCondLst>
                                  <p:childTnLst>
                                    <p:set>
                                      <p:cBhvr>
                                        <p:cTn id="21" dur="1" fill="hold">
                                          <p:stCondLst>
                                            <p:cond delay="0"/>
                                          </p:stCondLst>
                                        </p:cTn>
                                        <p:tgtEl>
                                          <p:spTgt spid="51"/>
                                        </p:tgtEl>
                                        <p:attrNameLst>
                                          <p:attrName>style.visibility</p:attrName>
                                        </p:attrNameLst>
                                      </p:cBhvr>
                                      <p:to>
                                        <p:strVal val="visible"/>
                                      </p:to>
                                    </p:set>
                                    <p:animEffect transition="in" filter="fade">
                                      <p:cBhvr>
                                        <p:cTn id="22" dur="1000"/>
                                        <p:tgtEl>
                                          <p:spTgt spid="51"/>
                                        </p:tgtEl>
                                      </p:cBhvr>
                                    </p:animEffect>
                                    <p:anim calcmode="lin" valueType="num">
                                      <p:cBhvr>
                                        <p:cTn id="23" dur="1000" fill="hold"/>
                                        <p:tgtEl>
                                          <p:spTgt spid="51"/>
                                        </p:tgtEl>
                                        <p:attrNameLst>
                                          <p:attrName>ppt_x</p:attrName>
                                        </p:attrNameLst>
                                      </p:cBhvr>
                                      <p:tavLst>
                                        <p:tav tm="0">
                                          <p:val>
                                            <p:strVal val="#ppt_x"/>
                                          </p:val>
                                        </p:tav>
                                        <p:tav tm="100000">
                                          <p:val>
                                            <p:strVal val="#ppt_x"/>
                                          </p:val>
                                        </p:tav>
                                      </p:tavLst>
                                    </p:anim>
                                    <p:anim calcmode="lin" valueType="num">
                                      <p:cBhvr>
                                        <p:cTn id="24" dur="900" decel="100000" fill="hold"/>
                                        <p:tgtEl>
                                          <p:spTgt spid="51"/>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51"/>
                                        </p:tgtEl>
                                        <p:attrNameLst>
                                          <p:attrName>ppt_y</p:attrName>
                                        </p:attrNameLst>
                                      </p:cBhvr>
                                      <p:tavLst>
                                        <p:tav tm="0">
                                          <p:val>
                                            <p:strVal val="#ppt_y-.03"/>
                                          </p:val>
                                        </p:tav>
                                        <p:tav tm="100000">
                                          <p:val>
                                            <p:strVal val="#ppt_y"/>
                                          </p:val>
                                        </p:tav>
                                      </p:tavLst>
                                    </p:anim>
                                  </p:childTnLst>
                                </p:cTn>
                              </p:par>
                              <p:par>
                                <p:cTn id="26" presetID="37" presetClass="entr" presetSubtype="0" fill="hold" nodeType="withEffect">
                                  <p:stCondLst>
                                    <p:cond delay="0"/>
                                  </p:stCondLst>
                                  <p:childTnLst>
                                    <p:set>
                                      <p:cBhvr>
                                        <p:cTn id="27" dur="1" fill="hold">
                                          <p:stCondLst>
                                            <p:cond delay="0"/>
                                          </p:stCondLst>
                                        </p:cTn>
                                        <p:tgtEl>
                                          <p:spTgt spid="52"/>
                                        </p:tgtEl>
                                        <p:attrNameLst>
                                          <p:attrName>style.visibility</p:attrName>
                                        </p:attrNameLst>
                                      </p:cBhvr>
                                      <p:to>
                                        <p:strVal val="visible"/>
                                      </p:to>
                                    </p:set>
                                    <p:animEffect transition="in" filter="fade">
                                      <p:cBhvr>
                                        <p:cTn id="28" dur="1000"/>
                                        <p:tgtEl>
                                          <p:spTgt spid="52"/>
                                        </p:tgtEl>
                                      </p:cBhvr>
                                    </p:animEffect>
                                    <p:anim calcmode="lin" valueType="num">
                                      <p:cBhvr>
                                        <p:cTn id="29" dur="1000" fill="hold"/>
                                        <p:tgtEl>
                                          <p:spTgt spid="52"/>
                                        </p:tgtEl>
                                        <p:attrNameLst>
                                          <p:attrName>ppt_x</p:attrName>
                                        </p:attrNameLst>
                                      </p:cBhvr>
                                      <p:tavLst>
                                        <p:tav tm="0">
                                          <p:val>
                                            <p:strVal val="#ppt_x"/>
                                          </p:val>
                                        </p:tav>
                                        <p:tav tm="100000">
                                          <p:val>
                                            <p:strVal val="#ppt_x"/>
                                          </p:val>
                                        </p:tav>
                                      </p:tavLst>
                                    </p:anim>
                                    <p:anim calcmode="lin" valueType="num">
                                      <p:cBhvr>
                                        <p:cTn id="30" dur="900" decel="100000" fill="hold"/>
                                        <p:tgtEl>
                                          <p:spTgt spid="52"/>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52"/>
                                        </p:tgtEl>
                                        <p:attrNameLst>
                                          <p:attrName>ppt_y</p:attrName>
                                        </p:attrNameLst>
                                      </p:cBhvr>
                                      <p:tavLst>
                                        <p:tav tm="0">
                                          <p:val>
                                            <p:strVal val="#ppt_y-.03"/>
                                          </p:val>
                                        </p:tav>
                                        <p:tav tm="100000">
                                          <p:val>
                                            <p:strVal val="#ppt_y"/>
                                          </p:val>
                                        </p:tav>
                                      </p:tavLst>
                                    </p:anim>
                                  </p:childTnLst>
                                </p:cTn>
                              </p:par>
                              <p:par>
                                <p:cTn id="32" presetID="37" presetClass="entr" presetSubtype="0" fill="hold" nodeType="withEffect">
                                  <p:stCondLst>
                                    <p:cond delay="0"/>
                                  </p:stCondLst>
                                  <p:childTnLst>
                                    <p:set>
                                      <p:cBhvr>
                                        <p:cTn id="33" dur="1" fill="hold">
                                          <p:stCondLst>
                                            <p:cond delay="0"/>
                                          </p:stCondLst>
                                        </p:cTn>
                                        <p:tgtEl>
                                          <p:spTgt spid="53"/>
                                        </p:tgtEl>
                                        <p:attrNameLst>
                                          <p:attrName>style.visibility</p:attrName>
                                        </p:attrNameLst>
                                      </p:cBhvr>
                                      <p:to>
                                        <p:strVal val="visible"/>
                                      </p:to>
                                    </p:set>
                                    <p:animEffect transition="in" filter="fade">
                                      <p:cBhvr>
                                        <p:cTn id="34" dur="1000"/>
                                        <p:tgtEl>
                                          <p:spTgt spid="53"/>
                                        </p:tgtEl>
                                      </p:cBhvr>
                                    </p:animEffect>
                                    <p:anim calcmode="lin" valueType="num">
                                      <p:cBhvr>
                                        <p:cTn id="35" dur="1000" fill="hold"/>
                                        <p:tgtEl>
                                          <p:spTgt spid="53"/>
                                        </p:tgtEl>
                                        <p:attrNameLst>
                                          <p:attrName>ppt_x</p:attrName>
                                        </p:attrNameLst>
                                      </p:cBhvr>
                                      <p:tavLst>
                                        <p:tav tm="0">
                                          <p:val>
                                            <p:strVal val="#ppt_x"/>
                                          </p:val>
                                        </p:tav>
                                        <p:tav tm="100000">
                                          <p:val>
                                            <p:strVal val="#ppt_x"/>
                                          </p:val>
                                        </p:tav>
                                      </p:tavLst>
                                    </p:anim>
                                    <p:anim calcmode="lin" valueType="num">
                                      <p:cBhvr>
                                        <p:cTn id="36" dur="900" decel="100000" fill="hold"/>
                                        <p:tgtEl>
                                          <p:spTgt spid="53"/>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53"/>
                                        </p:tgtEl>
                                        <p:attrNameLst>
                                          <p:attrName>ppt_y</p:attrName>
                                        </p:attrNameLst>
                                      </p:cBhvr>
                                      <p:tavLst>
                                        <p:tav tm="0">
                                          <p:val>
                                            <p:strVal val="#ppt_y-.03"/>
                                          </p:val>
                                        </p:tav>
                                        <p:tav tm="100000">
                                          <p:val>
                                            <p:strVal val="#ppt_y"/>
                                          </p:val>
                                        </p:tav>
                                      </p:tavLst>
                                    </p:anim>
                                  </p:childTnLst>
                                </p:cTn>
                              </p:par>
                              <p:par>
                                <p:cTn id="38" presetID="37" presetClass="entr" presetSubtype="0" fill="hold" grpId="0" nodeType="withEffect">
                                  <p:stCondLst>
                                    <p:cond delay="0"/>
                                  </p:stCondLst>
                                  <p:childTnLst>
                                    <p:set>
                                      <p:cBhvr>
                                        <p:cTn id="39" dur="1" fill="hold">
                                          <p:stCondLst>
                                            <p:cond delay="0"/>
                                          </p:stCondLst>
                                        </p:cTn>
                                        <p:tgtEl>
                                          <p:spTgt spid="54"/>
                                        </p:tgtEl>
                                        <p:attrNameLst>
                                          <p:attrName>style.visibility</p:attrName>
                                        </p:attrNameLst>
                                      </p:cBhvr>
                                      <p:to>
                                        <p:strVal val="visible"/>
                                      </p:to>
                                    </p:set>
                                    <p:animEffect transition="in" filter="fade">
                                      <p:cBhvr>
                                        <p:cTn id="40" dur="1000"/>
                                        <p:tgtEl>
                                          <p:spTgt spid="54"/>
                                        </p:tgtEl>
                                      </p:cBhvr>
                                    </p:animEffect>
                                    <p:anim calcmode="lin" valueType="num">
                                      <p:cBhvr>
                                        <p:cTn id="41" dur="1000" fill="hold"/>
                                        <p:tgtEl>
                                          <p:spTgt spid="54"/>
                                        </p:tgtEl>
                                        <p:attrNameLst>
                                          <p:attrName>ppt_x</p:attrName>
                                        </p:attrNameLst>
                                      </p:cBhvr>
                                      <p:tavLst>
                                        <p:tav tm="0">
                                          <p:val>
                                            <p:strVal val="#ppt_x"/>
                                          </p:val>
                                        </p:tav>
                                        <p:tav tm="100000">
                                          <p:val>
                                            <p:strVal val="#ppt_x"/>
                                          </p:val>
                                        </p:tav>
                                      </p:tavLst>
                                    </p:anim>
                                    <p:anim calcmode="lin" valueType="num">
                                      <p:cBhvr>
                                        <p:cTn id="42" dur="900" decel="100000" fill="hold"/>
                                        <p:tgtEl>
                                          <p:spTgt spid="54"/>
                                        </p:tgtEl>
                                        <p:attrNameLst>
                                          <p:attrName>ppt_y</p:attrName>
                                        </p:attrNameLst>
                                      </p:cBhvr>
                                      <p:tavLst>
                                        <p:tav tm="0">
                                          <p:val>
                                            <p:strVal val="#ppt_y+1"/>
                                          </p:val>
                                        </p:tav>
                                        <p:tav tm="100000">
                                          <p:val>
                                            <p:strVal val="#ppt_y-.03"/>
                                          </p:val>
                                        </p:tav>
                                      </p:tavLst>
                                    </p:anim>
                                    <p:anim calcmode="lin" valueType="num">
                                      <p:cBhvr>
                                        <p:cTn id="43" dur="100" accel="100000" fill="hold">
                                          <p:stCondLst>
                                            <p:cond delay="900"/>
                                          </p:stCondLst>
                                        </p:cTn>
                                        <p:tgtEl>
                                          <p:spTgt spid="54"/>
                                        </p:tgtEl>
                                        <p:attrNameLst>
                                          <p:attrName>ppt_y</p:attrName>
                                        </p:attrNameLst>
                                      </p:cBhvr>
                                      <p:tavLst>
                                        <p:tav tm="0">
                                          <p:val>
                                            <p:strVal val="#ppt_y-.03"/>
                                          </p:val>
                                        </p:tav>
                                        <p:tav tm="100000">
                                          <p:val>
                                            <p:strVal val="#ppt_y"/>
                                          </p:val>
                                        </p:tav>
                                      </p:tavLst>
                                    </p:anim>
                                  </p:childTnLst>
                                </p:cTn>
                              </p:par>
                              <p:par>
                                <p:cTn id="44" presetID="37" presetClass="entr" presetSubtype="0" fill="hold" grpId="0" nodeType="withEffect">
                                  <p:stCondLst>
                                    <p:cond delay="0"/>
                                  </p:stCondLst>
                                  <p:childTnLst>
                                    <p:set>
                                      <p:cBhvr>
                                        <p:cTn id="45" dur="1" fill="hold">
                                          <p:stCondLst>
                                            <p:cond delay="0"/>
                                          </p:stCondLst>
                                        </p:cTn>
                                        <p:tgtEl>
                                          <p:spTgt spid="55"/>
                                        </p:tgtEl>
                                        <p:attrNameLst>
                                          <p:attrName>style.visibility</p:attrName>
                                        </p:attrNameLst>
                                      </p:cBhvr>
                                      <p:to>
                                        <p:strVal val="visible"/>
                                      </p:to>
                                    </p:set>
                                    <p:animEffect transition="in" filter="fade">
                                      <p:cBhvr>
                                        <p:cTn id="46" dur="1000"/>
                                        <p:tgtEl>
                                          <p:spTgt spid="55"/>
                                        </p:tgtEl>
                                      </p:cBhvr>
                                    </p:animEffect>
                                    <p:anim calcmode="lin" valueType="num">
                                      <p:cBhvr>
                                        <p:cTn id="47" dur="1000" fill="hold"/>
                                        <p:tgtEl>
                                          <p:spTgt spid="55"/>
                                        </p:tgtEl>
                                        <p:attrNameLst>
                                          <p:attrName>ppt_x</p:attrName>
                                        </p:attrNameLst>
                                      </p:cBhvr>
                                      <p:tavLst>
                                        <p:tav tm="0">
                                          <p:val>
                                            <p:strVal val="#ppt_x"/>
                                          </p:val>
                                        </p:tav>
                                        <p:tav tm="100000">
                                          <p:val>
                                            <p:strVal val="#ppt_x"/>
                                          </p:val>
                                        </p:tav>
                                      </p:tavLst>
                                    </p:anim>
                                    <p:anim calcmode="lin" valueType="num">
                                      <p:cBhvr>
                                        <p:cTn id="48" dur="900" decel="100000" fill="hold"/>
                                        <p:tgtEl>
                                          <p:spTgt spid="55"/>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55"/>
                                        </p:tgtEl>
                                        <p:attrNameLst>
                                          <p:attrName>ppt_y</p:attrName>
                                        </p:attrNameLst>
                                      </p:cBhvr>
                                      <p:tavLst>
                                        <p:tav tm="0">
                                          <p:val>
                                            <p:strVal val="#ppt_y-.03"/>
                                          </p:val>
                                        </p:tav>
                                        <p:tav tm="100000">
                                          <p:val>
                                            <p:strVal val="#ppt_y"/>
                                          </p:val>
                                        </p:tav>
                                      </p:tavLst>
                                    </p:anim>
                                  </p:childTnLst>
                                </p:cTn>
                              </p:par>
                              <p:par>
                                <p:cTn id="50" presetID="37" presetClass="entr" presetSubtype="0" fill="hold" grpId="0" nodeType="withEffect">
                                  <p:stCondLst>
                                    <p:cond delay="0"/>
                                  </p:stCondLst>
                                  <p:childTnLst>
                                    <p:set>
                                      <p:cBhvr>
                                        <p:cTn id="51" dur="1" fill="hold">
                                          <p:stCondLst>
                                            <p:cond delay="0"/>
                                          </p:stCondLst>
                                        </p:cTn>
                                        <p:tgtEl>
                                          <p:spTgt spid="56"/>
                                        </p:tgtEl>
                                        <p:attrNameLst>
                                          <p:attrName>style.visibility</p:attrName>
                                        </p:attrNameLst>
                                      </p:cBhvr>
                                      <p:to>
                                        <p:strVal val="visible"/>
                                      </p:to>
                                    </p:set>
                                    <p:animEffect transition="in" filter="fade">
                                      <p:cBhvr>
                                        <p:cTn id="52" dur="1000"/>
                                        <p:tgtEl>
                                          <p:spTgt spid="56"/>
                                        </p:tgtEl>
                                      </p:cBhvr>
                                    </p:animEffect>
                                    <p:anim calcmode="lin" valueType="num">
                                      <p:cBhvr>
                                        <p:cTn id="53" dur="1000" fill="hold"/>
                                        <p:tgtEl>
                                          <p:spTgt spid="56"/>
                                        </p:tgtEl>
                                        <p:attrNameLst>
                                          <p:attrName>ppt_x</p:attrName>
                                        </p:attrNameLst>
                                      </p:cBhvr>
                                      <p:tavLst>
                                        <p:tav tm="0">
                                          <p:val>
                                            <p:strVal val="#ppt_x"/>
                                          </p:val>
                                        </p:tav>
                                        <p:tav tm="100000">
                                          <p:val>
                                            <p:strVal val="#ppt_x"/>
                                          </p:val>
                                        </p:tav>
                                      </p:tavLst>
                                    </p:anim>
                                    <p:anim calcmode="lin" valueType="num">
                                      <p:cBhvr>
                                        <p:cTn id="54" dur="900" decel="100000" fill="hold"/>
                                        <p:tgtEl>
                                          <p:spTgt spid="56"/>
                                        </p:tgtEl>
                                        <p:attrNameLst>
                                          <p:attrName>ppt_y</p:attrName>
                                        </p:attrNameLst>
                                      </p:cBhvr>
                                      <p:tavLst>
                                        <p:tav tm="0">
                                          <p:val>
                                            <p:strVal val="#ppt_y+1"/>
                                          </p:val>
                                        </p:tav>
                                        <p:tav tm="100000">
                                          <p:val>
                                            <p:strVal val="#ppt_y-.03"/>
                                          </p:val>
                                        </p:tav>
                                      </p:tavLst>
                                    </p:anim>
                                    <p:anim calcmode="lin" valueType="num">
                                      <p:cBhvr>
                                        <p:cTn id="55"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par>
                                <p:cTn id="56" presetID="37" presetClass="entr" presetSubtype="0" fill="hold" nodeType="with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fade">
                                      <p:cBhvr>
                                        <p:cTn id="58" dur="1000"/>
                                        <p:tgtEl>
                                          <p:spTgt spid="31"/>
                                        </p:tgtEl>
                                      </p:cBhvr>
                                    </p:animEffect>
                                    <p:anim calcmode="lin" valueType="num">
                                      <p:cBhvr>
                                        <p:cTn id="59" dur="1000" fill="hold"/>
                                        <p:tgtEl>
                                          <p:spTgt spid="31"/>
                                        </p:tgtEl>
                                        <p:attrNameLst>
                                          <p:attrName>ppt_x</p:attrName>
                                        </p:attrNameLst>
                                      </p:cBhvr>
                                      <p:tavLst>
                                        <p:tav tm="0">
                                          <p:val>
                                            <p:strVal val="#ppt_x"/>
                                          </p:val>
                                        </p:tav>
                                        <p:tav tm="100000">
                                          <p:val>
                                            <p:strVal val="#ppt_x"/>
                                          </p:val>
                                        </p:tav>
                                      </p:tavLst>
                                    </p:anim>
                                    <p:anim calcmode="lin" valueType="num">
                                      <p:cBhvr>
                                        <p:cTn id="60" dur="900" decel="100000" fill="hold"/>
                                        <p:tgtEl>
                                          <p:spTgt spid="31"/>
                                        </p:tgtEl>
                                        <p:attrNameLst>
                                          <p:attrName>ppt_y</p:attrName>
                                        </p:attrNameLst>
                                      </p:cBhvr>
                                      <p:tavLst>
                                        <p:tav tm="0">
                                          <p:val>
                                            <p:strVal val="#ppt_y+1"/>
                                          </p:val>
                                        </p:tav>
                                        <p:tav tm="100000">
                                          <p:val>
                                            <p:strVal val="#ppt_y-.03"/>
                                          </p:val>
                                        </p:tav>
                                      </p:tavLst>
                                    </p:anim>
                                    <p:anim calcmode="lin" valueType="num">
                                      <p:cBhvr>
                                        <p:cTn id="61" dur="100" accel="100000" fill="hold">
                                          <p:stCondLst>
                                            <p:cond delay="900"/>
                                          </p:stCondLst>
                                        </p:cTn>
                                        <p:tgtEl>
                                          <p:spTgt spid="31"/>
                                        </p:tgtEl>
                                        <p:attrNameLst>
                                          <p:attrName>ppt_y</p:attrName>
                                        </p:attrNameLst>
                                      </p:cBhvr>
                                      <p:tavLst>
                                        <p:tav tm="0">
                                          <p:val>
                                            <p:strVal val="#ppt_y-.03"/>
                                          </p:val>
                                        </p:tav>
                                        <p:tav tm="100000">
                                          <p:val>
                                            <p:strVal val="#ppt_y"/>
                                          </p:val>
                                        </p:tav>
                                      </p:tavLst>
                                    </p:anim>
                                  </p:childTnLst>
                                </p:cTn>
                              </p:par>
                              <p:par>
                                <p:cTn id="62" presetID="37" presetClass="entr" presetSubtype="0" fill="hold" grpId="0" nodeType="with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fade">
                                      <p:cBhvr>
                                        <p:cTn id="64" dur="1000"/>
                                        <p:tgtEl>
                                          <p:spTgt spid="32"/>
                                        </p:tgtEl>
                                      </p:cBhvr>
                                    </p:animEffect>
                                    <p:anim calcmode="lin" valueType="num">
                                      <p:cBhvr>
                                        <p:cTn id="65" dur="1000" fill="hold"/>
                                        <p:tgtEl>
                                          <p:spTgt spid="32"/>
                                        </p:tgtEl>
                                        <p:attrNameLst>
                                          <p:attrName>ppt_x</p:attrName>
                                        </p:attrNameLst>
                                      </p:cBhvr>
                                      <p:tavLst>
                                        <p:tav tm="0">
                                          <p:val>
                                            <p:strVal val="#ppt_x"/>
                                          </p:val>
                                        </p:tav>
                                        <p:tav tm="100000">
                                          <p:val>
                                            <p:strVal val="#ppt_x"/>
                                          </p:val>
                                        </p:tav>
                                      </p:tavLst>
                                    </p:anim>
                                    <p:anim calcmode="lin" valueType="num">
                                      <p:cBhvr>
                                        <p:cTn id="66" dur="900" decel="100000" fill="hold"/>
                                        <p:tgtEl>
                                          <p:spTgt spid="32"/>
                                        </p:tgtEl>
                                        <p:attrNameLst>
                                          <p:attrName>ppt_y</p:attrName>
                                        </p:attrNameLst>
                                      </p:cBhvr>
                                      <p:tavLst>
                                        <p:tav tm="0">
                                          <p:val>
                                            <p:strVal val="#ppt_y+1"/>
                                          </p:val>
                                        </p:tav>
                                        <p:tav tm="100000">
                                          <p:val>
                                            <p:strVal val="#ppt_y-.03"/>
                                          </p:val>
                                        </p:tav>
                                      </p:tavLst>
                                    </p:anim>
                                    <p:anim calcmode="lin" valueType="num">
                                      <p:cBhvr>
                                        <p:cTn id="67" dur="100" accel="100000" fill="hold">
                                          <p:stCondLst>
                                            <p:cond delay="900"/>
                                          </p:stCondLst>
                                        </p:cTn>
                                        <p:tgtEl>
                                          <p:spTgt spid="3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4" grpId="0" animBg="1"/>
      <p:bldP spid="28" grpId="0"/>
      <p:bldP spid="54" grpId="0"/>
      <p:bldP spid="55" grpId="0"/>
      <p:bldP spid="56" grpId="0"/>
      <p:bldP spid="3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5">
            <a:alphaModFix/>
          </a:blip>
          <a:stretch>
            <a:fillRect/>
          </a:stretch>
        </a:blipFill>
        <a:effectLst/>
      </p:bgPr>
    </p:bg>
    <p:spTree>
      <p:nvGrpSpPr>
        <p:cNvPr id="1" name="Shape 145"/>
        <p:cNvGrpSpPr/>
        <p:nvPr/>
      </p:nvGrpSpPr>
      <p:grpSpPr>
        <a:xfrm>
          <a:off x="0" y="0"/>
          <a:ext cx="0" cy="0"/>
          <a:chOff x="0" y="0"/>
          <a:chExt cx="0" cy="0"/>
        </a:xfrm>
      </p:grpSpPr>
      <p:pic>
        <p:nvPicPr>
          <p:cNvPr id="54" name="图片 1">
            <a:extLst>
              <a:ext uri="{FF2B5EF4-FFF2-40B4-BE49-F238E27FC236}">
                <a16:creationId xmlns:a16="http://schemas.microsoft.com/office/drawing/2014/main" id="{4ABB21E7-30B0-4500-AF38-DFBEC8B532D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0003"/>
          <a:stretch/>
        </p:blipFill>
        <p:spPr>
          <a:xfrm>
            <a:off x="0" y="1211237"/>
            <a:ext cx="18288000" cy="9221099"/>
          </a:xfrm>
          <a:prstGeom prst="rect">
            <a:avLst/>
          </a:prstGeom>
        </p:spPr>
      </p:pic>
      <p:pic>
        <p:nvPicPr>
          <p:cNvPr id="146" name="Google Shape;146;p5"/>
          <p:cNvPicPr preferRelativeResize="0"/>
          <p:nvPr/>
        </p:nvPicPr>
        <p:blipFill rotWithShape="1">
          <a:blip r:embed="rId7">
            <a:alphaModFix amt="50000"/>
          </a:blip>
          <a:srcRect/>
          <a:stretch/>
        </p:blipFill>
        <p:spPr>
          <a:xfrm rot="-5400000">
            <a:off x="2621899" y="-820231"/>
            <a:ext cx="6029028" cy="8483600"/>
          </a:xfrm>
          <a:prstGeom prst="rect">
            <a:avLst/>
          </a:prstGeom>
          <a:noFill/>
          <a:ln>
            <a:noFill/>
          </a:ln>
        </p:spPr>
      </p:pic>
      <p:pic>
        <p:nvPicPr>
          <p:cNvPr id="163" name="Google Shape;163;p5"/>
          <p:cNvPicPr preferRelativeResize="0"/>
          <p:nvPr/>
        </p:nvPicPr>
        <p:blipFill rotWithShape="1">
          <a:blip r:embed="rId8">
            <a:alphaModFix amt="50000"/>
          </a:blip>
          <a:srcRect/>
          <a:stretch/>
        </p:blipFill>
        <p:spPr>
          <a:xfrm>
            <a:off x="164266" y="5151637"/>
            <a:ext cx="2119354" cy="553681"/>
          </a:xfrm>
          <a:prstGeom prst="rect">
            <a:avLst/>
          </a:prstGeom>
          <a:noFill/>
          <a:ln>
            <a:noFill/>
          </a:ln>
        </p:spPr>
      </p:pic>
      <p:pic>
        <p:nvPicPr>
          <p:cNvPr id="164" name="Google Shape;164;p5"/>
          <p:cNvPicPr preferRelativeResize="0"/>
          <p:nvPr/>
        </p:nvPicPr>
        <p:blipFill rotWithShape="1">
          <a:blip r:embed="rId8">
            <a:alphaModFix amt="50000"/>
          </a:blip>
          <a:srcRect/>
          <a:stretch/>
        </p:blipFill>
        <p:spPr>
          <a:xfrm flipH="1">
            <a:off x="8329125" y="5048918"/>
            <a:ext cx="2649296" cy="597520"/>
          </a:xfrm>
          <a:prstGeom prst="rect">
            <a:avLst/>
          </a:prstGeom>
          <a:noFill/>
          <a:ln>
            <a:noFill/>
          </a:ln>
        </p:spPr>
      </p:pic>
      <p:pic>
        <p:nvPicPr>
          <p:cNvPr id="48" name="Google Shape;219;p7">
            <a:extLst>
              <a:ext uri="{FF2B5EF4-FFF2-40B4-BE49-F238E27FC236}">
                <a16:creationId xmlns:a16="http://schemas.microsoft.com/office/drawing/2014/main" id="{6203DA23-1829-4088-B71A-75781708DC19}"/>
              </a:ext>
            </a:extLst>
          </p:cNvPr>
          <p:cNvPicPr preferRelativeResize="0"/>
          <p:nvPr/>
        </p:nvPicPr>
        <p:blipFill rotWithShape="1">
          <a:blip r:embed="rId9">
            <a:alphaModFix amt="50000"/>
          </a:blip>
          <a:srcRect/>
          <a:stretch/>
        </p:blipFill>
        <p:spPr>
          <a:xfrm>
            <a:off x="7962408" y="622327"/>
            <a:ext cx="11449845" cy="7980523"/>
          </a:xfrm>
          <a:prstGeom prst="rect">
            <a:avLst/>
          </a:prstGeom>
          <a:noFill/>
          <a:ln>
            <a:noFill/>
          </a:ln>
        </p:spPr>
      </p:pic>
      <p:pic>
        <p:nvPicPr>
          <p:cNvPr id="49" name="Google Shape;220;p7">
            <a:extLst>
              <a:ext uri="{FF2B5EF4-FFF2-40B4-BE49-F238E27FC236}">
                <a16:creationId xmlns:a16="http://schemas.microsoft.com/office/drawing/2014/main" id="{5DEED52C-09DD-4052-B240-AA371C2DCCED}"/>
              </a:ext>
            </a:extLst>
          </p:cNvPr>
          <p:cNvPicPr preferRelativeResize="0"/>
          <p:nvPr/>
        </p:nvPicPr>
        <p:blipFill rotWithShape="1">
          <a:blip r:embed="rId10">
            <a:alphaModFix/>
          </a:blip>
          <a:srcRect/>
          <a:stretch/>
        </p:blipFill>
        <p:spPr>
          <a:xfrm>
            <a:off x="10321847" y="1572986"/>
            <a:ext cx="6734923" cy="5056500"/>
          </a:xfrm>
          <a:prstGeom prst="rect">
            <a:avLst/>
          </a:prstGeom>
          <a:noFill/>
          <a:ln>
            <a:noFill/>
          </a:ln>
        </p:spPr>
      </p:pic>
      <p:sp>
        <p:nvSpPr>
          <p:cNvPr id="53" name="Text Box 9">
            <a:extLst>
              <a:ext uri="{FF2B5EF4-FFF2-40B4-BE49-F238E27FC236}">
                <a16:creationId xmlns:a16="http://schemas.microsoft.com/office/drawing/2014/main" id="{FC27D3F3-284B-4708-8945-2F87D8A79A1E}"/>
              </a:ext>
            </a:extLst>
          </p:cNvPr>
          <p:cNvSpPr txBox="1">
            <a:spLocks noChangeArrowheads="1"/>
          </p:cNvSpPr>
          <p:nvPr/>
        </p:nvSpPr>
        <p:spPr bwMode="auto">
          <a:xfrm>
            <a:off x="1843491" y="1860786"/>
            <a:ext cx="7585841" cy="3785652"/>
          </a:xfrm>
          <a:prstGeom prst="rect">
            <a:avLst/>
          </a:prstGeom>
          <a:noFill/>
          <a:ln>
            <a:noFill/>
          </a:ln>
        </p:spPr>
        <p:txBody>
          <a:bodyPr wrap="square">
            <a:spAutoFit/>
          </a:bodyPr>
          <a:lstStyle>
            <a:lvl1pPr eaLnBrk="0" hangingPunct="0">
              <a:defRPr sz="4800">
                <a:solidFill>
                  <a:schemeClr val="tx1"/>
                </a:solidFill>
                <a:latin typeface="Times New Roman" pitchFamily="18" charset="0"/>
              </a:defRPr>
            </a:lvl1pPr>
            <a:lvl2pPr marL="742950" indent="-285750" eaLnBrk="0" hangingPunct="0">
              <a:defRPr sz="4800">
                <a:solidFill>
                  <a:schemeClr val="tx1"/>
                </a:solidFill>
                <a:latin typeface="Times New Roman" pitchFamily="18" charset="0"/>
              </a:defRPr>
            </a:lvl2pPr>
            <a:lvl3pPr marL="1143000" indent="-228600" eaLnBrk="0" hangingPunct="0">
              <a:defRPr sz="4800">
                <a:solidFill>
                  <a:schemeClr val="tx1"/>
                </a:solidFill>
                <a:latin typeface="Times New Roman" pitchFamily="18" charset="0"/>
              </a:defRPr>
            </a:lvl3pPr>
            <a:lvl4pPr marL="1600200" indent="-228600" eaLnBrk="0" hangingPunct="0">
              <a:defRPr sz="4800">
                <a:solidFill>
                  <a:schemeClr val="tx1"/>
                </a:solidFill>
                <a:latin typeface="Times New Roman" pitchFamily="18" charset="0"/>
              </a:defRPr>
            </a:lvl4pPr>
            <a:lvl5pPr marL="2057400" indent="-228600" eaLnBrk="0" hangingPunct="0">
              <a:defRPr sz="4800">
                <a:solidFill>
                  <a:schemeClr val="tx1"/>
                </a:solidFill>
                <a:latin typeface="Times New Roman" pitchFamily="18" charset="0"/>
              </a:defRPr>
            </a:lvl5pPr>
            <a:lvl6pPr marL="2514600" indent="-228600" eaLnBrk="0" fontAlgn="base" hangingPunct="0">
              <a:spcBef>
                <a:spcPct val="0"/>
              </a:spcBef>
              <a:spcAft>
                <a:spcPct val="0"/>
              </a:spcAft>
              <a:defRPr sz="4800">
                <a:solidFill>
                  <a:schemeClr val="tx1"/>
                </a:solidFill>
                <a:latin typeface="Times New Roman" pitchFamily="18" charset="0"/>
              </a:defRPr>
            </a:lvl6pPr>
            <a:lvl7pPr marL="2971800" indent="-228600" eaLnBrk="0" fontAlgn="base" hangingPunct="0">
              <a:spcBef>
                <a:spcPct val="0"/>
              </a:spcBef>
              <a:spcAft>
                <a:spcPct val="0"/>
              </a:spcAft>
              <a:defRPr sz="4800">
                <a:solidFill>
                  <a:schemeClr val="tx1"/>
                </a:solidFill>
                <a:latin typeface="Times New Roman" pitchFamily="18" charset="0"/>
              </a:defRPr>
            </a:lvl7pPr>
            <a:lvl8pPr marL="3429000" indent="-228600" eaLnBrk="0" fontAlgn="base" hangingPunct="0">
              <a:spcBef>
                <a:spcPct val="0"/>
              </a:spcBef>
              <a:spcAft>
                <a:spcPct val="0"/>
              </a:spcAft>
              <a:defRPr sz="4800">
                <a:solidFill>
                  <a:schemeClr val="tx1"/>
                </a:solidFill>
                <a:latin typeface="Times New Roman" pitchFamily="18" charset="0"/>
              </a:defRPr>
            </a:lvl8pPr>
            <a:lvl9pPr marL="3886200" indent="-228600" eaLnBrk="0" fontAlgn="base" hangingPunct="0">
              <a:spcBef>
                <a:spcPct val="0"/>
              </a:spcBef>
              <a:spcAft>
                <a:spcPct val="0"/>
              </a:spcAft>
              <a:defRPr sz="4800">
                <a:solidFill>
                  <a:schemeClr val="tx1"/>
                </a:solidFill>
                <a:latin typeface="Times New Roman" pitchFamily="18" charset="0"/>
              </a:defRPr>
            </a:lvl9pPr>
          </a:lstStyle>
          <a:p>
            <a:pPr algn="ctr" eaLnBrk="1" hangingPunct="1"/>
            <a:r>
              <a:rPr lang="en-US" sz="6000" dirty="0" err="1">
                <a:solidFill>
                  <a:srgbClr val="002060"/>
                </a:solidFill>
                <a:latin typeface="SVN-Caprica Script" pitchFamily="2" charset="0"/>
              </a:rPr>
              <a:t>Câu</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chuyện</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trên</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có</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nội</a:t>
            </a:r>
            <a:r>
              <a:rPr lang="en-US" sz="6000" dirty="0">
                <a:solidFill>
                  <a:srgbClr val="002060"/>
                </a:solidFill>
                <a:latin typeface="SVN-Caprica Script" pitchFamily="2" charset="0"/>
              </a:rPr>
              <a:t> dung </a:t>
            </a:r>
            <a:r>
              <a:rPr lang="en-US" sz="6000" dirty="0" err="1">
                <a:solidFill>
                  <a:srgbClr val="002060"/>
                </a:solidFill>
                <a:latin typeface="SVN-Caprica Script" pitchFamily="2" charset="0"/>
              </a:rPr>
              <a:t>giống</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với</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câu</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chuyện</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cổ</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tích</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nào</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em</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đã</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biết</a:t>
            </a:r>
            <a:r>
              <a:rPr lang="en-US" sz="6000" dirty="0">
                <a:solidFill>
                  <a:srgbClr val="002060"/>
                </a:solidFill>
                <a:latin typeface="SVN-Caprica Script" pitchFamily="2" charset="0"/>
              </a:rPr>
              <a:t>?</a:t>
            </a:r>
          </a:p>
        </p:txBody>
      </p:sp>
      <p:grpSp>
        <p:nvGrpSpPr>
          <p:cNvPr id="55" name="PA_库_组合 152">
            <a:extLst>
              <a:ext uri="{FF2B5EF4-FFF2-40B4-BE49-F238E27FC236}">
                <a16:creationId xmlns:a16="http://schemas.microsoft.com/office/drawing/2014/main" id="{04ED7677-BAD5-4FF3-8811-B792D17896C3}"/>
              </a:ext>
            </a:extLst>
          </p:cNvPr>
          <p:cNvGrpSpPr/>
          <p:nvPr>
            <p:custDataLst>
              <p:tags r:id="rId1"/>
            </p:custDataLst>
          </p:nvPr>
        </p:nvGrpSpPr>
        <p:grpSpPr>
          <a:xfrm>
            <a:off x="15893655" y="3739174"/>
            <a:ext cx="1445154" cy="2890312"/>
            <a:chOff x="3322638" y="1138238"/>
            <a:chExt cx="984249" cy="1968500"/>
          </a:xfrm>
        </p:grpSpPr>
        <p:sp>
          <p:nvSpPr>
            <p:cNvPr id="56" name="Freeform 111">
              <a:extLst>
                <a:ext uri="{FF2B5EF4-FFF2-40B4-BE49-F238E27FC236}">
                  <a16:creationId xmlns:a16="http://schemas.microsoft.com/office/drawing/2014/main" id="{17B7B02E-A83D-42DC-A129-1B823AFFED0D}"/>
                </a:ext>
              </a:extLst>
            </p:cNvPr>
            <p:cNvSpPr>
              <a:spLocks/>
            </p:cNvSpPr>
            <p:nvPr/>
          </p:nvSpPr>
          <p:spPr bwMode="auto">
            <a:xfrm>
              <a:off x="3322638" y="2020888"/>
              <a:ext cx="161925" cy="266700"/>
            </a:xfrm>
            <a:custGeom>
              <a:avLst/>
              <a:gdLst>
                <a:gd name="T0" fmla="*/ 13 w 43"/>
                <a:gd name="T1" fmla="*/ 4 h 71"/>
                <a:gd name="T2" fmla="*/ 43 w 43"/>
                <a:gd name="T3" fmla="*/ 70 h 71"/>
                <a:gd name="T4" fmla="*/ 42 w 43"/>
                <a:gd name="T5" fmla="*/ 71 h 71"/>
                <a:gd name="T6" fmla="*/ 40 w 43"/>
                <a:gd name="T7" fmla="*/ 70 h 71"/>
                <a:gd name="T8" fmla="*/ 34 w 43"/>
                <a:gd name="T9" fmla="*/ 64 h 71"/>
                <a:gd name="T10" fmla="*/ 0 w 43"/>
                <a:gd name="T11" fmla="*/ 0 h 71"/>
                <a:gd name="T12" fmla="*/ 13 w 43"/>
                <a:gd name="T13" fmla="*/ 4 h 71"/>
              </a:gdLst>
              <a:ahLst/>
              <a:cxnLst>
                <a:cxn ang="0">
                  <a:pos x="T0" y="T1"/>
                </a:cxn>
                <a:cxn ang="0">
                  <a:pos x="T2" y="T3"/>
                </a:cxn>
                <a:cxn ang="0">
                  <a:pos x="T4" y="T5"/>
                </a:cxn>
                <a:cxn ang="0">
                  <a:pos x="T6" y="T7"/>
                </a:cxn>
                <a:cxn ang="0">
                  <a:pos x="T8" y="T9"/>
                </a:cxn>
                <a:cxn ang="0">
                  <a:pos x="T10" y="T11"/>
                </a:cxn>
                <a:cxn ang="0">
                  <a:pos x="T12" y="T13"/>
                </a:cxn>
              </a:cxnLst>
              <a:rect l="0" t="0" r="r" b="b"/>
              <a:pathLst>
                <a:path w="43" h="71">
                  <a:moveTo>
                    <a:pt x="13" y="4"/>
                  </a:moveTo>
                  <a:cubicBezTo>
                    <a:pt x="32" y="22"/>
                    <a:pt x="35" y="47"/>
                    <a:pt x="43" y="70"/>
                  </a:cubicBezTo>
                  <a:cubicBezTo>
                    <a:pt x="43" y="70"/>
                    <a:pt x="42" y="71"/>
                    <a:pt x="42" y="71"/>
                  </a:cubicBezTo>
                  <a:cubicBezTo>
                    <a:pt x="41" y="71"/>
                    <a:pt x="41" y="71"/>
                    <a:pt x="40" y="70"/>
                  </a:cubicBezTo>
                  <a:cubicBezTo>
                    <a:pt x="38" y="68"/>
                    <a:pt x="37" y="65"/>
                    <a:pt x="34" y="64"/>
                  </a:cubicBezTo>
                  <a:cubicBezTo>
                    <a:pt x="4" y="53"/>
                    <a:pt x="6" y="25"/>
                    <a:pt x="0" y="0"/>
                  </a:cubicBezTo>
                  <a:cubicBezTo>
                    <a:pt x="6" y="2"/>
                    <a:pt x="9" y="3"/>
                    <a:pt x="13" y="4"/>
                  </a:cubicBezTo>
                  <a:close/>
                </a:path>
              </a:pathLst>
            </a:custGeom>
            <a:solidFill>
              <a:srgbClr val="0C6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Freeform 112">
              <a:extLst>
                <a:ext uri="{FF2B5EF4-FFF2-40B4-BE49-F238E27FC236}">
                  <a16:creationId xmlns:a16="http://schemas.microsoft.com/office/drawing/2014/main" id="{87C1AAF9-BB7B-46FF-9326-09CA7DB0E15B}"/>
                </a:ext>
              </a:extLst>
            </p:cNvPr>
            <p:cNvSpPr>
              <a:spLocks/>
            </p:cNvSpPr>
            <p:nvPr/>
          </p:nvSpPr>
          <p:spPr bwMode="auto">
            <a:xfrm>
              <a:off x="3341688" y="2284413"/>
              <a:ext cx="214312" cy="104775"/>
            </a:xfrm>
            <a:custGeom>
              <a:avLst/>
              <a:gdLst>
                <a:gd name="T0" fmla="*/ 38 w 57"/>
                <a:gd name="T1" fmla="*/ 0 h 28"/>
                <a:gd name="T2" fmla="*/ 44 w 57"/>
                <a:gd name="T3" fmla="*/ 3 h 28"/>
                <a:gd name="T4" fmla="*/ 57 w 57"/>
                <a:gd name="T5" fmla="*/ 18 h 28"/>
                <a:gd name="T6" fmla="*/ 53 w 57"/>
                <a:gd name="T7" fmla="*/ 22 h 28"/>
                <a:gd name="T8" fmla="*/ 23 w 57"/>
                <a:gd name="T9" fmla="*/ 24 h 28"/>
                <a:gd name="T10" fmla="*/ 20 w 57"/>
                <a:gd name="T11" fmla="*/ 24 h 28"/>
                <a:gd name="T12" fmla="*/ 8 w 57"/>
                <a:gd name="T13" fmla="*/ 9 h 28"/>
                <a:gd name="T14" fmla="*/ 26 w 57"/>
                <a:gd name="T15" fmla="*/ 6 h 28"/>
                <a:gd name="T16" fmla="*/ 38 w 57"/>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28">
                  <a:moveTo>
                    <a:pt x="38" y="0"/>
                  </a:moveTo>
                  <a:cubicBezTo>
                    <a:pt x="40" y="1"/>
                    <a:pt x="42" y="2"/>
                    <a:pt x="44" y="3"/>
                  </a:cubicBezTo>
                  <a:cubicBezTo>
                    <a:pt x="50" y="6"/>
                    <a:pt x="56" y="10"/>
                    <a:pt x="57" y="18"/>
                  </a:cubicBezTo>
                  <a:cubicBezTo>
                    <a:pt x="56" y="20"/>
                    <a:pt x="55" y="22"/>
                    <a:pt x="53" y="22"/>
                  </a:cubicBezTo>
                  <a:cubicBezTo>
                    <a:pt x="43" y="25"/>
                    <a:pt x="33" y="28"/>
                    <a:pt x="23" y="24"/>
                  </a:cubicBezTo>
                  <a:cubicBezTo>
                    <a:pt x="22" y="24"/>
                    <a:pt x="21" y="24"/>
                    <a:pt x="20" y="24"/>
                  </a:cubicBezTo>
                  <a:cubicBezTo>
                    <a:pt x="18" y="18"/>
                    <a:pt x="0" y="24"/>
                    <a:pt x="8" y="9"/>
                  </a:cubicBezTo>
                  <a:cubicBezTo>
                    <a:pt x="14" y="8"/>
                    <a:pt x="20" y="7"/>
                    <a:pt x="26" y="6"/>
                  </a:cubicBezTo>
                  <a:cubicBezTo>
                    <a:pt x="33" y="10"/>
                    <a:pt x="37" y="8"/>
                    <a:pt x="38" y="0"/>
                  </a:cubicBezTo>
                  <a:close/>
                </a:path>
              </a:pathLst>
            </a:custGeom>
            <a:solidFill>
              <a:srgbClr val="0A58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120">
              <a:extLst>
                <a:ext uri="{FF2B5EF4-FFF2-40B4-BE49-F238E27FC236}">
                  <a16:creationId xmlns:a16="http://schemas.microsoft.com/office/drawing/2014/main" id="{F79FAECA-3935-4F98-8811-71A12C5399D6}"/>
                </a:ext>
              </a:extLst>
            </p:cNvPr>
            <p:cNvSpPr>
              <a:spLocks/>
            </p:cNvSpPr>
            <p:nvPr/>
          </p:nvSpPr>
          <p:spPr bwMode="auto">
            <a:xfrm>
              <a:off x="3529013" y="2336801"/>
              <a:ext cx="420687" cy="525463"/>
            </a:xfrm>
            <a:custGeom>
              <a:avLst/>
              <a:gdLst>
                <a:gd name="T0" fmla="*/ 61 w 112"/>
                <a:gd name="T1" fmla="*/ 117 h 140"/>
                <a:gd name="T2" fmla="*/ 23 w 112"/>
                <a:gd name="T3" fmla="*/ 97 h 140"/>
                <a:gd name="T4" fmla="*/ 23 w 112"/>
                <a:gd name="T5" fmla="*/ 95 h 140"/>
                <a:gd name="T6" fmla="*/ 42 w 112"/>
                <a:gd name="T7" fmla="*/ 67 h 140"/>
                <a:gd name="T8" fmla="*/ 35 w 112"/>
                <a:gd name="T9" fmla="*/ 46 h 140"/>
                <a:gd name="T10" fmla="*/ 10 w 112"/>
                <a:gd name="T11" fmla="*/ 21 h 140"/>
                <a:gd name="T12" fmla="*/ 3 w 112"/>
                <a:gd name="T13" fmla="*/ 6 h 140"/>
                <a:gd name="T14" fmla="*/ 5 w 112"/>
                <a:gd name="T15" fmla="*/ 4 h 140"/>
                <a:gd name="T16" fmla="*/ 19 w 112"/>
                <a:gd name="T17" fmla="*/ 8 h 140"/>
                <a:gd name="T18" fmla="*/ 36 w 112"/>
                <a:gd name="T19" fmla="*/ 12 h 140"/>
                <a:gd name="T20" fmla="*/ 59 w 112"/>
                <a:gd name="T21" fmla="*/ 11 h 140"/>
                <a:gd name="T22" fmla="*/ 63 w 112"/>
                <a:gd name="T23" fmla="*/ 33 h 140"/>
                <a:gd name="T24" fmla="*/ 98 w 112"/>
                <a:gd name="T25" fmla="*/ 107 h 140"/>
                <a:gd name="T26" fmla="*/ 112 w 112"/>
                <a:gd name="T27" fmla="*/ 126 h 140"/>
                <a:gd name="T28" fmla="*/ 104 w 112"/>
                <a:gd name="T29" fmla="*/ 135 h 140"/>
                <a:gd name="T30" fmla="*/ 81 w 112"/>
                <a:gd name="T31" fmla="*/ 136 h 140"/>
                <a:gd name="T32" fmla="*/ 61 w 112"/>
                <a:gd name="T33" fmla="*/ 117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140">
                  <a:moveTo>
                    <a:pt x="61" y="117"/>
                  </a:moveTo>
                  <a:cubicBezTo>
                    <a:pt x="50" y="106"/>
                    <a:pt x="36" y="102"/>
                    <a:pt x="23" y="97"/>
                  </a:cubicBezTo>
                  <a:cubicBezTo>
                    <a:pt x="23" y="96"/>
                    <a:pt x="23" y="96"/>
                    <a:pt x="23" y="95"/>
                  </a:cubicBezTo>
                  <a:cubicBezTo>
                    <a:pt x="50" y="94"/>
                    <a:pt x="50" y="94"/>
                    <a:pt x="42" y="67"/>
                  </a:cubicBezTo>
                  <a:cubicBezTo>
                    <a:pt x="40" y="60"/>
                    <a:pt x="37" y="53"/>
                    <a:pt x="35" y="46"/>
                  </a:cubicBezTo>
                  <a:cubicBezTo>
                    <a:pt x="29" y="36"/>
                    <a:pt x="18" y="30"/>
                    <a:pt x="10" y="21"/>
                  </a:cubicBezTo>
                  <a:cubicBezTo>
                    <a:pt x="7" y="17"/>
                    <a:pt x="0" y="14"/>
                    <a:pt x="3" y="6"/>
                  </a:cubicBezTo>
                  <a:cubicBezTo>
                    <a:pt x="4" y="5"/>
                    <a:pt x="4" y="5"/>
                    <a:pt x="5" y="4"/>
                  </a:cubicBezTo>
                  <a:cubicBezTo>
                    <a:pt x="11" y="0"/>
                    <a:pt x="15" y="5"/>
                    <a:pt x="19" y="8"/>
                  </a:cubicBezTo>
                  <a:cubicBezTo>
                    <a:pt x="24" y="12"/>
                    <a:pt x="30" y="13"/>
                    <a:pt x="36" y="12"/>
                  </a:cubicBezTo>
                  <a:cubicBezTo>
                    <a:pt x="44" y="21"/>
                    <a:pt x="51" y="8"/>
                    <a:pt x="59" y="11"/>
                  </a:cubicBezTo>
                  <a:cubicBezTo>
                    <a:pt x="62" y="18"/>
                    <a:pt x="60" y="26"/>
                    <a:pt x="63" y="33"/>
                  </a:cubicBezTo>
                  <a:cubicBezTo>
                    <a:pt x="65" y="62"/>
                    <a:pt x="80" y="85"/>
                    <a:pt x="98" y="107"/>
                  </a:cubicBezTo>
                  <a:cubicBezTo>
                    <a:pt x="103" y="113"/>
                    <a:pt x="109" y="119"/>
                    <a:pt x="112" y="126"/>
                  </a:cubicBezTo>
                  <a:cubicBezTo>
                    <a:pt x="112" y="132"/>
                    <a:pt x="110" y="140"/>
                    <a:pt x="104" y="135"/>
                  </a:cubicBezTo>
                  <a:cubicBezTo>
                    <a:pt x="94" y="128"/>
                    <a:pt x="88" y="130"/>
                    <a:pt x="81" y="136"/>
                  </a:cubicBezTo>
                  <a:cubicBezTo>
                    <a:pt x="74" y="130"/>
                    <a:pt x="68" y="124"/>
                    <a:pt x="61" y="117"/>
                  </a:cubicBezTo>
                  <a:close/>
                </a:path>
              </a:pathLst>
            </a:custGeom>
            <a:solidFill>
              <a:srgbClr val="4133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122">
              <a:extLst>
                <a:ext uri="{FF2B5EF4-FFF2-40B4-BE49-F238E27FC236}">
                  <a16:creationId xmlns:a16="http://schemas.microsoft.com/office/drawing/2014/main" id="{0C8A91B6-5224-4745-8306-483834D533D6}"/>
                </a:ext>
              </a:extLst>
            </p:cNvPr>
            <p:cNvSpPr>
              <a:spLocks/>
            </p:cNvSpPr>
            <p:nvPr/>
          </p:nvSpPr>
          <p:spPr bwMode="auto">
            <a:xfrm>
              <a:off x="3352800" y="2584451"/>
              <a:ext cx="266700" cy="131763"/>
            </a:xfrm>
            <a:custGeom>
              <a:avLst/>
              <a:gdLst>
                <a:gd name="T0" fmla="*/ 70 w 71"/>
                <a:gd name="T1" fmla="*/ 29 h 35"/>
                <a:gd name="T2" fmla="*/ 70 w 71"/>
                <a:gd name="T3" fmla="*/ 31 h 35"/>
                <a:gd name="T4" fmla="*/ 59 w 71"/>
                <a:gd name="T5" fmla="*/ 34 h 35"/>
                <a:gd name="T6" fmla="*/ 57 w 71"/>
                <a:gd name="T7" fmla="*/ 35 h 35"/>
                <a:gd name="T8" fmla="*/ 56 w 71"/>
                <a:gd name="T9" fmla="*/ 34 h 35"/>
                <a:gd name="T10" fmla="*/ 39 w 71"/>
                <a:gd name="T11" fmla="*/ 28 h 35"/>
                <a:gd name="T12" fmla="*/ 0 w 71"/>
                <a:gd name="T13" fmla="*/ 5 h 35"/>
                <a:gd name="T14" fmla="*/ 36 w 71"/>
                <a:gd name="T15" fmla="*/ 18 h 35"/>
                <a:gd name="T16" fmla="*/ 45 w 71"/>
                <a:gd name="T17" fmla="*/ 0 h 35"/>
                <a:gd name="T18" fmla="*/ 50 w 71"/>
                <a:gd name="T19" fmla="*/ 8 h 35"/>
                <a:gd name="T20" fmla="*/ 70 w 71"/>
                <a:gd name="T21" fmla="*/ 2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1" h="35">
                  <a:moveTo>
                    <a:pt x="70" y="29"/>
                  </a:moveTo>
                  <a:cubicBezTo>
                    <a:pt x="71" y="30"/>
                    <a:pt x="71" y="30"/>
                    <a:pt x="70" y="31"/>
                  </a:cubicBezTo>
                  <a:cubicBezTo>
                    <a:pt x="66" y="32"/>
                    <a:pt x="62" y="33"/>
                    <a:pt x="59" y="34"/>
                  </a:cubicBezTo>
                  <a:cubicBezTo>
                    <a:pt x="57" y="35"/>
                    <a:pt x="57" y="35"/>
                    <a:pt x="57" y="35"/>
                  </a:cubicBezTo>
                  <a:cubicBezTo>
                    <a:pt x="56" y="34"/>
                    <a:pt x="56" y="34"/>
                    <a:pt x="56" y="34"/>
                  </a:cubicBezTo>
                  <a:cubicBezTo>
                    <a:pt x="52" y="28"/>
                    <a:pt x="45" y="28"/>
                    <a:pt x="39" y="28"/>
                  </a:cubicBezTo>
                  <a:cubicBezTo>
                    <a:pt x="22" y="27"/>
                    <a:pt x="11" y="18"/>
                    <a:pt x="0" y="5"/>
                  </a:cubicBezTo>
                  <a:cubicBezTo>
                    <a:pt x="17" y="0"/>
                    <a:pt x="27" y="8"/>
                    <a:pt x="36" y="18"/>
                  </a:cubicBezTo>
                  <a:cubicBezTo>
                    <a:pt x="40" y="12"/>
                    <a:pt x="39" y="5"/>
                    <a:pt x="45" y="0"/>
                  </a:cubicBezTo>
                  <a:cubicBezTo>
                    <a:pt x="49" y="1"/>
                    <a:pt x="50" y="5"/>
                    <a:pt x="50" y="8"/>
                  </a:cubicBezTo>
                  <a:cubicBezTo>
                    <a:pt x="45" y="26"/>
                    <a:pt x="56" y="29"/>
                    <a:pt x="70" y="29"/>
                  </a:cubicBezTo>
                  <a:close/>
                </a:path>
              </a:pathLst>
            </a:custGeom>
            <a:solidFill>
              <a:srgbClr val="1E7C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123">
              <a:extLst>
                <a:ext uri="{FF2B5EF4-FFF2-40B4-BE49-F238E27FC236}">
                  <a16:creationId xmlns:a16="http://schemas.microsoft.com/office/drawing/2014/main" id="{04338D7D-88DE-4EEB-A4DE-0F48721C7DBD}"/>
                </a:ext>
              </a:extLst>
            </p:cNvPr>
            <p:cNvSpPr>
              <a:spLocks/>
            </p:cNvSpPr>
            <p:nvPr/>
          </p:nvSpPr>
          <p:spPr bwMode="auto">
            <a:xfrm>
              <a:off x="3468688" y="2713038"/>
              <a:ext cx="109537" cy="134938"/>
            </a:xfrm>
            <a:custGeom>
              <a:avLst/>
              <a:gdLst>
                <a:gd name="T0" fmla="*/ 25 w 29"/>
                <a:gd name="T1" fmla="*/ 0 h 36"/>
                <a:gd name="T2" fmla="*/ 28 w 29"/>
                <a:gd name="T3" fmla="*/ 0 h 36"/>
                <a:gd name="T4" fmla="*/ 22 w 29"/>
                <a:gd name="T5" fmla="*/ 22 h 36"/>
                <a:gd name="T6" fmla="*/ 7 w 29"/>
                <a:gd name="T7" fmla="*/ 34 h 36"/>
                <a:gd name="T8" fmla="*/ 4 w 29"/>
                <a:gd name="T9" fmla="*/ 15 h 36"/>
                <a:gd name="T10" fmla="*/ 25 w 29"/>
                <a:gd name="T11" fmla="*/ 0 h 36"/>
              </a:gdLst>
              <a:ahLst/>
              <a:cxnLst>
                <a:cxn ang="0">
                  <a:pos x="T0" y="T1"/>
                </a:cxn>
                <a:cxn ang="0">
                  <a:pos x="T2" y="T3"/>
                </a:cxn>
                <a:cxn ang="0">
                  <a:pos x="T4" y="T5"/>
                </a:cxn>
                <a:cxn ang="0">
                  <a:pos x="T6" y="T7"/>
                </a:cxn>
                <a:cxn ang="0">
                  <a:pos x="T8" y="T9"/>
                </a:cxn>
                <a:cxn ang="0">
                  <a:pos x="T10" y="T11"/>
                </a:cxn>
              </a:cxnLst>
              <a:rect l="0" t="0" r="r" b="b"/>
              <a:pathLst>
                <a:path w="29" h="36">
                  <a:moveTo>
                    <a:pt x="25" y="0"/>
                  </a:moveTo>
                  <a:cubicBezTo>
                    <a:pt x="26" y="0"/>
                    <a:pt x="27" y="0"/>
                    <a:pt x="28" y="0"/>
                  </a:cubicBezTo>
                  <a:cubicBezTo>
                    <a:pt x="28" y="8"/>
                    <a:pt x="29" y="16"/>
                    <a:pt x="22" y="22"/>
                  </a:cubicBezTo>
                  <a:cubicBezTo>
                    <a:pt x="18" y="27"/>
                    <a:pt x="12" y="36"/>
                    <a:pt x="7" y="34"/>
                  </a:cubicBezTo>
                  <a:cubicBezTo>
                    <a:pt x="0" y="31"/>
                    <a:pt x="5" y="22"/>
                    <a:pt x="4" y="15"/>
                  </a:cubicBezTo>
                  <a:cubicBezTo>
                    <a:pt x="9" y="7"/>
                    <a:pt x="17" y="3"/>
                    <a:pt x="25" y="0"/>
                  </a:cubicBezTo>
                  <a:close/>
                </a:path>
              </a:pathLst>
            </a:custGeom>
            <a:solidFill>
              <a:srgbClr val="1876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Freeform 134">
              <a:extLst>
                <a:ext uri="{FF2B5EF4-FFF2-40B4-BE49-F238E27FC236}">
                  <a16:creationId xmlns:a16="http://schemas.microsoft.com/office/drawing/2014/main" id="{F7959D58-A38E-4DB5-9DE7-C23AD449431F}"/>
                </a:ext>
              </a:extLst>
            </p:cNvPr>
            <p:cNvSpPr>
              <a:spLocks/>
            </p:cNvSpPr>
            <p:nvPr/>
          </p:nvSpPr>
          <p:spPr bwMode="auto">
            <a:xfrm>
              <a:off x="3675063" y="1138238"/>
              <a:ext cx="98425" cy="252413"/>
            </a:xfrm>
            <a:custGeom>
              <a:avLst/>
              <a:gdLst>
                <a:gd name="T0" fmla="*/ 12 w 26"/>
                <a:gd name="T1" fmla="*/ 2 h 67"/>
                <a:gd name="T2" fmla="*/ 23 w 26"/>
                <a:gd name="T3" fmla="*/ 65 h 67"/>
                <a:gd name="T4" fmla="*/ 18 w 26"/>
                <a:gd name="T5" fmla="*/ 65 h 67"/>
                <a:gd name="T6" fmla="*/ 3 w 26"/>
                <a:gd name="T7" fmla="*/ 13 h 67"/>
                <a:gd name="T8" fmla="*/ 12 w 26"/>
                <a:gd name="T9" fmla="*/ 2 h 67"/>
              </a:gdLst>
              <a:ahLst/>
              <a:cxnLst>
                <a:cxn ang="0">
                  <a:pos x="T0" y="T1"/>
                </a:cxn>
                <a:cxn ang="0">
                  <a:pos x="T2" y="T3"/>
                </a:cxn>
                <a:cxn ang="0">
                  <a:pos x="T4" y="T5"/>
                </a:cxn>
                <a:cxn ang="0">
                  <a:pos x="T6" y="T7"/>
                </a:cxn>
                <a:cxn ang="0">
                  <a:pos x="T8" y="T9"/>
                </a:cxn>
              </a:cxnLst>
              <a:rect l="0" t="0" r="r" b="b"/>
              <a:pathLst>
                <a:path w="26" h="67">
                  <a:moveTo>
                    <a:pt x="12" y="2"/>
                  </a:moveTo>
                  <a:cubicBezTo>
                    <a:pt x="25" y="22"/>
                    <a:pt x="26" y="43"/>
                    <a:pt x="23" y="65"/>
                  </a:cubicBezTo>
                  <a:cubicBezTo>
                    <a:pt x="22" y="67"/>
                    <a:pt x="20" y="67"/>
                    <a:pt x="18" y="65"/>
                  </a:cubicBezTo>
                  <a:cubicBezTo>
                    <a:pt x="9" y="49"/>
                    <a:pt x="0" y="33"/>
                    <a:pt x="3" y="13"/>
                  </a:cubicBezTo>
                  <a:cubicBezTo>
                    <a:pt x="4" y="9"/>
                    <a:pt x="1" y="0"/>
                    <a:pt x="12" y="2"/>
                  </a:cubicBezTo>
                  <a:close/>
                </a:path>
              </a:pathLst>
            </a:custGeom>
            <a:solidFill>
              <a:srgbClr val="1673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Freeform 136">
              <a:extLst>
                <a:ext uri="{FF2B5EF4-FFF2-40B4-BE49-F238E27FC236}">
                  <a16:creationId xmlns:a16="http://schemas.microsoft.com/office/drawing/2014/main" id="{B9BA3B9E-CB9D-45F8-8E51-B157AF79233B}"/>
                </a:ext>
              </a:extLst>
            </p:cNvPr>
            <p:cNvSpPr>
              <a:spLocks/>
            </p:cNvSpPr>
            <p:nvPr/>
          </p:nvSpPr>
          <p:spPr bwMode="auto">
            <a:xfrm>
              <a:off x="3487738" y="1371601"/>
              <a:ext cx="112712" cy="176213"/>
            </a:xfrm>
            <a:custGeom>
              <a:avLst/>
              <a:gdLst>
                <a:gd name="T0" fmla="*/ 26 w 30"/>
                <a:gd name="T1" fmla="*/ 21 h 47"/>
                <a:gd name="T2" fmla="*/ 29 w 30"/>
                <a:gd name="T3" fmla="*/ 45 h 47"/>
                <a:gd name="T4" fmla="*/ 23 w 30"/>
                <a:gd name="T5" fmla="*/ 45 h 47"/>
                <a:gd name="T6" fmla="*/ 2 w 30"/>
                <a:gd name="T7" fmla="*/ 4 h 47"/>
                <a:gd name="T8" fmla="*/ 8 w 30"/>
                <a:gd name="T9" fmla="*/ 3 h 47"/>
                <a:gd name="T10" fmla="*/ 26 w 30"/>
                <a:gd name="T11" fmla="*/ 21 h 47"/>
              </a:gdLst>
              <a:ahLst/>
              <a:cxnLst>
                <a:cxn ang="0">
                  <a:pos x="T0" y="T1"/>
                </a:cxn>
                <a:cxn ang="0">
                  <a:pos x="T2" y="T3"/>
                </a:cxn>
                <a:cxn ang="0">
                  <a:pos x="T4" y="T5"/>
                </a:cxn>
                <a:cxn ang="0">
                  <a:pos x="T6" y="T7"/>
                </a:cxn>
                <a:cxn ang="0">
                  <a:pos x="T8" y="T9"/>
                </a:cxn>
                <a:cxn ang="0">
                  <a:pos x="T10" y="T11"/>
                </a:cxn>
              </a:cxnLst>
              <a:rect l="0" t="0" r="r" b="b"/>
              <a:pathLst>
                <a:path w="30" h="47">
                  <a:moveTo>
                    <a:pt x="26" y="21"/>
                  </a:moveTo>
                  <a:cubicBezTo>
                    <a:pt x="30" y="29"/>
                    <a:pt x="29" y="37"/>
                    <a:pt x="29" y="45"/>
                  </a:cubicBezTo>
                  <a:cubicBezTo>
                    <a:pt x="27" y="47"/>
                    <a:pt x="25" y="47"/>
                    <a:pt x="23" y="45"/>
                  </a:cubicBezTo>
                  <a:cubicBezTo>
                    <a:pt x="11" y="38"/>
                    <a:pt x="0" y="16"/>
                    <a:pt x="2" y="4"/>
                  </a:cubicBezTo>
                  <a:cubicBezTo>
                    <a:pt x="3" y="0"/>
                    <a:pt x="6" y="3"/>
                    <a:pt x="8" y="3"/>
                  </a:cubicBezTo>
                  <a:cubicBezTo>
                    <a:pt x="14" y="9"/>
                    <a:pt x="20" y="15"/>
                    <a:pt x="26" y="21"/>
                  </a:cubicBezTo>
                  <a:close/>
                </a:path>
              </a:pathLst>
            </a:custGeom>
            <a:solidFill>
              <a:srgbClr val="116F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Freeform 137">
              <a:extLst>
                <a:ext uri="{FF2B5EF4-FFF2-40B4-BE49-F238E27FC236}">
                  <a16:creationId xmlns:a16="http://schemas.microsoft.com/office/drawing/2014/main" id="{50E57354-84A8-4FDF-A022-146886E430E7}"/>
                </a:ext>
              </a:extLst>
            </p:cNvPr>
            <p:cNvSpPr>
              <a:spLocks/>
            </p:cNvSpPr>
            <p:nvPr/>
          </p:nvSpPr>
          <p:spPr bwMode="auto">
            <a:xfrm>
              <a:off x="3732213" y="1382713"/>
              <a:ext cx="74612" cy="260350"/>
            </a:xfrm>
            <a:custGeom>
              <a:avLst/>
              <a:gdLst>
                <a:gd name="T0" fmla="*/ 3 w 20"/>
                <a:gd name="T1" fmla="*/ 0 h 69"/>
                <a:gd name="T2" fmla="*/ 8 w 20"/>
                <a:gd name="T3" fmla="*/ 0 h 69"/>
                <a:gd name="T4" fmla="*/ 12 w 20"/>
                <a:gd name="T5" fmla="*/ 5 h 69"/>
                <a:gd name="T6" fmla="*/ 15 w 20"/>
                <a:gd name="T7" fmla="*/ 9 h 69"/>
                <a:gd name="T8" fmla="*/ 20 w 20"/>
                <a:gd name="T9" fmla="*/ 55 h 69"/>
                <a:gd name="T10" fmla="*/ 9 w 20"/>
                <a:gd name="T11" fmla="*/ 69 h 69"/>
                <a:gd name="T12" fmla="*/ 2 w 20"/>
                <a:gd name="T13" fmla="*/ 19 h 69"/>
                <a:gd name="T14" fmla="*/ 5 w 20"/>
                <a:gd name="T15" fmla="*/ 11 h 69"/>
                <a:gd name="T16" fmla="*/ 3 w 20"/>
                <a:gd name="T17"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69">
                  <a:moveTo>
                    <a:pt x="3" y="0"/>
                  </a:moveTo>
                  <a:cubicBezTo>
                    <a:pt x="5" y="0"/>
                    <a:pt x="7" y="0"/>
                    <a:pt x="8" y="0"/>
                  </a:cubicBezTo>
                  <a:cubicBezTo>
                    <a:pt x="9" y="2"/>
                    <a:pt x="11" y="4"/>
                    <a:pt x="12" y="5"/>
                  </a:cubicBezTo>
                  <a:cubicBezTo>
                    <a:pt x="13" y="6"/>
                    <a:pt x="14" y="8"/>
                    <a:pt x="15" y="9"/>
                  </a:cubicBezTo>
                  <a:cubicBezTo>
                    <a:pt x="16" y="24"/>
                    <a:pt x="19" y="39"/>
                    <a:pt x="20" y="55"/>
                  </a:cubicBezTo>
                  <a:cubicBezTo>
                    <a:pt x="13" y="58"/>
                    <a:pt x="18" y="68"/>
                    <a:pt x="9" y="69"/>
                  </a:cubicBezTo>
                  <a:cubicBezTo>
                    <a:pt x="0" y="53"/>
                    <a:pt x="1" y="36"/>
                    <a:pt x="2" y="19"/>
                  </a:cubicBezTo>
                  <a:cubicBezTo>
                    <a:pt x="2" y="16"/>
                    <a:pt x="4" y="14"/>
                    <a:pt x="5" y="11"/>
                  </a:cubicBezTo>
                  <a:cubicBezTo>
                    <a:pt x="3" y="8"/>
                    <a:pt x="3" y="4"/>
                    <a:pt x="3" y="0"/>
                  </a:cubicBezTo>
                  <a:close/>
                </a:path>
              </a:pathLst>
            </a:custGeom>
            <a:solidFill>
              <a:srgbClr val="5349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Freeform 138">
              <a:extLst>
                <a:ext uri="{FF2B5EF4-FFF2-40B4-BE49-F238E27FC236}">
                  <a16:creationId xmlns:a16="http://schemas.microsoft.com/office/drawing/2014/main" id="{92398067-BE9D-483B-ABDD-F7B924F84DCB}"/>
                </a:ext>
              </a:extLst>
            </p:cNvPr>
            <p:cNvSpPr>
              <a:spLocks/>
            </p:cNvSpPr>
            <p:nvPr/>
          </p:nvSpPr>
          <p:spPr bwMode="auto">
            <a:xfrm>
              <a:off x="3622675" y="1360488"/>
              <a:ext cx="128587" cy="101600"/>
            </a:xfrm>
            <a:custGeom>
              <a:avLst/>
              <a:gdLst>
                <a:gd name="T0" fmla="*/ 34 w 34"/>
                <a:gd name="T1" fmla="*/ 17 h 27"/>
                <a:gd name="T2" fmla="*/ 34 w 34"/>
                <a:gd name="T3" fmla="*/ 24 h 27"/>
                <a:gd name="T4" fmla="*/ 26 w 34"/>
                <a:gd name="T5" fmla="*/ 24 h 27"/>
                <a:gd name="T6" fmla="*/ 8 w 34"/>
                <a:gd name="T7" fmla="*/ 12 h 27"/>
                <a:gd name="T8" fmla="*/ 5 w 34"/>
                <a:gd name="T9" fmla="*/ 0 h 27"/>
                <a:gd name="T10" fmla="*/ 34 w 34"/>
                <a:gd name="T11" fmla="*/ 17 h 27"/>
              </a:gdLst>
              <a:ahLst/>
              <a:cxnLst>
                <a:cxn ang="0">
                  <a:pos x="T0" y="T1"/>
                </a:cxn>
                <a:cxn ang="0">
                  <a:pos x="T2" y="T3"/>
                </a:cxn>
                <a:cxn ang="0">
                  <a:pos x="T4" y="T5"/>
                </a:cxn>
                <a:cxn ang="0">
                  <a:pos x="T6" y="T7"/>
                </a:cxn>
                <a:cxn ang="0">
                  <a:pos x="T8" y="T9"/>
                </a:cxn>
                <a:cxn ang="0">
                  <a:pos x="T10" y="T11"/>
                </a:cxn>
              </a:cxnLst>
              <a:rect l="0" t="0" r="r" b="b"/>
              <a:pathLst>
                <a:path w="34" h="27">
                  <a:moveTo>
                    <a:pt x="34" y="17"/>
                  </a:moveTo>
                  <a:cubicBezTo>
                    <a:pt x="34" y="20"/>
                    <a:pt x="34" y="22"/>
                    <a:pt x="34" y="24"/>
                  </a:cubicBezTo>
                  <a:cubicBezTo>
                    <a:pt x="31" y="27"/>
                    <a:pt x="29" y="26"/>
                    <a:pt x="26" y="24"/>
                  </a:cubicBezTo>
                  <a:cubicBezTo>
                    <a:pt x="20" y="20"/>
                    <a:pt x="14" y="16"/>
                    <a:pt x="8" y="12"/>
                  </a:cubicBezTo>
                  <a:cubicBezTo>
                    <a:pt x="5" y="9"/>
                    <a:pt x="0" y="5"/>
                    <a:pt x="5" y="0"/>
                  </a:cubicBezTo>
                  <a:cubicBezTo>
                    <a:pt x="16" y="3"/>
                    <a:pt x="25" y="10"/>
                    <a:pt x="34" y="17"/>
                  </a:cubicBezTo>
                  <a:close/>
                </a:path>
              </a:pathLst>
            </a:custGeom>
            <a:solidFill>
              <a:srgbClr val="1673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141">
              <a:extLst>
                <a:ext uri="{FF2B5EF4-FFF2-40B4-BE49-F238E27FC236}">
                  <a16:creationId xmlns:a16="http://schemas.microsoft.com/office/drawing/2014/main" id="{BD4D3B3F-6DDF-42B1-B6B3-62E44E7624D0}"/>
                </a:ext>
              </a:extLst>
            </p:cNvPr>
            <p:cNvSpPr>
              <a:spLocks/>
            </p:cNvSpPr>
            <p:nvPr/>
          </p:nvSpPr>
          <p:spPr bwMode="auto">
            <a:xfrm>
              <a:off x="3833813" y="2787651"/>
              <a:ext cx="250825" cy="222250"/>
            </a:xfrm>
            <a:custGeom>
              <a:avLst/>
              <a:gdLst>
                <a:gd name="T0" fmla="*/ 0 w 67"/>
                <a:gd name="T1" fmla="*/ 16 h 59"/>
                <a:gd name="T2" fmla="*/ 21 w 67"/>
                <a:gd name="T3" fmla="*/ 11 h 59"/>
                <a:gd name="T4" fmla="*/ 30 w 67"/>
                <a:gd name="T5" fmla="*/ 8 h 59"/>
                <a:gd name="T6" fmla="*/ 36 w 67"/>
                <a:gd name="T7" fmla="*/ 2 h 59"/>
                <a:gd name="T8" fmla="*/ 59 w 67"/>
                <a:gd name="T9" fmla="*/ 18 h 59"/>
                <a:gd name="T10" fmla="*/ 60 w 67"/>
                <a:gd name="T11" fmla="*/ 22 h 59"/>
                <a:gd name="T12" fmla="*/ 66 w 67"/>
                <a:gd name="T13" fmla="*/ 40 h 59"/>
                <a:gd name="T14" fmla="*/ 54 w 67"/>
                <a:gd name="T15" fmla="*/ 53 h 59"/>
                <a:gd name="T16" fmla="*/ 33 w 67"/>
                <a:gd name="T17" fmla="*/ 52 h 59"/>
                <a:gd name="T18" fmla="*/ 0 w 67"/>
                <a:gd name="T19" fmla="*/ 16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59">
                  <a:moveTo>
                    <a:pt x="0" y="16"/>
                  </a:moveTo>
                  <a:cubicBezTo>
                    <a:pt x="5" y="1"/>
                    <a:pt x="10" y="0"/>
                    <a:pt x="21" y="11"/>
                  </a:cubicBezTo>
                  <a:cubicBezTo>
                    <a:pt x="29" y="18"/>
                    <a:pt x="27" y="9"/>
                    <a:pt x="30" y="8"/>
                  </a:cubicBezTo>
                  <a:cubicBezTo>
                    <a:pt x="31" y="4"/>
                    <a:pt x="33" y="3"/>
                    <a:pt x="36" y="2"/>
                  </a:cubicBezTo>
                  <a:cubicBezTo>
                    <a:pt x="48" y="2"/>
                    <a:pt x="55" y="8"/>
                    <a:pt x="59" y="18"/>
                  </a:cubicBezTo>
                  <a:cubicBezTo>
                    <a:pt x="59" y="19"/>
                    <a:pt x="60" y="20"/>
                    <a:pt x="60" y="22"/>
                  </a:cubicBezTo>
                  <a:cubicBezTo>
                    <a:pt x="61" y="28"/>
                    <a:pt x="64" y="34"/>
                    <a:pt x="66" y="40"/>
                  </a:cubicBezTo>
                  <a:cubicBezTo>
                    <a:pt x="67" y="49"/>
                    <a:pt x="65" y="55"/>
                    <a:pt x="54" y="53"/>
                  </a:cubicBezTo>
                  <a:cubicBezTo>
                    <a:pt x="47" y="51"/>
                    <a:pt x="40" y="59"/>
                    <a:pt x="33" y="52"/>
                  </a:cubicBezTo>
                  <a:cubicBezTo>
                    <a:pt x="21" y="41"/>
                    <a:pt x="9" y="29"/>
                    <a:pt x="0" y="16"/>
                  </a:cubicBezTo>
                  <a:close/>
                </a:path>
              </a:pathLst>
            </a:custGeom>
            <a:solidFill>
              <a:srgbClr val="5841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Freeform 142">
              <a:extLst>
                <a:ext uri="{FF2B5EF4-FFF2-40B4-BE49-F238E27FC236}">
                  <a16:creationId xmlns:a16="http://schemas.microsoft.com/office/drawing/2014/main" id="{716C080A-B60E-45DD-9D4E-8DF22A4E978F}"/>
                </a:ext>
              </a:extLst>
            </p:cNvPr>
            <p:cNvSpPr>
              <a:spLocks/>
            </p:cNvSpPr>
            <p:nvPr/>
          </p:nvSpPr>
          <p:spPr bwMode="auto">
            <a:xfrm>
              <a:off x="3957638" y="2938463"/>
              <a:ext cx="206375" cy="168275"/>
            </a:xfrm>
            <a:custGeom>
              <a:avLst/>
              <a:gdLst>
                <a:gd name="T0" fmla="*/ 0 w 55"/>
                <a:gd name="T1" fmla="*/ 12 h 45"/>
                <a:gd name="T2" fmla="*/ 12 w 55"/>
                <a:gd name="T3" fmla="*/ 9 h 45"/>
                <a:gd name="T4" fmla="*/ 20 w 55"/>
                <a:gd name="T5" fmla="*/ 7 h 45"/>
                <a:gd name="T6" fmla="*/ 30 w 55"/>
                <a:gd name="T7" fmla="*/ 0 h 45"/>
                <a:gd name="T8" fmla="*/ 55 w 55"/>
                <a:gd name="T9" fmla="*/ 20 h 45"/>
                <a:gd name="T10" fmla="*/ 54 w 55"/>
                <a:gd name="T11" fmla="*/ 24 h 45"/>
                <a:gd name="T12" fmla="*/ 27 w 55"/>
                <a:gd name="T13" fmla="*/ 42 h 45"/>
                <a:gd name="T14" fmla="*/ 7 w 55"/>
                <a:gd name="T15" fmla="*/ 23 h 45"/>
                <a:gd name="T16" fmla="*/ 0 w 55"/>
                <a:gd name="T17" fmla="*/ 1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45">
                  <a:moveTo>
                    <a:pt x="0" y="12"/>
                  </a:moveTo>
                  <a:cubicBezTo>
                    <a:pt x="4" y="12"/>
                    <a:pt x="9" y="16"/>
                    <a:pt x="12" y="9"/>
                  </a:cubicBezTo>
                  <a:cubicBezTo>
                    <a:pt x="14" y="6"/>
                    <a:pt x="17" y="6"/>
                    <a:pt x="20" y="7"/>
                  </a:cubicBezTo>
                  <a:cubicBezTo>
                    <a:pt x="31" y="16"/>
                    <a:pt x="30" y="7"/>
                    <a:pt x="30" y="0"/>
                  </a:cubicBezTo>
                  <a:cubicBezTo>
                    <a:pt x="43" y="1"/>
                    <a:pt x="48" y="12"/>
                    <a:pt x="55" y="20"/>
                  </a:cubicBezTo>
                  <a:cubicBezTo>
                    <a:pt x="55" y="21"/>
                    <a:pt x="55" y="23"/>
                    <a:pt x="54" y="24"/>
                  </a:cubicBezTo>
                  <a:cubicBezTo>
                    <a:pt x="48" y="34"/>
                    <a:pt x="42" y="45"/>
                    <a:pt x="27" y="42"/>
                  </a:cubicBezTo>
                  <a:cubicBezTo>
                    <a:pt x="20" y="36"/>
                    <a:pt x="13" y="29"/>
                    <a:pt x="7" y="23"/>
                  </a:cubicBezTo>
                  <a:cubicBezTo>
                    <a:pt x="4" y="19"/>
                    <a:pt x="2" y="16"/>
                    <a:pt x="0" y="12"/>
                  </a:cubicBezTo>
                  <a:close/>
                </a:path>
              </a:pathLst>
            </a:custGeom>
            <a:solidFill>
              <a:srgbClr val="5C5D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164">
              <a:extLst>
                <a:ext uri="{FF2B5EF4-FFF2-40B4-BE49-F238E27FC236}">
                  <a16:creationId xmlns:a16="http://schemas.microsoft.com/office/drawing/2014/main" id="{41DF0FC7-0E77-4EAB-9EC1-4594CB7458A1}"/>
                </a:ext>
              </a:extLst>
            </p:cNvPr>
            <p:cNvSpPr>
              <a:spLocks/>
            </p:cNvSpPr>
            <p:nvPr/>
          </p:nvSpPr>
          <p:spPr bwMode="auto">
            <a:xfrm>
              <a:off x="3484563" y="1541463"/>
              <a:ext cx="127000" cy="82550"/>
            </a:xfrm>
            <a:custGeom>
              <a:avLst/>
              <a:gdLst>
                <a:gd name="T0" fmla="*/ 30 w 34"/>
                <a:gd name="T1" fmla="*/ 15 h 22"/>
                <a:gd name="T2" fmla="*/ 6 w 34"/>
                <a:gd name="T3" fmla="*/ 12 h 22"/>
                <a:gd name="T4" fmla="*/ 2 w 34"/>
                <a:gd name="T5" fmla="*/ 5 h 22"/>
                <a:gd name="T6" fmla="*/ 15 w 34"/>
                <a:gd name="T7" fmla="*/ 3 h 22"/>
                <a:gd name="T8" fmla="*/ 24 w 34"/>
                <a:gd name="T9" fmla="*/ 0 h 22"/>
                <a:gd name="T10" fmla="*/ 30 w 34"/>
                <a:gd name="T11" fmla="*/ 0 h 22"/>
                <a:gd name="T12" fmla="*/ 30 w 34"/>
                <a:gd name="T13" fmla="*/ 3 h 22"/>
                <a:gd name="T14" fmla="*/ 30 w 34"/>
                <a:gd name="T15" fmla="*/ 15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22">
                  <a:moveTo>
                    <a:pt x="30" y="15"/>
                  </a:moveTo>
                  <a:cubicBezTo>
                    <a:pt x="21" y="22"/>
                    <a:pt x="14" y="17"/>
                    <a:pt x="6" y="12"/>
                  </a:cubicBezTo>
                  <a:cubicBezTo>
                    <a:pt x="5" y="9"/>
                    <a:pt x="0" y="8"/>
                    <a:pt x="2" y="5"/>
                  </a:cubicBezTo>
                  <a:cubicBezTo>
                    <a:pt x="5" y="1"/>
                    <a:pt x="10" y="4"/>
                    <a:pt x="15" y="3"/>
                  </a:cubicBezTo>
                  <a:cubicBezTo>
                    <a:pt x="18" y="3"/>
                    <a:pt x="25" y="12"/>
                    <a:pt x="24" y="0"/>
                  </a:cubicBezTo>
                  <a:cubicBezTo>
                    <a:pt x="26" y="0"/>
                    <a:pt x="28" y="0"/>
                    <a:pt x="30" y="0"/>
                  </a:cubicBezTo>
                  <a:cubicBezTo>
                    <a:pt x="30" y="1"/>
                    <a:pt x="30" y="2"/>
                    <a:pt x="30" y="3"/>
                  </a:cubicBezTo>
                  <a:cubicBezTo>
                    <a:pt x="33" y="7"/>
                    <a:pt x="34" y="11"/>
                    <a:pt x="30" y="15"/>
                  </a:cubicBezTo>
                  <a:close/>
                </a:path>
              </a:pathLst>
            </a:custGeom>
            <a:solidFill>
              <a:srgbClr val="1A72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Freeform 167">
              <a:extLst>
                <a:ext uri="{FF2B5EF4-FFF2-40B4-BE49-F238E27FC236}">
                  <a16:creationId xmlns:a16="http://schemas.microsoft.com/office/drawing/2014/main" id="{44B32CA0-A21D-461C-B491-EFB943AA4C23}"/>
                </a:ext>
              </a:extLst>
            </p:cNvPr>
            <p:cNvSpPr>
              <a:spLocks/>
            </p:cNvSpPr>
            <p:nvPr/>
          </p:nvSpPr>
          <p:spPr bwMode="auto">
            <a:xfrm>
              <a:off x="3660775" y="1830388"/>
              <a:ext cx="258762" cy="596900"/>
            </a:xfrm>
            <a:custGeom>
              <a:avLst/>
              <a:gdLst>
                <a:gd name="T0" fmla="*/ 1 w 69"/>
                <a:gd name="T1" fmla="*/ 148 h 159"/>
                <a:gd name="T2" fmla="*/ 7 w 69"/>
                <a:gd name="T3" fmla="*/ 91 h 159"/>
                <a:gd name="T4" fmla="*/ 18 w 69"/>
                <a:gd name="T5" fmla="*/ 8 h 159"/>
                <a:gd name="T6" fmla="*/ 41 w 69"/>
                <a:gd name="T7" fmla="*/ 18 h 159"/>
                <a:gd name="T8" fmla="*/ 39 w 69"/>
                <a:gd name="T9" fmla="*/ 53 h 159"/>
                <a:gd name="T10" fmla="*/ 40 w 69"/>
                <a:gd name="T11" fmla="*/ 63 h 159"/>
                <a:gd name="T12" fmla="*/ 50 w 69"/>
                <a:gd name="T13" fmla="*/ 60 h 159"/>
                <a:gd name="T14" fmla="*/ 57 w 69"/>
                <a:gd name="T15" fmla="*/ 58 h 159"/>
                <a:gd name="T16" fmla="*/ 66 w 69"/>
                <a:gd name="T17" fmla="*/ 59 h 159"/>
                <a:gd name="T18" fmla="*/ 66 w 69"/>
                <a:gd name="T19" fmla="*/ 68 h 159"/>
                <a:gd name="T20" fmla="*/ 44 w 69"/>
                <a:gd name="T21" fmla="*/ 88 h 159"/>
                <a:gd name="T22" fmla="*/ 26 w 69"/>
                <a:gd name="T23" fmla="*/ 128 h 159"/>
                <a:gd name="T24" fmla="*/ 22 w 69"/>
                <a:gd name="T25" fmla="*/ 145 h 159"/>
                <a:gd name="T26" fmla="*/ 1 w 69"/>
                <a:gd name="T27" fmla="*/ 148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 h="159">
                  <a:moveTo>
                    <a:pt x="1" y="148"/>
                  </a:moveTo>
                  <a:cubicBezTo>
                    <a:pt x="0" y="129"/>
                    <a:pt x="5" y="110"/>
                    <a:pt x="7" y="91"/>
                  </a:cubicBezTo>
                  <a:cubicBezTo>
                    <a:pt x="8" y="63"/>
                    <a:pt x="16" y="36"/>
                    <a:pt x="18" y="8"/>
                  </a:cubicBezTo>
                  <a:cubicBezTo>
                    <a:pt x="32" y="0"/>
                    <a:pt x="38" y="2"/>
                    <a:pt x="41" y="18"/>
                  </a:cubicBezTo>
                  <a:cubicBezTo>
                    <a:pt x="41" y="30"/>
                    <a:pt x="41" y="41"/>
                    <a:pt x="39" y="53"/>
                  </a:cubicBezTo>
                  <a:cubicBezTo>
                    <a:pt x="38" y="56"/>
                    <a:pt x="37" y="60"/>
                    <a:pt x="40" y="63"/>
                  </a:cubicBezTo>
                  <a:cubicBezTo>
                    <a:pt x="44" y="66"/>
                    <a:pt x="47" y="61"/>
                    <a:pt x="50" y="60"/>
                  </a:cubicBezTo>
                  <a:cubicBezTo>
                    <a:pt x="52" y="59"/>
                    <a:pt x="55" y="58"/>
                    <a:pt x="57" y="58"/>
                  </a:cubicBezTo>
                  <a:cubicBezTo>
                    <a:pt x="60" y="57"/>
                    <a:pt x="63" y="58"/>
                    <a:pt x="66" y="59"/>
                  </a:cubicBezTo>
                  <a:cubicBezTo>
                    <a:pt x="69" y="62"/>
                    <a:pt x="68" y="65"/>
                    <a:pt x="66" y="68"/>
                  </a:cubicBezTo>
                  <a:cubicBezTo>
                    <a:pt x="60" y="75"/>
                    <a:pt x="50" y="80"/>
                    <a:pt x="44" y="88"/>
                  </a:cubicBezTo>
                  <a:cubicBezTo>
                    <a:pt x="32" y="99"/>
                    <a:pt x="28" y="113"/>
                    <a:pt x="26" y="128"/>
                  </a:cubicBezTo>
                  <a:cubicBezTo>
                    <a:pt x="25" y="134"/>
                    <a:pt x="27" y="140"/>
                    <a:pt x="22" y="145"/>
                  </a:cubicBezTo>
                  <a:cubicBezTo>
                    <a:pt x="14" y="159"/>
                    <a:pt x="12" y="159"/>
                    <a:pt x="1" y="148"/>
                  </a:cubicBezTo>
                  <a:close/>
                </a:path>
              </a:pathLst>
            </a:custGeom>
            <a:solidFill>
              <a:srgbClr val="3718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Freeform 183">
              <a:extLst>
                <a:ext uri="{FF2B5EF4-FFF2-40B4-BE49-F238E27FC236}">
                  <a16:creationId xmlns:a16="http://schemas.microsoft.com/office/drawing/2014/main" id="{4B9A0385-D9C6-46FA-BF98-3BE562FA2C69}"/>
                </a:ext>
              </a:extLst>
            </p:cNvPr>
            <p:cNvSpPr>
              <a:spLocks/>
            </p:cNvSpPr>
            <p:nvPr/>
          </p:nvSpPr>
          <p:spPr bwMode="auto">
            <a:xfrm>
              <a:off x="3768725" y="1255713"/>
              <a:ext cx="128587" cy="157163"/>
            </a:xfrm>
            <a:custGeom>
              <a:avLst/>
              <a:gdLst>
                <a:gd name="T0" fmla="*/ 23 w 34"/>
                <a:gd name="T1" fmla="*/ 28 h 42"/>
                <a:gd name="T2" fmla="*/ 2 w 34"/>
                <a:gd name="T3" fmla="*/ 42 h 42"/>
                <a:gd name="T4" fmla="*/ 2 w 34"/>
                <a:gd name="T5" fmla="*/ 39 h 42"/>
                <a:gd name="T6" fmla="*/ 20 w 34"/>
                <a:gd name="T7" fmla="*/ 6 h 42"/>
                <a:gd name="T8" fmla="*/ 31 w 34"/>
                <a:gd name="T9" fmla="*/ 3 h 42"/>
                <a:gd name="T10" fmla="*/ 32 w 34"/>
                <a:gd name="T11" fmla="*/ 14 h 42"/>
                <a:gd name="T12" fmla="*/ 23 w 34"/>
                <a:gd name="T13" fmla="*/ 28 h 42"/>
              </a:gdLst>
              <a:ahLst/>
              <a:cxnLst>
                <a:cxn ang="0">
                  <a:pos x="T0" y="T1"/>
                </a:cxn>
                <a:cxn ang="0">
                  <a:pos x="T2" y="T3"/>
                </a:cxn>
                <a:cxn ang="0">
                  <a:pos x="T4" y="T5"/>
                </a:cxn>
                <a:cxn ang="0">
                  <a:pos x="T6" y="T7"/>
                </a:cxn>
                <a:cxn ang="0">
                  <a:pos x="T8" y="T9"/>
                </a:cxn>
                <a:cxn ang="0">
                  <a:pos x="T10" y="T11"/>
                </a:cxn>
                <a:cxn ang="0">
                  <a:pos x="T12" y="T13"/>
                </a:cxn>
              </a:cxnLst>
              <a:rect l="0" t="0" r="r" b="b"/>
              <a:pathLst>
                <a:path w="34" h="42">
                  <a:moveTo>
                    <a:pt x="23" y="28"/>
                  </a:moveTo>
                  <a:cubicBezTo>
                    <a:pt x="15" y="32"/>
                    <a:pt x="11" y="41"/>
                    <a:pt x="2" y="42"/>
                  </a:cubicBezTo>
                  <a:cubicBezTo>
                    <a:pt x="2" y="41"/>
                    <a:pt x="2" y="40"/>
                    <a:pt x="2" y="39"/>
                  </a:cubicBezTo>
                  <a:cubicBezTo>
                    <a:pt x="0" y="24"/>
                    <a:pt x="9" y="14"/>
                    <a:pt x="20" y="6"/>
                  </a:cubicBezTo>
                  <a:cubicBezTo>
                    <a:pt x="23" y="4"/>
                    <a:pt x="27" y="0"/>
                    <a:pt x="31" y="3"/>
                  </a:cubicBezTo>
                  <a:cubicBezTo>
                    <a:pt x="34" y="6"/>
                    <a:pt x="32" y="10"/>
                    <a:pt x="32" y="14"/>
                  </a:cubicBezTo>
                  <a:cubicBezTo>
                    <a:pt x="31" y="20"/>
                    <a:pt x="25" y="23"/>
                    <a:pt x="23" y="28"/>
                  </a:cubicBezTo>
                  <a:close/>
                </a:path>
              </a:pathLst>
            </a:custGeom>
            <a:solidFill>
              <a:srgbClr val="1673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 name="Freeform 188">
              <a:extLst>
                <a:ext uri="{FF2B5EF4-FFF2-40B4-BE49-F238E27FC236}">
                  <a16:creationId xmlns:a16="http://schemas.microsoft.com/office/drawing/2014/main" id="{83337719-AAE9-431F-A94A-9C2D42626167}"/>
                </a:ext>
              </a:extLst>
            </p:cNvPr>
            <p:cNvSpPr>
              <a:spLocks/>
            </p:cNvSpPr>
            <p:nvPr/>
          </p:nvSpPr>
          <p:spPr bwMode="auto">
            <a:xfrm>
              <a:off x="3597275" y="1552576"/>
              <a:ext cx="88900" cy="173038"/>
            </a:xfrm>
            <a:custGeom>
              <a:avLst/>
              <a:gdLst>
                <a:gd name="T0" fmla="*/ 12 w 24"/>
                <a:gd name="T1" fmla="*/ 12 h 46"/>
                <a:gd name="T2" fmla="*/ 23 w 24"/>
                <a:gd name="T3" fmla="*/ 39 h 46"/>
                <a:gd name="T4" fmla="*/ 18 w 24"/>
                <a:gd name="T5" fmla="*/ 46 h 46"/>
                <a:gd name="T6" fmla="*/ 0 w 24"/>
                <a:gd name="T7" fmla="*/ 12 h 46"/>
                <a:gd name="T8" fmla="*/ 0 w 24"/>
                <a:gd name="T9" fmla="*/ 0 h 46"/>
                <a:gd name="T10" fmla="*/ 12 w 24"/>
                <a:gd name="T11" fmla="*/ 12 h 46"/>
              </a:gdLst>
              <a:ahLst/>
              <a:cxnLst>
                <a:cxn ang="0">
                  <a:pos x="T0" y="T1"/>
                </a:cxn>
                <a:cxn ang="0">
                  <a:pos x="T2" y="T3"/>
                </a:cxn>
                <a:cxn ang="0">
                  <a:pos x="T4" y="T5"/>
                </a:cxn>
                <a:cxn ang="0">
                  <a:pos x="T6" y="T7"/>
                </a:cxn>
                <a:cxn ang="0">
                  <a:pos x="T8" y="T9"/>
                </a:cxn>
                <a:cxn ang="0">
                  <a:pos x="T10" y="T11"/>
                </a:cxn>
              </a:cxnLst>
              <a:rect l="0" t="0" r="r" b="b"/>
              <a:pathLst>
                <a:path w="24" h="46">
                  <a:moveTo>
                    <a:pt x="12" y="12"/>
                  </a:moveTo>
                  <a:cubicBezTo>
                    <a:pt x="14" y="22"/>
                    <a:pt x="24" y="28"/>
                    <a:pt x="23" y="39"/>
                  </a:cubicBezTo>
                  <a:cubicBezTo>
                    <a:pt x="21" y="41"/>
                    <a:pt x="21" y="45"/>
                    <a:pt x="18" y="46"/>
                  </a:cubicBezTo>
                  <a:cubicBezTo>
                    <a:pt x="9" y="36"/>
                    <a:pt x="12" y="20"/>
                    <a:pt x="0" y="12"/>
                  </a:cubicBezTo>
                  <a:cubicBezTo>
                    <a:pt x="0" y="8"/>
                    <a:pt x="0" y="4"/>
                    <a:pt x="0" y="0"/>
                  </a:cubicBezTo>
                  <a:cubicBezTo>
                    <a:pt x="4" y="4"/>
                    <a:pt x="8" y="8"/>
                    <a:pt x="12" y="12"/>
                  </a:cubicBezTo>
                  <a:close/>
                </a:path>
              </a:pathLst>
            </a:custGeom>
            <a:solidFill>
              <a:srgbClr val="52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 name="Freeform 190">
              <a:extLst>
                <a:ext uri="{FF2B5EF4-FFF2-40B4-BE49-F238E27FC236}">
                  <a16:creationId xmlns:a16="http://schemas.microsoft.com/office/drawing/2014/main" id="{75463390-6C4B-4E6B-9051-CEA9659575BE}"/>
                </a:ext>
              </a:extLst>
            </p:cNvPr>
            <p:cNvSpPr>
              <a:spLocks/>
            </p:cNvSpPr>
            <p:nvPr/>
          </p:nvSpPr>
          <p:spPr bwMode="auto">
            <a:xfrm>
              <a:off x="3663950" y="1597026"/>
              <a:ext cx="158750" cy="315913"/>
            </a:xfrm>
            <a:custGeom>
              <a:avLst/>
              <a:gdLst>
                <a:gd name="T0" fmla="*/ 0 w 42"/>
                <a:gd name="T1" fmla="*/ 34 h 84"/>
                <a:gd name="T2" fmla="*/ 5 w 42"/>
                <a:gd name="T3" fmla="*/ 27 h 84"/>
                <a:gd name="T4" fmla="*/ 22 w 42"/>
                <a:gd name="T5" fmla="*/ 52 h 84"/>
                <a:gd name="T6" fmla="*/ 30 w 42"/>
                <a:gd name="T7" fmla="*/ 13 h 84"/>
                <a:gd name="T8" fmla="*/ 35 w 42"/>
                <a:gd name="T9" fmla="*/ 0 h 84"/>
                <a:gd name="T10" fmla="*/ 39 w 42"/>
                <a:gd name="T11" fmla="*/ 12 h 84"/>
                <a:gd name="T12" fmla="*/ 39 w 42"/>
                <a:gd name="T13" fmla="*/ 75 h 84"/>
                <a:gd name="T14" fmla="*/ 39 w 42"/>
                <a:gd name="T15" fmla="*/ 81 h 84"/>
                <a:gd name="T16" fmla="*/ 36 w 42"/>
                <a:gd name="T17" fmla="*/ 84 h 84"/>
                <a:gd name="T18" fmla="*/ 18 w 42"/>
                <a:gd name="T19" fmla="*/ 72 h 84"/>
                <a:gd name="T20" fmla="*/ 15 w 42"/>
                <a:gd name="T21" fmla="*/ 72 h 84"/>
                <a:gd name="T22" fmla="*/ 0 w 42"/>
                <a:gd name="T23" fmla="*/ 3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84">
                  <a:moveTo>
                    <a:pt x="0" y="34"/>
                  </a:moveTo>
                  <a:cubicBezTo>
                    <a:pt x="0" y="30"/>
                    <a:pt x="1" y="27"/>
                    <a:pt x="5" y="27"/>
                  </a:cubicBezTo>
                  <a:cubicBezTo>
                    <a:pt x="8" y="37"/>
                    <a:pt x="15" y="44"/>
                    <a:pt x="22" y="52"/>
                  </a:cubicBezTo>
                  <a:cubicBezTo>
                    <a:pt x="30" y="39"/>
                    <a:pt x="30" y="26"/>
                    <a:pt x="30" y="13"/>
                  </a:cubicBezTo>
                  <a:cubicBezTo>
                    <a:pt x="33" y="9"/>
                    <a:pt x="24" y="0"/>
                    <a:pt x="35" y="0"/>
                  </a:cubicBezTo>
                  <a:cubicBezTo>
                    <a:pt x="37" y="4"/>
                    <a:pt x="38" y="8"/>
                    <a:pt x="39" y="12"/>
                  </a:cubicBezTo>
                  <a:cubicBezTo>
                    <a:pt x="41" y="33"/>
                    <a:pt x="42" y="54"/>
                    <a:pt x="39" y="75"/>
                  </a:cubicBezTo>
                  <a:cubicBezTo>
                    <a:pt x="39" y="77"/>
                    <a:pt x="39" y="79"/>
                    <a:pt x="39" y="81"/>
                  </a:cubicBezTo>
                  <a:cubicBezTo>
                    <a:pt x="38" y="82"/>
                    <a:pt x="37" y="83"/>
                    <a:pt x="36" y="84"/>
                  </a:cubicBezTo>
                  <a:cubicBezTo>
                    <a:pt x="35" y="67"/>
                    <a:pt x="33" y="66"/>
                    <a:pt x="18" y="72"/>
                  </a:cubicBezTo>
                  <a:cubicBezTo>
                    <a:pt x="17" y="73"/>
                    <a:pt x="16" y="73"/>
                    <a:pt x="15" y="72"/>
                  </a:cubicBezTo>
                  <a:cubicBezTo>
                    <a:pt x="12" y="58"/>
                    <a:pt x="2" y="47"/>
                    <a:pt x="0" y="34"/>
                  </a:cubicBezTo>
                  <a:close/>
                </a:path>
              </a:pathLst>
            </a:custGeom>
            <a:solidFill>
              <a:srgbClr val="4532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 name="Freeform 197">
              <a:extLst>
                <a:ext uri="{FF2B5EF4-FFF2-40B4-BE49-F238E27FC236}">
                  <a16:creationId xmlns:a16="http://schemas.microsoft.com/office/drawing/2014/main" id="{F2709FB3-5796-4574-A9C8-25E315F8ACAE}"/>
                </a:ext>
              </a:extLst>
            </p:cNvPr>
            <p:cNvSpPr>
              <a:spLocks/>
            </p:cNvSpPr>
            <p:nvPr/>
          </p:nvSpPr>
          <p:spPr bwMode="auto">
            <a:xfrm>
              <a:off x="3968750" y="2490788"/>
              <a:ext cx="173037" cy="368300"/>
            </a:xfrm>
            <a:custGeom>
              <a:avLst/>
              <a:gdLst>
                <a:gd name="T0" fmla="*/ 39 w 46"/>
                <a:gd name="T1" fmla="*/ 8 h 98"/>
                <a:gd name="T2" fmla="*/ 42 w 46"/>
                <a:gd name="T3" fmla="*/ 11 h 98"/>
                <a:gd name="T4" fmla="*/ 46 w 46"/>
                <a:gd name="T5" fmla="*/ 15 h 98"/>
                <a:gd name="T6" fmla="*/ 30 w 46"/>
                <a:gd name="T7" fmla="*/ 65 h 98"/>
                <a:gd name="T8" fmla="*/ 29 w 46"/>
                <a:gd name="T9" fmla="*/ 70 h 98"/>
                <a:gd name="T10" fmla="*/ 21 w 46"/>
                <a:gd name="T11" fmla="*/ 98 h 98"/>
                <a:gd name="T12" fmla="*/ 0 w 46"/>
                <a:gd name="T13" fmla="*/ 83 h 98"/>
                <a:gd name="T14" fmla="*/ 6 w 46"/>
                <a:gd name="T15" fmla="*/ 51 h 98"/>
                <a:gd name="T16" fmla="*/ 6 w 46"/>
                <a:gd name="T17" fmla="*/ 23 h 98"/>
                <a:gd name="T18" fmla="*/ 4 w 46"/>
                <a:gd name="T19" fmla="*/ 12 h 98"/>
                <a:gd name="T20" fmla="*/ 8 w 46"/>
                <a:gd name="T21" fmla="*/ 10 h 98"/>
                <a:gd name="T22" fmla="*/ 18 w 46"/>
                <a:gd name="T23" fmla="*/ 26 h 98"/>
                <a:gd name="T24" fmla="*/ 25 w 46"/>
                <a:gd name="T25" fmla="*/ 11 h 98"/>
                <a:gd name="T26" fmla="*/ 39 w 46"/>
                <a:gd name="T27" fmla="*/ 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 h="98">
                  <a:moveTo>
                    <a:pt x="39" y="8"/>
                  </a:moveTo>
                  <a:cubicBezTo>
                    <a:pt x="40" y="9"/>
                    <a:pt x="41" y="10"/>
                    <a:pt x="42" y="11"/>
                  </a:cubicBezTo>
                  <a:cubicBezTo>
                    <a:pt x="45" y="11"/>
                    <a:pt x="46" y="13"/>
                    <a:pt x="46" y="15"/>
                  </a:cubicBezTo>
                  <a:cubicBezTo>
                    <a:pt x="36" y="30"/>
                    <a:pt x="33" y="48"/>
                    <a:pt x="30" y="65"/>
                  </a:cubicBezTo>
                  <a:cubicBezTo>
                    <a:pt x="30" y="67"/>
                    <a:pt x="30" y="68"/>
                    <a:pt x="29" y="70"/>
                  </a:cubicBezTo>
                  <a:cubicBezTo>
                    <a:pt x="26" y="79"/>
                    <a:pt x="29" y="90"/>
                    <a:pt x="21" y="98"/>
                  </a:cubicBezTo>
                  <a:cubicBezTo>
                    <a:pt x="16" y="90"/>
                    <a:pt x="9" y="85"/>
                    <a:pt x="0" y="83"/>
                  </a:cubicBezTo>
                  <a:cubicBezTo>
                    <a:pt x="2" y="72"/>
                    <a:pt x="4" y="61"/>
                    <a:pt x="6" y="51"/>
                  </a:cubicBezTo>
                  <a:cubicBezTo>
                    <a:pt x="9" y="41"/>
                    <a:pt x="8" y="32"/>
                    <a:pt x="6" y="23"/>
                  </a:cubicBezTo>
                  <a:cubicBezTo>
                    <a:pt x="3" y="20"/>
                    <a:pt x="3" y="16"/>
                    <a:pt x="4" y="12"/>
                  </a:cubicBezTo>
                  <a:cubicBezTo>
                    <a:pt x="5" y="11"/>
                    <a:pt x="6" y="10"/>
                    <a:pt x="8" y="10"/>
                  </a:cubicBezTo>
                  <a:cubicBezTo>
                    <a:pt x="15" y="13"/>
                    <a:pt x="14" y="21"/>
                    <a:pt x="18" y="26"/>
                  </a:cubicBezTo>
                  <a:cubicBezTo>
                    <a:pt x="22" y="21"/>
                    <a:pt x="22" y="15"/>
                    <a:pt x="25" y="11"/>
                  </a:cubicBezTo>
                  <a:cubicBezTo>
                    <a:pt x="29" y="7"/>
                    <a:pt x="33" y="0"/>
                    <a:pt x="39" y="8"/>
                  </a:cubicBezTo>
                  <a:close/>
                </a:path>
              </a:pathLst>
            </a:custGeom>
            <a:solidFill>
              <a:srgbClr val="4339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Freeform 208">
              <a:extLst>
                <a:ext uri="{FF2B5EF4-FFF2-40B4-BE49-F238E27FC236}">
                  <a16:creationId xmlns:a16="http://schemas.microsoft.com/office/drawing/2014/main" id="{27EF5466-0779-4629-93E2-B8B5E0057B65}"/>
                </a:ext>
              </a:extLst>
            </p:cNvPr>
            <p:cNvSpPr>
              <a:spLocks/>
            </p:cNvSpPr>
            <p:nvPr/>
          </p:nvSpPr>
          <p:spPr bwMode="auto">
            <a:xfrm>
              <a:off x="3573463" y="1833563"/>
              <a:ext cx="139700" cy="228600"/>
            </a:xfrm>
            <a:custGeom>
              <a:avLst/>
              <a:gdLst>
                <a:gd name="T0" fmla="*/ 21 w 37"/>
                <a:gd name="T1" fmla="*/ 12 h 61"/>
                <a:gd name="T2" fmla="*/ 35 w 37"/>
                <a:gd name="T3" fmla="*/ 51 h 61"/>
                <a:gd name="T4" fmla="*/ 27 w 37"/>
                <a:gd name="T5" fmla="*/ 56 h 61"/>
                <a:gd name="T6" fmla="*/ 0 w 37"/>
                <a:gd name="T7" fmla="*/ 15 h 61"/>
                <a:gd name="T8" fmla="*/ 21 w 37"/>
                <a:gd name="T9" fmla="*/ 12 h 61"/>
              </a:gdLst>
              <a:ahLst/>
              <a:cxnLst>
                <a:cxn ang="0">
                  <a:pos x="T0" y="T1"/>
                </a:cxn>
                <a:cxn ang="0">
                  <a:pos x="T2" y="T3"/>
                </a:cxn>
                <a:cxn ang="0">
                  <a:pos x="T4" y="T5"/>
                </a:cxn>
                <a:cxn ang="0">
                  <a:pos x="T6" y="T7"/>
                </a:cxn>
                <a:cxn ang="0">
                  <a:pos x="T8" y="T9"/>
                </a:cxn>
              </a:cxnLst>
              <a:rect l="0" t="0" r="r" b="b"/>
              <a:pathLst>
                <a:path w="37" h="61">
                  <a:moveTo>
                    <a:pt x="21" y="12"/>
                  </a:moveTo>
                  <a:cubicBezTo>
                    <a:pt x="26" y="25"/>
                    <a:pt x="30" y="38"/>
                    <a:pt x="35" y="51"/>
                  </a:cubicBezTo>
                  <a:cubicBezTo>
                    <a:pt x="37" y="59"/>
                    <a:pt x="35" y="61"/>
                    <a:pt x="27" y="56"/>
                  </a:cubicBezTo>
                  <a:cubicBezTo>
                    <a:pt x="17" y="43"/>
                    <a:pt x="2" y="33"/>
                    <a:pt x="0" y="15"/>
                  </a:cubicBezTo>
                  <a:cubicBezTo>
                    <a:pt x="2" y="1"/>
                    <a:pt x="6" y="0"/>
                    <a:pt x="21" y="12"/>
                  </a:cubicBezTo>
                  <a:close/>
                </a:path>
              </a:pathLst>
            </a:custGeom>
            <a:solidFill>
              <a:srgbClr val="116E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 name="Freeform 213">
              <a:extLst>
                <a:ext uri="{FF2B5EF4-FFF2-40B4-BE49-F238E27FC236}">
                  <a16:creationId xmlns:a16="http://schemas.microsoft.com/office/drawing/2014/main" id="{08CE715B-B106-45DB-8759-3C9368AA813C}"/>
                </a:ext>
              </a:extLst>
            </p:cNvPr>
            <p:cNvSpPr>
              <a:spLocks/>
            </p:cNvSpPr>
            <p:nvPr/>
          </p:nvSpPr>
          <p:spPr bwMode="auto">
            <a:xfrm>
              <a:off x="3878263" y="1976438"/>
              <a:ext cx="109537" cy="82550"/>
            </a:xfrm>
            <a:custGeom>
              <a:avLst/>
              <a:gdLst>
                <a:gd name="T0" fmla="*/ 27 w 29"/>
                <a:gd name="T1" fmla="*/ 10 h 22"/>
                <a:gd name="T2" fmla="*/ 9 w 29"/>
                <a:gd name="T3" fmla="*/ 22 h 22"/>
                <a:gd name="T4" fmla="*/ 0 w 29"/>
                <a:gd name="T5" fmla="*/ 22 h 22"/>
                <a:gd name="T6" fmla="*/ 18 w 29"/>
                <a:gd name="T7" fmla="*/ 4 h 22"/>
                <a:gd name="T8" fmla="*/ 27 w 29"/>
                <a:gd name="T9" fmla="*/ 10 h 22"/>
              </a:gdLst>
              <a:ahLst/>
              <a:cxnLst>
                <a:cxn ang="0">
                  <a:pos x="T0" y="T1"/>
                </a:cxn>
                <a:cxn ang="0">
                  <a:pos x="T2" y="T3"/>
                </a:cxn>
                <a:cxn ang="0">
                  <a:pos x="T4" y="T5"/>
                </a:cxn>
                <a:cxn ang="0">
                  <a:pos x="T6" y="T7"/>
                </a:cxn>
                <a:cxn ang="0">
                  <a:pos x="T8" y="T9"/>
                </a:cxn>
              </a:cxnLst>
              <a:rect l="0" t="0" r="r" b="b"/>
              <a:pathLst>
                <a:path w="29" h="22">
                  <a:moveTo>
                    <a:pt x="27" y="10"/>
                  </a:moveTo>
                  <a:cubicBezTo>
                    <a:pt x="19" y="11"/>
                    <a:pt x="16" y="20"/>
                    <a:pt x="9" y="22"/>
                  </a:cubicBezTo>
                  <a:cubicBezTo>
                    <a:pt x="6" y="22"/>
                    <a:pt x="3" y="22"/>
                    <a:pt x="0" y="22"/>
                  </a:cubicBezTo>
                  <a:cubicBezTo>
                    <a:pt x="6" y="16"/>
                    <a:pt x="12" y="10"/>
                    <a:pt x="18" y="4"/>
                  </a:cubicBezTo>
                  <a:cubicBezTo>
                    <a:pt x="24" y="1"/>
                    <a:pt x="29" y="0"/>
                    <a:pt x="27" y="10"/>
                  </a:cubicBezTo>
                  <a:close/>
                </a:path>
              </a:pathLst>
            </a:custGeom>
            <a:solidFill>
              <a:srgbClr val="4348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Freeform 215">
              <a:extLst>
                <a:ext uri="{FF2B5EF4-FFF2-40B4-BE49-F238E27FC236}">
                  <a16:creationId xmlns:a16="http://schemas.microsoft.com/office/drawing/2014/main" id="{CCE76480-4F81-4B1C-9EEA-FB79CEF7A3DC}"/>
                </a:ext>
              </a:extLst>
            </p:cNvPr>
            <p:cNvSpPr>
              <a:spLocks/>
            </p:cNvSpPr>
            <p:nvPr/>
          </p:nvSpPr>
          <p:spPr bwMode="auto">
            <a:xfrm>
              <a:off x="4089400" y="2055813"/>
              <a:ext cx="217487" cy="195263"/>
            </a:xfrm>
            <a:custGeom>
              <a:avLst/>
              <a:gdLst>
                <a:gd name="T0" fmla="*/ 16 w 58"/>
                <a:gd name="T1" fmla="*/ 49 h 52"/>
                <a:gd name="T2" fmla="*/ 7 w 58"/>
                <a:gd name="T3" fmla="*/ 28 h 52"/>
                <a:gd name="T4" fmla="*/ 6 w 58"/>
                <a:gd name="T5" fmla="*/ 12 h 52"/>
                <a:gd name="T6" fmla="*/ 7 w 58"/>
                <a:gd name="T7" fmla="*/ 3 h 52"/>
                <a:gd name="T8" fmla="*/ 14 w 58"/>
                <a:gd name="T9" fmla="*/ 9 h 52"/>
                <a:gd name="T10" fmla="*/ 19 w 58"/>
                <a:gd name="T11" fmla="*/ 16 h 52"/>
                <a:gd name="T12" fmla="*/ 21 w 58"/>
                <a:gd name="T13" fmla="*/ 19 h 52"/>
                <a:gd name="T14" fmla="*/ 31 w 58"/>
                <a:gd name="T15" fmla="*/ 28 h 52"/>
                <a:gd name="T16" fmla="*/ 58 w 58"/>
                <a:gd name="T17" fmla="*/ 22 h 52"/>
                <a:gd name="T18" fmla="*/ 58 w 58"/>
                <a:gd name="T19" fmla="*/ 23 h 52"/>
                <a:gd name="T20" fmla="*/ 57 w 58"/>
                <a:gd name="T21" fmla="*/ 25 h 52"/>
                <a:gd name="T22" fmla="*/ 49 w 58"/>
                <a:gd name="T23" fmla="*/ 37 h 52"/>
                <a:gd name="T24" fmla="*/ 19 w 58"/>
                <a:gd name="T25" fmla="*/ 49 h 52"/>
                <a:gd name="T26" fmla="*/ 16 w 58"/>
                <a:gd name="T27" fmla="*/ 4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 h="52">
                  <a:moveTo>
                    <a:pt x="16" y="49"/>
                  </a:moveTo>
                  <a:cubicBezTo>
                    <a:pt x="11" y="43"/>
                    <a:pt x="7" y="36"/>
                    <a:pt x="7" y="28"/>
                  </a:cubicBezTo>
                  <a:cubicBezTo>
                    <a:pt x="6" y="23"/>
                    <a:pt x="7" y="17"/>
                    <a:pt x="6" y="12"/>
                  </a:cubicBezTo>
                  <a:cubicBezTo>
                    <a:pt x="5" y="9"/>
                    <a:pt x="0" y="5"/>
                    <a:pt x="7" y="3"/>
                  </a:cubicBezTo>
                  <a:cubicBezTo>
                    <a:pt x="13" y="0"/>
                    <a:pt x="12" y="6"/>
                    <a:pt x="14" y="9"/>
                  </a:cubicBezTo>
                  <a:cubicBezTo>
                    <a:pt x="16" y="11"/>
                    <a:pt x="17" y="14"/>
                    <a:pt x="19" y="16"/>
                  </a:cubicBezTo>
                  <a:cubicBezTo>
                    <a:pt x="20" y="17"/>
                    <a:pt x="21" y="18"/>
                    <a:pt x="21" y="19"/>
                  </a:cubicBezTo>
                  <a:cubicBezTo>
                    <a:pt x="26" y="21"/>
                    <a:pt x="16" y="37"/>
                    <a:pt x="31" y="28"/>
                  </a:cubicBezTo>
                  <a:cubicBezTo>
                    <a:pt x="39" y="22"/>
                    <a:pt x="48" y="20"/>
                    <a:pt x="58" y="22"/>
                  </a:cubicBezTo>
                  <a:cubicBezTo>
                    <a:pt x="58" y="22"/>
                    <a:pt x="58" y="23"/>
                    <a:pt x="58" y="23"/>
                  </a:cubicBezTo>
                  <a:cubicBezTo>
                    <a:pt x="58" y="24"/>
                    <a:pt x="57" y="24"/>
                    <a:pt x="57" y="25"/>
                  </a:cubicBezTo>
                  <a:cubicBezTo>
                    <a:pt x="55" y="29"/>
                    <a:pt x="52" y="33"/>
                    <a:pt x="49" y="37"/>
                  </a:cubicBezTo>
                  <a:cubicBezTo>
                    <a:pt x="40" y="44"/>
                    <a:pt x="32" y="52"/>
                    <a:pt x="19" y="49"/>
                  </a:cubicBezTo>
                  <a:cubicBezTo>
                    <a:pt x="18" y="50"/>
                    <a:pt x="17" y="50"/>
                    <a:pt x="16" y="49"/>
                  </a:cubicBezTo>
                  <a:close/>
                </a:path>
              </a:pathLst>
            </a:custGeom>
            <a:solidFill>
              <a:srgbClr val="106E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 name="Freeform 216">
              <a:extLst>
                <a:ext uri="{FF2B5EF4-FFF2-40B4-BE49-F238E27FC236}">
                  <a16:creationId xmlns:a16="http://schemas.microsoft.com/office/drawing/2014/main" id="{0E5A555B-B448-4472-AB36-A525A9D974D4}"/>
                </a:ext>
              </a:extLst>
            </p:cNvPr>
            <p:cNvSpPr>
              <a:spLocks/>
            </p:cNvSpPr>
            <p:nvPr/>
          </p:nvSpPr>
          <p:spPr bwMode="auto">
            <a:xfrm>
              <a:off x="4125913" y="2419351"/>
              <a:ext cx="169862" cy="131763"/>
            </a:xfrm>
            <a:custGeom>
              <a:avLst/>
              <a:gdLst>
                <a:gd name="T0" fmla="*/ 3 w 45"/>
                <a:gd name="T1" fmla="*/ 33 h 35"/>
                <a:gd name="T2" fmla="*/ 0 w 45"/>
                <a:gd name="T3" fmla="*/ 30 h 35"/>
                <a:gd name="T4" fmla="*/ 34 w 45"/>
                <a:gd name="T5" fmla="*/ 4 h 35"/>
                <a:gd name="T6" fmla="*/ 45 w 45"/>
                <a:gd name="T7" fmla="*/ 9 h 35"/>
                <a:gd name="T8" fmla="*/ 24 w 45"/>
                <a:gd name="T9" fmla="*/ 27 h 35"/>
                <a:gd name="T10" fmla="*/ 18 w 45"/>
                <a:gd name="T11" fmla="*/ 30 h 35"/>
                <a:gd name="T12" fmla="*/ 9 w 45"/>
                <a:gd name="T13" fmla="*/ 33 h 35"/>
                <a:gd name="T14" fmla="*/ 3 w 45"/>
                <a:gd name="T15" fmla="*/ 33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35">
                  <a:moveTo>
                    <a:pt x="3" y="33"/>
                  </a:moveTo>
                  <a:cubicBezTo>
                    <a:pt x="2" y="32"/>
                    <a:pt x="1" y="31"/>
                    <a:pt x="0" y="30"/>
                  </a:cubicBezTo>
                  <a:cubicBezTo>
                    <a:pt x="9" y="17"/>
                    <a:pt x="20" y="9"/>
                    <a:pt x="34" y="4"/>
                  </a:cubicBezTo>
                  <a:cubicBezTo>
                    <a:pt x="39" y="2"/>
                    <a:pt x="44" y="0"/>
                    <a:pt x="45" y="9"/>
                  </a:cubicBezTo>
                  <a:cubicBezTo>
                    <a:pt x="39" y="17"/>
                    <a:pt x="33" y="23"/>
                    <a:pt x="24" y="27"/>
                  </a:cubicBezTo>
                  <a:cubicBezTo>
                    <a:pt x="23" y="29"/>
                    <a:pt x="20" y="28"/>
                    <a:pt x="18" y="30"/>
                  </a:cubicBezTo>
                  <a:cubicBezTo>
                    <a:pt x="15" y="31"/>
                    <a:pt x="12" y="32"/>
                    <a:pt x="9" y="33"/>
                  </a:cubicBezTo>
                  <a:cubicBezTo>
                    <a:pt x="7" y="35"/>
                    <a:pt x="5" y="35"/>
                    <a:pt x="3" y="33"/>
                  </a:cubicBezTo>
                  <a:close/>
                </a:path>
              </a:pathLst>
            </a:custGeom>
            <a:solidFill>
              <a:srgbClr val="1880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 name="Freeform 217">
              <a:extLst>
                <a:ext uri="{FF2B5EF4-FFF2-40B4-BE49-F238E27FC236}">
                  <a16:creationId xmlns:a16="http://schemas.microsoft.com/office/drawing/2014/main" id="{19E9CA5F-8744-49A9-B07B-6E4EBA5F0997}"/>
                </a:ext>
              </a:extLst>
            </p:cNvPr>
            <p:cNvSpPr>
              <a:spLocks/>
            </p:cNvSpPr>
            <p:nvPr/>
          </p:nvSpPr>
          <p:spPr bwMode="auto">
            <a:xfrm>
              <a:off x="4059238" y="2239963"/>
              <a:ext cx="101600" cy="292100"/>
            </a:xfrm>
            <a:custGeom>
              <a:avLst/>
              <a:gdLst>
                <a:gd name="T0" fmla="*/ 24 w 27"/>
                <a:gd name="T1" fmla="*/ 0 h 78"/>
                <a:gd name="T2" fmla="*/ 27 w 27"/>
                <a:gd name="T3" fmla="*/ 0 h 78"/>
                <a:gd name="T4" fmla="*/ 15 w 27"/>
                <a:gd name="T5" fmla="*/ 75 h 78"/>
                <a:gd name="T6" fmla="*/ 3 w 27"/>
                <a:gd name="T7" fmla="*/ 78 h 78"/>
                <a:gd name="T8" fmla="*/ 1 w 27"/>
                <a:gd name="T9" fmla="*/ 70 h 78"/>
                <a:gd name="T10" fmla="*/ 3 w 27"/>
                <a:gd name="T11" fmla="*/ 66 h 78"/>
                <a:gd name="T12" fmla="*/ 21 w 27"/>
                <a:gd name="T13" fmla="*/ 9 h 78"/>
                <a:gd name="T14" fmla="*/ 24 w 27"/>
                <a:gd name="T15" fmla="*/ 0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78">
                  <a:moveTo>
                    <a:pt x="24" y="0"/>
                  </a:moveTo>
                  <a:cubicBezTo>
                    <a:pt x="25" y="0"/>
                    <a:pt x="26" y="0"/>
                    <a:pt x="27" y="0"/>
                  </a:cubicBezTo>
                  <a:cubicBezTo>
                    <a:pt x="23" y="25"/>
                    <a:pt x="19" y="50"/>
                    <a:pt x="15" y="75"/>
                  </a:cubicBezTo>
                  <a:cubicBezTo>
                    <a:pt x="9" y="71"/>
                    <a:pt x="7" y="76"/>
                    <a:pt x="3" y="78"/>
                  </a:cubicBezTo>
                  <a:cubicBezTo>
                    <a:pt x="0" y="76"/>
                    <a:pt x="0" y="73"/>
                    <a:pt x="1" y="70"/>
                  </a:cubicBezTo>
                  <a:cubicBezTo>
                    <a:pt x="1" y="69"/>
                    <a:pt x="2" y="67"/>
                    <a:pt x="3" y="66"/>
                  </a:cubicBezTo>
                  <a:cubicBezTo>
                    <a:pt x="15" y="49"/>
                    <a:pt x="16" y="29"/>
                    <a:pt x="21" y="9"/>
                  </a:cubicBezTo>
                  <a:cubicBezTo>
                    <a:pt x="22" y="6"/>
                    <a:pt x="21" y="2"/>
                    <a:pt x="24" y="0"/>
                  </a:cubicBezTo>
                  <a:close/>
                </a:path>
              </a:pathLst>
            </a:custGeom>
            <a:solidFill>
              <a:srgbClr val="616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Freeform 223">
              <a:extLst>
                <a:ext uri="{FF2B5EF4-FFF2-40B4-BE49-F238E27FC236}">
                  <a16:creationId xmlns:a16="http://schemas.microsoft.com/office/drawing/2014/main" id="{AE90D9CC-2B78-48A3-AEA4-D1ADC3D78305}"/>
                </a:ext>
              </a:extLst>
            </p:cNvPr>
            <p:cNvSpPr>
              <a:spLocks/>
            </p:cNvSpPr>
            <p:nvPr/>
          </p:nvSpPr>
          <p:spPr bwMode="auto">
            <a:xfrm>
              <a:off x="3810000" y="1643063"/>
              <a:ext cx="19050" cy="236538"/>
            </a:xfrm>
            <a:custGeom>
              <a:avLst/>
              <a:gdLst>
                <a:gd name="T0" fmla="*/ 0 w 5"/>
                <a:gd name="T1" fmla="*/ 63 h 63"/>
                <a:gd name="T2" fmla="*/ 0 w 5"/>
                <a:gd name="T3" fmla="*/ 0 h 63"/>
                <a:gd name="T4" fmla="*/ 0 w 5"/>
                <a:gd name="T5" fmla="*/ 63 h 63"/>
              </a:gdLst>
              <a:ahLst/>
              <a:cxnLst>
                <a:cxn ang="0">
                  <a:pos x="T0" y="T1"/>
                </a:cxn>
                <a:cxn ang="0">
                  <a:pos x="T2" y="T3"/>
                </a:cxn>
                <a:cxn ang="0">
                  <a:pos x="T4" y="T5"/>
                </a:cxn>
              </a:cxnLst>
              <a:rect l="0" t="0" r="r" b="b"/>
              <a:pathLst>
                <a:path w="5" h="63">
                  <a:moveTo>
                    <a:pt x="0" y="63"/>
                  </a:moveTo>
                  <a:cubicBezTo>
                    <a:pt x="0" y="42"/>
                    <a:pt x="0" y="21"/>
                    <a:pt x="0" y="0"/>
                  </a:cubicBezTo>
                  <a:cubicBezTo>
                    <a:pt x="5" y="21"/>
                    <a:pt x="5" y="42"/>
                    <a:pt x="0" y="63"/>
                  </a:cubicBezTo>
                  <a:close/>
                </a:path>
              </a:pathLst>
            </a:custGeom>
            <a:solidFill>
              <a:srgbClr val="7597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Freeform 224">
              <a:extLst>
                <a:ext uri="{FF2B5EF4-FFF2-40B4-BE49-F238E27FC236}">
                  <a16:creationId xmlns:a16="http://schemas.microsoft.com/office/drawing/2014/main" id="{DC443E8A-2DE5-42AB-96AE-2EE26A82AD0E}"/>
                </a:ext>
              </a:extLst>
            </p:cNvPr>
            <p:cNvSpPr>
              <a:spLocks/>
            </p:cNvSpPr>
            <p:nvPr/>
          </p:nvSpPr>
          <p:spPr bwMode="auto">
            <a:xfrm>
              <a:off x="3935413" y="1811338"/>
              <a:ext cx="153987" cy="236538"/>
            </a:xfrm>
            <a:custGeom>
              <a:avLst/>
              <a:gdLst>
                <a:gd name="T0" fmla="*/ 12 w 41"/>
                <a:gd name="T1" fmla="*/ 54 h 63"/>
                <a:gd name="T2" fmla="*/ 3 w 41"/>
                <a:gd name="T3" fmla="*/ 48 h 63"/>
                <a:gd name="T4" fmla="*/ 0 w 41"/>
                <a:gd name="T5" fmla="*/ 45 h 63"/>
                <a:gd name="T6" fmla="*/ 38 w 41"/>
                <a:gd name="T7" fmla="*/ 0 h 63"/>
                <a:gd name="T8" fmla="*/ 16 w 41"/>
                <a:gd name="T9" fmla="*/ 43 h 63"/>
                <a:gd name="T10" fmla="*/ 33 w 41"/>
                <a:gd name="T11" fmla="*/ 60 h 63"/>
                <a:gd name="T12" fmla="*/ 12 w 41"/>
                <a:gd name="T13" fmla="*/ 54 h 63"/>
              </a:gdLst>
              <a:ahLst/>
              <a:cxnLst>
                <a:cxn ang="0">
                  <a:pos x="T0" y="T1"/>
                </a:cxn>
                <a:cxn ang="0">
                  <a:pos x="T2" y="T3"/>
                </a:cxn>
                <a:cxn ang="0">
                  <a:pos x="T4" y="T5"/>
                </a:cxn>
                <a:cxn ang="0">
                  <a:pos x="T6" y="T7"/>
                </a:cxn>
                <a:cxn ang="0">
                  <a:pos x="T8" y="T9"/>
                </a:cxn>
                <a:cxn ang="0">
                  <a:pos x="T10" y="T11"/>
                </a:cxn>
                <a:cxn ang="0">
                  <a:pos x="T12" y="T13"/>
                </a:cxn>
              </a:cxnLst>
              <a:rect l="0" t="0" r="r" b="b"/>
              <a:pathLst>
                <a:path w="41" h="63">
                  <a:moveTo>
                    <a:pt x="12" y="54"/>
                  </a:moveTo>
                  <a:cubicBezTo>
                    <a:pt x="12" y="48"/>
                    <a:pt x="7" y="48"/>
                    <a:pt x="3" y="48"/>
                  </a:cubicBezTo>
                  <a:cubicBezTo>
                    <a:pt x="2" y="47"/>
                    <a:pt x="1" y="46"/>
                    <a:pt x="0" y="45"/>
                  </a:cubicBezTo>
                  <a:cubicBezTo>
                    <a:pt x="6" y="25"/>
                    <a:pt x="17" y="10"/>
                    <a:pt x="38" y="0"/>
                  </a:cubicBezTo>
                  <a:cubicBezTo>
                    <a:pt x="38" y="19"/>
                    <a:pt x="27" y="31"/>
                    <a:pt x="16" y="43"/>
                  </a:cubicBezTo>
                  <a:cubicBezTo>
                    <a:pt x="41" y="47"/>
                    <a:pt x="41" y="47"/>
                    <a:pt x="33" y="60"/>
                  </a:cubicBezTo>
                  <a:cubicBezTo>
                    <a:pt x="25" y="63"/>
                    <a:pt x="18" y="60"/>
                    <a:pt x="12" y="54"/>
                  </a:cubicBezTo>
                  <a:close/>
                </a:path>
              </a:pathLst>
            </a:custGeom>
            <a:solidFill>
              <a:srgbClr val="1365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 name="Freeform 228">
              <a:extLst>
                <a:ext uri="{FF2B5EF4-FFF2-40B4-BE49-F238E27FC236}">
                  <a16:creationId xmlns:a16="http://schemas.microsoft.com/office/drawing/2014/main" id="{8E7CE38D-EF14-4AE0-826D-F3775FF5AD74}"/>
                </a:ext>
              </a:extLst>
            </p:cNvPr>
            <p:cNvSpPr>
              <a:spLocks/>
            </p:cNvSpPr>
            <p:nvPr/>
          </p:nvSpPr>
          <p:spPr bwMode="auto">
            <a:xfrm>
              <a:off x="3916363" y="2413001"/>
              <a:ext cx="153987" cy="119063"/>
            </a:xfrm>
            <a:custGeom>
              <a:avLst/>
              <a:gdLst>
                <a:gd name="T0" fmla="*/ 41 w 41"/>
                <a:gd name="T1" fmla="*/ 20 h 32"/>
                <a:gd name="T2" fmla="*/ 41 w 41"/>
                <a:gd name="T3" fmla="*/ 22 h 32"/>
                <a:gd name="T4" fmla="*/ 23 w 41"/>
                <a:gd name="T5" fmla="*/ 32 h 32"/>
                <a:gd name="T6" fmla="*/ 20 w 41"/>
                <a:gd name="T7" fmla="*/ 32 h 32"/>
                <a:gd name="T8" fmla="*/ 3 w 41"/>
                <a:gd name="T9" fmla="*/ 11 h 32"/>
                <a:gd name="T10" fmla="*/ 4 w 41"/>
                <a:gd name="T11" fmla="*/ 1 h 32"/>
                <a:gd name="T12" fmla="*/ 13 w 41"/>
                <a:gd name="T13" fmla="*/ 5 h 32"/>
                <a:gd name="T14" fmla="*/ 35 w 41"/>
                <a:gd name="T15" fmla="*/ 12 h 32"/>
                <a:gd name="T16" fmla="*/ 41 w 41"/>
                <a:gd name="T17" fmla="*/ 2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32">
                  <a:moveTo>
                    <a:pt x="41" y="20"/>
                  </a:moveTo>
                  <a:cubicBezTo>
                    <a:pt x="41" y="21"/>
                    <a:pt x="41" y="22"/>
                    <a:pt x="41" y="22"/>
                  </a:cubicBezTo>
                  <a:cubicBezTo>
                    <a:pt x="36" y="29"/>
                    <a:pt x="30" y="32"/>
                    <a:pt x="23" y="32"/>
                  </a:cubicBezTo>
                  <a:cubicBezTo>
                    <a:pt x="22" y="32"/>
                    <a:pt x="21" y="32"/>
                    <a:pt x="20" y="32"/>
                  </a:cubicBezTo>
                  <a:cubicBezTo>
                    <a:pt x="13" y="27"/>
                    <a:pt x="9" y="17"/>
                    <a:pt x="3" y="11"/>
                  </a:cubicBezTo>
                  <a:cubicBezTo>
                    <a:pt x="2" y="7"/>
                    <a:pt x="0" y="3"/>
                    <a:pt x="4" y="1"/>
                  </a:cubicBezTo>
                  <a:cubicBezTo>
                    <a:pt x="7" y="0"/>
                    <a:pt x="10" y="3"/>
                    <a:pt x="13" y="5"/>
                  </a:cubicBezTo>
                  <a:cubicBezTo>
                    <a:pt x="19" y="10"/>
                    <a:pt x="22" y="23"/>
                    <a:pt x="35" y="12"/>
                  </a:cubicBezTo>
                  <a:cubicBezTo>
                    <a:pt x="40" y="8"/>
                    <a:pt x="40" y="16"/>
                    <a:pt x="41" y="20"/>
                  </a:cubicBezTo>
                  <a:close/>
                </a:path>
              </a:pathLst>
            </a:custGeom>
            <a:solidFill>
              <a:srgbClr val="1571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81" name="PA_库_组合 178">
            <a:extLst>
              <a:ext uri="{FF2B5EF4-FFF2-40B4-BE49-F238E27FC236}">
                <a16:creationId xmlns:a16="http://schemas.microsoft.com/office/drawing/2014/main" id="{C7D965DD-D124-481B-BD6F-2C882F379947}"/>
              </a:ext>
            </a:extLst>
          </p:cNvPr>
          <p:cNvGrpSpPr/>
          <p:nvPr>
            <p:custDataLst>
              <p:tags r:id="rId2"/>
            </p:custDataLst>
          </p:nvPr>
        </p:nvGrpSpPr>
        <p:grpSpPr>
          <a:xfrm>
            <a:off x="16671287" y="3352739"/>
            <a:ext cx="1421847" cy="2762112"/>
            <a:chOff x="5400675" y="1236663"/>
            <a:chExt cx="968375" cy="1881188"/>
          </a:xfrm>
        </p:grpSpPr>
        <p:sp>
          <p:nvSpPr>
            <p:cNvPr id="82" name="Freeform 33">
              <a:extLst>
                <a:ext uri="{FF2B5EF4-FFF2-40B4-BE49-F238E27FC236}">
                  <a16:creationId xmlns:a16="http://schemas.microsoft.com/office/drawing/2014/main" id="{ED12A582-8242-49C7-BCCF-4BEACFB77702}"/>
                </a:ext>
              </a:extLst>
            </p:cNvPr>
            <p:cNvSpPr>
              <a:spLocks/>
            </p:cNvSpPr>
            <p:nvPr/>
          </p:nvSpPr>
          <p:spPr bwMode="auto">
            <a:xfrm>
              <a:off x="6132513" y="1973263"/>
              <a:ext cx="134937" cy="242888"/>
            </a:xfrm>
            <a:custGeom>
              <a:avLst/>
              <a:gdLst>
                <a:gd name="T0" fmla="*/ 15 w 36"/>
                <a:gd name="T1" fmla="*/ 65 h 65"/>
                <a:gd name="T2" fmla="*/ 4 w 36"/>
                <a:gd name="T3" fmla="*/ 35 h 65"/>
                <a:gd name="T4" fmla="*/ 5 w 36"/>
                <a:gd name="T5" fmla="*/ 32 h 65"/>
                <a:gd name="T6" fmla="*/ 23 w 36"/>
                <a:gd name="T7" fmla="*/ 0 h 65"/>
                <a:gd name="T8" fmla="*/ 15 w 36"/>
                <a:gd name="T9" fmla="*/ 65 h 65"/>
              </a:gdLst>
              <a:ahLst/>
              <a:cxnLst>
                <a:cxn ang="0">
                  <a:pos x="T0" y="T1"/>
                </a:cxn>
                <a:cxn ang="0">
                  <a:pos x="T2" y="T3"/>
                </a:cxn>
                <a:cxn ang="0">
                  <a:pos x="T4" y="T5"/>
                </a:cxn>
                <a:cxn ang="0">
                  <a:pos x="T6" y="T7"/>
                </a:cxn>
                <a:cxn ang="0">
                  <a:pos x="T8" y="T9"/>
                </a:cxn>
              </a:cxnLst>
              <a:rect l="0" t="0" r="r" b="b"/>
              <a:pathLst>
                <a:path w="36" h="65">
                  <a:moveTo>
                    <a:pt x="15" y="65"/>
                  </a:moveTo>
                  <a:cubicBezTo>
                    <a:pt x="0" y="60"/>
                    <a:pt x="4" y="47"/>
                    <a:pt x="4" y="35"/>
                  </a:cubicBezTo>
                  <a:cubicBezTo>
                    <a:pt x="4" y="34"/>
                    <a:pt x="5" y="33"/>
                    <a:pt x="5" y="32"/>
                  </a:cubicBezTo>
                  <a:cubicBezTo>
                    <a:pt x="8" y="19"/>
                    <a:pt x="15" y="9"/>
                    <a:pt x="23" y="0"/>
                  </a:cubicBezTo>
                  <a:cubicBezTo>
                    <a:pt x="36" y="17"/>
                    <a:pt x="33" y="37"/>
                    <a:pt x="15" y="65"/>
                  </a:cubicBezTo>
                  <a:close/>
                </a:path>
              </a:pathLst>
            </a:custGeom>
            <a:solidFill>
              <a:srgbClr val="1074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 name="Freeform 34">
              <a:extLst>
                <a:ext uri="{FF2B5EF4-FFF2-40B4-BE49-F238E27FC236}">
                  <a16:creationId xmlns:a16="http://schemas.microsoft.com/office/drawing/2014/main" id="{67432409-8CA5-4D98-919C-5022C65F60D4}"/>
                </a:ext>
              </a:extLst>
            </p:cNvPr>
            <p:cNvSpPr>
              <a:spLocks/>
            </p:cNvSpPr>
            <p:nvPr/>
          </p:nvSpPr>
          <p:spPr bwMode="auto">
            <a:xfrm>
              <a:off x="6110288" y="1236663"/>
              <a:ext cx="258762" cy="146050"/>
            </a:xfrm>
            <a:custGeom>
              <a:avLst/>
              <a:gdLst>
                <a:gd name="T0" fmla="*/ 12 w 69"/>
                <a:gd name="T1" fmla="*/ 36 h 39"/>
                <a:gd name="T2" fmla="*/ 15 w 69"/>
                <a:gd name="T3" fmla="*/ 0 h 39"/>
                <a:gd name="T4" fmla="*/ 17 w 69"/>
                <a:gd name="T5" fmla="*/ 33 h 39"/>
                <a:gd name="T6" fmla="*/ 69 w 69"/>
                <a:gd name="T7" fmla="*/ 13 h 39"/>
                <a:gd name="T8" fmla="*/ 34 w 69"/>
                <a:gd name="T9" fmla="*/ 37 h 39"/>
                <a:gd name="T10" fmla="*/ 15 w 69"/>
                <a:gd name="T11" fmla="*/ 39 h 39"/>
                <a:gd name="T12" fmla="*/ 12 w 69"/>
                <a:gd name="T13" fmla="*/ 36 h 39"/>
              </a:gdLst>
              <a:ahLst/>
              <a:cxnLst>
                <a:cxn ang="0">
                  <a:pos x="T0" y="T1"/>
                </a:cxn>
                <a:cxn ang="0">
                  <a:pos x="T2" y="T3"/>
                </a:cxn>
                <a:cxn ang="0">
                  <a:pos x="T4" y="T5"/>
                </a:cxn>
                <a:cxn ang="0">
                  <a:pos x="T6" y="T7"/>
                </a:cxn>
                <a:cxn ang="0">
                  <a:pos x="T8" y="T9"/>
                </a:cxn>
                <a:cxn ang="0">
                  <a:pos x="T10" y="T11"/>
                </a:cxn>
                <a:cxn ang="0">
                  <a:pos x="T12" y="T13"/>
                </a:cxn>
              </a:cxnLst>
              <a:rect l="0" t="0" r="r" b="b"/>
              <a:pathLst>
                <a:path w="69" h="39">
                  <a:moveTo>
                    <a:pt x="12" y="36"/>
                  </a:moveTo>
                  <a:cubicBezTo>
                    <a:pt x="6" y="23"/>
                    <a:pt x="0" y="11"/>
                    <a:pt x="15" y="0"/>
                  </a:cubicBezTo>
                  <a:cubicBezTo>
                    <a:pt x="18" y="10"/>
                    <a:pt x="19" y="19"/>
                    <a:pt x="17" y="33"/>
                  </a:cubicBezTo>
                  <a:cubicBezTo>
                    <a:pt x="32" y="16"/>
                    <a:pt x="49" y="12"/>
                    <a:pt x="69" y="13"/>
                  </a:cubicBezTo>
                  <a:cubicBezTo>
                    <a:pt x="60" y="28"/>
                    <a:pt x="50" y="35"/>
                    <a:pt x="34" y="37"/>
                  </a:cubicBezTo>
                  <a:cubicBezTo>
                    <a:pt x="28" y="37"/>
                    <a:pt x="21" y="34"/>
                    <a:pt x="15" y="39"/>
                  </a:cubicBezTo>
                  <a:cubicBezTo>
                    <a:pt x="14" y="38"/>
                    <a:pt x="13" y="37"/>
                    <a:pt x="12" y="36"/>
                  </a:cubicBezTo>
                  <a:close/>
                </a:path>
              </a:pathLst>
            </a:custGeom>
            <a:solidFill>
              <a:srgbClr val="1D76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 name="Freeform 35">
              <a:extLst>
                <a:ext uri="{FF2B5EF4-FFF2-40B4-BE49-F238E27FC236}">
                  <a16:creationId xmlns:a16="http://schemas.microsoft.com/office/drawing/2014/main" id="{0CC9CCA3-E2B1-4FEC-91DA-2C0C8A8563BB}"/>
                </a:ext>
              </a:extLst>
            </p:cNvPr>
            <p:cNvSpPr>
              <a:spLocks/>
            </p:cNvSpPr>
            <p:nvPr/>
          </p:nvSpPr>
          <p:spPr bwMode="auto">
            <a:xfrm>
              <a:off x="6046788" y="2547938"/>
              <a:ext cx="142875" cy="242888"/>
            </a:xfrm>
            <a:custGeom>
              <a:avLst/>
              <a:gdLst>
                <a:gd name="T0" fmla="*/ 22 w 38"/>
                <a:gd name="T1" fmla="*/ 8 h 65"/>
                <a:gd name="T2" fmla="*/ 31 w 38"/>
                <a:gd name="T3" fmla="*/ 0 h 65"/>
                <a:gd name="T4" fmla="*/ 35 w 38"/>
                <a:gd name="T5" fmla="*/ 8 h 65"/>
                <a:gd name="T6" fmla="*/ 35 w 38"/>
                <a:gd name="T7" fmla="*/ 26 h 65"/>
                <a:gd name="T8" fmla="*/ 29 w 38"/>
                <a:gd name="T9" fmla="*/ 47 h 65"/>
                <a:gd name="T10" fmla="*/ 22 w 38"/>
                <a:gd name="T11" fmla="*/ 60 h 65"/>
                <a:gd name="T12" fmla="*/ 14 w 38"/>
                <a:gd name="T13" fmla="*/ 65 h 65"/>
                <a:gd name="T14" fmla="*/ 8 w 38"/>
                <a:gd name="T15" fmla="*/ 64 h 65"/>
                <a:gd name="T16" fmla="*/ 5 w 38"/>
                <a:gd name="T17" fmla="*/ 61 h 65"/>
                <a:gd name="T18" fmla="*/ 22 w 38"/>
                <a:gd name="T19" fmla="*/ 8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65">
                  <a:moveTo>
                    <a:pt x="22" y="8"/>
                  </a:moveTo>
                  <a:cubicBezTo>
                    <a:pt x="23" y="3"/>
                    <a:pt x="27" y="0"/>
                    <a:pt x="31" y="0"/>
                  </a:cubicBezTo>
                  <a:cubicBezTo>
                    <a:pt x="36" y="0"/>
                    <a:pt x="34" y="5"/>
                    <a:pt x="35" y="8"/>
                  </a:cubicBezTo>
                  <a:cubicBezTo>
                    <a:pt x="35" y="14"/>
                    <a:pt x="35" y="20"/>
                    <a:pt x="35" y="26"/>
                  </a:cubicBezTo>
                  <a:cubicBezTo>
                    <a:pt x="38" y="34"/>
                    <a:pt x="34" y="41"/>
                    <a:pt x="29" y="47"/>
                  </a:cubicBezTo>
                  <a:cubicBezTo>
                    <a:pt x="26" y="51"/>
                    <a:pt x="22" y="54"/>
                    <a:pt x="22" y="60"/>
                  </a:cubicBezTo>
                  <a:cubicBezTo>
                    <a:pt x="20" y="63"/>
                    <a:pt x="18" y="65"/>
                    <a:pt x="14" y="65"/>
                  </a:cubicBezTo>
                  <a:cubicBezTo>
                    <a:pt x="12" y="65"/>
                    <a:pt x="10" y="64"/>
                    <a:pt x="8" y="64"/>
                  </a:cubicBezTo>
                  <a:cubicBezTo>
                    <a:pt x="7" y="63"/>
                    <a:pt x="6" y="62"/>
                    <a:pt x="5" y="61"/>
                  </a:cubicBezTo>
                  <a:cubicBezTo>
                    <a:pt x="0" y="39"/>
                    <a:pt x="6" y="22"/>
                    <a:pt x="22" y="8"/>
                  </a:cubicBezTo>
                  <a:close/>
                </a:path>
              </a:pathLst>
            </a:custGeom>
            <a:solidFill>
              <a:srgbClr val="167F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 name="Freeform 36">
              <a:extLst>
                <a:ext uri="{FF2B5EF4-FFF2-40B4-BE49-F238E27FC236}">
                  <a16:creationId xmlns:a16="http://schemas.microsoft.com/office/drawing/2014/main" id="{68044FF7-5D3E-4016-A5E0-A8B885E7FE6C}"/>
                </a:ext>
              </a:extLst>
            </p:cNvPr>
            <p:cNvSpPr>
              <a:spLocks/>
            </p:cNvSpPr>
            <p:nvPr/>
          </p:nvSpPr>
          <p:spPr bwMode="auto">
            <a:xfrm>
              <a:off x="5978525" y="1660526"/>
              <a:ext cx="225425" cy="139700"/>
            </a:xfrm>
            <a:custGeom>
              <a:avLst/>
              <a:gdLst>
                <a:gd name="T0" fmla="*/ 44 w 60"/>
                <a:gd name="T1" fmla="*/ 25 h 37"/>
                <a:gd name="T2" fmla="*/ 2 w 60"/>
                <a:gd name="T3" fmla="*/ 36 h 37"/>
                <a:gd name="T4" fmla="*/ 1 w 60"/>
                <a:gd name="T5" fmla="*/ 30 h 37"/>
                <a:gd name="T6" fmla="*/ 32 w 60"/>
                <a:gd name="T7" fmla="*/ 7 h 37"/>
                <a:gd name="T8" fmla="*/ 56 w 60"/>
                <a:gd name="T9" fmla="*/ 7 h 37"/>
                <a:gd name="T10" fmla="*/ 44 w 60"/>
                <a:gd name="T11" fmla="*/ 25 h 37"/>
              </a:gdLst>
              <a:ahLst/>
              <a:cxnLst>
                <a:cxn ang="0">
                  <a:pos x="T0" y="T1"/>
                </a:cxn>
                <a:cxn ang="0">
                  <a:pos x="T2" y="T3"/>
                </a:cxn>
                <a:cxn ang="0">
                  <a:pos x="T4" y="T5"/>
                </a:cxn>
                <a:cxn ang="0">
                  <a:pos x="T6" y="T7"/>
                </a:cxn>
                <a:cxn ang="0">
                  <a:pos x="T8" y="T9"/>
                </a:cxn>
                <a:cxn ang="0">
                  <a:pos x="T10" y="T11"/>
                </a:cxn>
              </a:cxnLst>
              <a:rect l="0" t="0" r="r" b="b"/>
              <a:pathLst>
                <a:path w="60" h="37">
                  <a:moveTo>
                    <a:pt x="44" y="25"/>
                  </a:moveTo>
                  <a:cubicBezTo>
                    <a:pt x="31" y="32"/>
                    <a:pt x="17" y="37"/>
                    <a:pt x="2" y="36"/>
                  </a:cubicBezTo>
                  <a:cubicBezTo>
                    <a:pt x="0" y="34"/>
                    <a:pt x="0" y="32"/>
                    <a:pt x="1" y="30"/>
                  </a:cubicBezTo>
                  <a:cubicBezTo>
                    <a:pt x="9" y="19"/>
                    <a:pt x="19" y="11"/>
                    <a:pt x="32" y="7"/>
                  </a:cubicBezTo>
                  <a:cubicBezTo>
                    <a:pt x="40" y="2"/>
                    <a:pt x="52" y="0"/>
                    <a:pt x="56" y="7"/>
                  </a:cubicBezTo>
                  <a:cubicBezTo>
                    <a:pt x="60" y="13"/>
                    <a:pt x="47" y="18"/>
                    <a:pt x="44" y="25"/>
                  </a:cubicBezTo>
                  <a:close/>
                </a:path>
              </a:pathLst>
            </a:custGeom>
            <a:solidFill>
              <a:srgbClr val="1181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Freeform 37">
              <a:extLst>
                <a:ext uri="{FF2B5EF4-FFF2-40B4-BE49-F238E27FC236}">
                  <a16:creationId xmlns:a16="http://schemas.microsoft.com/office/drawing/2014/main" id="{903123B6-E675-4EF1-8FCD-761B0EDE3BB0}"/>
                </a:ext>
              </a:extLst>
            </p:cNvPr>
            <p:cNvSpPr>
              <a:spLocks/>
            </p:cNvSpPr>
            <p:nvPr/>
          </p:nvSpPr>
          <p:spPr bwMode="auto">
            <a:xfrm>
              <a:off x="5983288" y="1371601"/>
              <a:ext cx="184150" cy="341313"/>
            </a:xfrm>
            <a:custGeom>
              <a:avLst/>
              <a:gdLst>
                <a:gd name="T0" fmla="*/ 46 w 49"/>
                <a:gd name="T1" fmla="*/ 0 h 91"/>
                <a:gd name="T2" fmla="*/ 49 w 49"/>
                <a:gd name="T3" fmla="*/ 3 h 91"/>
                <a:gd name="T4" fmla="*/ 16 w 49"/>
                <a:gd name="T5" fmla="*/ 75 h 91"/>
                <a:gd name="T6" fmla="*/ 8 w 49"/>
                <a:gd name="T7" fmla="*/ 91 h 91"/>
                <a:gd name="T8" fmla="*/ 0 w 49"/>
                <a:gd name="T9" fmla="*/ 69 h 91"/>
                <a:gd name="T10" fmla="*/ 19 w 49"/>
                <a:gd name="T11" fmla="*/ 36 h 91"/>
                <a:gd name="T12" fmla="*/ 25 w 49"/>
                <a:gd name="T13" fmla="*/ 27 h 91"/>
                <a:gd name="T14" fmla="*/ 31 w 49"/>
                <a:gd name="T15" fmla="*/ 22 h 91"/>
                <a:gd name="T16" fmla="*/ 46 w 49"/>
                <a:gd name="T1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91">
                  <a:moveTo>
                    <a:pt x="46" y="0"/>
                  </a:moveTo>
                  <a:cubicBezTo>
                    <a:pt x="47" y="1"/>
                    <a:pt x="48" y="2"/>
                    <a:pt x="49" y="3"/>
                  </a:cubicBezTo>
                  <a:cubicBezTo>
                    <a:pt x="38" y="27"/>
                    <a:pt x="27" y="51"/>
                    <a:pt x="16" y="75"/>
                  </a:cubicBezTo>
                  <a:cubicBezTo>
                    <a:pt x="13" y="80"/>
                    <a:pt x="17" y="89"/>
                    <a:pt x="8" y="91"/>
                  </a:cubicBezTo>
                  <a:cubicBezTo>
                    <a:pt x="2" y="85"/>
                    <a:pt x="6" y="75"/>
                    <a:pt x="0" y="69"/>
                  </a:cubicBezTo>
                  <a:cubicBezTo>
                    <a:pt x="2" y="56"/>
                    <a:pt x="13" y="47"/>
                    <a:pt x="19" y="36"/>
                  </a:cubicBezTo>
                  <a:cubicBezTo>
                    <a:pt x="21" y="33"/>
                    <a:pt x="23" y="30"/>
                    <a:pt x="25" y="27"/>
                  </a:cubicBezTo>
                  <a:cubicBezTo>
                    <a:pt x="27" y="25"/>
                    <a:pt x="29" y="23"/>
                    <a:pt x="31" y="22"/>
                  </a:cubicBezTo>
                  <a:cubicBezTo>
                    <a:pt x="36" y="14"/>
                    <a:pt x="41" y="7"/>
                    <a:pt x="46" y="0"/>
                  </a:cubicBezTo>
                  <a:close/>
                </a:path>
              </a:pathLst>
            </a:custGeom>
            <a:solidFill>
              <a:srgbClr val="5C51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 name="Freeform 38">
              <a:extLst>
                <a:ext uri="{FF2B5EF4-FFF2-40B4-BE49-F238E27FC236}">
                  <a16:creationId xmlns:a16="http://schemas.microsoft.com/office/drawing/2014/main" id="{364F6EA8-40B6-4FBC-A501-14F229D73D97}"/>
                </a:ext>
              </a:extLst>
            </p:cNvPr>
            <p:cNvSpPr>
              <a:spLocks/>
            </p:cNvSpPr>
            <p:nvPr/>
          </p:nvSpPr>
          <p:spPr bwMode="auto">
            <a:xfrm>
              <a:off x="6140450" y="2292351"/>
              <a:ext cx="187325" cy="71438"/>
            </a:xfrm>
            <a:custGeom>
              <a:avLst/>
              <a:gdLst>
                <a:gd name="T0" fmla="*/ 19 w 50"/>
                <a:gd name="T1" fmla="*/ 17 h 19"/>
                <a:gd name="T2" fmla="*/ 1 w 50"/>
                <a:gd name="T3" fmla="*/ 7 h 19"/>
                <a:gd name="T4" fmla="*/ 1 w 50"/>
                <a:gd name="T5" fmla="*/ 4 h 19"/>
                <a:gd name="T6" fmla="*/ 1 w 50"/>
                <a:gd name="T7" fmla="*/ 3 h 19"/>
                <a:gd name="T8" fmla="*/ 7 w 50"/>
                <a:gd name="T9" fmla="*/ 2 h 19"/>
                <a:gd name="T10" fmla="*/ 50 w 50"/>
                <a:gd name="T11" fmla="*/ 14 h 19"/>
                <a:gd name="T12" fmla="*/ 19 w 50"/>
                <a:gd name="T13" fmla="*/ 17 h 19"/>
              </a:gdLst>
              <a:ahLst/>
              <a:cxnLst>
                <a:cxn ang="0">
                  <a:pos x="T0" y="T1"/>
                </a:cxn>
                <a:cxn ang="0">
                  <a:pos x="T2" y="T3"/>
                </a:cxn>
                <a:cxn ang="0">
                  <a:pos x="T4" y="T5"/>
                </a:cxn>
                <a:cxn ang="0">
                  <a:pos x="T6" y="T7"/>
                </a:cxn>
                <a:cxn ang="0">
                  <a:pos x="T8" y="T9"/>
                </a:cxn>
                <a:cxn ang="0">
                  <a:pos x="T10" y="T11"/>
                </a:cxn>
                <a:cxn ang="0">
                  <a:pos x="T12" y="T13"/>
                </a:cxn>
              </a:cxnLst>
              <a:rect l="0" t="0" r="r" b="b"/>
              <a:pathLst>
                <a:path w="50" h="19">
                  <a:moveTo>
                    <a:pt x="19" y="17"/>
                  </a:moveTo>
                  <a:cubicBezTo>
                    <a:pt x="13" y="13"/>
                    <a:pt x="7" y="10"/>
                    <a:pt x="1" y="7"/>
                  </a:cubicBezTo>
                  <a:cubicBezTo>
                    <a:pt x="1" y="6"/>
                    <a:pt x="0" y="5"/>
                    <a:pt x="1" y="4"/>
                  </a:cubicBezTo>
                  <a:cubicBezTo>
                    <a:pt x="1" y="4"/>
                    <a:pt x="1" y="3"/>
                    <a:pt x="1" y="3"/>
                  </a:cubicBezTo>
                  <a:cubicBezTo>
                    <a:pt x="3" y="2"/>
                    <a:pt x="5" y="2"/>
                    <a:pt x="7" y="2"/>
                  </a:cubicBezTo>
                  <a:cubicBezTo>
                    <a:pt x="31" y="0"/>
                    <a:pt x="39" y="2"/>
                    <a:pt x="50" y="14"/>
                  </a:cubicBezTo>
                  <a:cubicBezTo>
                    <a:pt x="40" y="18"/>
                    <a:pt x="29" y="19"/>
                    <a:pt x="19" y="17"/>
                  </a:cubicBezTo>
                  <a:close/>
                </a:path>
              </a:pathLst>
            </a:custGeom>
            <a:solidFill>
              <a:srgbClr val="1F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 name="Freeform 40">
              <a:extLst>
                <a:ext uri="{FF2B5EF4-FFF2-40B4-BE49-F238E27FC236}">
                  <a16:creationId xmlns:a16="http://schemas.microsoft.com/office/drawing/2014/main" id="{4B6B0606-6DF3-4505-B3BF-25BC1A835F49}"/>
                </a:ext>
              </a:extLst>
            </p:cNvPr>
            <p:cNvSpPr>
              <a:spLocks/>
            </p:cNvSpPr>
            <p:nvPr/>
          </p:nvSpPr>
          <p:spPr bwMode="auto">
            <a:xfrm>
              <a:off x="6099175" y="2757488"/>
              <a:ext cx="127000" cy="63500"/>
            </a:xfrm>
            <a:custGeom>
              <a:avLst/>
              <a:gdLst>
                <a:gd name="T0" fmla="*/ 6 w 34"/>
                <a:gd name="T1" fmla="*/ 3 h 17"/>
                <a:gd name="T2" fmla="*/ 24 w 34"/>
                <a:gd name="T3" fmla="*/ 0 h 17"/>
                <a:gd name="T4" fmla="*/ 34 w 34"/>
                <a:gd name="T5" fmla="*/ 9 h 17"/>
                <a:gd name="T6" fmla="*/ 3 w 34"/>
                <a:gd name="T7" fmla="*/ 15 h 17"/>
                <a:gd name="T8" fmla="*/ 0 w 34"/>
                <a:gd name="T9" fmla="*/ 9 h 17"/>
                <a:gd name="T10" fmla="*/ 6 w 34"/>
                <a:gd name="T11" fmla="*/ 3 h 17"/>
              </a:gdLst>
              <a:ahLst/>
              <a:cxnLst>
                <a:cxn ang="0">
                  <a:pos x="T0" y="T1"/>
                </a:cxn>
                <a:cxn ang="0">
                  <a:pos x="T2" y="T3"/>
                </a:cxn>
                <a:cxn ang="0">
                  <a:pos x="T4" y="T5"/>
                </a:cxn>
                <a:cxn ang="0">
                  <a:pos x="T6" y="T7"/>
                </a:cxn>
                <a:cxn ang="0">
                  <a:pos x="T8" y="T9"/>
                </a:cxn>
                <a:cxn ang="0">
                  <a:pos x="T10" y="T11"/>
                </a:cxn>
              </a:cxnLst>
              <a:rect l="0" t="0" r="r" b="b"/>
              <a:pathLst>
                <a:path w="34" h="17">
                  <a:moveTo>
                    <a:pt x="6" y="3"/>
                  </a:moveTo>
                  <a:cubicBezTo>
                    <a:pt x="11" y="0"/>
                    <a:pt x="18" y="1"/>
                    <a:pt x="24" y="0"/>
                  </a:cubicBezTo>
                  <a:cubicBezTo>
                    <a:pt x="27" y="4"/>
                    <a:pt x="33" y="3"/>
                    <a:pt x="34" y="9"/>
                  </a:cubicBezTo>
                  <a:cubicBezTo>
                    <a:pt x="25" y="15"/>
                    <a:pt x="14" y="17"/>
                    <a:pt x="3" y="15"/>
                  </a:cubicBezTo>
                  <a:cubicBezTo>
                    <a:pt x="2" y="13"/>
                    <a:pt x="1" y="11"/>
                    <a:pt x="0" y="9"/>
                  </a:cubicBezTo>
                  <a:cubicBezTo>
                    <a:pt x="2" y="7"/>
                    <a:pt x="4" y="5"/>
                    <a:pt x="6" y="3"/>
                  </a:cubicBezTo>
                  <a:close/>
                </a:path>
              </a:pathLst>
            </a:custGeom>
            <a:solidFill>
              <a:srgbClr val="1A71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 name="Freeform 41">
              <a:extLst>
                <a:ext uri="{FF2B5EF4-FFF2-40B4-BE49-F238E27FC236}">
                  <a16:creationId xmlns:a16="http://schemas.microsoft.com/office/drawing/2014/main" id="{00352C48-49C9-4047-B5E6-34978284546E}"/>
                </a:ext>
              </a:extLst>
            </p:cNvPr>
            <p:cNvSpPr>
              <a:spLocks/>
            </p:cNvSpPr>
            <p:nvPr/>
          </p:nvSpPr>
          <p:spPr bwMode="auto">
            <a:xfrm>
              <a:off x="6042025" y="2239963"/>
              <a:ext cx="142875" cy="173038"/>
            </a:xfrm>
            <a:custGeom>
              <a:avLst/>
              <a:gdLst>
                <a:gd name="T0" fmla="*/ 33 w 38"/>
                <a:gd name="T1" fmla="*/ 16 h 46"/>
                <a:gd name="T2" fmla="*/ 28 w 38"/>
                <a:gd name="T3" fmla="*/ 18 h 46"/>
                <a:gd name="T4" fmla="*/ 3 w 38"/>
                <a:gd name="T5" fmla="*/ 46 h 46"/>
                <a:gd name="T6" fmla="*/ 0 w 38"/>
                <a:gd name="T7" fmla="*/ 36 h 46"/>
                <a:gd name="T8" fmla="*/ 36 w 38"/>
                <a:gd name="T9" fmla="*/ 0 h 46"/>
                <a:gd name="T10" fmla="*/ 33 w 38"/>
                <a:gd name="T11" fmla="*/ 16 h 46"/>
              </a:gdLst>
              <a:ahLst/>
              <a:cxnLst>
                <a:cxn ang="0">
                  <a:pos x="T0" y="T1"/>
                </a:cxn>
                <a:cxn ang="0">
                  <a:pos x="T2" y="T3"/>
                </a:cxn>
                <a:cxn ang="0">
                  <a:pos x="T4" y="T5"/>
                </a:cxn>
                <a:cxn ang="0">
                  <a:pos x="T6" y="T7"/>
                </a:cxn>
                <a:cxn ang="0">
                  <a:pos x="T8" y="T9"/>
                </a:cxn>
                <a:cxn ang="0">
                  <a:pos x="T10" y="T11"/>
                </a:cxn>
              </a:cxnLst>
              <a:rect l="0" t="0" r="r" b="b"/>
              <a:pathLst>
                <a:path w="38" h="46">
                  <a:moveTo>
                    <a:pt x="33" y="16"/>
                  </a:moveTo>
                  <a:cubicBezTo>
                    <a:pt x="31" y="17"/>
                    <a:pt x="29" y="18"/>
                    <a:pt x="28" y="18"/>
                  </a:cubicBezTo>
                  <a:cubicBezTo>
                    <a:pt x="19" y="26"/>
                    <a:pt x="17" y="41"/>
                    <a:pt x="3" y="46"/>
                  </a:cubicBezTo>
                  <a:cubicBezTo>
                    <a:pt x="0" y="43"/>
                    <a:pt x="0" y="40"/>
                    <a:pt x="0" y="36"/>
                  </a:cubicBezTo>
                  <a:cubicBezTo>
                    <a:pt x="11" y="23"/>
                    <a:pt x="23" y="11"/>
                    <a:pt x="36" y="0"/>
                  </a:cubicBezTo>
                  <a:cubicBezTo>
                    <a:pt x="38" y="6"/>
                    <a:pt x="26" y="10"/>
                    <a:pt x="33" y="16"/>
                  </a:cubicBezTo>
                  <a:close/>
                </a:path>
              </a:pathLst>
            </a:custGeom>
            <a:solidFill>
              <a:srgbClr val="5D66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 name="Freeform 90">
              <a:extLst>
                <a:ext uri="{FF2B5EF4-FFF2-40B4-BE49-F238E27FC236}">
                  <a16:creationId xmlns:a16="http://schemas.microsoft.com/office/drawing/2014/main" id="{93C2E25D-0191-4E5C-87C2-F83829ECCA44}"/>
                </a:ext>
              </a:extLst>
            </p:cNvPr>
            <p:cNvSpPr>
              <a:spLocks/>
            </p:cNvSpPr>
            <p:nvPr/>
          </p:nvSpPr>
          <p:spPr bwMode="auto">
            <a:xfrm>
              <a:off x="5948363" y="1247776"/>
              <a:ext cx="150812" cy="225425"/>
            </a:xfrm>
            <a:custGeom>
              <a:avLst/>
              <a:gdLst>
                <a:gd name="T0" fmla="*/ 40 w 40"/>
                <a:gd name="T1" fmla="*/ 55 h 60"/>
                <a:gd name="T2" fmla="*/ 38 w 40"/>
                <a:gd name="T3" fmla="*/ 60 h 60"/>
                <a:gd name="T4" fmla="*/ 4 w 40"/>
                <a:gd name="T5" fmla="*/ 18 h 60"/>
                <a:gd name="T6" fmla="*/ 4 w 40"/>
                <a:gd name="T7" fmla="*/ 18 h 60"/>
                <a:gd name="T8" fmla="*/ 7 w 40"/>
                <a:gd name="T9" fmla="*/ 2 h 60"/>
                <a:gd name="T10" fmla="*/ 25 w 40"/>
                <a:gd name="T11" fmla="*/ 13 h 60"/>
                <a:gd name="T12" fmla="*/ 40 w 40"/>
                <a:gd name="T13" fmla="*/ 55 h 60"/>
              </a:gdLst>
              <a:ahLst/>
              <a:cxnLst>
                <a:cxn ang="0">
                  <a:pos x="T0" y="T1"/>
                </a:cxn>
                <a:cxn ang="0">
                  <a:pos x="T2" y="T3"/>
                </a:cxn>
                <a:cxn ang="0">
                  <a:pos x="T4" y="T5"/>
                </a:cxn>
                <a:cxn ang="0">
                  <a:pos x="T6" y="T7"/>
                </a:cxn>
                <a:cxn ang="0">
                  <a:pos x="T8" y="T9"/>
                </a:cxn>
                <a:cxn ang="0">
                  <a:pos x="T10" y="T11"/>
                </a:cxn>
                <a:cxn ang="0">
                  <a:pos x="T12" y="T13"/>
                </a:cxn>
              </a:cxnLst>
              <a:rect l="0" t="0" r="r" b="b"/>
              <a:pathLst>
                <a:path w="40" h="60">
                  <a:moveTo>
                    <a:pt x="40" y="55"/>
                  </a:moveTo>
                  <a:cubicBezTo>
                    <a:pt x="39" y="56"/>
                    <a:pt x="39" y="58"/>
                    <a:pt x="38" y="60"/>
                  </a:cubicBezTo>
                  <a:cubicBezTo>
                    <a:pt x="18" y="53"/>
                    <a:pt x="9" y="37"/>
                    <a:pt x="4" y="18"/>
                  </a:cubicBezTo>
                  <a:cubicBezTo>
                    <a:pt x="4" y="18"/>
                    <a:pt x="4" y="18"/>
                    <a:pt x="4" y="18"/>
                  </a:cubicBezTo>
                  <a:cubicBezTo>
                    <a:pt x="5" y="12"/>
                    <a:pt x="0" y="4"/>
                    <a:pt x="7" y="2"/>
                  </a:cubicBezTo>
                  <a:cubicBezTo>
                    <a:pt x="14" y="0"/>
                    <a:pt x="20" y="6"/>
                    <a:pt x="25" y="13"/>
                  </a:cubicBezTo>
                  <a:cubicBezTo>
                    <a:pt x="33" y="26"/>
                    <a:pt x="34" y="41"/>
                    <a:pt x="40" y="55"/>
                  </a:cubicBezTo>
                  <a:close/>
                </a:path>
              </a:pathLst>
            </a:custGeom>
            <a:solidFill>
              <a:srgbClr val="1178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 name="Freeform 97">
              <a:extLst>
                <a:ext uri="{FF2B5EF4-FFF2-40B4-BE49-F238E27FC236}">
                  <a16:creationId xmlns:a16="http://schemas.microsoft.com/office/drawing/2014/main" id="{139E36D0-B40D-4838-9ADF-44C454D0CB75}"/>
                </a:ext>
              </a:extLst>
            </p:cNvPr>
            <p:cNvSpPr>
              <a:spLocks/>
            </p:cNvSpPr>
            <p:nvPr/>
          </p:nvSpPr>
          <p:spPr bwMode="auto">
            <a:xfrm>
              <a:off x="5978525" y="2762251"/>
              <a:ext cx="98425" cy="63500"/>
            </a:xfrm>
            <a:custGeom>
              <a:avLst/>
              <a:gdLst>
                <a:gd name="T0" fmla="*/ 20 w 26"/>
                <a:gd name="T1" fmla="*/ 11 h 17"/>
                <a:gd name="T2" fmla="*/ 5 w 26"/>
                <a:gd name="T3" fmla="*/ 17 h 17"/>
                <a:gd name="T4" fmla="*/ 2 w 26"/>
                <a:gd name="T5" fmla="*/ 7 h 17"/>
                <a:gd name="T6" fmla="*/ 26 w 26"/>
                <a:gd name="T7" fmla="*/ 4 h 17"/>
                <a:gd name="T8" fmla="*/ 26 w 26"/>
                <a:gd name="T9" fmla="*/ 7 h 17"/>
                <a:gd name="T10" fmla="*/ 20 w 26"/>
                <a:gd name="T11" fmla="*/ 11 h 17"/>
              </a:gdLst>
              <a:ahLst/>
              <a:cxnLst>
                <a:cxn ang="0">
                  <a:pos x="T0" y="T1"/>
                </a:cxn>
                <a:cxn ang="0">
                  <a:pos x="T2" y="T3"/>
                </a:cxn>
                <a:cxn ang="0">
                  <a:pos x="T4" y="T5"/>
                </a:cxn>
                <a:cxn ang="0">
                  <a:pos x="T6" y="T7"/>
                </a:cxn>
                <a:cxn ang="0">
                  <a:pos x="T8" y="T9"/>
                </a:cxn>
                <a:cxn ang="0">
                  <a:pos x="T10" y="T11"/>
                </a:cxn>
              </a:cxnLst>
              <a:rect l="0" t="0" r="r" b="b"/>
              <a:pathLst>
                <a:path w="26" h="17">
                  <a:moveTo>
                    <a:pt x="20" y="11"/>
                  </a:moveTo>
                  <a:cubicBezTo>
                    <a:pt x="15" y="13"/>
                    <a:pt x="10" y="15"/>
                    <a:pt x="5" y="17"/>
                  </a:cubicBezTo>
                  <a:cubicBezTo>
                    <a:pt x="5" y="14"/>
                    <a:pt x="0" y="12"/>
                    <a:pt x="2" y="7"/>
                  </a:cubicBezTo>
                  <a:cubicBezTo>
                    <a:pt x="10" y="3"/>
                    <a:pt x="17" y="0"/>
                    <a:pt x="26" y="4"/>
                  </a:cubicBezTo>
                  <a:cubicBezTo>
                    <a:pt x="26" y="5"/>
                    <a:pt x="26" y="6"/>
                    <a:pt x="26" y="7"/>
                  </a:cubicBezTo>
                  <a:cubicBezTo>
                    <a:pt x="24" y="8"/>
                    <a:pt x="22" y="10"/>
                    <a:pt x="20" y="11"/>
                  </a:cubicBezTo>
                  <a:close/>
                </a:path>
              </a:pathLst>
            </a:custGeom>
            <a:solidFill>
              <a:srgbClr val="615B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 name="Freeform 99">
              <a:extLst>
                <a:ext uri="{FF2B5EF4-FFF2-40B4-BE49-F238E27FC236}">
                  <a16:creationId xmlns:a16="http://schemas.microsoft.com/office/drawing/2014/main" id="{214CF784-37E6-488E-A87D-4220F6200BE7}"/>
                </a:ext>
              </a:extLst>
            </p:cNvPr>
            <p:cNvSpPr>
              <a:spLocks/>
            </p:cNvSpPr>
            <p:nvPr/>
          </p:nvSpPr>
          <p:spPr bwMode="auto">
            <a:xfrm>
              <a:off x="5775325" y="1382713"/>
              <a:ext cx="98425" cy="184150"/>
            </a:xfrm>
            <a:custGeom>
              <a:avLst/>
              <a:gdLst>
                <a:gd name="T0" fmla="*/ 23 w 26"/>
                <a:gd name="T1" fmla="*/ 48 h 49"/>
                <a:gd name="T2" fmla="*/ 14 w 26"/>
                <a:gd name="T3" fmla="*/ 42 h 49"/>
                <a:gd name="T4" fmla="*/ 2 w 26"/>
                <a:gd name="T5" fmla="*/ 10 h 49"/>
                <a:gd name="T6" fmla="*/ 5 w 26"/>
                <a:gd name="T7" fmla="*/ 1 h 49"/>
                <a:gd name="T8" fmla="*/ 12 w 26"/>
                <a:gd name="T9" fmla="*/ 5 h 49"/>
                <a:gd name="T10" fmla="*/ 26 w 26"/>
                <a:gd name="T11" fmla="*/ 48 h 49"/>
                <a:gd name="T12" fmla="*/ 23 w 26"/>
                <a:gd name="T13" fmla="*/ 48 h 49"/>
              </a:gdLst>
              <a:ahLst/>
              <a:cxnLst>
                <a:cxn ang="0">
                  <a:pos x="T0" y="T1"/>
                </a:cxn>
                <a:cxn ang="0">
                  <a:pos x="T2" y="T3"/>
                </a:cxn>
                <a:cxn ang="0">
                  <a:pos x="T4" y="T5"/>
                </a:cxn>
                <a:cxn ang="0">
                  <a:pos x="T6" y="T7"/>
                </a:cxn>
                <a:cxn ang="0">
                  <a:pos x="T8" y="T9"/>
                </a:cxn>
                <a:cxn ang="0">
                  <a:pos x="T10" y="T11"/>
                </a:cxn>
                <a:cxn ang="0">
                  <a:pos x="T12" y="T13"/>
                </a:cxn>
              </a:cxnLst>
              <a:rect l="0" t="0" r="r" b="b"/>
              <a:pathLst>
                <a:path w="26" h="49">
                  <a:moveTo>
                    <a:pt x="23" y="48"/>
                  </a:moveTo>
                  <a:cubicBezTo>
                    <a:pt x="20" y="46"/>
                    <a:pt x="17" y="44"/>
                    <a:pt x="14" y="42"/>
                  </a:cubicBezTo>
                  <a:cubicBezTo>
                    <a:pt x="10" y="31"/>
                    <a:pt x="3" y="22"/>
                    <a:pt x="2" y="10"/>
                  </a:cubicBezTo>
                  <a:cubicBezTo>
                    <a:pt x="2" y="7"/>
                    <a:pt x="0" y="3"/>
                    <a:pt x="5" y="1"/>
                  </a:cubicBezTo>
                  <a:cubicBezTo>
                    <a:pt x="8" y="0"/>
                    <a:pt x="10" y="3"/>
                    <a:pt x="12" y="5"/>
                  </a:cubicBezTo>
                  <a:cubicBezTo>
                    <a:pt x="25" y="17"/>
                    <a:pt x="26" y="32"/>
                    <a:pt x="26" y="48"/>
                  </a:cubicBezTo>
                  <a:cubicBezTo>
                    <a:pt x="25" y="49"/>
                    <a:pt x="24" y="49"/>
                    <a:pt x="23" y="48"/>
                  </a:cubicBezTo>
                  <a:close/>
                </a:path>
              </a:pathLst>
            </a:custGeom>
            <a:solidFill>
              <a:srgbClr val="1576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 name="Freeform 100">
              <a:extLst>
                <a:ext uri="{FF2B5EF4-FFF2-40B4-BE49-F238E27FC236}">
                  <a16:creationId xmlns:a16="http://schemas.microsoft.com/office/drawing/2014/main" id="{CAF9F9A3-E9A8-4C2F-BA21-C68928FC5AE5}"/>
                </a:ext>
              </a:extLst>
            </p:cNvPr>
            <p:cNvSpPr>
              <a:spLocks/>
            </p:cNvSpPr>
            <p:nvPr/>
          </p:nvSpPr>
          <p:spPr bwMode="auto">
            <a:xfrm>
              <a:off x="5857875" y="1563688"/>
              <a:ext cx="60325" cy="173038"/>
            </a:xfrm>
            <a:custGeom>
              <a:avLst/>
              <a:gdLst>
                <a:gd name="T0" fmla="*/ 1 w 16"/>
                <a:gd name="T1" fmla="*/ 0 h 46"/>
                <a:gd name="T2" fmla="*/ 4 w 16"/>
                <a:gd name="T3" fmla="*/ 0 h 46"/>
                <a:gd name="T4" fmla="*/ 9 w 16"/>
                <a:gd name="T5" fmla="*/ 12 h 46"/>
                <a:gd name="T6" fmla="*/ 16 w 16"/>
                <a:gd name="T7" fmla="*/ 42 h 46"/>
                <a:gd name="T8" fmla="*/ 8 w 16"/>
                <a:gd name="T9" fmla="*/ 46 h 46"/>
                <a:gd name="T10" fmla="*/ 4 w 16"/>
                <a:gd name="T11" fmla="*/ 45 h 46"/>
                <a:gd name="T12" fmla="*/ 1 w 16"/>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16" h="46">
                  <a:moveTo>
                    <a:pt x="1" y="0"/>
                  </a:moveTo>
                  <a:cubicBezTo>
                    <a:pt x="2" y="0"/>
                    <a:pt x="3" y="0"/>
                    <a:pt x="4" y="0"/>
                  </a:cubicBezTo>
                  <a:cubicBezTo>
                    <a:pt x="6" y="4"/>
                    <a:pt x="8" y="8"/>
                    <a:pt x="9" y="12"/>
                  </a:cubicBezTo>
                  <a:cubicBezTo>
                    <a:pt x="9" y="23"/>
                    <a:pt x="12" y="33"/>
                    <a:pt x="16" y="42"/>
                  </a:cubicBezTo>
                  <a:cubicBezTo>
                    <a:pt x="14" y="45"/>
                    <a:pt x="11" y="46"/>
                    <a:pt x="8" y="46"/>
                  </a:cubicBezTo>
                  <a:cubicBezTo>
                    <a:pt x="6" y="46"/>
                    <a:pt x="5" y="46"/>
                    <a:pt x="4" y="45"/>
                  </a:cubicBezTo>
                  <a:cubicBezTo>
                    <a:pt x="3" y="30"/>
                    <a:pt x="0" y="15"/>
                    <a:pt x="1" y="0"/>
                  </a:cubicBezTo>
                  <a:close/>
                </a:path>
              </a:pathLst>
            </a:custGeom>
            <a:solidFill>
              <a:srgbClr val="5A5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 name="Freeform 102">
              <a:extLst>
                <a:ext uri="{FF2B5EF4-FFF2-40B4-BE49-F238E27FC236}">
                  <a16:creationId xmlns:a16="http://schemas.microsoft.com/office/drawing/2014/main" id="{5C31E876-0677-4B98-A968-ED244406B669}"/>
                </a:ext>
              </a:extLst>
            </p:cNvPr>
            <p:cNvSpPr>
              <a:spLocks/>
            </p:cNvSpPr>
            <p:nvPr/>
          </p:nvSpPr>
          <p:spPr bwMode="auto">
            <a:xfrm>
              <a:off x="5505450" y="1630363"/>
              <a:ext cx="552450" cy="1341438"/>
            </a:xfrm>
            <a:custGeom>
              <a:avLst/>
              <a:gdLst>
                <a:gd name="T0" fmla="*/ 101 w 147"/>
                <a:gd name="T1" fmla="*/ 27 h 357"/>
                <a:gd name="T2" fmla="*/ 110 w 147"/>
                <a:gd name="T3" fmla="*/ 24 h 357"/>
                <a:gd name="T4" fmla="*/ 129 w 147"/>
                <a:gd name="T5" fmla="*/ 0 h 357"/>
                <a:gd name="T6" fmla="*/ 134 w 147"/>
                <a:gd name="T7" fmla="*/ 21 h 357"/>
                <a:gd name="T8" fmla="*/ 129 w 147"/>
                <a:gd name="T9" fmla="*/ 39 h 357"/>
                <a:gd name="T10" fmla="*/ 128 w 147"/>
                <a:gd name="T11" fmla="*/ 44 h 357"/>
                <a:gd name="T12" fmla="*/ 121 w 147"/>
                <a:gd name="T13" fmla="*/ 72 h 357"/>
                <a:gd name="T14" fmla="*/ 123 w 147"/>
                <a:gd name="T15" fmla="*/ 112 h 357"/>
                <a:gd name="T16" fmla="*/ 130 w 147"/>
                <a:gd name="T17" fmla="*/ 203 h 357"/>
                <a:gd name="T18" fmla="*/ 143 w 147"/>
                <a:gd name="T19" fmla="*/ 198 h 357"/>
                <a:gd name="T20" fmla="*/ 146 w 147"/>
                <a:gd name="T21" fmla="*/ 207 h 357"/>
                <a:gd name="T22" fmla="*/ 102 w 147"/>
                <a:gd name="T23" fmla="*/ 304 h 357"/>
                <a:gd name="T24" fmla="*/ 96 w 147"/>
                <a:gd name="T25" fmla="*/ 316 h 357"/>
                <a:gd name="T26" fmla="*/ 127 w 147"/>
                <a:gd name="T27" fmla="*/ 311 h 357"/>
                <a:gd name="T28" fmla="*/ 131 w 147"/>
                <a:gd name="T29" fmla="*/ 318 h 357"/>
                <a:gd name="T30" fmla="*/ 44 w 147"/>
                <a:gd name="T31" fmla="*/ 357 h 357"/>
                <a:gd name="T32" fmla="*/ 6 w 147"/>
                <a:gd name="T33" fmla="*/ 337 h 357"/>
                <a:gd name="T34" fmla="*/ 10 w 147"/>
                <a:gd name="T35" fmla="*/ 268 h 357"/>
                <a:gd name="T36" fmla="*/ 17 w 147"/>
                <a:gd name="T37" fmla="*/ 247 h 357"/>
                <a:gd name="T38" fmla="*/ 26 w 147"/>
                <a:gd name="T39" fmla="*/ 238 h 357"/>
                <a:gd name="T40" fmla="*/ 36 w 147"/>
                <a:gd name="T41" fmla="*/ 227 h 357"/>
                <a:gd name="T42" fmla="*/ 41 w 147"/>
                <a:gd name="T43" fmla="*/ 234 h 357"/>
                <a:gd name="T44" fmla="*/ 36 w 147"/>
                <a:gd name="T45" fmla="*/ 308 h 357"/>
                <a:gd name="T46" fmla="*/ 41 w 147"/>
                <a:gd name="T47" fmla="*/ 318 h 357"/>
                <a:gd name="T48" fmla="*/ 52 w 147"/>
                <a:gd name="T49" fmla="*/ 311 h 357"/>
                <a:gd name="T50" fmla="*/ 95 w 147"/>
                <a:gd name="T51" fmla="*/ 209 h 357"/>
                <a:gd name="T52" fmla="*/ 86 w 147"/>
                <a:gd name="T53" fmla="*/ 140 h 357"/>
                <a:gd name="T54" fmla="*/ 83 w 147"/>
                <a:gd name="T55" fmla="*/ 132 h 357"/>
                <a:gd name="T56" fmla="*/ 92 w 147"/>
                <a:gd name="T57" fmla="*/ 123 h 357"/>
                <a:gd name="T58" fmla="*/ 102 w 147"/>
                <a:gd name="T59" fmla="*/ 107 h 357"/>
                <a:gd name="T60" fmla="*/ 101 w 147"/>
                <a:gd name="T61" fmla="*/ 84 h 357"/>
                <a:gd name="T62" fmla="*/ 101 w 147"/>
                <a:gd name="T63" fmla="*/ 72 h 357"/>
                <a:gd name="T64" fmla="*/ 101 w 147"/>
                <a:gd name="T65" fmla="*/ 27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7" h="357">
                  <a:moveTo>
                    <a:pt x="101" y="27"/>
                  </a:moveTo>
                  <a:cubicBezTo>
                    <a:pt x="103" y="24"/>
                    <a:pt x="107" y="24"/>
                    <a:pt x="110" y="24"/>
                  </a:cubicBezTo>
                  <a:cubicBezTo>
                    <a:pt x="122" y="21"/>
                    <a:pt x="120" y="7"/>
                    <a:pt x="129" y="0"/>
                  </a:cubicBezTo>
                  <a:cubicBezTo>
                    <a:pt x="140" y="5"/>
                    <a:pt x="133" y="13"/>
                    <a:pt x="134" y="21"/>
                  </a:cubicBezTo>
                  <a:cubicBezTo>
                    <a:pt x="130" y="26"/>
                    <a:pt x="128" y="32"/>
                    <a:pt x="129" y="39"/>
                  </a:cubicBezTo>
                  <a:cubicBezTo>
                    <a:pt x="128" y="41"/>
                    <a:pt x="128" y="42"/>
                    <a:pt x="128" y="44"/>
                  </a:cubicBezTo>
                  <a:cubicBezTo>
                    <a:pt x="118" y="51"/>
                    <a:pt x="123" y="62"/>
                    <a:pt x="121" y="72"/>
                  </a:cubicBezTo>
                  <a:cubicBezTo>
                    <a:pt x="116" y="85"/>
                    <a:pt x="122" y="99"/>
                    <a:pt x="123" y="112"/>
                  </a:cubicBezTo>
                  <a:cubicBezTo>
                    <a:pt x="126" y="143"/>
                    <a:pt x="130" y="173"/>
                    <a:pt x="130" y="203"/>
                  </a:cubicBezTo>
                  <a:cubicBezTo>
                    <a:pt x="136" y="205"/>
                    <a:pt x="139" y="200"/>
                    <a:pt x="143" y="198"/>
                  </a:cubicBezTo>
                  <a:cubicBezTo>
                    <a:pt x="147" y="200"/>
                    <a:pt x="146" y="204"/>
                    <a:pt x="146" y="207"/>
                  </a:cubicBezTo>
                  <a:cubicBezTo>
                    <a:pt x="122" y="235"/>
                    <a:pt x="120" y="273"/>
                    <a:pt x="102" y="304"/>
                  </a:cubicBezTo>
                  <a:cubicBezTo>
                    <a:pt x="100" y="308"/>
                    <a:pt x="99" y="313"/>
                    <a:pt x="96" y="316"/>
                  </a:cubicBezTo>
                  <a:cubicBezTo>
                    <a:pt x="106" y="314"/>
                    <a:pt x="116" y="307"/>
                    <a:pt x="127" y="311"/>
                  </a:cubicBezTo>
                  <a:cubicBezTo>
                    <a:pt x="132" y="312"/>
                    <a:pt x="133" y="314"/>
                    <a:pt x="131" y="318"/>
                  </a:cubicBezTo>
                  <a:cubicBezTo>
                    <a:pt x="103" y="333"/>
                    <a:pt x="74" y="345"/>
                    <a:pt x="44" y="357"/>
                  </a:cubicBezTo>
                  <a:cubicBezTo>
                    <a:pt x="29" y="356"/>
                    <a:pt x="18" y="344"/>
                    <a:pt x="6" y="337"/>
                  </a:cubicBezTo>
                  <a:cubicBezTo>
                    <a:pt x="0" y="314"/>
                    <a:pt x="5" y="291"/>
                    <a:pt x="10" y="268"/>
                  </a:cubicBezTo>
                  <a:cubicBezTo>
                    <a:pt x="12" y="261"/>
                    <a:pt x="16" y="255"/>
                    <a:pt x="17" y="247"/>
                  </a:cubicBezTo>
                  <a:cubicBezTo>
                    <a:pt x="17" y="241"/>
                    <a:pt x="22" y="240"/>
                    <a:pt x="26" y="238"/>
                  </a:cubicBezTo>
                  <a:cubicBezTo>
                    <a:pt x="29" y="234"/>
                    <a:pt x="29" y="227"/>
                    <a:pt x="36" y="227"/>
                  </a:cubicBezTo>
                  <a:cubicBezTo>
                    <a:pt x="39" y="228"/>
                    <a:pt x="40" y="231"/>
                    <a:pt x="41" y="234"/>
                  </a:cubicBezTo>
                  <a:cubicBezTo>
                    <a:pt x="35" y="258"/>
                    <a:pt x="30" y="282"/>
                    <a:pt x="36" y="308"/>
                  </a:cubicBezTo>
                  <a:cubicBezTo>
                    <a:pt x="37" y="311"/>
                    <a:pt x="37" y="316"/>
                    <a:pt x="41" y="318"/>
                  </a:cubicBezTo>
                  <a:cubicBezTo>
                    <a:pt x="46" y="320"/>
                    <a:pt x="49" y="315"/>
                    <a:pt x="52" y="311"/>
                  </a:cubicBezTo>
                  <a:cubicBezTo>
                    <a:pt x="77" y="282"/>
                    <a:pt x="87" y="246"/>
                    <a:pt x="95" y="209"/>
                  </a:cubicBezTo>
                  <a:cubicBezTo>
                    <a:pt x="102" y="185"/>
                    <a:pt x="104" y="161"/>
                    <a:pt x="86" y="140"/>
                  </a:cubicBezTo>
                  <a:cubicBezTo>
                    <a:pt x="84" y="138"/>
                    <a:pt x="83" y="135"/>
                    <a:pt x="83" y="132"/>
                  </a:cubicBezTo>
                  <a:cubicBezTo>
                    <a:pt x="84" y="126"/>
                    <a:pt x="87" y="124"/>
                    <a:pt x="92" y="123"/>
                  </a:cubicBezTo>
                  <a:cubicBezTo>
                    <a:pt x="102" y="121"/>
                    <a:pt x="101" y="113"/>
                    <a:pt x="102" y="107"/>
                  </a:cubicBezTo>
                  <a:cubicBezTo>
                    <a:pt x="103" y="99"/>
                    <a:pt x="104" y="91"/>
                    <a:pt x="101" y="84"/>
                  </a:cubicBezTo>
                  <a:cubicBezTo>
                    <a:pt x="101" y="80"/>
                    <a:pt x="101" y="76"/>
                    <a:pt x="101" y="72"/>
                  </a:cubicBezTo>
                  <a:cubicBezTo>
                    <a:pt x="101" y="57"/>
                    <a:pt x="97" y="42"/>
                    <a:pt x="101" y="27"/>
                  </a:cubicBezTo>
                  <a:close/>
                </a:path>
              </a:pathLst>
            </a:custGeom>
            <a:solidFill>
              <a:srgbClr val="4539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 name="Freeform 148">
              <a:extLst>
                <a:ext uri="{FF2B5EF4-FFF2-40B4-BE49-F238E27FC236}">
                  <a16:creationId xmlns:a16="http://schemas.microsoft.com/office/drawing/2014/main" id="{804A24FD-A6C7-4A6A-8307-17E988DAD0BA}"/>
                </a:ext>
              </a:extLst>
            </p:cNvPr>
            <p:cNvSpPr>
              <a:spLocks/>
            </p:cNvSpPr>
            <p:nvPr/>
          </p:nvSpPr>
          <p:spPr bwMode="auto">
            <a:xfrm>
              <a:off x="5437188" y="2897188"/>
              <a:ext cx="233362" cy="220663"/>
            </a:xfrm>
            <a:custGeom>
              <a:avLst/>
              <a:gdLst>
                <a:gd name="T0" fmla="*/ 25 w 62"/>
                <a:gd name="T1" fmla="*/ 2 h 59"/>
                <a:gd name="T2" fmla="*/ 62 w 62"/>
                <a:gd name="T3" fmla="*/ 20 h 59"/>
                <a:gd name="T4" fmla="*/ 38 w 62"/>
                <a:gd name="T5" fmla="*/ 41 h 59"/>
                <a:gd name="T6" fmla="*/ 19 w 62"/>
                <a:gd name="T7" fmla="*/ 59 h 59"/>
                <a:gd name="T8" fmla="*/ 0 w 62"/>
                <a:gd name="T9" fmla="*/ 38 h 59"/>
                <a:gd name="T10" fmla="*/ 25 w 62"/>
                <a:gd name="T11" fmla="*/ 2 h 59"/>
              </a:gdLst>
              <a:ahLst/>
              <a:cxnLst>
                <a:cxn ang="0">
                  <a:pos x="T0" y="T1"/>
                </a:cxn>
                <a:cxn ang="0">
                  <a:pos x="T2" y="T3"/>
                </a:cxn>
                <a:cxn ang="0">
                  <a:pos x="T4" y="T5"/>
                </a:cxn>
                <a:cxn ang="0">
                  <a:pos x="T6" y="T7"/>
                </a:cxn>
                <a:cxn ang="0">
                  <a:pos x="T8" y="T9"/>
                </a:cxn>
                <a:cxn ang="0">
                  <a:pos x="T10" y="T11"/>
                </a:cxn>
              </a:cxnLst>
              <a:rect l="0" t="0" r="r" b="b"/>
              <a:pathLst>
                <a:path w="62" h="59">
                  <a:moveTo>
                    <a:pt x="25" y="2"/>
                  </a:moveTo>
                  <a:cubicBezTo>
                    <a:pt x="42" y="0"/>
                    <a:pt x="49" y="16"/>
                    <a:pt x="62" y="20"/>
                  </a:cubicBezTo>
                  <a:cubicBezTo>
                    <a:pt x="55" y="28"/>
                    <a:pt x="44" y="31"/>
                    <a:pt x="38" y="41"/>
                  </a:cubicBezTo>
                  <a:cubicBezTo>
                    <a:pt x="32" y="47"/>
                    <a:pt x="26" y="53"/>
                    <a:pt x="19" y="59"/>
                  </a:cubicBezTo>
                  <a:cubicBezTo>
                    <a:pt x="8" y="56"/>
                    <a:pt x="2" y="48"/>
                    <a:pt x="0" y="38"/>
                  </a:cubicBezTo>
                  <a:cubicBezTo>
                    <a:pt x="8" y="25"/>
                    <a:pt x="14" y="12"/>
                    <a:pt x="25" y="2"/>
                  </a:cubicBezTo>
                  <a:close/>
                </a:path>
              </a:pathLst>
            </a:custGeom>
            <a:solidFill>
              <a:srgbClr val="625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 name="Freeform 158">
              <a:extLst>
                <a:ext uri="{FF2B5EF4-FFF2-40B4-BE49-F238E27FC236}">
                  <a16:creationId xmlns:a16="http://schemas.microsoft.com/office/drawing/2014/main" id="{1E9F4B95-C83C-4C31-AB74-0B236E65F7E8}"/>
                </a:ext>
              </a:extLst>
            </p:cNvPr>
            <p:cNvSpPr>
              <a:spLocks/>
            </p:cNvSpPr>
            <p:nvPr/>
          </p:nvSpPr>
          <p:spPr bwMode="auto">
            <a:xfrm>
              <a:off x="5549900" y="2235201"/>
              <a:ext cx="65087" cy="387350"/>
            </a:xfrm>
            <a:custGeom>
              <a:avLst/>
              <a:gdLst>
                <a:gd name="T0" fmla="*/ 2 w 17"/>
                <a:gd name="T1" fmla="*/ 103 h 103"/>
                <a:gd name="T2" fmla="*/ 2 w 17"/>
                <a:gd name="T3" fmla="*/ 91 h 103"/>
                <a:gd name="T4" fmla="*/ 2 w 17"/>
                <a:gd name="T5" fmla="*/ 84 h 103"/>
                <a:gd name="T6" fmla="*/ 5 w 17"/>
                <a:gd name="T7" fmla="*/ 29 h 103"/>
                <a:gd name="T8" fmla="*/ 5 w 17"/>
                <a:gd name="T9" fmla="*/ 0 h 103"/>
                <a:gd name="T10" fmla="*/ 10 w 17"/>
                <a:gd name="T11" fmla="*/ 2 h 103"/>
                <a:gd name="T12" fmla="*/ 17 w 17"/>
                <a:gd name="T13" fmla="*/ 82 h 103"/>
                <a:gd name="T14" fmla="*/ 9 w 17"/>
                <a:gd name="T15" fmla="*/ 80 h 103"/>
                <a:gd name="T16" fmla="*/ 2 w 17"/>
                <a:gd name="T17"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03">
                  <a:moveTo>
                    <a:pt x="2" y="103"/>
                  </a:moveTo>
                  <a:cubicBezTo>
                    <a:pt x="2" y="99"/>
                    <a:pt x="2" y="95"/>
                    <a:pt x="2" y="91"/>
                  </a:cubicBezTo>
                  <a:cubicBezTo>
                    <a:pt x="0" y="89"/>
                    <a:pt x="0" y="87"/>
                    <a:pt x="2" y="84"/>
                  </a:cubicBezTo>
                  <a:cubicBezTo>
                    <a:pt x="7" y="66"/>
                    <a:pt x="4" y="47"/>
                    <a:pt x="5" y="29"/>
                  </a:cubicBezTo>
                  <a:cubicBezTo>
                    <a:pt x="5" y="19"/>
                    <a:pt x="5" y="10"/>
                    <a:pt x="5" y="0"/>
                  </a:cubicBezTo>
                  <a:cubicBezTo>
                    <a:pt x="7" y="0"/>
                    <a:pt x="9" y="1"/>
                    <a:pt x="10" y="2"/>
                  </a:cubicBezTo>
                  <a:cubicBezTo>
                    <a:pt x="10" y="29"/>
                    <a:pt x="17" y="55"/>
                    <a:pt x="17" y="82"/>
                  </a:cubicBezTo>
                  <a:cubicBezTo>
                    <a:pt x="15" y="92"/>
                    <a:pt x="12" y="85"/>
                    <a:pt x="9" y="80"/>
                  </a:cubicBezTo>
                  <a:cubicBezTo>
                    <a:pt x="8" y="89"/>
                    <a:pt x="9" y="97"/>
                    <a:pt x="2" y="103"/>
                  </a:cubicBezTo>
                  <a:close/>
                </a:path>
              </a:pathLst>
            </a:custGeom>
            <a:solidFill>
              <a:srgbClr val="4E4F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 name="Freeform 160">
              <a:extLst>
                <a:ext uri="{FF2B5EF4-FFF2-40B4-BE49-F238E27FC236}">
                  <a16:creationId xmlns:a16="http://schemas.microsoft.com/office/drawing/2014/main" id="{7A6BDBE5-6804-43BF-973D-E443C09D93D7}"/>
                </a:ext>
              </a:extLst>
            </p:cNvPr>
            <p:cNvSpPr>
              <a:spLocks/>
            </p:cNvSpPr>
            <p:nvPr/>
          </p:nvSpPr>
          <p:spPr bwMode="auto">
            <a:xfrm>
              <a:off x="5637213" y="2328863"/>
              <a:ext cx="74612" cy="180975"/>
            </a:xfrm>
            <a:custGeom>
              <a:avLst/>
              <a:gdLst>
                <a:gd name="T0" fmla="*/ 0 w 20"/>
                <a:gd name="T1" fmla="*/ 41 h 48"/>
                <a:gd name="T2" fmla="*/ 3 w 20"/>
                <a:gd name="T3" fmla="*/ 30 h 48"/>
                <a:gd name="T4" fmla="*/ 9 w 20"/>
                <a:gd name="T5" fmla="*/ 3 h 48"/>
                <a:gd name="T6" fmla="*/ 12 w 20"/>
                <a:gd name="T7" fmla="*/ 0 h 48"/>
                <a:gd name="T8" fmla="*/ 18 w 20"/>
                <a:gd name="T9" fmla="*/ 3 h 48"/>
                <a:gd name="T10" fmla="*/ 18 w 20"/>
                <a:gd name="T11" fmla="*/ 11 h 48"/>
                <a:gd name="T12" fmla="*/ 15 w 20"/>
                <a:gd name="T13" fmla="*/ 15 h 48"/>
                <a:gd name="T14" fmla="*/ 3 w 20"/>
                <a:gd name="T15" fmla="*/ 48 h 48"/>
                <a:gd name="T16" fmla="*/ 0 w 20"/>
                <a:gd name="T17" fmla="*/ 4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48">
                  <a:moveTo>
                    <a:pt x="0" y="41"/>
                  </a:moveTo>
                  <a:cubicBezTo>
                    <a:pt x="1" y="38"/>
                    <a:pt x="2" y="34"/>
                    <a:pt x="3" y="30"/>
                  </a:cubicBezTo>
                  <a:cubicBezTo>
                    <a:pt x="4" y="21"/>
                    <a:pt x="11" y="13"/>
                    <a:pt x="9" y="3"/>
                  </a:cubicBezTo>
                  <a:cubicBezTo>
                    <a:pt x="8" y="0"/>
                    <a:pt x="9" y="0"/>
                    <a:pt x="12" y="0"/>
                  </a:cubicBezTo>
                  <a:cubicBezTo>
                    <a:pt x="13" y="2"/>
                    <a:pt x="15" y="3"/>
                    <a:pt x="18" y="3"/>
                  </a:cubicBezTo>
                  <a:cubicBezTo>
                    <a:pt x="20" y="6"/>
                    <a:pt x="19" y="9"/>
                    <a:pt x="18" y="11"/>
                  </a:cubicBezTo>
                  <a:cubicBezTo>
                    <a:pt x="17" y="12"/>
                    <a:pt x="16" y="14"/>
                    <a:pt x="15" y="15"/>
                  </a:cubicBezTo>
                  <a:cubicBezTo>
                    <a:pt x="11" y="26"/>
                    <a:pt x="7" y="37"/>
                    <a:pt x="3" y="48"/>
                  </a:cubicBezTo>
                  <a:cubicBezTo>
                    <a:pt x="2" y="46"/>
                    <a:pt x="1" y="44"/>
                    <a:pt x="0" y="41"/>
                  </a:cubicBezTo>
                  <a:close/>
                </a:path>
              </a:pathLst>
            </a:custGeom>
            <a:solidFill>
              <a:srgbClr val="5D6B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 name="Freeform 161">
              <a:extLst>
                <a:ext uri="{FF2B5EF4-FFF2-40B4-BE49-F238E27FC236}">
                  <a16:creationId xmlns:a16="http://schemas.microsoft.com/office/drawing/2014/main" id="{E02F6A15-F49F-44C0-B684-C0CA9E29ACF7}"/>
                </a:ext>
              </a:extLst>
            </p:cNvPr>
            <p:cNvSpPr>
              <a:spLocks/>
            </p:cNvSpPr>
            <p:nvPr/>
          </p:nvSpPr>
          <p:spPr bwMode="auto">
            <a:xfrm>
              <a:off x="5761038" y="2006601"/>
              <a:ext cx="96837" cy="120650"/>
            </a:xfrm>
            <a:custGeom>
              <a:avLst/>
              <a:gdLst>
                <a:gd name="T0" fmla="*/ 18 w 26"/>
                <a:gd name="T1" fmla="*/ 32 h 32"/>
                <a:gd name="T2" fmla="*/ 12 w 26"/>
                <a:gd name="T3" fmla="*/ 26 h 32"/>
                <a:gd name="T4" fmla="*/ 0 w 26"/>
                <a:gd name="T5" fmla="*/ 3 h 32"/>
                <a:gd name="T6" fmla="*/ 5 w 26"/>
                <a:gd name="T7" fmla="*/ 2 h 32"/>
                <a:gd name="T8" fmla="*/ 26 w 26"/>
                <a:gd name="T9" fmla="*/ 26 h 32"/>
                <a:gd name="T10" fmla="*/ 18 w 26"/>
                <a:gd name="T11" fmla="*/ 32 h 32"/>
              </a:gdLst>
              <a:ahLst/>
              <a:cxnLst>
                <a:cxn ang="0">
                  <a:pos x="T0" y="T1"/>
                </a:cxn>
                <a:cxn ang="0">
                  <a:pos x="T2" y="T3"/>
                </a:cxn>
                <a:cxn ang="0">
                  <a:pos x="T4" y="T5"/>
                </a:cxn>
                <a:cxn ang="0">
                  <a:pos x="T6" y="T7"/>
                </a:cxn>
                <a:cxn ang="0">
                  <a:pos x="T8" y="T9"/>
                </a:cxn>
                <a:cxn ang="0">
                  <a:pos x="T10" y="T11"/>
                </a:cxn>
              </a:cxnLst>
              <a:rect l="0" t="0" r="r" b="b"/>
              <a:pathLst>
                <a:path w="26" h="32">
                  <a:moveTo>
                    <a:pt x="18" y="32"/>
                  </a:moveTo>
                  <a:cubicBezTo>
                    <a:pt x="16" y="30"/>
                    <a:pt x="14" y="28"/>
                    <a:pt x="12" y="26"/>
                  </a:cubicBezTo>
                  <a:cubicBezTo>
                    <a:pt x="8" y="18"/>
                    <a:pt x="4" y="10"/>
                    <a:pt x="0" y="3"/>
                  </a:cubicBezTo>
                  <a:cubicBezTo>
                    <a:pt x="1" y="1"/>
                    <a:pt x="3" y="0"/>
                    <a:pt x="5" y="2"/>
                  </a:cubicBezTo>
                  <a:cubicBezTo>
                    <a:pt x="12" y="10"/>
                    <a:pt x="19" y="18"/>
                    <a:pt x="26" y="26"/>
                  </a:cubicBezTo>
                  <a:cubicBezTo>
                    <a:pt x="21" y="26"/>
                    <a:pt x="18" y="27"/>
                    <a:pt x="18" y="32"/>
                  </a:cubicBezTo>
                  <a:close/>
                </a:path>
              </a:pathLst>
            </a:custGeom>
            <a:solidFill>
              <a:srgbClr val="5D5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 name="Freeform 201">
              <a:extLst>
                <a:ext uri="{FF2B5EF4-FFF2-40B4-BE49-F238E27FC236}">
                  <a16:creationId xmlns:a16="http://schemas.microsoft.com/office/drawing/2014/main" id="{788147EC-C3F1-4434-826F-BFC1E6C58C2B}"/>
                </a:ext>
              </a:extLst>
            </p:cNvPr>
            <p:cNvSpPr>
              <a:spLocks/>
            </p:cNvSpPr>
            <p:nvPr/>
          </p:nvSpPr>
          <p:spPr bwMode="auto">
            <a:xfrm>
              <a:off x="5505450" y="2062163"/>
              <a:ext cx="206375" cy="177800"/>
            </a:xfrm>
            <a:custGeom>
              <a:avLst/>
              <a:gdLst>
                <a:gd name="T0" fmla="*/ 26 w 55"/>
                <a:gd name="T1" fmla="*/ 47 h 47"/>
                <a:gd name="T2" fmla="*/ 20 w 55"/>
                <a:gd name="T3" fmla="*/ 47 h 47"/>
                <a:gd name="T4" fmla="*/ 17 w 55"/>
                <a:gd name="T5" fmla="*/ 46 h 47"/>
                <a:gd name="T6" fmla="*/ 2 w 55"/>
                <a:gd name="T7" fmla="*/ 11 h 47"/>
                <a:gd name="T8" fmla="*/ 5 w 55"/>
                <a:gd name="T9" fmla="*/ 0 h 47"/>
                <a:gd name="T10" fmla="*/ 17 w 55"/>
                <a:gd name="T11" fmla="*/ 34 h 47"/>
                <a:gd name="T12" fmla="*/ 55 w 55"/>
                <a:gd name="T13" fmla="*/ 20 h 47"/>
                <a:gd name="T14" fmla="*/ 26 w 55"/>
                <a:gd name="T15" fmla="*/ 47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47">
                  <a:moveTo>
                    <a:pt x="26" y="47"/>
                  </a:moveTo>
                  <a:cubicBezTo>
                    <a:pt x="24" y="47"/>
                    <a:pt x="22" y="47"/>
                    <a:pt x="20" y="47"/>
                  </a:cubicBezTo>
                  <a:cubicBezTo>
                    <a:pt x="19" y="47"/>
                    <a:pt x="18" y="47"/>
                    <a:pt x="17" y="46"/>
                  </a:cubicBezTo>
                  <a:cubicBezTo>
                    <a:pt x="7" y="37"/>
                    <a:pt x="3" y="25"/>
                    <a:pt x="2" y="11"/>
                  </a:cubicBezTo>
                  <a:cubicBezTo>
                    <a:pt x="3" y="8"/>
                    <a:pt x="0" y="3"/>
                    <a:pt x="5" y="0"/>
                  </a:cubicBezTo>
                  <a:cubicBezTo>
                    <a:pt x="14" y="9"/>
                    <a:pt x="18" y="20"/>
                    <a:pt x="17" y="34"/>
                  </a:cubicBezTo>
                  <a:cubicBezTo>
                    <a:pt x="32" y="31"/>
                    <a:pt x="39" y="12"/>
                    <a:pt x="55" y="20"/>
                  </a:cubicBezTo>
                  <a:cubicBezTo>
                    <a:pt x="48" y="31"/>
                    <a:pt x="39" y="41"/>
                    <a:pt x="26" y="47"/>
                  </a:cubicBezTo>
                  <a:close/>
                </a:path>
              </a:pathLst>
            </a:custGeom>
            <a:solidFill>
              <a:srgbClr val="187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 name="Freeform 202">
              <a:extLst>
                <a:ext uri="{FF2B5EF4-FFF2-40B4-BE49-F238E27FC236}">
                  <a16:creationId xmlns:a16="http://schemas.microsoft.com/office/drawing/2014/main" id="{4D7F8524-B9F4-4871-8A04-CA8477DDF3F8}"/>
                </a:ext>
              </a:extLst>
            </p:cNvPr>
            <p:cNvSpPr>
              <a:spLocks/>
            </p:cNvSpPr>
            <p:nvPr/>
          </p:nvSpPr>
          <p:spPr bwMode="auto">
            <a:xfrm>
              <a:off x="5400675" y="2468563"/>
              <a:ext cx="157162" cy="109538"/>
            </a:xfrm>
            <a:custGeom>
              <a:avLst/>
              <a:gdLst>
                <a:gd name="T0" fmla="*/ 0 w 42"/>
                <a:gd name="T1" fmla="*/ 5 h 29"/>
                <a:gd name="T2" fmla="*/ 0 w 42"/>
                <a:gd name="T3" fmla="*/ 0 h 29"/>
                <a:gd name="T4" fmla="*/ 42 w 42"/>
                <a:gd name="T5" fmla="*/ 22 h 29"/>
                <a:gd name="T6" fmla="*/ 42 w 42"/>
                <a:gd name="T7" fmla="*/ 29 h 29"/>
                <a:gd name="T8" fmla="*/ 24 w 42"/>
                <a:gd name="T9" fmla="*/ 26 h 29"/>
                <a:gd name="T10" fmla="*/ 24 w 42"/>
                <a:gd name="T11" fmla="*/ 26 h 29"/>
                <a:gd name="T12" fmla="*/ 0 w 42"/>
                <a:gd name="T13" fmla="*/ 5 h 29"/>
              </a:gdLst>
              <a:ahLst/>
              <a:cxnLst>
                <a:cxn ang="0">
                  <a:pos x="T0" y="T1"/>
                </a:cxn>
                <a:cxn ang="0">
                  <a:pos x="T2" y="T3"/>
                </a:cxn>
                <a:cxn ang="0">
                  <a:pos x="T4" y="T5"/>
                </a:cxn>
                <a:cxn ang="0">
                  <a:pos x="T6" y="T7"/>
                </a:cxn>
                <a:cxn ang="0">
                  <a:pos x="T8" y="T9"/>
                </a:cxn>
                <a:cxn ang="0">
                  <a:pos x="T10" y="T11"/>
                </a:cxn>
                <a:cxn ang="0">
                  <a:pos x="T12" y="T13"/>
                </a:cxn>
              </a:cxnLst>
              <a:rect l="0" t="0" r="r" b="b"/>
              <a:pathLst>
                <a:path w="42" h="29">
                  <a:moveTo>
                    <a:pt x="0" y="5"/>
                  </a:moveTo>
                  <a:cubicBezTo>
                    <a:pt x="0" y="3"/>
                    <a:pt x="0" y="1"/>
                    <a:pt x="0" y="0"/>
                  </a:cubicBezTo>
                  <a:cubicBezTo>
                    <a:pt x="18" y="1"/>
                    <a:pt x="31" y="10"/>
                    <a:pt x="42" y="22"/>
                  </a:cubicBezTo>
                  <a:cubicBezTo>
                    <a:pt x="42" y="25"/>
                    <a:pt x="42" y="27"/>
                    <a:pt x="42" y="29"/>
                  </a:cubicBezTo>
                  <a:cubicBezTo>
                    <a:pt x="36" y="28"/>
                    <a:pt x="30" y="27"/>
                    <a:pt x="24" y="26"/>
                  </a:cubicBezTo>
                  <a:cubicBezTo>
                    <a:pt x="24" y="26"/>
                    <a:pt x="24" y="26"/>
                    <a:pt x="24" y="26"/>
                  </a:cubicBezTo>
                  <a:cubicBezTo>
                    <a:pt x="12" y="24"/>
                    <a:pt x="2" y="19"/>
                    <a:pt x="0" y="5"/>
                  </a:cubicBezTo>
                  <a:close/>
                </a:path>
              </a:pathLst>
            </a:custGeom>
            <a:solidFill>
              <a:srgbClr val="1A80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 name="Freeform 203">
              <a:extLst>
                <a:ext uri="{FF2B5EF4-FFF2-40B4-BE49-F238E27FC236}">
                  <a16:creationId xmlns:a16="http://schemas.microsoft.com/office/drawing/2014/main" id="{7B49BBED-89DD-4D3D-8DB9-0C9B5F5835AC}"/>
                </a:ext>
              </a:extLst>
            </p:cNvPr>
            <p:cNvSpPr>
              <a:spLocks/>
            </p:cNvSpPr>
            <p:nvPr/>
          </p:nvSpPr>
          <p:spPr bwMode="auto">
            <a:xfrm>
              <a:off x="5645150" y="1811338"/>
              <a:ext cx="153987" cy="217488"/>
            </a:xfrm>
            <a:custGeom>
              <a:avLst/>
              <a:gdLst>
                <a:gd name="T0" fmla="*/ 36 w 41"/>
                <a:gd name="T1" fmla="*/ 54 h 58"/>
                <a:gd name="T2" fmla="*/ 31 w 41"/>
                <a:gd name="T3" fmla="*/ 55 h 58"/>
                <a:gd name="T4" fmla="*/ 13 w 41"/>
                <a:gd name="T5" fmla="*/ 56 h 58"/>
                <a:gd name="T6" fmla="*/ 0 w 41"/>
                <a:gd name="T7" fmla="*/ 49 h 58"/>
                <a:gd name="T8" fmla="*/ 13 w 41"/>
                <a:gd name="T9" fmla="*/ 45 h 58"/>
                <a:gd name="T10" fmla="*/ 19 w 41"/>
                <a:gd name="T11" fmla="*/ 37 h 58"/>
                <a:gd name="T12" fmla="*/ 16 w 41"/>
                <a:gd name="T13" fmla="*/ 21 h 58"/>
                <a:gd name="T14" fmla="*/ 20 w 41"/>
                <a:gd name="T15" fmla="*/ 1 h 58"/>
                <a:gd name="T16" fmla="*/ 33 w 41"/>
                <a:gd name="T17" fmla="*/ 17 h 58"/>
                <a:gd name="T18" fmla="*/ 36 w 41"/>
                <a:gd name="T19" fmla="*/ 54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58">
                  <a:moveTo>
                    <a:pt x="36" y="54"/>
                  </a:moveTo>
                  <a:cubicBezTo>
                    <a:pt x="34" y="54"/>
                    <a:pt x="33" y="54"/>
                    <a:pt x="31" y="55"/>
                  </a:cubicBezTo>
                  <a:cubicBezTo>
                    <a:pt x="25" y="57"/>
                    <a:pt x="19" y="58"/>
                    <a:pt x="13" y="56"/>
                  </a:cubicBezTo>
                  <a:cubicBezTo>
                    <a:pt x="9" y="53"/>
                    <a:pt x="0" y="55"/>
                    <a:pt x="0" y="49"/>
                  </a:cubicBezTo>
                  <a:cubicBezTo>
                    <a:pt x="0" y="42"/>
                    <a:pt x="8" y="46"/>
                    <a:pt x="13" y="45"/>
                  </a:cubicBezTo>
                  <a:cubicBezTo>
                    <a:pt x="18" y="44"/>
                    <a:pt x="20" y="42"/>
                    <a:pt x="19" y="37"/>
                  </a:cubicBezTo>
                  <a:cubicBezTo>
                    <a:pt x="18" y="32"/>
                    <a:pt x="17" y="26"/>
                    <a:pt x="16" y="21"/>
                  </a:cubicBezTo>
                  <a:cubicBezTo>
                    <a:pt x="18" y="14"/>
                    <a:pt x="12" y="3"/>
                    <a:pt x="20" y="1"/>
                  </a:cubicBezTo>
                  <a:cubicBezTo>
                    <a:pt x="28" y="0"/>
                    <a:pt x="29" y="11"/>
                    <a:pt x="33" y="17"/>
                  </a:cubicBezTo>
                  <a:cubicBezTo>
                    <a:pt x="41" y="29"/>
                    <a:pt x="37" y="41"/>
                    <a:pt x="36" y="54"/>
                  </a:cubicBezTo>
                  <a:close/>
                </a:path>
              </a:pathLst>
            </a:custGeom>
            <a:solidFill>
              <a:srgbClr val="1570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 name="Freeform 204">
              <a:extLst>
                <a:ext uri="{FF2B5EF4-FFF2-40B4-BE49-F238E27FC236}">
                  <a16:creationId xmlns:a16="http://schemas.microsoft.com/office/drawing/2014/main" id="{5F151E36-72BC-46C5-B36E-0920DC595E4D}"/>
                </a:ext>
              </a:extLst>
            </p:cNvPr>
            <p:cNvSpPr>
              <a:spLocks/>
            </p:cNvSpPr>
            <p:nvPr/>
          </p:nvSpPr>
          <p:spPr bwMode="auto">
            <a:xfrm>
              <a:off x="5697538" y="2292351"/>
              <a:ext cx="184150" cy="93663"/>
            </a:xfrm>
            <a:custGeom>
              <a:avLst/>
              <a:gdLst>
                <a:gd name="T0" fmla="*/ 2 w 49"/>
                <a:gd name="T1" fmla="*/ 21 h 25"/>
                <a:gd name="T2" fmla="*/ 2 w 49"/>
                <a:gd name="T3" fmla="*/ 13 h 25"/>
                <a:gd name="T4" fmla="*/ 49 w 49"/>
                <a:gd name="T5" fmla="*/ 5 h 25"/>
                <a:gd name="T6" fmla="*/ 2 w 49"/>
                <a:gd name="T7" fmla="*/ 21 h 25"/>
              </a:gdLst>
              <a:ahLst/>
              <a:cxnLst>
                <a:cxn ang="0">
                  <a:pos x="T0" y="T1"/>
                </a:cxn>
                <a:cxn ang="0">
                  <a:pos x="T2" y="T3"/>
                </a:cxn>
                <a:cxn ang="0">
                  <a:pos x="T4" y="T5"/>
                </a:cxn>
                <a:cxn ang="0">
                  <a:pos x="T6" y="T7"/>
                </a:cxn>
              </a:cxnLst>
              <a:rect l="0" t="0" r="r" b="b"/>
              <a:pathLst>
                <a:path w="49" h="25">
                  <a:moveTo>
                    <a:pt x="2" y="21"/>
                  </a:moveTo>
                  <a:cubicBezTo>
                    <a:pt x="0" y="19"/>
                    <a:pt x="1" y="16"/>
                    <a:pt x="2" y="13"/>
                  </a:cubicBezTo>
                  <a:cubicBezTo>
                    <a:pt x="16" y="3"/>
                    <a:pt x="31" y="0"/>
                    <a:pt x="49" y="5"/>
                  </a:cubicBezTo>
                  <a:cubicBezTo>
                    <a:pt x="37" y="22"/>
                    <a:pt x="20" y="25"/>
                    <a:pt x="2" y="21"/>
                  </a:cubicBezTo>
                  <a:close/>
                </a:path>
              </a:pathLst>
            </a:custGeom>
            <a:solidFill>
              <a:srgbClr val="157A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 name="Freeform 206">
              <a:extLst>
                <a:ext uri="{FF2B5EF4-FFF2-40B4-BE49-F238E27FC236}">
                  <a16:creationId xmlns:a16="http://schemas.microsoft.com/office/drawing/2014/main" id="{199DF171-07DA-4648-92E2-0AB3F70AC841}"/>
                </a:ext>
              </a:extLst>
            </p:cNvPr>
            <p:cNvSpPr>
              <a:spLocks/>
            </p:cNvSpPr>
            <p:nvPr/>
          </p:nvSpPr>
          <p:spPr bwMode="auto">
            <a:xfrm>
              <a:off x="5618163" y="2243138"/>
              <a:ext cx="63500" cy="98425"/>
            </a:xfrm>
            <a:custGeom>
              <a:avLst/>
              <a:gdLst>
                <a:gd name="T0" fmla="*/ 17 w 17"/>
                <a:gd name="T1" fmla="*/ 23 h 26"/>
                <a:gd name="T2" fmla="*/ 14 w 17"/>
                <a:gd name="T3" fmla="*/ 26 h 26"/>
                <a:gd name="T4" fmla="*/ 0 w 17"/>
                <a:gd name="T5" fmla="*/ 0 h 26"/>
                <a:gd name="T6" fmla="*/ 17 w 17"/>
                <a:gd name="T7" fmla="*/ 23 h 26"/>
              </a:gdLst>
              <a:ahLst/>
              <a:cxnLst>
                <a:cxn ang="0">
                  <a:pos x="T0" y="T1"/>
                </a:cxn>
                <a:cxn ang="0">
                  <a:pos x="T2" y="T3"/>
                </a:cxn>
                <a:cxn ang="0">
                  <a:pos x="T4" y="T5"/>
                </a:cxn>
                <a:cxn ang="0">
                  <a:pos x="T6" y="T7"/>
                </a:cxn>
              </a:cxnLst>
              <a:rect l="0" t="0" r="r" b="b"/>
              <a:pathLst>
                <a:path w="17" h="26">
                  <a:moveTo>
                    <a:pt x="17" y="23"/>
                  </a:moveTo>
                  <a:cubicBezTo>
                    <a:pt x="16" y="24"/>
                    <a:pt x="15" y="25"/>
                    <a:pt x="14" y="26"/>
                  </a:cubicBezTo>
                  <a:cubicBezTo>
                    <a:pt x="2" y="19"/>
                    <a:pt x="2" y="19"/>
                    <a:pt x="0" y="0"/>
                  </a:cubicBezTo>
                  <a:cubicBezTo>
                    <a:pt x="14" y="2"/>
                    <a:pt x="13" y="14"/>
                    <a:pt x="17" y="23"/>
                  </a:cubicBezTo>
                  <a:close/>
                </a:path>
              </a:pathLst>
            </a:custGeom>
            <a:solidFill>
              <a:srgbClr val="187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pic>
        <p:nvPicPr>
          <p:cNvPr id="104" name="Google Shape;208;p6">
            <a:extLst>
              <a:ext uri="{FF2B5EF4-FFF2-40B4-BE49-F238E27FC236}">
                <a16:creationId xmlns:a16="http://schemas.microsoft.com/office/drawing/2014/main" id="{124FF926-CF68-41D9-827C-2724F8972562}"/>
              </a:ext>
            </a:extLst>
          </p:cNvPr>
          <p:cNvPicPr preferRelativeResize="0"/>
          <p:nvPr/>
        </p:nvPicPr>
        <p:blipFill rotWithShape="1">
          <a:blip r:embed="rId11">
            <a:alphaModFix/>
          </a:blip>
          <a:srcRect/>
          <a:stretch/>
        </p:blipFill>
        <p:spPr>
          <a:xfrm>
            <a:off x="15424659" y="941953"/>
            <a:ext cx="1557535" cy="1484393"/>
          </a:xfrm>
          <a:prstGeom prst="rect">
            <a:avLst/>
          </a:prstGeom>
          <a:noFill/>
          <a:ln>
            <a:noFill/>
          </a:ln>
        </p:spPr>
      </p:pic>
      <p:pic>
        <p:nvPicPr>
          <p:cNvPr id="107" name="Google Shape;231;p8">
            <a:extLst>
              <a:ext uri="{FF2B5EF4-FFF2-40B4-BE49-F238E27FC236}">
                <a16:creationId xmlns:a16="http://schemas.microsoft.com/office/drawing/2014/main" id="{7AEBB04A-B81A-47B7-AE56-AB919861AEC4}"/>
              </a:ext>
            </a:extLst>
          </p:cNvPr>
          <p:cNvPicPr preferRelativeResize="0"/>
          <p:nvPr/>
        </p:nvPicPr>
        <p:blipFill rotWithShape="1">
          <a:blip r:embed="rId12">
            <a:alphaModFix amt="50000"/>
          </a:blip>
          <a:srcRect l="1147" r="1147"/>
          <a:stretch/>
        </p:blipFill>
        <p:spPr>
          <a:xfrm rot="3283925">
            <a:off x="306655" y="759243"/>
            <a:ext cx="3538394" cy="3633617"/>
          </a:xfrm>
          <a:prstGeom prst="rect">
            <a:avLst/>
          </a:prstGeom>
          <a:noFill/>
          <a:ln>
            <a:noFill/>
          </a:ln>
        </p:spPr>
      </p:pic>
      <p:pic>
        <p:nvPicPr>
          <p:cNvPr id="108" name="Google Shape;239;p8">
            <a:extLst>
              <a:ext uri="{FF2B5EF4-FFF2-40B4-BE49-F238E27FC236}">
                <a16:creationId xmlns:a16="http://schemas.microsoft.com/office/drawing/2014/main" id="{84B7C17B-DF42-415D-859E-05E4B8883EAE}"/>
              </a:ext>
            </a:extLst>
          </p:cNvPr>
          <p:cNvPicPr preferRelativeResize="0"/>
          <p:nvPr/>
        </p:nvPicPr>
        <p:blipFill rotWithShape="1">
          <a:blip r:embed="rId13">
            <a:alphaModFix/>
          </a:blip>
          <a:srcRect/>
          <a:stretch/>
        </p:blipFill>
        <p:spPr>
          <a:xfrm rot="2563632">
            <a:off x="11712626" y="7184882"/>
            <a:ext cx="3983105" cy="3868590"/>
          </a:xfrm>
          <a:prstGeom prst="rect">
            <a:avLst/>
          </a:prstGeom>
          <a:noFill/>
          <a:ln>
            <a:noFill/>
          </a:ln>
        </p:spPr>
      </p:pic>
      <p:pic>
        <p:nvPicPr>
          <p:cNvPr id="109" name="Google Shape;240;p8">
            <a:extLst>
              <a:ext uri="{FF2B5EF4-FFF2-40B4-BE49-F238E27FC236}">
                <a16:creationId xmlns:a16="http://schemas.microsoft.com/office/drawing/2014/main" id="{8E1CADD1-DFCB-4E95-A7FE-68FF51908763}"/>
              </a:ext>
            </a:extLst>
          </p:cNvPr>
          <p:cNvPicPr preferRelativeResize="0"/>
          <p:nvPr/>
        </p:nvPicPr>
        <p:blipFill rotWithShape="1">
          <a:blip r:embed="rId14">
            <a:alphaModFix/>
          </a:blip>
          <a:srcRect/>
          <a:stretch/>
        </p:blipFill>
        <p:spPr>
          <a:xfrm rot="2563632">
            <a:off x="1278756" y="6294282"/>
            <a:ext cx="3983105" cy="3868590"/>
          </a:xfrm>
          <a:prstGeom prst="rect">
            <a:avLst/>
          </a:prstGeom>
          <a:noFill/>
          <a:ln>
            <a:noFill/>
          </a:ln>
        </p:spPr>
      </p:pic>
      <p:sp>
        <p:nvSpPr>
          <p:cNvPr id="110" name="Text Box 9">
            <a:extLst>
              <a:ext uri="{FF2B5EF4-FFF2-40B4-BE49-F238E27FC236}">
                <a16:creationId xmlns:a16="http://schemas.microsoft.com/office/drawing/2014/main" id="{CBF3FC16-21E7-41C2-968B-5B96D9C6648E}"/>
              </a:ext>
            </a:extLst>
          </p:cNvPr>
          <p:cNvSpPr txBox="1">
            <a:spLocks noChangeArrowheads="1"/>
          </p:cNvSpPr>
          <p:nvPr/>
        </p:nvSpPr>
        <p:spPr bwMode="auto">
          <a:xfrm>
            <a:off x="5261194" y="7804243"/>
            <a:ext cx="6135861" cy="1569660"/>
          </a:xfrm>
          <a:prstGeom prst="rect">
            <a:avLst/>
          </a:prstGeom>
          <a:noFill/>
          <a:ln>
            <a:noFill/>
          </a:ln>
        </p:spPr>
        <p:txBody>
          <a:bodyPr wrap="square">
            <a:spAutoFit/>
          </a:bodyPr>
          <a:lstStyle>
            <a:lvl1pPr eaLnBrk="0" hangingPunct="0">
              <a:defRPr sz="4800">
                <a:solidFill>
                  <a:schemeClr val="tx1"/>
                </a:solidFill>
                <a:latin typeface="Times New Roman" pitchFamily="18" charset="0"/>
              </a:defRPr>
            </a:lvl1pPr>
            <a:lvl2pPr marL="742950" indent="-285750" eaLnBrk="0" hangingPunct="0">
              <a:defRPr sz="4800">
                <a:solidFill>
                  <a:schemeClr val="tx1"/>
                </a:solidFill>
                <a:latin typeface="Times New Roman" pitchFamily="18" charset="0"/>
              </a:defRPr>
            </a:lvl2pPr>
            <a:lvl3pPr marL="1143000" indent="-228600" eaLnBrk="0" hangingPunct="0">
              <a:defRPr sz="4800">
                <a:solidFill>
                  <a:schemeClr val="tx1"/>
                </a:solidFill>
                <a:latin typeface="Times New Roman" pitchFamily="18" charset="0"/>
              </a:defRPr>
            </a:lvl3pPr>
            <a:lvl4pPr marL="1600200" indent="-228600" eaLnBrk="0" hangingPunct="0">
              <a:defRPr sz="4800">
                <a:solidFill>
                  <a:schemeClr val="tx1"/>
                </a:solidFill>
                <a:latin typeface="Times New Roman" pitchFamily="18" charset="0"/>
              </a:defRPr>
            </a:lvl4pPr>
            <a:lvl5pPr marL="2057400" indent="-228600" eaLnBrk="0" hangingPunct="0">
              <a:defRPr sz="4800">
                <a:solidFill>
                  <a:schemeClr val="tx1"/>
                </a:solidFill>
                <a:latin typeface="Times New Roman" pitchFamily="18" charset="0"/>
              </a:defRPr>
            </a:lvl5pPr>
            <a:lvl6pPr marL="2514600" indent="-228600" eaLnBrk="0" fontAlgn="base" hangingPunct="0">
              <a:spcBef>
                <a:spcPct val="0"/>
              </a:spcBef>
              <a:spcAft>
                <a:spcPct val="0"/>
              </a:spcAft>
              <a:defRPr sz="4800">
                <a:solidFill>
                  <a:schemeClr val="tx1"/>
                </a:solidFill>
                <a:latin typeface="Times New Roman" pitchFamily="18" charset="0"/>
              </a:defRPr>
            </a:lvl6pPr>
            <a:lvl7pPr marL="2971800" indent="-228600" eaLnBrk="0" fontAlgn="base" hangingPunct="0">
              <a:spcBef>
                <a:spcPct val="0"/>
              </a:spcBef>
              <a:spcAft>
                <a:spcPct val="0"/>
              </a:spcAft>
              <a:defRPr sz="4800">
                <a:solidFill>
                  <a:schemeClr val="tx1"/>
                </a:solidFill>
                <a:latin typeface="Times New Roman" pitchFamily="18" charset="0"/>
              </a:defRPr>
            </a:lvl7pPr>
            <a:lvl8pPr marL="3429000" indent="-228600" eaLnBrk="0" fontAlgn="base" hangingPunct="0">
              <a:spcBef>
                <a:spcPct val="0"/>
              </a:spcBef>
              <a:spcAft>
                <a:spcPct val="0"/>
              </a:spcAft>
              <a:defRPr sz="4800">
                <a:solidFill>
                  <a:schemeClr val="tx1"/>
                </a:solidFill>
                <a:latin typeface="Times New Roman" pitchFamily="18" charset="0"/>
              </a:defRPr>
            </a:lvl8pPr>
            <a:lvl9pPr marL="3886200" indent="-228600" eaLnBrk="0" fontAlgn="base" hangingPunct="0">
              <a:spcBef>
                <a:spcPct val="0"/>
              </a:spcBef>
              <a:spcAft>
                <a:spcPct val="0"/>
              </a:spcAft>
              <a:defRPr sz="4800">
                <a:solidFill>
                  <a:schemeClr val="tx1"/>
                </a:solidFill>
                <a:latin typeface="Times New Roman" pitchFamily="18" charset="0"/>
              </a:defRPr>
            </a:lvl9pPr>
          </a:lstStyle>
          <a:p>
            <a:pPr algn="ctr" eaLnBrk="1" hangingPunct="1"/>
            <a:r>
              <a:rPr lang="en-US" sz="9600" dirty="0">
                <a:solidFill>
                  <a:srgbClr val="FF3399"/>
                </a:solidFill>
                <a:latin typeface="SVN-Caprica Script" pitchFamily="2" charset="0"/>
              </a:rPr>
              <a:t>TẤM CÁM</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wipe(down)">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0"/>
                                        </p:tgtEl>
                                        <p:attrNameLst>
                                          <p:attrName>style.visibility</p:attrName>
                                        </p:attrNameLst>
                                      </p:cBhvr>
                                      <p:to>
                                        <p:strVal val="visible"/>
                                      </p:to>
                                    </p:set>
                                    <p:animEffect transition="in" filter="randombar(horizontal)">
                                      <p:cBhvr>
                                        <p:cTn id="12" dur="500"/>
                                        <p:tgtEl>
                                          <p:spTgt spid="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110"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9">
            <a:alphaModFix/>
          </a:blip>
          <a:stretch>
            <a:fillRect/>
          </a:stretch>
        </a:blipFill>
        <a:effectLst/>
      </p:bgPr>
    </p:bg>
    <p:spTree>
      <p:nvGrpSpPr>
        <p:cNvPr id="1" name="Shape 245"/>
        <p:cNvGrpSpPr/>
        <p:nvPr/>
      </p:nvGrpSpPr>
      <p:grpSpPr>
        <a:xfrm>
          <a:off x="0" y="0"/>
          <a:ext cx="0" cy="0"/>
          <a:chOff x="0" y="0"/>
          <a:chExt cx="0" cy="0"/>
        </a:xfrm>
      </p:grpSpPr>
      <p:pic>
        <p:nvPicPr>
          <p:cNvPr id="44" name="图片 1">
            <a:extLst>
              <a:ext uri="{FF2B5EF4-FFF2-40B4-BE49-F238E27FC236}">
                <a16:creationId xmlns:a16="http://schemas.microsoft.com/office/drawing/2014/main" id="{0DF56049-80DB-4B8A-B51C-23F67D6317B6}"/>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10003"/>
          <a:stretch/>
        </p:blipFill>
        <p:spPr>
          <a:xfrm>
            <a:off x="1795" y="1109945"/>
            <a:ext cx="18288000" cy="9221099"/>
          </a:xfrm>
          <a:prstGeom prst="rect">
            <a:avLst/>
          </a:prstGeom>
        </p:spPr>
      </p:pic>
      <p:pic>
        <p:nvPicPr>
          <p:cNvPr id="280" name="Google Shape;280;p9"/>
          <p:cNvPicPr preferRelativeResize="0"/>
          <p:nvPr/>
        </p:nvPicPr>
        <p:blipFill rotWithShape="1">
          <a:blip r:embed="rId11">
            <a:alphaModFix/>
          </a:blip>
          <a:srcRect/>
          <a:stretch/>
        </p:blipFill>
        <p:spPr>
          <a:xfrm rot="348679">
            <a:off x="11759689" y="341860"/>
            <a:ext cx="6488222" cy="1027302"/>
          </a:xfrm>
          <a:prstGeom prst="rect">
            <a:avLst/>
          </a:prstGeom>
          <a:noFill/>
          <a:ln>
            <a:noFill/>
          </a:ln>
        </p:spPr>
      </p:pic>
      <p:pic>
        <p:nvPicPr>
          <p:cNvPr id="40" name="Google Shape;300;p11">
            <a:extLst>
              <a:ext uri="{FF2B5EF4-FFF2-40B4-BE49-F238E27FC236}">
                <a16:creationId xmlns:a16="http://schemas.microsoft.com/office/drawing/2014/main" id="{7E6A9FA3-895E-477D-86ED-8C352178A948}"/>
              </a:ext>
            </a:extLst>
          </p:cNvPr>
          <p:cNvPicPr preferRelativeResize="0"/>
          <p:nvPr/>
        </p:nvPicPr>
        <p:blipFill rotWithShape="1">
          <a:blip r:embed="rId12">
            <a:alphaModFix amt="50000"/>
          </a:blip>
          <a:srcRect/>
          <a:stretch/>
        </p:blipFill>
        <p:spPr>
          <a:xfrm>
            <a:off x="-66675" y="1085850"/>
            <a:ext cx="9945136" cy="8229600"/>
          </a:xfrm>
          <a:prstGeom prst="rect">
            <a:avLst/>
          </a:prstGeom>
          <a:noFill/>
          <a:ln>
            <a:noFill/>
          </a:ln>
        </p:spPr>
      </p:pic>
      <p:pic>
        <p:nvPicPr>
          <p:cNvPr id="41" name="Google Shape;301;p11">
            <a:extLst>
              <a:ext uri="{FF2B5EF4-FFF2-40B4-BE49-F238E27FC236}">
                <a16:creationId xmlns:a16="http://schemas.microsoft.com/office/drawing/2014/main" id="{77DA3C5B-93F5-40E4-8CBD-4B2BB06608BB}"/>
              </a:ext>
            </a:extLst>
          </p:cNvPr>
          <p:cNvPicPr preferRelativeResize="0"/>
          <p:nvPr/>
        </p:nvPicPr>
        <p:blipFill rotWithShape="1">
          <a:blip r:embed="rId13">
            <a:alphaModFix/>
          </a:blip>
          <a:srcRect/>
          <a:stretch/>
        </p:blipFill>
        <p:spPr>
          <a:xfrm>
            <a:off x="3578956" y="3316489"/>
            <a:ext cx="4567913" cy="4760108"/>
          </a:xfrm>
          <a:prstGeom prst="rect">
            <a:avLst/>
          </a:prstGeom>
          <a:noFill/>
          <a:ln>
            <a:noFill/>
          </a:ln>
        </p:spPr>
      </p:pic>
      <p:pic>
        <p:nvPicPr>
          <p:cNvPr id="42" name="Google Shape;305;p11">
            <a:extLst>
              <a:ext uri="{FF2B5EF4-FFF2-40B4-BE49-F238E27FC236}">
                <a16:creationId xmlns:a16="http://schemas.microsoft.com/office/drawing/2014/main" id="{7F2BCDEC-E3BB-4F1E-B69F-63C1FB51D32C}"/>
              </a:ext>
            </a:extLst>
          </p:cNvPr>
          <p:cNvPicPr preferRelativeResize="0"/>
          <p:nvPr/>
        </p:nvPicPr>
        <p:blipFill rotWithShape="1">
          <a:blip r:embed="rId14">
            <a:alphaModFix/>
            <a:extLst>
              <a:ext uri="{BEBA8EAE-BF5A-486C-A8C5-ECC9F3942E4B}">
                <a14:imgProps xmlns:a14="http://schemas.microsoft.com/office/drawing/2010/main">
                  <a14:imgLayer r:embed="rId15">
                    <a14:imgEffect>
                      <a14:saturation sat="300000"/>
                    </a14:imgEffect>
                  </a14:imgLayer>
                </a14:imgProps>
              </a:ext>
            </a:extLst>
          </a:blip>
          <a:srcRect/>
          <a:stretch/>
        </p:blipFill>
        <p:spPr>
          <a:xfrm>
            <a:off x="7687151" y="1694999"/>
            <a:ext cx="10270649" cy="8261802"/>
          </a:xfrm>
          <a:prstGeom prst="rect">
            <a:avLst/>
          </a:prstGeom>
          <a:noFill/>
          <a:ln>
            <a:noFill/>
          </a:ln>
        </p:spPr>
      </p:pic>
      <p:pic>
        <p:nvPicPr>
          <p:cNvPr id="246" name="Google Shape;246;p9"/>
          <p:cNvPicPr preferRelativeResize="0"/>
          <p:nvPr/>
        </p:nvPicPr>
        <p:blipFill rotWithShape="1">
          <a:blip r:embed="rId16">
            <a:alphaModFix/>
          </a:blip>
          <a:srcRect/>
          <a:stretch/>
        </p:blipFill>
        <p:spPr>
          <a:xfrm>
            <a:off x="-1569302" y="57150"/>
            <a:ext cx="7753826" cy="10287000"/>
          </a:xfrm>
          <a:prstGeom prst="rect">
            <a:avLst/>
          </a:prstGeom>
          <a:noFill/>
          <a:ln>
            <a:noFill/>
          </a:ln>
        </p:spPr>
      </p:pic>
      <p:sp>
        <p:nvSpPr>
          <p:cNvPr id="43" name="Text Box 9">
            <a:extLst>
              <a:ext uri="{FF2B5EF4-FFF2-40B4-BE49-F238E27FC236}">
                <a16:creationId xmlns:a16="http://schemas.microsoft.com/office/drawing/2014/main" id="{52620908-F3E2-44FB-AD84-BB87B8F9E7A2}"/>
              </a:ext>
            </a:extLst>
          </p:cNvPr>
          <p:cNvSpPr txBox="1">
            <a:spLocks noChangeArrowheads="1"/>
          </p:cNvSpPr>
          <p:nvPr/>
        </p:nvSpPr>
        <p:spPr bwMode="auto">
          <a:xfrm>
            <a:off x="9091878" y="3498369"/>
            <a:ext cx="7585841" cy="4708981"/>
          </a:xfrm>
          <a:prstGeom prst="rect">
            <a:avLst/>
          </a:prstGeom>
          <a:noFill/>
          <a:ln>
            <a:noFill/>
          </a:ln>
        </p:spPr>
        <p:txBody>
          <a:bodyPr wrap="square">
            <a:spAutoFit/>
          </a:bodyPr>
          <a:lstStyle>
            <a:lvl1pPr eaLnBrk="0" hangingPunct="0">
              <a:defRPr sz="4800">
                <a:solidFill>
                  <a:schemeClr val="tx1"/>
                </a:solidFill>
                <a:latin typeface="Times New Roman" pitchFamily="18" charset="0"/>
              </a:defRPr>
            </a:lvl1pPr>
            <a:lvl2pPr marL="742950" indent="-285750" eaLnBrk="0" hangingPunct="0">
              <a:defRPr sz="4800">
                <a:solidFill>
                  <a:schemeClr val="tx1"/>
                </a:solidFill>
                <a:latin typeface="Times New Roman" pitchFamily="18" charset="0"/>
              </a:defRPr>
            </a:lvl2pPr>
            <a:lvl3pPr marL="1143000" indent="-228600" eaLnBrk="0" hangingPunct="0">
              <a:defRPr sz="4800">
                <a:solidFill>
                  <a:schemeClr val="tx1"/>
                </a:solidFill>
                <a:latin typeface="Times New Roman" pitchFamily="18" charset="0"/>
              </a:defRPr>
            </a:lvl3pPr>
            <a:lvl4pPr marL="1600200" indent="-228600" eaLnBrk="0" hangingPunct="0">
              <a:defRPr sz="4800">
                <a:solidFill>
                  <a:schemeClr val="tx1"/>
                </a:solidFill>
                <a:latin typeface="Times New Roman" pitchFamily="18" charset="0"/>
              </a:defRPr>
            </a:lvl4pPr>
            <a:lvl5pPr marL="2057400" indent="-228600" eaLnBrk="0" hangingPunct="0">
              <a:defRPr sz="4800">
                <a:solidFill>
                  <a:schemeClr val="tx1"/>
                </a:solidFill>
                <a:latin typeface="Times New Roman" pitchFamily="18" charset="0"/>
              </a:defRPr>
            </a:lvl5pPr>
            <a:lvl6pPr marL="2514600" indent="-228600" eaLnBrk="0" fontAlgn="base" hangingPunct="0">
              <a:spcBef>
                <a:spcPct val="0"/>
              </a:spcBef>
              <a:spcAft>
                <a:spcPct val="0"/>
              </a:spcAft>
              <a:defRPr sz="4800">
                <a:solidFill>
                  <a:schemeClr val="tx1"/>
                </a:solidFill>
                <a:latin typeface="Times New Roman" pitchFamily="18" charset="0"/>
              </a:defRPr>
            </a:lvl6pPr>
            <a:lvl7pPr marL="2971800" indent="-228600" eaLnBrk="0" fontAlgn="base" hangingPunct="0">
              <a:spcBef>
                <a:spcPct val="0"/>
              </a:spcBef>
              <a:spcAft>
                <a:spcPct val="0"/>
              </a:spcAft>
              <a:defRPr sz="4800">
                <a:solidFill>
                  <a:schemeClr val="tx1"/>
                </a:solidFill>
                <a:latin typeface="Times New Roman" pitchFamily="18" charset="0"/>
              </a:defRPr>
            </a:lvl7pPr>
            <a:lvl8pPr marL="3429000" indent="-228600" eaLnBrk="0" fontAlgn="base" hangingPunct="0">
              <a:spcBef>
                <a:spcPct val="0"/>
              </a:spcBef>
              <a:spcAft>
                <a:spcPct val="0"/>
              </a:spcAft>
              <a:defRPr sz="4800">
                <a:solidFill>
                  <a:schemeClr val="tx1"/>
                </a:solidFill>
                <a:latin typeface="Times New Roman" pitchFamily="18" charset="0"/>
              </a:defRPr>
            </a:lvl8pPr>
            <a:lvl9pPr marL="3886200" indent="-228600" eaLnBrk="0" fontAlgn="base" hangingPunct="0">
              <a:spcBef>
                <a:spcPct val="0"/>
              </a:spcBef>
              <a:spcAft>
                <a:spcPct val="0"/>
              </a:spcAft>
              <a:defRPr sz="4800">
                <a:solidFill>
                  <a:schemeClr val="tx1"/>
                </a:solidFill>
                <a:latin typeface="Times New Roman" pitchFamily="18" charset="0"/>
              </a:defRPr>
            </a:lvl9pPr>
          </a:lstStyle>
          <a:p>
            <a:pPr algn="ctr" eaLnBrk="1" hangingPunct="1"/>
            <a:r>
              <a:rPr lang="en-US" sz="6000" dirty="0" err="1">
                <a:solidFill>
                  <a:srgbClr val="002060"/>
                </a:solidFill>
                <a:latin typeface="SVN-Caprica Script" pitchFamily="2" charset="0"/>
              </a:rPr>
              <a:t>Rất</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nhiều</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thành</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ngữ</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tục</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ngữ</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và</a:t>
            </a:r>
            <a:r>
              <a:rPr lang="en-US" sz="6000" dirty="0">
                <a:solidFill>
                  <a:srgbClr val="002060"/>
                </a:solidFill>
                <a:latin typeface="SVN-Caprica Script" pitchFamily="2" charset="0"/>
              </a:rPr>
              <a:t> ca </a:t>
            </a:r>
            <a:r>
              <a:rPr lang="en-US" sz="6000" dirty="0" err="1">
                <a:solidFill>
                  <a:srgbClr val="002060"/>
                </a:solidFill>
                <a:latin typeface="SVN-Caprica Script" pitchFamily="2" charset="0"/>
              </a:rPr>
              <a:t>dao</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nước</a:t>
            </a:r>
            <a:r>
              <a:rPr lang="en-US" sz="6000" dirty="0">
                <a:solidFill>
                  <a:srgbClr val="002060"/>
                </a:solidFill>
                <a:latin typeface="SVN-Caprica Script" pitchFamily="2" charset="0"/>
              </a:rPr>
              <a:t> ta </a:t>
            </a:r>
            <a:r>
              <a:rPr lang="en-US" sz="6000" dirty="0" err="1">
                <a:solidFill>
                  <a:srgbClr val="002060"/>
                </a:solidFill>
                <a:latin typeface="SVN-Caprica Script" pitchFamily="2" charset="0"/>
              </a:rPr>
              <a:t>cũng</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nói</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về</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cái</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đẹp</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Cùng</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thực</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hiện</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bài</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tập</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sau</a:t>
            </a:r>
            <a:r>
              <a:rPr lang="en-US" sz="6000" dirty="0">
                <a:solidFill>
                  <a:srgbClr val="002060"/>
                </a:solidFill>
                <a:latin typeface="SVN-Caprica Script" pitchFamily="2" charset="0"/>
              </a:rPr>
              <a:t> </a:t>
            </a:r>
            <a:r>
              <a:rPr lang="en-US" sz="6000" dirty="0" err="1">
                <a:solidFill>
                  <a:srgbClr val="002060"/>
                </a:solidFill>
                <a:latin typeface="SVN-Caprica Script" pitchFamily="2" charset="0"/>
              </a:rPr>
              <a:t>nhé</a:t>
            </a:r>
            <a:r>
              <a:rPr lang="en-US" sz="6000" dirty="0">
                <a:solidFill>
                  <a:srgbClr val="002060"/>
                </a:solidFill>
                <a:latin typeface="SVN-Caprica Script" pitchFamily="2" charset="0"/>
              </a:rPr>
              <a:t>!</a:t>
            </a:r>
          </a:p>
        </p:txBody>
      </p:sp>
      <p:grpSp>
        <p:nvGrpSpPr>
          <p:cNvPr id="45" name="PA_库_组合 52">
            <a:extLst>
              <a:ext uri="{FF2B5EF4-FFF2-40B4-BE49-F238E27FC236}">
                <a16:creationId xmlns:a16="http://schemas.microsoft.com/office/drawing/2014/main" id="{81CF6236-367F-4336-878B-B807476ECB34}"/>
              </a:ext>
            </a:extLst>
          </p:cNvPr>
          <p:cNvGrpSpPr/>
          <p:nvPr>
            <p:custDataLst>
              <p:tags r:id="rId1"/>
            </p:custDataLst>
          </p:nvPr>
        </p:nvGrpSpPr>
        <p:grpSpPr>
          <a:xfrm>
            <a:off x="-66675" y="7579225"/>
            <a:ext cx="1445154" cy="2890312"/>
            <a:chOff x="3322638" y="1138238"/>
            <a:chExt cx="984249" cy="1968500"/>
          </a:xfrm>
        </p:grpSpPr>
        <p:sp>
          <p:nvSpPr>
            <p:cNvPr id="46" name="Freeform 111">
              <a:extLst>
                <a:ext uri="{FF2B5EF4-FFF2-40B4-BE49-F238E27FC236}">
                  <a16:creationId xmlns:a16="http://schemas.microsoft.com/office/drawing/2014/main" id="{9D7D8433-B33D-4EC1-9018-B03F0E4F2850}"/>
                </a:ext>
              </a:extLst>
            </p:cNvPr>
            <p:cNvSpPr>
              <a:spLocks/>
            </p:cNvSpPr>
            <p:nvPr/>
          </p:nvSpPr>
          <p:spPr bwMode="auto">
            <a:xfrm>
              <a:off x="3322638" y="2020888"/>
              <a:ext cx="161925" cy="266700"/>
            </a:xfrm>
            <a:custGeom>
              <a:avLst/>
              <a:gdLst>
                <a:gd name="T0" fmla="*/ 13 w 43"/>
                <a:gd name="T1" fmla="*/ 4 h 71"/>
                <a:gd name="T2" fmla="*/ 43 w 43"/>
                <a:gd name="T3" fmla="*/ 70 h 71"/>
                <a:gd name="T4" fmla="*/ 42 w 43"/>
                <a:gd name="T5" fmla="*/ 71 h 71"/>
                <a:gd name="T6" fmla="*/ 40 w 43"/>
                <a:gd name="T7" fmla="*/ 70 h 71"/>
                <a:gd name="T8" fmla="*/ 34 w 43"/>
                <a:gd name="T9" fmla="*/ 64 h 71"/>
                <a:gd name="T10" fmla="*/ 0 w 43"/>
                <a:gd name="T11" fmla="*/ 0 h 71"/>
                <a:gd name="T12" fmla="*/ 13 w 43"/>
                <a:gd name="T13" fmla="*/ 4 h 71"/>
              </a:gdLst>
              <a:ahLst/>
              <a:cxnLst>
                <a:cxn ang="0">
                  <a:pos x="T0" y="T1"/>
                </a:cxn>
                <a:cxn ang="0">
                  <a:pos x="T2" y="T3"/>
                </a:cxn>
                <a:cxn ang="0">
                  <a:pos x="T4" y="T5"/>
                </a:cxn>
                <a:cxn ang="0">
                  <a:pos x="T6" y="T7"/>
                </a:cxn>
                <a:cxn ang="0">
                  <a:pos x="T8" y="T9"/>
                </a:cxn>
                <a:cxn ang="0">
                  <a:pos x="T10" y="T11"/>
                </a:cxn>
                <a:cxn ang="0">
                  <a:pos x="T12" y="T13"/>
                </a:cxn>
              </a:cxnLst>
              <a:rect l="0" t="0" r="r" b="b"/>
              <a:pathLst>
                <a:path w="43" h="71">
                  <a:moveTo>
                    <a:pt x="13" y="4"/>
                  </a:moveTo>
                  <a:cubicBezTo>
                    <a:pt x="32" y="22"/>
                    <a:pt x="35" y="47"/>
                    <a:pt x="43" y="70"/>
                  </a:cubicBezTo>
                  <a:cubicBezTo>
                    <a:pt x="43" y="70"/>
                    <a:pt x="42" y="71"/>
                    <a:pt x="42" y="71"/>
                  </a:cubicBezTo>
                  <a:cubicBezTo>
                    <a:pt x="41" y="71"/>
                    <a:pt x="41" y="71"/>
                    <a:pt x="40" y="70"/>
                  </a:cubicBezTo>
                  <a:cubicBezTo>
                    <a:pt x="38" y="68"/>
                    <a:pt x="37" y="65"/>
                    <a:pt x="34" y="64"/>
                  </a:cubicBezTo>
                  <a:cubicBezTo>
                    <a:pt x="4" y="53"/>
                    <a:pt x="6" y="25"/>
                    <a:pt x="0" y="0"/>
                  </a:cubicBezTo>
                  <a:cubicBezTo>
                    <a:pt x="6" y="2"/>
                    <a:pt x="9" y="3"/>
                    <a:pt x="13" y="4"/>
                  </a:cubicBezTo>
                  <a:close/>
                </a:path>
              </a:pathLst>
            </a:custGeom>
            <a:solidFill>
              <a:srgbClr val="0C6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 name="Freeform 112">
              <a:extLst>
                <a:ext uri="{FF2B5EF4-FFF2-40B4-BE49-F238E27FC236}">
                  <a16:creationId xmlns:a16="http://schemas.microsoft.com/office/drawing/2014/main" id="{F73ED697-A9AD-4585-BBBF-D8B0117F90D1}"/>
                </a:ext>
              </a:extLst>
            </p:cNvPr>
            <p:cNvSpPr>
              <a:spLocks/>
            </p:cNvSpPr>
            <p:nvPr/>
          </p:nvSpPr>
          <p:spPr bwMode="auto">
            <a:xfrm>
              <a:off x="3341688" y="2284413"/>
              <a:ext cx="214312" cy="104775"/>
            </a:xfrm>
            <a:custGeom>
              <a:avLst/>
              <a:gdLst>
                <a:gd name="T0" fmla="*/ 38 w 57"/>
                <a:gd name="T1" fmla="*/ 0 h 28"/>
                <a:gd name="T2" fmla="*/ 44 w 57"/>
                <a:gd name="T3" fmla="*/ 3 h 28"/>
                <a:gd name="T4" fmla="*/ 57 w 57"/>
                <a:gd name="T5" fmla="*/ 18 h 28"/>
                <a:gd name="T6" fmla="*/ 53 w 57"/>
                <a:gd name="T7" fmla="*/ 22 h 28"/>
                <a:gd name="T8" fmla="*/ 23 w 57"/>
                <a:gd name="T9" fmla="*/ 24 h 28"/>
                <a:gd name="T10" fmla="*/ 20 w 57"/>
                <a:gd name="T11" fmla="*/ 24 h 28"/>
                <a:gd name="T12" fmla="*/ 8 w 57"/>
                <a:gd name="T13" fmla="*/ 9 h 28"/>
                <a:gd name="T14" fmla="*/ 26 w 57"/>
                <a:gd name="T15" fmla="*/ 6 h 28"/>
                <a:gd name="T16" fmla="*/ 38 w 57"/>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28">
                  <a:moveTo>
                    <a:pt x="38" y="0"/>
                  </a:moveTo>
                  <a:cubicBezTo>
                    <a:pt x="40" y="1"/>
                    <a:pt x="42" y="2"/>
                    <a:pt x="44" y="3"/>
                  </a:cubicBezTo>
                  <a:cubicBezTo>
                    <a:pt x="50" y="6"/>
                    <a:pt x="56" y="10"/>
                    <a:pt x="57" y="18"/>
                  </a:cubicBezTo>
                  <a:cubicBezTo>
                    <a:pt x="56" y="20"/>
                    <a:pt x="55" y="22"/>
                    <a:pt x="53" y="22"/>
                  </a:cubicBezTo>
                  <a:cubicBezTo>
                    <a:pt x="43" y="25"/>
                    <a:pt x="33" y="28"/>
                    <a:pt x="23" y="24"/>
                  </a:cubicBezTo>
                  <a:cubicBezTo>
                    <a:pt x="22" y="24"/>
                    <a:pt x="21" y="24"/>
                    <a:pt x="20" y="24"/>
                  </a:cubicBezTo>
                  <a:cubicBezTo>
                    <a:pt x="18" y="18"/>
                    <a:pt x="0" y="24"/>
                    <a:pt x="8" y="9"/>
                  </a:cubicBezTo>
                  <a:cubicBezTo>
                    <a:pt x="14" y="8"/>
                    <a:pt x="20" y="7"/>
                    <a:pt x="26" y="6"/>
                  </a:cubicBezTo>
                  <a:cubicBezTo>
                    <a:pt x="33" y="10"/>
                    <a:pt x="37" y="8"/>
                    <a:pt x="38" y="0"/>
                  </a:cubicBezTo>
                  <a:close/>
                </a:path>
              </a:pathLst>
            </a:custGeom>
            <a:solidFill>
              <a:srgbClr val="0A58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 name="Freeform 120">
              <a:extLst>
                <a:ext uri="{FF2B5EF4-FFF2-40B4-BE49-F238E27FC236}">
                  <a16:creationId xmlns:a16="http://schemas.microsoft.com/office/drawing/2014/main" id="{B5F972E9-8F6D-460F-8086-26D6E6222EFA}"/>
                </a:ext>
              </a:extLst>
            </p:cNvPr>
            <p:cNvSpPr>
              <a:spLocks/>
            </p:cNvSpPr>
            <p:nvPr/>
          </p:nvSpPr>
          <p:spPr bwMode="auto">
            <a:xfrm>
              <a:off x="3529013" y="2336801"/>
              <a:ext cx="420687" cy="525463"/>
            </a:xfrm>
            <a:custGeom>
              <a:avLst/>
              <a:gdLst>
                <a:gd name="T0" fmla="*/ 61 w 112"/>
                <a:gd name="T1" fmla="*/ 117 h 140"/>
                <a:gd name="T2" fmla="*/ 23 w 112"/>
                <a:gd name="T3" fmla="*/ 97 h 140"/>
                <a:gd name="T4" fmla="*/ 23 w 112"/>
                <a:gd name="T5" fmla="*/ 95 h 140"/>
                <a:gd name="T6" fmla="*/ 42 w 112"/>
                <a:gd name="T7" fmla="*/ 67 h 140"/>
                <a:gd name="T8" fmla="*/ 35 w 112"/>
                <a:gd name="T9" fmla="*/ 46 h 140"/>
                <a:gd name="T10" fmla="*/ 10 w 112"/>
                <a:gd name="T11" fmla="*/ 21 h 140"/>
                <a:gd name="T12" fmla="*/ 3 w 112"/>
                <a:gd name="T13" fmla="*/ 6 h 140"/>
                <a:gd name="T14" fmla="*/ 5 w 112"/>
                <a:gd name="T15" fmla="*/ 4 h 140"/>
                <a:gd name="T16" fmla="*/ 19 w 112"/>
                <a:gd name="T17" fmla="*/ 8 h 140"/>
                <a:gd name="T18" fmla="*/ 36 w 112"/>
                <a:gd name="T19" fmla="*/ 12 h 140"/>
                <a:gd name="T20" fmla="*/ 59 w 112"/>
                <a:gd name="T21" fmla="*/ 11 h 140"/>
                <a:gd name="T22" fmla="*/ 63 w 112"/>
                <a:gd name="T23" fmla="*/ 33 h 140"/>
                <a:gd name="T24" fmla="*/ 98 w 112"/>
                <a:gd name="T25" fmla="*/ 107 h 140"/>
                <a:gd name="T26" fmla="*/ 112 w 112"/>
                <a:gd name="T27" fmla="*/ 126 h 140"/>
                <a:gd name="T28" fmla="*/ 104 w 112"/>
                <a:gd name="T29" fmla="*/ 135 h 140"/>
                <a:gd name="T30" fmla="*/ 81 w 112"/>
                <a:gd name="T31" fmla="*/ 136 h 140"/>
                <a:gd name="T32" fmla="*/ 61 w 112"/>
                <a:gd name="T33" fmla="*/ 117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140">
                  <a:moveTo>
                    <a:pt x="61" y="117"/>
                  </a:moveTo>
                  <a:cubicBezTo>
                    <a:pt x="50" y="106"/>
                    <a:pt x="36" y="102"/>
                    <a:pt x="23" y="97"/>
                  </a:cubicBezTo>
                  <a:cubicBezTo>
                    <a:pt x="23" y="96"/>
                    <a:pt x="23" y="96"/>
                    <a:pt x="23" y="95"/>
                  </a:cubicBezTo>
                  <a:cubicBezTo>
                    <a:pt x="50" y="94"/>
                    <a:pt x="50" y="94"/>
                    <a:pt x="42" y="67"/>
                  </a:cubicBezTo>
                  <a:cubicBezTo>
                    <a:pt x="40" y="60"/>
                    <a:pt x="37" y="53"/>
                    <a:pt x="35" y="46"/>
                  </a:cubicBezTo>
                  <a:cubicBezTo>
                    <a:pt x="29" y="36"/>
                    <a:pt x="18" y="30"/>
                    <a:pt x="10" y="21"/>
                  </a:cubicBezTo>
                  <a:cubicBezTo>
                    <a:pt x="7" y="17"/>
                    <a:pt x="0" y="14"/>
                    <a:pt x="3" y="6"/>
                  </a:cubicBezTo>
                  <a:cubicBezTo>
                    <a:pt x="4" y="5"/>
                    <a:pt x="4" y="5"/>
                    <a:pt x="5" y="4"/>
                  </a:cubicBezTo>
                  <a:cubicBezTo>
                    <a:pt x="11" y="0"/>
                    <a:pt x="15" y="5"/>
                    <a:pt x="19" y="8"/>
                  </a:cubicBezTo>
                  <a:cubicBezTo>
                    <a:pt x="24" y="12"/>
                    <a:pt x="30" y="13"/>
                    <a:pt x="36" y="12"/>
                  </a:cubicBezTo>
                  <a:cubicBezTo>
                    <a:pt x="44" y="21"/>
                    <a:pt x="51" y="8"/>
                    <a:pt x="59" y="11"/>
                  </a:cubicBezTo>
                  <a:cubicBezTo>
                    <a:pt x="62" y="18"/>
                    <a:pt x="60" y="26"/>
                    <a:pt x="63" y="33"/>
                  </a:cubicBezTo>
                  <a:cubicBezTo>
                    <a:pt x="65" y="62"/>
                    <a:pt x="80" y="85"/>
                    <a:pt x="98" y="107"/>
                  </a:cubicBezTo>
                  <a:cubicBezTo>
                    <a:pt x="103" y="113"/>
                    <a:pt x="109" y="119"/>
                    <a:pt x="112" y="126"/>
                  </a:cubicBezTo>
                  <a:cubicBezTo>
                    <a:pt x="112" y="132"/>
                    <a:pt x="110" y="140"/>
                    <a:pt x="104" y="135"/>
                  </a:cubicBezTo>
                  <a:cubicBezTo>
                    <a:pt x="94" y="128"/>
                    <a:pt x="88" y="130"/>
                    <a:pt x="81" y="136"/>
                  </a:cubicBezTo>
                  <a:cubicBezTo>
                    <a:pt x="74" y="130"/>
                    <a:pt x="68" y="124"/>
                    <a:pt x="61" y="117"/>
                  </a:cubicBezTo>
                  <a:close/>
                </a:path>
              </a:pathLst>
            </a:custGeom>
            <a:solidFill>
              <a:srgbClr val="4133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 name="Freeform 122">
              <a:extLst>
                <a:ext uri="{FF2B5EF4-FFF2-40B4-BE49-F238E27FC236}">
                  <a16:creationId xmlns:a16="http://schemas.microsoft.com/office/drawing/2014/main" id="{D8614F4A-1055-43D0-B4C6-15A81A9293FF}"/>
                </a:ext>
              </a:extLst>
            </p:cNvPr>
            <p:cNvSpPr>
              <a:spLocks/>
            </p:cNvSpPr>
            <p:nvPr/>
          </p:nvSpPr>
          <p:spPr bwMode="auto">
            <a:xfrm>
              <a:off x="3352800" y="2584451"/>
              <a:ext cx="266700" cy="131763"/>
            </a:xfrm>
            <a:custGeom>
              <a:avLst/>
              <a:gdLst>
                <a:gd name="T0" fmla="*/ 70 w 71"/>
                <a:gd name="T1" fmla="*/ 29 h 35"/>
                <a:gd name="T2" fmla="*/ 70 w 71"/>
                <a:gd name="T3" fmla="*/ 31 h 35"/>
                <a:gd name="T4" fmla="*/ 59 w 71"/>
                <a:gd name="T5" fmla="*/ 34 h 35"/>
                <a:gd name="T6" fmla="*/ 57 w 71"/>
                <a:gd name="T7" fmla="*/ 35 h 35"/>
                <a:gd name="T8" fmla="*/ 56 w 71"/>
                <a:gd name="T9" fmla="*/ 34 h 35"/>
                <a:gd name="T10" fmla="*/ 39 w 71"/>
                <a:gd name="T11" fmla="*/ 28 h 35"/>
                <a:gd name="T12" fmla="*/ 0 w 71"/>
                <a:gd name="T13" fmla="*/ 5 h 35"/>
                <a:gd name="T14" fmla="*/ 36 w 71"/>
                <a:gd name="T15" fmla="*/ 18 h 35"/>
                <a:gd name="T16" fmla="*/ 45 w 71"/>
                <a:gd name="T17" fmla="*/ 0 h 35"/>
                <a:gd name="T18" fmla="*/ 50 w 71"/>
                <a:gd name="T19" fmla="*/ 8 h 35"/>
                <a:gd name="T20" fmla="*/ 70 w 71"/>
                <a:gd name="T21" fmla="*/ 2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1" h="35">
                  <a:moveTo>
                    <a:pt x="70" y="29"/>
                  </a:moveTo>
                  <a:cubicBezTo>
                    <a:pt x="71" y="30"/>
                    <a:pt x="71" y="30"/>
                    <a:pt x="70" y="31"/>
                  </a:cubicBezTo>
                  <a:cubicBezTo>
                    <a:pt x="66" y="32"/>
                    <a:pt x="62" y="33"/>
                    <a:pt x="59" y="34"/>
                  </a:cubicBezTo>
                  <a:cubicBezTo>
                    <a:pt x="57" y="35"/>
                    <a:pt x="57" y="35"/>
                    <a:pt x="57" y="35"/>
                  </a:cubicBezTo>
                  <a:cubicBezTo>
                    <a:pt x="56" y="34"/>
                    <a:pt x="56" y="34"/>
                    <a:pt x="56" y="34"/>
                  </a:cubicBezTo>
                  <a:cubicBezTo>
                    <a:pt x="52" y="28"/>
                    <a:pt x="45" y="28"/>
                    <a:pt x="39" y="28"/>
                  </a:cubicBezTo>
                  <a:cubicBezTo>
                    <a:pt x="22" y="27"/>
                    <a:pt x="11" y="18"/>
                    <a:pt x="0" y="5"/>
                  </a:cubicBezTo>
                  <a:cubicBezTo>
                    <a:pt x="17" y="0"/>
                    <a:pt x="27" y="8"/>
                    <a:pt x="36" y="18"/>
                  </a:cubicBezTo>
                  <a:cubicBezTo>
                    <a:pt x="40" y="12"/>
                    <a:pt x="39" y="5"/>
                    <a:pt x="45" y="0"/>
                  </a:cubicBezTo>
                  <a:cubicBezTo>
                    <a:pt x="49" y="1"/>
                    <a:pt x="50" y="5"/>
                    <a:pt x="50" y="8"/>
                  </a:cubicBezTo>
                  <a:cubicBezTo>
                    <a:pt x="45" y="26"/>
                    <a:pt x="56" y="29"/>
                    <a:pt x="70" y="29"/>
                  </a:cubicBezTo>
                  <a:close/>
                </a:path>
              </a:pathLst>
            </a:custGeom>
            <a:solidFill>
              <a:srgbClr val="1E7C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 name="Freeform 123">
              <a:extLst>
                <a:ext uri="{FF2B5EF4-FFF2-40B4-BE49-F238E27FC236}">
                  <a16:creationId xmlns:a16="http://schemas.microsoft.com/office/drawing/2014/main" id="{E4BDB2C2-4597-4C66-9745-E354F2467DAC}"/>
                </a:ext>
              </a:extLst>
            </p:cNvPr>
            <p:cNvSpPr>
              <a:spLocks/>
            </p:cNvSpPr>
            <p:nvPr/>
          </p:nvSpPr>
          <p:spPr bwMode="auto">
            <a:xfrm>
              <a:off x="3468688" y="2713038"/>
              <a:ext cx="109537" cy="134938"/>
            </a:xfrm>
            <a:custGeom>
              <a:avLst/>
              <a:gdLst>
                <a:gd name="T0" fmla="*/ 25 w 29"/>
                <a:gd name="T1" fmla="*/ 0 h 36"/>
                <a:gd name="T2" fmla="*/ 28 w 29"/>
                <a:gd name="T3" fmla="*/ 0 h 36"/>
                <a:gd name="T4" fmla="*/ 22 w 29"/>
                <a:gd name="T5" fmla="*/ 22 h 36"/>
                <a:gd name="T6" fmla="*/ 7 w 29"/>
                <a:gd name="T7" fmla="*/ 34 h 36"/>
                <a:gd name="T8" fmla="*/ 4 w 29"/>
                <a:gd name="T9" fmla="*/ 15 h 36"/>
                <a:gd name="T10" fmla="*/ 25 w 29"/>
                <a:gd name="T11" fmla="*/ 0 h 36"/>
              </a:gdLst>
              <a:ahLst/>
              <a:cxnLst>
                <a:cxn ang="0">
                  <a:pos x="T0" y="T1"/>
                </a:cxn>
                <a:cxn ang="0">
                  <a:pos x="T2" y="T3"/>
                </a:cxn>
                <a:cxn ang="0">
                  <a:pos x="T4" y="T5"/>
                </a:cxn>
                <a:cxn ang="0">
                  <a:pos x="T6" y="T7"/>
                </a:cxn>
                <a:cxn ang="0">
                  <a:pos x="T8" y="T9"/>
                </a:cxn>
                <a:cxn ang="0">
                  <a:pos x="T10" y="T11"/>
                </a:cxn>
              </a:cxnLst>
              <a:rect l="0" t="0" r="r" b="b"/>
              <a:pathLst>
                <a:path w="29" h="36">
                  <a:moveTo>
                    <a:pt x="25" y="0"/>
                  </a:moveTo>
                  <a:cubicBezTo>
                    <a:pt x="26" y="0"/>
                    <a:pt x="27" y="0"/>
                    <a:pt x="28" y="0"/>
                  </a:cubicBezTo>
                  <a:cubicBezTo>
                    <a:pt x="28" y="8"/>
                    <a:pt x="29" y="16"/>
                    <a:pt x="22" y="22"/>
                  </a:cubicBezTo>
                  <a:cubicBezTo>
                    <a:pt x="18" y="27"/>
                    <a:pt x="12" y="36"/>
                    <a:pt x="7" y="34"/>
                  </a:cubicBezTo>
                  <a:cubicBezTo>
                    <a:pt x="0" y="31"/>
                    <a:pt x="5" y="22"/>
                    <a:pt x="4" y="15"/>
                  </a:cubicBezTo>
                  <a:cubicBezTo>
                    <a:pt x="9" y="7"/>
                    <a:pt x="17" y="3"/>
                    <a:pt x="25" y="0"/>
                  </a:cubicBezTo>
                  <a:close/>
                </a:path>
              </a:pathLst>
            </a:custGeom>
            <a:solidFill>
              <a:srgbClr val="1876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 name="Freeform 134">
              <a:extLst>
                <a:ext uri="{FF2B5EF4-FFF2-40B4-BE49-F238E27FC236}">
                  <a16:creationId xmlns:a16="http://schemas.microsoft.com/office/drawing/2014/main" id="{CE022BCC-C04E-4BAE-8EB7-263C3DC77230}"/>
                </a:ext>
              </a:extLst>
            </p:cNvPr>
            <p:cNvSpPr>
              <a:spLocks/>
            </p:cNvSpPr>
            <p:nvPr/>
          </p:nvSpPr>
          <p:spPr bwMode="auto">
            <a:xfrm>
              <a:off x="3675063" y="1138238"/>
              <a:ext cx="98425" cy="252413"/>
            </a:xfrm>
            <a:custGeom>
              <a:avLst/>
              <a:gdLst>
                <a:gd name="T0" fmla="*/ 12 w 26"/>
                <a:gd name="T1" fmla="*/ 2 h 67"/>
                <a:gd name="T2" fmla="*/ 23 w 26"/>
                <a:gd name="T3" fmla="*/ 65 h 67"/>
                <a:gd name="T4" fmla="*/ 18 w 26"/>
                <a:gd name="T5" fmla="*/ 65 h 67"/>
                <a:gd name="T6" fmla="*/ 3 w 26"/>
                <a:gd name="T7" fmla="*/ 13 h 67"/>
                <a:gd name="T8" fmla="*/ 12 w 26"/>
                <a:gd name="T9" fmla="*/ 2 h 67"/>
              </a:gdLst>
              <a:ahLst/>
              <a:cxnLst>
                <a:cxn ang="0">
                  <a:pos x="T0" y="T1"/>
                </a:cxn>
                <a:cxn ang="0">
                  <a:pos x="T2" y="T3"/>
                </a:cxn>
                <a:cxn ang="0">
                  <a:pos x="T4" y="T5"/>
                </a:cxn>
                <a:cxn ang="0">
                  <a:pos x="T6" y="T7"/>
                </a:cxn>
                <a:cxn ang="0">
                  <a:pos x="T8" y="T9"/>
                </a:cxn>
              </a:cxnLst>
              <a:rect l="0" t="0" r="r" b="b"/>
              <a:pathLst>
                <a:path w="26" h="67">
                  <a:moveTo>
                    <a:pt x="12" y="2"/>
                  </a:moveTo>
                  <a:cubicBezTo>
                    <a:pt x="25" y="22"/>
                    <a:pt x="26" y="43"/>
                    <a:pt x="23" y="65"/>
                  </a:cubicBezTo>
                  <a:cubicBezTo>
                    <a:pt x="22" y="67"/>
                    <a:pt x="20" y="67"/>
                    <a:pt x="18" y="65"/>
                  </a:cubicBezTo>
                  <a:cubicBezTo>
                    <a:pt x="9" y="49"/>
                    <a:pt x="0" y="33"/>
                    <a:pt x="3" y="13"/>
                  </a:cubicBezTo>
                  <a:cubicBezTo>
                    <a:pt x="4" y="9"/>
                    <a:pt x="1" y="0"/>
                    <a:pt x="12" y="2"/>
                  </a:cubicBezTo>
                  <a:close/>
                </a:path>
              </a:pathLst>
            </a:custGeom>
            <a:solidFill>
              <a:srgbClr val="1673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Freeform 136">
              <a:extLst>
                <a:ext uri="{FF2B5EF4-FFF2-40B4-BE49-F238E27FC236}">
                  <a16:creationId xmlns:a16="http://schemas.microsoft.com/office/drawing/2014/main" id="{9EA58B1F-FDFF-4345-B11A-1ABA5358BB6A}"/>
                </a:ext>
              </a:extLst>
            </p:cNvPr>
            <p:cNvSpPr>
              <a:spLocks/>
            </p:cNvSpPr>
            <p:nvPr/>
          </p:nvSpPr>
          <p:spPr bwMode="auto">
            <a:xfrm>
              <a:off x="3487738" y="1371601"/>
              <a:ext cx="112712" cy="176213"/>
            </a:xfrm>
            <a:custGeom>
              <a:avLst/>
              <a:gdLst>
                <a:gd name="T0" fmla="*/ 26 w 30"/>
                <a:gd name="T1" fmla="*/ 21 h 47"/>
                <a:gd name="T2" fmla="*/ 29 w 30"/>
                <a:gd name="T3" fmla="*/ 45 h 47"/>
                <a:gd name="T4" fmla="*/ 23 w 30"/>
                <a:gd name="T5" fmla="*/ 45 h 47"/>
                <a:gd name="T6" fmla="*/ 2 w 30"/>
                <a:gd name="T7" fmla="*/ 4 h 47"/>
                <a:gd name="T8" fmla="*/ 8 w 30"/>
                <a:gd name="T9" fmla="*/ 3 h 47"/>
                <a:gd name="T10" fmla="*/ 26 w 30"/>
                <a:gd name="T11" fmla="*/ 21 h 47"/>
              </a:gdLst>
              <a:ahLst/>
              <a:cxnLst>
                <a:cxn ang="0">
                  <a:pos x="T0" y="T1"/>
                </a:cxn>
                <a:cxn ang="0">
                  <a:pos x="T2" y="T3"/>
                </a:cxn>
                <a:cxn ang="0">
                  <a:pos x="T4" y="T5"/>
                </a:cxn>
                <a:cxn ang="0">
                  <a:pos x="T6" y="T7"/>
                </a:cxn>
                <a:cxn ang="0">
                  <a:pos x="T8" y="T9"/>
                </a:cxn>
                <a:cxn ang="0">
                  <a:pos x="T10" y="T11"/>
                </a:cxn>
              </a:cxnLst>
              <a:rect l="0" t="0" r="r" b="b"/>
              <a:pathLst>
                <a:path w="30" h="47">
                  <a:moveTo>
                    <a:pt x="26" y="21"/>
                  </a:moveTo>
                  <a:cubicBezTo>
                    <a:pt x="30" y="29"/>
                    <a:pt x="29" y="37"/>
                    <a:pt x="29" y="45"/>
                  </a:cubicBezTo>
                  <a:cubicBezTo>
                    <a:pt x="27" y="47"/>
                    <a:pt x="25" y="47"/>
                    <a:pt x="23" y="45"/>
                  </a:cubicBezTo>
                  <a:cubicBezTo>
                    <a:pt x="11" y="38"/>
                    <a:pt x="0" y="16"/>
                    <a:pt x="2" y="4"/>
                  </a:cubicBezTo>
                  <a:cubicBezTo>
                    <a:pt x="3" y="0"/>
                    <a:pt x="6" y="3"/>
                    <a:pt x="8" y="3"/>
                  </a:cubicBezTo>
                  <a:cubicBezTo>
                    <a:pt x="14" y="9"/>
                    <a:pt x="20" y="15"/>
                    <a:pt x="26" y="21"/>
                  </a:cubicBezTo>
                  <a:close/>
                </a:path>
              </a:pathLst>
            </a:custGeom>
            <a:solidFill>
              <a:srgbClr val="116F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Freeform 137">
              <a:extLst>
                <a:ext uri="{FF2B5EF4-FFF2-40B4-BE49-F238E27FC236}">
                  <a16:creationId xmlns:a16="http://schemas.microsoft.com/office/drawing/2014/main" id="{BDD70217-9FA9-4BDB-97D7-707F1C4DBEC2}"/>
                </a:ext>
              </a:extLst>
            </p:cNvPr>
            <p:cNvSpPr>
              <a:spLocks/>
            </p:cNvSpPr>
            <p:nvPr/>
          </p:nvSpPr>
          <p:spPr bwMode="auto">
            <a:xfrm>
              <a:off x="3732213" y="1382713"/>
              <a:ext cx="74612" cy="260350"/>
            </a:xfrm>
            <a:custGeom>
              <a:avLst/>
              <a:gdLst>
                <a:gd name="T0" fmla="*/ 3 w 20"/>
                <a:gd name="T1" fmla="*/ 0 h 69"/>
                <a:gd name="T2" fmla="*/ 8 w 20"/>
                <a:gd name="T3" fmla="*/ 0 h 69"/>
                <a:gd name="T4" fmla="*/ 12 w 20"/>
                <a:gd name="T5" fmla="*/ 5 h 69"/>
                <a:gd name="T6" fmla="*/ 15 w 20"/>
                <a:gd name="T7" fmla="*/ 9 h 69"/>
                <a:gd name="T8" fmla="*/ 20 w 20"/>
                <a:gd name="T9" fmla="*/ 55 h 69"/>
                <a:gd name="T10" fmla="*/ 9 w 20"/>
                <a:gd name="T11" fmla="*/ 69 h 69"/>
                <a:gd name="T12" fmla="*/ 2 w 20"/>
                <a:gd name="T13" fmla="*/ 19 h 69"/>
                <a:gd name="T14" fmla="*/ 5 w 20"/>
                <a:gd name="T15" fmla="*/ 11 h 69"/>
                <a:gd name="T16" fmla="*/ 3 w 20"/>
                <a:gd name="T17"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69">
                  <a:moveTo>
                    <a:pt x="3" y="0"/>
                  </a:moveTo>
                  <a:cubicBezTo>
                    <a:pt x="5" y="0"/>
                    <a:pt x="7" y="0"/>
                    <a:pt x="8" y="0"/>
                  </a:cubicBezTo>
                  <a:cubicBezTo>
                    <a:pt x="9" y="2"/>
                    <a:pt x="11" y="4"/>
                    <a:pt x="12" y="5"/>
                  </a:cubicBezTo>
                  <a:cubicBezTo>
                    <a:pt x="13" y="6"/>
                    <a:pt x="14" y="8"/>
                    <a:pt x="15" y="9"/>
                  </a:cubicBezTo>
                  <a:cubicBezTo>
                    <a:pt x="16" y="24"/>
                    <a:pt x="19" y="39"/>
                    <a:pt x="20" y="55"/>
                  </a:cubicBezTo>
                  <a:cubicBezTo>
                    <a:pt x="13" y="58"/>
                    <a:pt x="18" y="68"/>
                    <a:pt x="9" y="69"/>
                  </a:cubicBezTo>
                  <a:cubicBezTo>
                    <a:pt x="0" y="53"/>
                    <a:pt x="1" y="36"/>
                    <a:pt x="2" y="19"/>
                  </a:cubicBezTo>
                  <a:cubicBezTo>
                    <a:pt x="2" y="16"/>
                    <a:pt x="4" y="14"/>
                    <a:pt x="5" y="11"/>
                  </a:cubicBezTo>
                  <a:cubicBezTo>
                    <a:pt x="3" y="8"/>
                    <a:pt x="3" y="4"/>
                    <a:pt x="3" y="0"/>
                  </a:cubicBezTo>
                  <a:close/>
                </a:path>
              </a:pathLst>
            </a:custGeom>
            <a:solidFill>
              <a:srgbClr val="5349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Freeform 138">
              <a:extLst>
                <a:ext uri="{FF2B5EF4-FFF2-40B4-BE49-F238E27FC236}">
                  <a16:creationId xmlns:a16="http://schemas.microsoft.com/office/drawing/2014/main" id="{69493AFC-BFAE-4A8C-91E1-DCE51D849481}"/>
                </a:ext>
              </a:extLst>
            </p:cNvPr>
            <p:cNvSpPr>
              <a:spLocks/>
            </p:cNvSpPr>
            <p:nvPr/>
          </p:nvSpPr>
          <p:spPr bwMode="auto">
            <a:xfrm>
              <a:off x="3622675" y="1360488"/>
              <a:ext cx="128587" cy="101600"/>
            </a:xfrm>
            <a:custGeom>
              <a:avLst/>
              <a:gdLst>
                <a:gd name="T0" fmla="*/ 34 w 34"/>
                <a:gd name="T1" fmla="*/ 17 h 27"/>
                <a:gd name="T2" fmla="*/ 34 w 34"/>
                <a:gd name="T3" fmla="*/ 24 h 27"/>
                <a:gd name="T4" fmla="*/ 26 w 34"/>
                <a:gd name="T5" fmla="*/ 24 h 27"/>
                <a:gd name="T6" fmla="*/ 8 w 34"/>
                <a:gd name="T7" fmla="*/ 12 h 27"/>
                <a:gd name="T8" fmla="*/ 5 w 34"/>
                <a:gd name="T9" fmla="*/ 0 h 27"/>
                <a:gd name="T10" fmla="*/ 34 w 34"/>
                <a:gd name="T11" fmla="*/ 17 h 27"/>
              </a:gdLst>
              <a:ahLst/>
              <a:cxnLst>
                <a:cxn ang="0">
                  <a:pos x="T0" y="T1"/>
                </a:cxn>
                <a:cxn ang="0">
                  <a:pos x="T2" y="T3"/>
                </a:cxn>
                <a:cxn ang="0">
                  <a:pos x="T4" y="T5"/>
                </a:cxn>
                <a:cxn ang="0">
                  <a:pos x="T6" y="T7"/>
                </a:cxn>
                <a:cxn ang="0">
                  <a:pos x="T8" y="T9"/>
                </a:cxn>
                <a:cxn ang="0">
                  <a:pos x="T10" y="T11"/>
                </a:cxn>
              </a:cxnLst>
              <a:rect l="0" t="0" r="r" b="b"/>
              <a:pathLst>
                <a:path w="34" h="27">
                  <a:moveTo>
                    <a:pt x="34" y="17"/>
                  </a:moveTo>
                  <a:cubicBezTo>
                    <a:pt x="34" y="20"/>
                    <a:pt x="34" y="22"/>
                    <a:pt x="34" y="24"/>
                  </a:cubicBezTo>
                  <a:cubicBezTo>
                    <a:pt x="31" y="27"/>
                    <a:pt x="29" y="26"/>
                    <a:pt x="26" y="24"/>
                  </a:cubicBezTo>
                  <a:cubicBezTo>
                    <a:pt x="20" y="20"/>
                    <a:pt x="14" y="16"/>
                    <a:pt x="8" y="12"/>
                  </a:cubicBezTo>
                  <a:cubicBezTo>
                    <a:pt x="5" y="9"/>
                    <a:pt x="0" y="5"/>
                    <a:pt x="5" y="0"/>
                  </a:cubicBezTo>
                  <a:cubicBezTo>
                    <a:pt x="16" y="3"/>
                    <a:pt x="25" y="10"/>
                    <a:pt x="34" y="17"/>
                  </a:cubicBezTo>
                  <a:close/>
                </a:path>
              </a:pathLst>
            </a:custGeom>
            <a:solidFill>
              <a:srgbClr val="1673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Freeform 141">
              <a:extLst>
                <a:ext uri="{FF2B5EF4-FFF2-40B4-BE49-F238E27FC236}">
                  <a16:creationId xmlns:a16="http://schemas.microsoft.com/office/drawing/2014/main" id="{80162875-818D-47FD-87AE-BD75EB45CB0D}"/>
                </a:ext>
              </a:extLst>
            </p:cNvPr>
            <p:cNvSpPr>
              <a:spLocks/>
            </p:cNvSpPr>
            <p:nvPr/>
          </p:nvSpPr>
          <p:spPr bwMode="auto">
            <a:xfrm>
              <a:off x="3833813" y="2787651"/>
              <a:ext cx="250825" cy="222250"/>
            </a:xfrm>
            <a:custGeom>
              <a:avLst/>
              <a:gdLst>
                <a:gd name="T0" fmla="*/ 0 w 67"/>
                <a:gd name="T1" fmla="*/ 16 h 59"/>
                <a:gd name="T2" fmla="*/ 21 w 67"/>
                <a:gd name="T3" fmla="*/ 11 h 59"/>
                <a:gd name="T4" fmla="*/ 30 w 67"/>
                <a:gd name="T5" fmla="*/ 8 h 59"/>
                <a:gd name="T6" fmla="*/ 36 w 67"/>
                <a:gd name="T7" fmla="*/ 2 h 59"/>
                <a:gd name="T8" fmla="*/ 59 w 67"/>
                <a:gd name="T9" fmla="*/ 18 h 59"/>
                <a:gd name="T10" fmla="*/ 60 w 67"/>
                <a:gd name="T11" fmla="*/ 22 h 59"/>
                <a:gd name="T12" fmla="*/ 66 w 67"/>
                <a:gd name="T13" fmla="*/ 40 h 59"/>
                <a:gd name="T14" fmla="*/ 54 w 67"/>
                <a:gd name="T15" fmla="*/ 53 h 59"/>
                <a:gd name="T16" fmla="*/ 33 w 67"/>
                <a:gd name="T17" fmla="*/ 52 h 59"/>
                <a:gd name="T18" fmla="*/ 0 w 67"/>
                <a:gd name="T19" fmla="*/ 16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59">
                  <a:moveTo>
                    <a:pt x="0" y="16"/>
                  </a:moveTo>
                  <a:cubicBezTo>
                    <a:pt x="5" y="1"/>
                    <a:pt x="10" y="0"/>
                    <a:pt x="21" y="11"/>
                  </a:cubicBezTo>
                  <a:cubicBezTo>
                    <a:pt x="29" y="18"/>
                    <a:pt x="27" y="9"/>
                    <a:pt x="30" y="8"/>
                  </a:cubicBezTo>
                  <a:cubicBezTo>
                    <a:pt x="31" y="4"/>
                    <a:pt x="33" y="3"/>
                    <a:pt x="36" y="2"/>
                  </a:cubicBezTo>
                  <a:cubicBezTo>
                    <a:pt x="48" y="2"/>
                    <a:pt x="55" y="8"/>
                    <a:pt x="59" y="18"/>
                  </a:cubicBezTo>
                  <a:cubicBezTo>
                    <a:pt x="59" y="19"/>
                    <a:pt x="60" y="20"/>
                    <a:pt x="60" y="22"/>
                  </a:cubicBezTo>
                  <a:cubicBezTo>
                    <a:pt x="61" y="28"/>
                    <a:pt x="64" y="34"/>
                    <a:pt x="66" y="40"/>
                  </a:cubicBezTo>
                  <a:cubicBezTo>
                    <a:pt x="67" y="49"/>
                    <a:pt x="65" y="55"/>
                    <a:pt x="54" y="53"/>
                  </a:cubicBezTo>
                  <a:cubicBezTo>
                    <a:pt x="47" y="51"/>
                    <a:pt x="40" y="59"/>
                    <a:pt x="33" y="52"/>
                  </a:cubicBezTo>
                  <a:cubicBezTo>
                    <a:pt x="21" y="41"/>
                    <a:pt x="9" y="29"/>
                    <a:pt x="0" y="16"/>
                  </a:cubicBezTo>
                  <a:close/>
                </a:path>
              </a:pathLst>
            </a:custGeom>
            <a:solidFill>
              <a:srgbClr val="5841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Freeform 142">
              <a:extLst>
                <a:ext uri="{FF2B5EF4-FFF2-40B4-BE49-F238E27FC236}">
                  <a16:creationId xmlns:a16="http://schemas.microsoft.com/office/drawing/2014/main" id="{98A5315A-5CB7-4893-924E-A4D12637160A}"/>
                </a:ext>
              </a:extLst>
            </p:cNvPr>
            <p:cNvSpPr>
              <a:spLocks/>
            </p:cNvSpPr>
            <p:nvPr/>
          </p:nvSpPr>
          <p:spPr bwMode="auto">
            <a:xfrm>
              <a:off x="3957638" y="2938463"/>
              <a:ext cx="206375" cy="168275"/>
            </a:xfrm>
            <a:custGeom>
              <a:avLst/>
              <a:gdLst>
                <a:gd name="T0" fmla="*/ 0 w 55"/>
                <a:gd name="T1" fmla="*/ 12 h 45"/>
                <a:gd name="T2" fmla="*/ 12 w 55"/>
                <a:gd name="T3" fmla="*/ 9 h 45"/>
                <a:gd name="T4" fmla="*/ 20 w 55"/>
                <a:gd name="T5" fmla="*/ 7 h 45"/>
                <a:gd name="T6" fmla="*/ 30 w 55"/>
                <a:gd name="T7" fmla="*/ 0 h 45"/>
                <a:gd name="T8" fmla="*/ 55 w 55"/>
                <a:gd name="T9" fmla="*/ 20 h 45"/>
                <a:gd name="T10" fmla="*/ 54 w 55"/>
                <a:gd name="T11" fmla="*/ 24 h 45"/>
                <a:gd name="T12" fmla="*/ 27 w 55"/>
                <a:gd name="T13" fmla="*/ 42 h 45"/>
                <a:gd name="T14" fmla="*/ 7 w 55"/>
                <a:gd name="T15" fmla="*/ 23 h 45"/>
                <a:gd name="T16" fmla="*/ 0 w 55"/>
                <a:gd name="T17" fmla="*/ 1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45">
                  <a:moveTo>
                    <a:pt x="0" y="12"/>
                  </a:moveTo>
                  <a:cubicBezTo>
                    <a:pt x="4" y="12"/>
                    <a:pt x="9" y="16"/>
                    <a:pt x="12" y="9"/>
                  </a:cubicBezTo>
                  <a:cubicBezTo>
                    <a:pt x="14" y="6"/>
                    <a:pt x="17" y="6"/>
                    <a:pt x="20" y="7"/>
                  </a:cubicBezTo>
                  <a:cubicBezTo>
                    <a:pt x="31" y="16"/>
                    <a:pt x="30" y="7"/>
                    <a:pt x="30" y="0"/>
                  </a:cubicBezTo>
                  <a:cubicBezTo>
                    <a:pt x="43" y="1"/>
                    <a:pt x="48" y="12"/>
                    <a:pt x="55" y="20"/>
                  </a:cubicBezTo>
                  <a:cubicBezTo>
                    <a:pt x="55" y="21"/>
                    <a:pt x="55" y="23"/>
                    <a:pt x="54" y="24"/>
                  </a:cubicBezTo>
                  <a:cubicBezTo>
                    <a:pt x="48" y="34"/>
                    <a:pt x="42" y="45"/>
                    <a:pt x="27" y="42"/>
                  </a:cubicBezTo>
                  <a:cubicBezTo>
                    <a:pt x="20" y="36"/>
                    <a:pt x="13" y="29"/>
                    <a:pt x="7" y="23"/>
                  </a:cubicBezTo>
                  <a:cubicBezTo>
                    <a:pt x="4" y="19"/>
                    <a:pt x="2" y="16"/>
                    <a:pt x="0" y="12"/>
                  </a:cubicBezTo>
                  <a:close/>
                </a:path>
              </a:pathLst>
            </a:custGeom>
            <a:solidFill>
              <a:srgbClr val="5C5D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Freeform 164">
              <a:extLst>
                <a:ext uri="{FF2B5EF4-FFF2-40B4-BE49-F238E27FC236}">
                  <a16:creationId xmlns:a16="http://schemas.microsoft.com/office/drawing/2014/main" id="{3270ECE2-5F50-4553-B13C-44A06E6AC2C5}"/>
                </a:ext>
              </a:extLst>
            </p:cNvPr>
            <p:cNvSpPr>
              <a:spLocks/>
            </p:cNvSpPr>
            <p:nvPr/>
          </p:nvSpPr>
          <p:spPr bwMode="auto">
            <a:xfrm>
              <a:off x="3484563" y="1541463"/>
              <a:ext cx="127000" cy="82550"/>
            </a:xfrm>
            <a:custGeom>
              <a:avLst/>
              <a:gdLst>
                <a:gd name="T0" fmla="*/ 30 w 34"/>
                <a:gd name="T1" fmla="*/ 15 h 22"/>
                <a:gd name="T2" fmla="*/ 6 w 34"/>
                <a:gd name="T3" fmla="*/ 12 h 22"/>
                <a:gd name="T4" fmla="*/ 2 w 34"/>
                <a:gd name="T5" fmla="*/ 5 h 22"/>
                <a:gd name="T6" fmla="*/ 15 w 34"/>
                <a:gd name="T7" fmla="*/ 3 h 22"/>
                <a:gd name="T8" fmla="*/ 24 w 34"/>
                <a:gd name="T9" fmla="*/ 0 h 22"/>
                <a:gd name="T10" fmla="*/ 30 w 34"/>
                <a:gd name="T11" fmla="*/ 0 h 22"/>
                <a:gd name="T12" fmla="*/ 30 w 34"/>
                <a:gd name="T13" fmla="*/ 3 h 22"/>
                <a:gd name="T14" fmla="*/ 30 w 34"/>
                <a:gd name="T15" fmla="*/ 15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22">
                  <a:moveTo>
                    <a:pt x="30" y="15"/>
                  </a:moveTo>
                  <a:cubicBezTo>
                    <a:pt x="21" y="22"/>
                    <a:pt x="14" y="17"/>
                    <a:pt x="6" y="12"/>
                  </a:cubicBezTo>
                  <a:cubicBezTo>
                    <a:pt x="5" y="9"/>
                    <a:pt x="0" y="8"/>
                    <a:pt x="2" y="5"/>
                  </a:cubicBezTo>
                  <a:cubicBezTo>
                    <a:pt x="5" y="1"/>
                    <a:pt x="10" y="4"/>
                    <a:pt x="15" y="3"/>
                  </a:cubicBezTo>
                  <a:cubicBezTo>
                    <a:pt x="18" y="3"/>
                    <a:pt x="25" y="12"/>
                    <a:pt x="24" y="0"/>
                  </a:cubicBezTo>
                  <a:cubicBezTo>
                    <a:pt x="26" y="0"/>
                    <a:pt x="28" y="0"/>
                    <a:pt x="30" y="0"/>
                  </a:cubicBezTo>
                  <a:cubicBezTo>
                    <a:pt x="30" y="1"/>
                    <a:pt x="30" y="2"/>
                    <a:pt x="30" y="3"/>
                  </a:cubicBezTo>
                  <a:cubicBezTo>
                    <a:pt x="33" y="7"/>
                    <a:pt x="34" y="11"/>
                    <a:pt x="30" y="15"/>
                  </a:cubicBezTo>
                  <a:close/>
                </a:path>
              </a:pathLst>
            </a:custGeom>
            <a:solidFill>
              <a:srgbClr val="1A72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167">
              <a:extLst>
                <a:ext uri="{FF2B5EF4-FFF2-40B4-BE49-F238E27FC236}">
                  <a16:creationId xmlns:a16="http://schemas.microsoft.com/office/drawing/2014/main" id="{DF9EC72F-9887-4BDF-A656-91DADF964CA1}"/>
                </a:ext>
              </a:extLst>
            </p:cNvPr>
            <p:cNvSpPr>
              <a:spLocks/>
            </p:cNvSpPr>
            <p:nvPr/>
          </p:nvSpPr>
          <p:spPr bwMode="auto">
            <a:xfrm>
              <a:off x="3660775" y="1830388"/>
              <a:ext cx="258762" cy="596900"/>
            </a:xfrm>
            <a:custGeom>
              <a:avLst/>
              <a:gdLst>
                <a:gd name="T0" fmla="*/ 1 w 69"/>
                <a:gd name="T1" fmla="*/ 148 h 159"/>
                <a:gd name="T2" fmla="*/ 7 w 69"/>
                <a:gd name="T3" fmla="*/ 91 h 159"/>
                <a:gd name="T4" fmla="*/ 18 w 69"/>
                <a:gd name="T5" fmla="*/ 8 h 159"/>
                <a:gd name="T6" fmla="*/ 41 w 69"/>
                <a:gd name="T7" fmla="*/ 18 h 159"/>
                <a:gd name="T8" fmla="*/ 39 w 69"/>
                <a:gd name="T9" fmla="*/ 53 h 159"/>
                <a:gd name="T10" fmla="*/ 40 w 69"/>
                <a:gd name="T11" fmla="*/ 63 h 159"/>
                <a:gd name="T12" fmla="*/ 50 w 69"/>
                <a:gd name="T13" fmla="*/ 60 h 159"/>
                <a:gd name="T14" fmla="*/ 57 w 69"/>
                <a:gd name="T15" fmla="*/ 58 h 159"/>
                <a:gd name="T16" fmla="*/ 66 w 69"/>
                <a:gd name="T17" fmla="*/ 59 h 159"/>
                <a:gd name="T18" fmla="*/ 66 w 69"/>
                <a:gd name="T19" fmla="*/ 68 h 159"/>
                <a:gd name="T20" fmla="*/ 44 w 69"/>
                <a:gd name="T21" fmla="*/ 88 h 159"/>
                <a:gd name="T22" fmla="*/ 26 w 69"/>
                <a:gd name="T23" fmla="*/ 128 h 159"/>
                <a:gd name="T24" fmla="*/ 22 w 69"/>
                <a:gd name="T25" fmla="*/ 145 h 159"/>
                <a:gd name="T26" fmla="*/ 1 w 69"/>
                <a:gd name="T27" fmla="*/ 148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 h="159">
                  <a:moveTo>
                    <a:pt x="1" y="148"/>
                  </a:moveTo>
                  <a:cubicBezTo>
                    <a:pt x="0" y="129"/>
                    <a:pt x="5" y="110"/>
                    <a:pt x="7" y="91"/>
                  </a:cubicBezTo>
                  <a:cubicBezTo>
                    <a:pt x="8" y="63"/>
                    <a:pt x="16" y="36"/>
                    <a:pt x="18" y="8"/>
                  </a:cubicBezTo>
                  <a:cubicBezTo>
                    <a:pt x="32" y="0"/>
                    <a:pt x="38" y="2"/>
                    <a:pt x="41" y="18"/>
                  </a:cubicBezTo>
                  <a:cubicBezTo>
                    <a:pt x="41" y="30"/>
                    <a:pt x="41" y="41"/>
                    <a:pt x="39" y="53"/>
                  </a:cubicBezTo>
                  <a:cubicBezTo>
                    <a:pt x="38" y="56"/>
                    <a:pt x="37" y="60"/>
                    <a:pt x="40" y="63"/>
                  </a:cubicBezTo>
                  <a:cubicBezTo>
                    <a:pt x="44" y="66"/>
                    <a:pt x="47" y="61"/>
                    <a:pt x="50" y="60"/>
                  </a:cubicBezTo>
                  <a:cubicBezTo>
                    <a:pt x="52" y="59"/>
                    <a:pt x="55" y="58"/>
                    <a:pt x="57" y="58"/>
                  </a:cubicBezTo>
                  <a:cubicBezTo>
                    <a:pt x="60" y="57"/>
                    <a:pt x="63" y="58"/>
                    <a:pt x="66" y="59"/>
                  </a:cubicBezTo>
                  <a:cubicBezTo>
                    <a:pt x="69" y="62"/>
                    <a:pt x="68" y="65"/>
                    <a:pt x="66" y="68"/>
                  </a:cubicBezTo>
                  <a:cubicBezTo>
                    <a:pt x="60" y="75"/>
                    <a:pt x="50" y="80"/>
                    <a:pt x="44" y="88"/>
                  </a:cubicBezTo>
                  <a:cubicBezTo>
                    <a:pt x="32" y="99"/>
                    <a:pt x="28" y="113"/>
                    <a:pt x="26" y="128"/>
                  </a:cubicBezTo>
                  <a:cubicBezTo>
                    <a:pt x="25" y="134"/>
                    <a:pt x="27" y="140"/>
                    <a:pt x="22" y="145"/>
                  </a:cubicBezTo>
                  <a:cubicBezTo>
                    <a:pt x="14" y="159"/>
                    <a:pt x="12" y="159"/>
                    <a:pt x="1" y="148"/>
                  </a:cubicBezTo>
                  <a:close/>
                </a:path>
              </a:pathLst>
            </a:custGeom>
            <a:solidFill>
              <a:srgbClr val="3718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183">
              <a:extLst>
                <a:ext uri="{FF2B5EF4-FFF2-40B4-BE49-F238E27FC236}">
                  <a16:creationId xmlns:a16="http://schemas.microsoft.com/office/drawing/2014/main" id="{4F3A4B27-AAC9-4E9F-8DDF-D8389DE558AC}"/>
                </a:ext>
              </a:extLst>
            </p:cNvPr>
            <p:cNvSpPr>
              <a:spLocks/>
            </p:cNvSpPr>
            <p:nvPr/>
          </p:nvSpPr>
          <p:spPr bwMode="auto">
            <a:xfrm>
              <a:off x="3768725" y="1255713"/>
              <a:ext cx="128587" cy="157163"/>
            </a:xfrm>
            <a:custGeom>
              <a:avLst/>
              <a:gdLst>
                <a:gd name="T0" fmla="*/ 23 w 34"/>
                <a:gd name="T1" fmla="*/ 28 h 42"/>
                <a:gd name="T2" fmla="*/ 2 w 34"/>
                <a:gd name="T3" fmla="*/ 42 h 42"/>
                <a:gd name="T4" fmla="*/ 2 w 34"/>
                <a:gd name="T5" fmla="*/ 39 h 42"/>
                <a:gd name="T6" fmla="*/ 20 w 34"/>
                <a:gd name="T7" fmla="*/ 6 h 42"/>
                <a:gd name="T8" fmla="*/ 31 w 34"/>
                <a:gd name="T9" fmla="*/ 3 h 42"/>
                <a:gd name="T10" fmla="*/ 32 w 34"/>
                <a:gd name="T11" fmla="*/ 14 h 42"/>
                <a:gd name="T12" fmla="*/ 23 w 34"/>
                <a:gd name="T13" fmla="*/ 28 h 42"/>
              </a:gdLst>
              <a:ahLst/>
              <a:cxnLst>
                <a:cxn ang="0">
                  <a:pos x="T0" y="T1"/>
                </a:cxn>
                <a:cxn ang="0">
                  <a:pos x="T2" y="T3"/>
                </a:cxn>
                <a:cxn ang="0">
                  <a:pos x="T4" y="T5"/>
                </a:cxn>
                <a:cxn ang="0">
                  <a:pos x="T6" y="T7"/>
                </a:cxn>
                <a:cxn ang="0">
                  <a:pos x="T8" y="T9"/>
                </a:cxn>
                <a:cxn ang="0">
                  <a:pos x="T10" y="T11"/>
                </a:cxn>
                <a:cxn ang="0">
                  <a:pos x="T12" y="T13"/>
                </a:cxn>
              </a:cxnLst>
              <a:rect l="0" t="0" r="r" b="b"/>
              <a:pathLst>
                <a:path w="34" h="42">
                  <a:moveTo>
                    <a:pt x="23" y="28"/>
                  </a:moveTo>
                  <a:cubicBezTo>
                    <a:pt x="15" y="32"/>
                    <a:pt x="11" y="41"/>
                    <a:pt x="2" y="42"/>
                  </a:cubicBezTo>
                  <a:cubicBezTo>
                    <a:pt x="2" y="41"/>
                    <a:pt x="2" y="40"/>
                    <a:pt x="2" y="39"/>
                  </a:cubicBezTo>
                  <a:cubicBezTo>
                    <a:pt x="0" y="24"/>
                    <a:pt x="9" y="14"/>
                    <a:pt x="20" y="6"/>
                  </a:cubicBezTo>
                  <a:cubicBezTo>
                    <a:pt x="23" y="4"/>
                    <a:pt x="27" y="0"/>
                    <a:pt x="31" y="3"/>
                  </a:cubicBezTo>
                  <a:cubicBezTo>
                    <a:pt x="34" y="6"/>
                    <a:pt x="32" y="10"/>
                    <a:pt x="32" y="14"/>
                  </a:cubicBezTo>
                  <a:cubicBezTo>
                    <a:pt x="31" y="20"/>
                    <a:pt x="25" y="23"/>
                    <a:pt x="23" y="28"/>
                  </a:cubicBezTo>
                  <a:close/>
                </a:path>
              </a:pathLst>
            </a:custGeom>
            <a:solidFill>
              <a:srgbClr val="1673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188">
              <a:extLst>
                <a:ext uri="{FF2B5EF4-FFF2-40B4-BE49-F238E27FC236}">
                  <a16:creationId xmlns:a16="http://schemas.microsoft.com/office/drawing/2014/main" id="{7C39C92C-A5F2-4124-890B-55F0C5A56396}"/>
                </a:ext>
              </a:extLst>
            </p:cNvPr>
            <p:cNvSpPr>
              <a:spLocks/>
            </p:cNvSpPr>
            <p:nvPr/>
          </p:nvSpPr>
          <p:spPr bwMode="auto">
            <a:xfrm>
              <a:off x="3597275" y="1552576"/>
              <a:ext cx="88900" cy="173038"/>
            </a:xfrm>
            <a:custGeom>
              <a:avLst/>
              <a:gdLst>
                <a:gd name="T0" fmla="*/ 12 w 24"/>
                <a:gd name="T1" fmla="*/ 12 h 46"/>
                <a:gd name="T2" fmla="*/ 23 w 24"/>
                <a:gd name="T3" fmla="*/ 39 h 46"/>
                <a:gd name="T4" fmla="*/ 18 w 24"/>
                <a:gd name="T5" fmla="*/ 46 h 46"/>
                <a:gd name="T6" fmla="*/ 0 w 24"/>
                <a:gd name="T7" fmla="*/ 12 h 46"/>
                <a:gd name="T8" fmla="*/ 0 w 24"/>
                <a:gd name="T9" fmla="*/ 0 h 46"/>
                <a:gd name="T10" fmla="*/ 12 w 24"/>
                <a:gd name="T11" fmla="*/ 12 h 46"/>
              </a:gdLst>
              <a:ahLst/>
              <a:cxnLst>
                <a:cxn ang="0">
                  <a:pos x="T0" y="T1"/>
                </a:cxn>
                <a:cxn ang="0">
                  <a:pos x="T2" y="T3"/>
                </a:cxn>
                <a:cxn ang="0">
                  <a:pos x="T4" y="T5"/>
                </a:cxn>
                <a:cxn ang="0">
                  <a:pos x="T6" y="T7"/>
                </a:cxn>
                <a:cxn ang="0">
                  <a:pos x="T8" y="T9"/>
                </a:cxn>
                <a:cxn ang="0">
                  <a:pos x="T10" y="T11"/>
                </a:cxn>
              </a:cxnLst>
              <a:rect l="0" t="0" r="r" b="b"/>
              <a:pathLst>
                <a:path w="24" h="46">
                  <a:moveTo>
                    <a:pt x="12" y="12"/>
                  </a:moveTo>
                  <a:cubicBezTo>
                    <a:pt x="14" y="22"/>
                    <a:pt x="24" y="28"/>
                    <a:pt x="23" y="39"/>
                  </a:cubicBezTo>
                  <a:cubicBezTo>
                    <a:pt x="21" y="41"/>
                    <a:pt x="21" y="45"/>
                    <a:pt x="18" y="46"/>
                  </a:cubicBezTo>
                  <a:cubicBezTo>
                    <a:pt x="9" y="36"/>
                    <a:pt x="12" y="20"/>
                    <a:pt x="0" y="12"/>
                  </a:cubicBezTo>
                  <a:cubicBezTo>
                    <a:pt x="0" y="8"/>
                    <a:pt x="0" y="4"/>
                    <a:pt x="0" y="0"/>
                  </a:cubicBezTo>
                  <a:cubicBezTo>
                    <a:pt x="4" y="4"/>
                    <a:pt x="8" y="8"/>
                    <a:pt x="12" y="12"/>
                  </a:cubicBezTo>
                  <a:close/>
                </a:path>
              </a:pathLst>
            </a:custGeom>
            <a:solidFill>
              <a:srgbClr val="52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Freeform 190">
              <a:extLst>
                <a:ext uri="{FF2B5EF4-FFF2-40B4-BE49-F238E27FC236}">
                  <a16:creationId xmlns:a16="http://schemas.microsoft.com/office/drawing/2014/main" id="{1F5BF7E3-F662-45A1-AE4F-3023F082D721}"/>
                </a:ext>
              </a:extLst>
            </p:cNvPr>
            <p:cNvSpPr>
              <a:spLocks/>
            </p:cNvSpPr>
            <p:nvPr/>
          </p:nvSpPr>
          <p:spPr bwMode="auto">
            <a:xfrm>
              <a:off x="3663950" y="1597026"/>
              <a:ext cx="158750" cy="315913"/>
            </a:xfrm>
            <a:custGeom>
              <a:avLst/>
              <a:gdLst>
                <a:gd name="T0" fmla="*/ 0 w 42"/>
                <a:gd name="T1" fmla="*/ 34 h 84"/>
                <a:gd name="T2" fmla="*/ 5 w 42"/>
                <a:gd name="T3" fmla="*/ 27 h 84"/>
                <a:gd name="T4" fmla="*/ 22 w 42"/>
                <a:gd name="T5" fmla="*/ 52 h 84"/>
                <a:gd name="T6" fmla="*/ 30 w 42"/>
                <a:gd name="T7" fmla="*/ 13 h 84"/>
                <a:gd name="T8" fmla="*/ 35 w 42"/>
                <a:gd name="T9" fmla="*/ 0 h 84"/>
                <a:gd name="T10" fmla="*/ 39 w 42"/>
                <a:gd name="T11" fmla="*/ 12 h 84"/>
                <a:gd name="T12" fmla="*/ 39 w 42"/>
                <a:gd name="T13" fmla="*/ 75 h 84"/>
                <a:gd name="T14" fmla="*/ 39 w 42"/>
                <a:gd name="T15" fmla="*/ 81 h 84"/>
                <a:gd name="T16" fmla="*/ 36 w 42"/>
                <a:gd name="T17" fmla="*/ 84 h 84"/>
                <a:gd name="T18" fmla="*/ 18 w 42"/>
                <a:gd name="T19" fmla="*/ 72 h 84"/>
                <a:gd name="T20" fmla="*/ 15 w 42"/>
                <a:gd name="T21" fmla="*/ 72 h 84"/>
                <a:gd name="T22" fmla="*/ 0 w 42"/>
                <a:gd name="T23" fmla="*/ 3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84">
                  <a:moveTo>
                    <a:pt x="0" y="34"/>
                  </a:moveTo>
                  <a:cubicBezTo>
                    <a:pt x="0" y="30"/>
                    <a:pt x="1" y="27"/>
                    <a:pt x="5" y="27"/>
                  </a:cubicBezTo>
                  <a:cubicBezTo>
                    <a:pt x="8" y="37"/>
                    <a:pt x="15" y="44"/>
                    <a:pt x="22" y="52"/>
                  </a:cubicBezTo>
                  <a:cubicBezTo>
                    <a:pt x="30" y="39"/>
                    <a:pt x="30" y="26"/>
                    <a:pt x="30" y="13"/>
                  </a:cubicBezTo>
                  <a:cubicBezTo>
                    <a:pt x="33" y="9"/>
                    <a:pt x="24" y="0"/>
                    <a:pt x="35" y="0"/>
                  </a:cubicBezTo>
                  <a:cubicBezTo>
                    <a:pt x="37" y="4"/>
                    <a:pt x="38" y="8"/>
                    <a:pt x="39" y="12"/>
                  </a:cubicBezTo>
                  <a:cubicBezTo>
                    <a:pt x="41" y="33"/>
                    <a:pt x="42" y="54"/>
                    <a:pt x="39" y="75"/>
                  </a:cubicBezTo>
                  <a:cubicBezTo>
                    <a:pt x="39" y="77"/>
                    <a:pt x="39" y="79"/>
                    <a:pt x="39" y="81"/>
                  </a:cubicBezTo>
                  <a:cubicBezTo>
                    <a:pt x="38" y="82"/>
                    <a:pt x="37" y="83"/>
                    <a:pt x="36" y="84"/>
                  </a:cubicBezTo>
                  <a:cubicBezTo>
                    <a:pt x="35" y="67"/>
                    <a:pt x="33" y="66"/>
                    <a:pt x="18" y="72"/>
                  </a:cubicBezTo>
                  <a:cubicBezTo>
                    <a:pt x="17" y="73"/>
                    <a:pt x="16" y="73"/>
                    <a:pt x="15" y="72"/>
                  </a:cubicBezTo>
                  <a:cubicBezTo>
                    <a:pt x="12" y="58"/>
                    <a:pt x="2" y="47"/>
                    <a:pt x="0" y="34"/>
                  </a:cubicBezTo>
                  <a:close/>
                </a:path>
              </a:pathLst>
            </a:custGeom>
            <a:solidFill>
              <a:srgbClr val="4532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Freeform 197">
              <a:extLst>
                <a:ext uri="{FF2B5EF4-FFF2-40B4-BE49-F238E27FC236}">
                  <a16:creationId xmlns:a16="http://schemas.microsoft.com/office/drawing/2014/main" id="{B63166A6-8283-4FCD-B062-80DB7B85123C}"/>
                </a:ext>
              </a:extLst>
            </p:cNvPr>
            <p:cNvSpPr>
              <a:spLocks/>
            </p:cNvSpPr>
            <p:nvPr/>
          </p:nvSpPr>
          <p:spPr bwMode="auto">
            <a:xfrm>
              <a:off x="3968750" y="2490788"/>
              <a:ext cx="173037" cy="368300"/>
            </a:xfrm>
            <a:custGeom>
              <a:avLst/>
              <a:gdLst>
                <a:gd name="T0" fmla="*/ 39 w 46"/>
                <a:gd name="T1" fmla="*/ 8 h 98"/>
                <a:gd name="T2" fmla="*/ 42 w 46"/>
                <a:gd name="T3" fmla="*/ 11 h 98"/>
                <a:gd name="T4" fmla="*/ 46 w 46"/>
                <a:gd name="T5" fmla="*/ 15 h 98"/>
                <a:gd name="T6" fmla="*/ 30 w 46"/>
                <a:gd name="T7" fmla="*/ 65 h 98"/>
                <a:gd name="T8" fmla="*/ 29 w 46"/>
                <a:gd name="T9" fmla="*/ 70 h 98"/>
                <a:gd name="T10" fmla="*/ 21 w 46"/>
                <a:gd name="T11" fmla="*/ 98 h 98"/>
                <a:gd name="T12" fmla="*/ 0 w 46"/>
                <a:gd name="T13" fmla="*/ 83 h 98"/>
                <a:gd name="T14" fmla="*/ 6 w 46"/>
                <a:gd name="T15" fmla="*/ 51 h 98"/>
                <a:gd name="T16" fmla="*/ 6 w 46"/>
                <a:gd name="T17" fmla="*/ 23 h 98"/>
                <a:gd name="T18" fmla="*/ 4 w 46"/>
                <a:gd name="T19" fmla="*/ 12 h 98"/>
                <a:gd name="T20" fmla="*/ 8 w 46"/>
                <a:gd name="T21" fmla="*/ 10 h 98"/>
                <a:gd name="T22" fmla="*/ 18 w 46"/>
                <a:gd name="T23" fmla="*/ 26 h 98"/>
                <a:gd name="T24" fmla="*/ 25 w 46"/>
                <a:gd name="T25" fmla="*/ 11 h 98"/>
                <a:gd name="T26" fmla="*/ 39 w 46"/>
                <a:gd name="T27" fmla="*/ 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 h="98">
                  <a:moveTo>
                    <a:pt x="39" y="8"/>
                  </a:moveTo>
                  <a:cubicBezTo>
                    <a:pt x="40" y="9"/>
                    <a:pt x="41" y="10"/>
                    <a:pt x="42" y="11"/>
                  </a:cubicBezTo>
                  <a:cubicBezTo>
                    <a:pt x="45" y="11"/>
                    <a:pt x="46" y="13"/>
                    <a:pt x="46" y="15"/>
                  </a:cubicBezTo>
                  <a:cubicBezTo>
                    <a:pt x="36" y="30"/>
                    <a:pt x="33" y="48"/>
                    <a:pt x="30" y="65"/>
                  </a:cubicBezTo>
                  <a:cubicBezTo>
                    <a:pt x="30" y="67"/>
                    <a:pt x="30" y="68"/>
                    <a:pt x="29" y="70"/>
                  </a:cubicBezTo>
                  <a:cubicBezTo>
                    <a:pt x="26" y="79"/>
                    <a:pt x="29" y="90"/>
                    <a:pt x="21" y="98"/>
                  </a:cubicBezTo>
                  <a:cubicBezTo>
                    <a:pt x="16" y="90"/>
                    <a:pt x="9" y="85"/>
                    <a:pt x="0" y="83"/>
                  </a:cubicBezTo>
                  <a:cubicBezTo>
                    <a:pt x="2" y="72"/>
                    <a:pt x="4" y="61"/>
                    <a:pt x="6" y="51"/>
                  </a:cubicBezTo>
                  <a:cubicBezTo>
                    <a:pt x="9" y="41"/>
                    <a:pt x="8" y="32"/>
                    <a:pt x="6" y="23"/>
                  </a:cubicBezTo>
                  <a:cubicBezTo>
                    <a:pt x="3" y="20"/>
                    <a:pt x="3" y="16"/>
                    <a:pt x="4" y="12"/>
                  </a:cubicBezTo>
                  <a:cubicBezTo>
                    <a:pt x="5" y="11"/>
                    <a:pt x="6" y="10"/>
                    <a:pt x="8" y="10"/>
                  </a:cubicBezTo>
                  <a:cubicBezTo>
                    <a:pt x="15" y="13"/>
                    <a:pt x="14" y="21"/>
                    <a:pt x="18" y="26"/>
                  </a:cubicBezTo>
                  <a:cubicBezTo>
                    <a:pt x="22" y="21"/>
                    <a:pt x="22" y="15"/>
                    <a:pt x="25" y="11"/>
                  </a:cubicBezTo>
                  <a:cubicBezTo>
                    <a:pt x="29" y="7"/>
                    <a:pt x="33" y="0"/>
                    <a:pt x="39" y="8"/>
                  </a:cubicBezTo>
                  <a:close/>
                </a:path>
              </a:pathLst>
            </a:custGeom>
            <a:solidFill>
              <a:srgbClr val="4339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Freeform 208">
              <a:extLst>
                <a:ext uri="{FF2B5EF4-FFF2-40B4-BE49-F238E27FC236}">
                  <a16:creationId xmlns:a16="http://schemas.microsoft.com/office/drawing/2014/main" id="{B7A5EB61-BF2D-422F-B38C-B490F91855E7}"/>
                </a:ext>
              </a:extLst>
            </p:cNvPr>
            <p:cNvSpPr>
              <a:spLocks/>
            </p:cNvSpPr>
            <p:nvPr/>
          </p:nvSpPr>
          <p:spPr bwMode="auto">
            <a:xfrm>
              <a:off x="3573463" y="1833563"/>
              <a:ext cx="139700" cy="228600"/>
            </a:xfrm>
            <a:custGeom>
              <a:avLst/>
              <a:gdLst>
                <a:gd name="T0" fmla="*/ 21 w 37"/>
                <a:gd name="T1" fmla="*/ 12 h 61"/>
                <a:gd name="T2" fmla="*/ 35 w 37"/>
                <a:gd name="T3" fmla="*/ 51 h 61"/>
                <a:gd name="T4" fmla="*/ 27 w 37"/>
                <a:gd name="T5" fmla="*/ 56 h 61"/>
                <a:gd name="T6" fmla="*/ 0 w 37"/>
                <a:gd name="T7" fmla="*/ 15 h 61"/>
                <a:gd name="T8" fmla="*/ 21 w 37"/>
                <a:gd name="T9" fmla="*/ 12 h 61"/>
              </a:gdLst>
              <a:ahLst/>
              <a:cxnLst>
                <a:cxn ang="0">
                  <a:pos x="T0" y="T1"/>
                </a:cxn>
                <a:cxn ang="0">
                  <a:pos x="T2" y="T3"/>
                </a:cxn>
                <a:cxn ang="0">
                  <a:pos x="T4" y="T5"/>
                </a:cxn>
                <a:cxn ang="0">
                  <a:pos x="T6" y="T7"/>
                </a:cxn>
                <a:cxn ang="0">
                  <a:pos x="T8" y="T9"/>
                </a:cxn>
              </a:cxnLst>
              <a:rect l="0" t="0" r="r" b="b"/>
              <a:pathLst>
                <a:path w="37" h="61">
                  <a:moveTo>
                    <a:pt x="21" y="12"/>
                  </a:moveTo>
                  <a:cubicBezTo>
                    <a:pt x="26" y="25"/>
                    <a:pt x="30" y="38"/>
                    <a:pt x="35" y="51"/>
                  </a:cubicBezTo>
                  <a:cubicBezTo>
                    <a:pt x="37" y="59"/>
                    <a:pt x="35" y="61"/>
                    <a:pt x="27" y="56"/>
                  </a:cubicBezTo>
                  <a:cubicBezTo>
                    <a:pt x="17" y="43"/>
                    <a:pt x="2" y="33"/>
                    <a:pt x="0" y="15"/>
                  </a:cubicBezTo>
                  <a:cubicBezTo>
                    <a:pt x="2" y="1"/>
                    <a:pt x="6" y="0"/>
                    <a:pt x="21" y="12"/>
                  </a:cubicBezTo>
                  <a:close/>
                </a:path>
              </a:pathLst>
            </a:custGeom>
            <a:solidFill>
              <a:srgbClr val="116E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Freeform 213">
              <a:extLst>
                <a:ext uri="{FF2B5EF4-FFF2-40B4-BE49-F238E27FC236}">
                  <a16:creationId xmlns:a16="http://schemas.microsoft.com/office/drawing/2014/main" id="{B7CFA75B-708E-4C95-A479-47B5B43F535E}"/>
                </a:ext>
              </a:extLst>
            </p:cNvPr>
            <p:cNvSpPr>
              <a:spLocks/>
            </p:cNvSpPr>
            <p:nvPr/>
          </p:nvSpPr>
          <p:spPr bwMode="auto">
            <a:xfrm>
              <a:off x="3878263" y="1976438"/>
              <a:ext cx="109537" cy="82550"/>
            </a:xfrm>
            <a:custGeom>
              <a:avLst/>
              <a:gdLst>
                <a:gd name="T0" fmla="*/ 27 w 29"/>
                <a:gd name="T1" fmla="*/ 10 h 22"/>
                <a:gd name="T2" fmla="*/ 9 w 29"/>
                <a:gd name="T3" fmla="*/ 22 h 22"/>
                <a:gd name="T4" fmla="*/ 0 w 29"/>
                <a:gd name="T5" fmla="*/ 22 h 22"/>
                <a:gd name="T6" fmla="*/ 18 w 29"/>
                <a:gd name="T7" fmla="*/ 4 h 22"/>
                <a:gd name="T8" fmla="*/ 27 w 29"/>
                <a:gd name="T9" fmla="*/ 10 h 22"/>
              </a:gdLst>
              <a:ahLst/>
              <a:cxnLst>
                <a:cxn ang="0">
                  <a:pos x="T0" y="T1"/>
                </a:cxn>
                <a:cxn ang="0">
                  <a:pos x="T2" y="T3"/>
                </a:cxn>
                <a:cxn ang="0">
                  <a:pos x="T4" y="T5"/>
                </a:cxn>
                <a:cxn ang="0">
                  <a:pos x="T6" y="T7"/>
                </a:cxn>
                <a:cxn ang="0">
                  <a:pos x="T8" y="T9"/>
                </a:cxn>
              </a:cxnLst>
              <a:rect l="0" t="0" r="r" b="b"/>
              <a:pathLst>
                <a:path w="29" h="22">
                  <a:moveTo>
                    <a:pt x="27" y="10"/>
                  </a:moveTo>
                  <a:cubicBezTo>
                    <a:pt x="19" y="11"/>
                    <a:pt x="16" y="20"/>
                    <a:pt x="9" y="22"/>
                  </a:cubicBezTo>
                  <a:cubicBezTo>
                    <a:pt x="6" y="22"/>
                    <a:pt x="3" y="22"/>
                    <a:pt x="0" y="22"/>
                  </a:cubicBezTo>
                  <a:cubicBezTo>
                    <a:pt x="6" y="16"/>
                    <a:pt x="12" y="10"/>
                    <a:pt x="18" y="4"/>
                  </a:cubicBezTo>
                  <a:cubicBezTo>
                    <a:pt x="24" y="1"/>
                    <a:pt x="29" y="0"/>
                    <a:pt x="27" y="10"/>
                  </a:cubicBezTo>
                  <a:close/>
                </a:path>
              </a:pathLst>
            </a:custGeom>
            <a:solidFill>
              <a:srgbClr val="4348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215">
              <a:extLst>
                <a:ext uri="{FF2B5EF4-FFF2-40B4-BE49-F238E27FC236}">
                  <a16:creationId xmlns:a16="http://schemas.microsoft.com/office/drawing/2014/main" id="{046AE06A-2F8E-49F5-BB45-33EC0254F27D}"/>
                </a:ext>
              </a:extLst>
            </p:cNvPr>
            <p:cNvSpPr>
              <a:spLocks/>
            </p:cNvSpPr>
            <p:nvPr/>
          </p:nvSpPr>
          <p:spPr bwMode="auto">
            <a:xfrm>
              <a:off x="4089400" y="2055813"/>
              <a:ext cx="217487" cy="195263"/>
            </a:xfrm>
            <a:custGeom>
              <a:avLst/>
              <a:gdLst>
                <a:gd name="T0" fmla="*/ 16 w 58"/>
                <a:gd name="T1" fmla="*/ 49 h 52"/>
                <a:gd name="T2" fmla="*/ 7 w 58"/>
                <a:gd name="T3" fmla="*/ 28 h 52"/>
                <a:gd name="T4" fmla="*/ 6 w 58"/>
                <a:gd name="T5" fmla="*/ 12 h 52"/>
                <a:gd name="T6" fmla="*/ 7 w 58"/>
                <a:gd name="T7" fmla="*/ 3 h 52"/>
                <a:gd name="T8" fmla="*/ 14 w 58"/>
                <a:gd name="T9" fmla="*/ 9 h 52"/>
                <a:gd name="T10" fmla="*/ 19 w 58"/>
                <a:gd name="T11" fmla="*/ 16 h 52"/>
                <a:gd name="T12" fmla="*/ 21 w 58"/>
                <a:gd name="T13" fmla="*/ 19 h 52"/>
                <a:gd name="T14" fmla="*/ 31 w 58"/>
                <a:gd name="T15" fmla="*/ 28 h 52"/>
                <a:gd name="T16" fmla="*/ 58 w 58"/>
                <a:gd name="T17" fmla="*/ 22 h 52"/>
                <a:gd name="T18" fmla="*/ 58 w 58"/>
                <a:gd name="T19" fmla="*/ 23 h 52"/>
                <a:gd name="T20" fmla="*/ 57 w 58"/>
                <a:gd name="T21" fmla="*/ 25 h 52"/>
                <a:gd name="T22" fmla="*/ 49 w 58"/>
                <a:gd name="T23" fmla="*/ 37 h 52"/>
                <a:gd name="T24" fmla="*/ 19 w 58"/>
                <a:gd name="T25" fmla="*/ 49 h 52"/>
                <a:gd name="T26" fmla="*/ 16 w 58"/>
                <a:gd name="T27" fmla="*/ 4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 h="52">
                  <a:moveTo>
                    <a:pt x="16" y="49"/>
                  </a:moveTo>
                  <a:cubicBezTo>
                    <a:pt x="11" y="43"/>
                    <a:pt x="7" y="36"/>
                    <a:pt x="7" y="28"/>
                  </a:cubicBezTo>
                  <a:cubicBezTo>
                    <a:pt x="6" y="23"/>
                    <a:pt x="7" y="17"/>
                    <a:pt x="6" y="12"/>
                  </a:cubicBezTo>
                  <a:cubicBezTo>
                    <a:pt x="5" y="9"/>
                    <a:pt x="0" y="5"/>
                    <a:pt x="7" y="3"/>
                  </a:cubicBezTo>
                  <a:cubicBezTo>
                    <a:pt x="13" y="0"/>
                    <a:pt x="12" y="6"/>
                    <a:pt x="14" y="9"/>
                  </a:cubicBezTo>
                  <a:cubicBezTo>
                    <a:pt x="16" y="11"/>
                    <a:pt x="17" y="14"/>
                    <a:pt x="19" y="16"/>
                  </a:cubicBezTo>
                  <a:cubicBezTo>
                    <a:pt x="20" y="17"/>
                    <a:pt x="21" y="18"/>
                    <a:pt x="21" y="19"/>
                  </a:cubicBezTo>
                  <a:cubicBezTo>
                    <a:pt x="26" y="21"/>
                    <a:pt x="16" y="37"/>
                    <a:pt x="31" y="28"/>
                  </a:cubicBezTo>
                  <a:cubicBezTo>
                    <a:pt x="39" y="22"/>
                    <a:pt x="48" y="20"/>
                    <a:pt x="58" y="22"/>
                  </a:cubicBezTo>
                  <a:cubicBezTo>
                    <a:pt x="58" y="22"/>
                    <a:pt x="58" y="23"/>
                    <a:pt x="58" y="23"/>
                  </a:cubicBezTo>
                  <a:cubicBezTo>
                    <a:pt x="58" y="24"/>
                    <a:pt x="57" y="24"/>
                    <a:pt x="57" y="25"/>
                  </a:cubicBezTo>
                  <a:cubicBezTo>
                    <a:pt x="55" y="29"/>
                    <a:pt x="52" y="33"/>
                    <a:pt x="49" y="37"/>
                  </a:cubicBezTo>
                  <a:cubicBezTo>
                    <a:pt x="40" y="44"/>
                    <a:pt x="32" y="52"/>
                    <a:pt x="19" y="49"/>
                  </a:cubicBezTo>
                  <a:cubicBezTo>
                    <a:pt x="18" y="50"/>
                    <a:pt x="17" y="50"/>
                    <a:pt x="16" y="49"/>
                  </a:cubicBezTo>
                  <a:close/>
                </a:path>
              </a:pathLst>
            </a:custGeom>
            <a:solidFill>
              <a:srgbClr val="106E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Freeform 216">
              <a:extLst>
                <a:ext uri="{FF2B5EF4-FFF2-40B4-BE49-F238E27FC236}">
                  <a16:creationId xmlns:a16="http://schemas.microsoft.com/office/drawing/2014/main" id="{3FB451BC-CA4A-4BDB-A0E3-6B11B090101B}"/>
                </a:ext>
              </a:extLst>
            </p:cNvPr>
            <p:cNvSpPr>
              <a:spLocks/>
            </p:cNvSpPr>
            <p:nvPr/>
          </p:nvSpPr>
          <p:spPr bwMode="auto">
            <a:xfrm>
              <a:off x="4125913" y="2419351"/>
              <a:ext cx="169862" cy="131763"/>
            </a:xfrm>
            <a:custGeom>
              <a:avLst/>
              <a:gdLst>
                <a:gd name="T0" fmla="*/ 3 w 45"/>
                <a:gd name="T1" fmla="*/ 33 h 35"/>
                <a:gd name="T2" fmla="*/ 0 w 45"/>
                <a:gd name="T3" fmla="*/ 30 h 35"/>
                <a:gd name="T4" fmla="*/ 34 w 45"/>
                <a:gd name="T5" fmla="*/ 4 h 35"/>
                <a:gd name="T6" fmla="*/ 45 w 45"/>
                <a:gd name="T7" fmla="*/ 9 h 35"/>
                <a:gd name="T8" fmla="*/ 24 w 45"/>
                <a:gd name="T9" fmla="*/ 27 h 35"/>
                <a:gd name="T10" fmla="*/ 18 w 45"/>
                <a:gd name="T11" fmla="*/ 30 h 35"/>
                <a:gd name="T12" fmla="*/ 9 w 45"/>
                <a:gd name="T13" fmla="*/ 33 h 35"/>
                <a:gd name="T14" fmla="*/ 3 w 45"/>
                <a:gd name="T15" fmla="*/ 33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35">
                  <a:moveTo>
                    <a:pt x="3" y="33"/>
                  </a:moveTo>
                  <a:cubicBezTo>
                    <a:pt x="2" y="32"/>
                    <a:pt x="1" y="31"/>
                    <a:pt x="0" y="30"/>
                  </a:cubicBezTo>
                  <a:cubicBezTo>
                    <a:pt x="9" y="17"/>
                    <a:pt x="20" y="9"/>
                    <a:pt x="34" y="4"/>
                  </a:cubicBezTo>
                  <a:cubicBezTo>
                    <a:pt x="39" y="2"/>
                    <a:pt x="44" y="0"/>
                    <a:pt x="45" y="9"/>
                  </a:cubicBezTo>
                  <a:cubicBezTo>
                    <a:pt x="39" y="17"/>
                    <a:pt x="33" y="23"/>
                    <a:pt x="24" y="27"/>
                  </a:cubicBezTo>
                  <a:cubicBezTo>
                    <a:pt x="23" y="29"/>
                    <a:pt x="20" y="28"/>
                    <a:pt x="18" y="30"/>
                  </a:cubicBezTo>
                  <a:cubicBezTo>
                    <a:pt x="15" y="31"/>
                    <a:pt x="12" y="32"/>
                    <a:pt x="9" y="33"/>
                  </a:cubicBezTo>
                  <a:cubicBezTo>
                    <a:pt x="7" y="35"/>
                    <a:pt x="5" y="35"/>
                    <a:pt x="3" y="33"/>
                  </a:cubicBezTo>
                  <a:close/>
                </a:path>
              </a:pathLst>
            </a:custGeom>
            <a:solidFill>
              <a:srgbClr val="1880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217">
              <a:extLst>
                <a:ext uri="{FF2B5EF4-FFF2-40B4-BE49-F238E27FC236}">
                  <a16:creationId xmlns:a16="http://schemas.microsoft.com/office/drawing/2014/main" id="{168D6A33-C6E8-4CE3-ADB8-13AA3EEB257C}"/>
                </a:ext>
              </a:extLst>
            </p:cNvPr>
            <p:cNvSpPr>
              <a:spLocks/>
            </p:cNvSpPr>
            <p:nvPr/>
          </p:nvSpPr>
          <p:spPr bwMode="auto">
            <a:xfrm>
              <a:off x="4059238" y="2239963"/>
              <a:ext cx="101600" cy="292100"/>
            </a:xfrm>
            <a:custGeom>
              <a:avLst/>
              <a:gdLst>
                <a:gd name="T0" fmla="*/ 24 w 27"/>
                <a:gd name="T1" fmla="*/ 0 h 78"/>
                <a:gd name="T2" fmla="*/ 27 w 27"/>
                <a:gd name="T3" fmla="*/ 0 h 78"/>
                <a:gd name="T4" fmla="*/ 15 w 27"/>
                <a:gd name="T5" fmla="*/ 75 h 78"/>
                <a:gd name="T6" fmla="*/ 3 w 27"/>
                <a:gd name="T7" fmla="*/ 78 h 78"/>
                <a:gd name="T8" fmla="*/ 1 w 27"/>
                <a:gd name="T9" fmla="*/ 70 h 78"/>
                <a:gd name="T10" fmla="*/ 3 w 27"/>
                <a:gd name="T11" fmla="*/ 66 h 78"/>
                <a:gd name="T12" fmla="*/ 21 w 27"/>
                <a:gd name="T13" fmla="*/ 9 h 78"/>
                <a:gd name="T14" fmla="*/ 24 w 27"/>
                <a:gd name="T15" fmla="*/ 0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78">
                  <a:moveTo>
                    <a:pt x="24" y="0"/>
                  </a:moveTo>
                  <a:cubicBezTo>
                    <a:pt x="25" y="0"/>
                    <a:pt x="26" y="0"/>
                    <a:pt x="27" y="0"/>
                  </a:cubicBezTo>
                  <a:cubicBezTo>
                    <a:pt x="23" y="25"/>
                    <a:pt x="19" y="50"/>
                    <a:pt x="15" y="75"/>
                  </a:cubicBezTo>
                  <a:cubicBezTo>
                    <a:pt x="9" y="71"/>
                    <a:pt x="7" y="76"/>
                    <a:pt x="3" y="78"/>
                  </a:cubicBezTo>
                  <a:cubicBezTo>
                    <a:pt x="0" y="76"/>
                    <a:pt x="0" y="73"/>
                    <a:pt x="1" y="70"/>
                  </a:cubicBezTo>
                  <a:cubicBezTo>
                    <a:pt x="1" y="69"/>
                    <a:pt x="2" y="67"/>
                    <a:pt x="3" y="66"/>
                  </a:cubicBezTo>
                  <a:cubicBezTo>
                    <a:pt x="15" y="49"/>
                    <a:pt x="16" y="29"/>
                    <a:pt x="21" y="9"/>
                  </a:cubicBezTo>
                  <a:cubicBezTo>
                    <a:pt x="22" y="6"/>
                    <a:pt x="21" y="2"/>
                    <a:pt x="24" y="0"/>
                  </a:cubicBezTo>
                  <a:close/>
                </a:path>
              </a:pathLst>
            </a:custGeom>
            <a:solidFill>
              <a:srgbClr val="616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Freeform 223">
              <a:extLst>
                <a:ext uri="{FF2B5EF4-FFF2-40B4-BE49-F238E27FC236}">
                  <a16:creationId xmlns:a16="http://schemas.microsoft.com/office/drawing/2014/main" id="{E0FBB74E-AA9F-47C8-B3A6-0F8AEFDDAE06}"/>
                </a:ext>
              </a:extLst>
            </p:cNvPr>
            <p:cNvSpPr>
              <a:spLocks/>
            </p:cNvSpPr>
            <p:nvPr/>
          </p:nvSpPr>
          <p:spPr bwMode="auto">
            <a:xfrm>
              <a:off x="3810000" y="1643063"/>
              <a:ext cx="19050" cy="236538"/>
            </a:xfrm>
            <a:custGeom>
              <a:avLst/>
              <a:gdLst>
                <a:gd name="T0" fmla="*/ 0 w 5"/>
                <a:gd name="T1" fmla="*/ 63 h 63"/>
                <a:gd name="T2" fmla="*/ 0 w 5"/>
                <a:gd name="T3" fmla="*/ 0 h 63"/>
                <a:gd name="T4" fmla="*/ 0 w 5"/>
                <a:gd name="T5" fmla="*/ 63 h 63"/>
              </a:gdLst>
              <a:ahLst/>
              <a:cxnLst>
                <a:cxn ang="0">
                  <a:pos x="T0" y="T1"/>
                </a:cxn>
                <a:cxn ang="0">
                  <a:pos x="T2" y="T3"/>
                </a:cxn>
                <a:cxn ang="0">
                  <a:pos x="T4" y="T5"/>
                </a:cxn>
              </a:cxnLst>
              <a:rect l="0" t="0" r="r" b="b"/>
              <a:pathLst>
                <a:path w="5" h="63">
                  <a:moveTo>
                    <a:pt x="0" y="63"/>
                  </a:moveTo>
                  <a:cubicBezTo>
                    <a:pt x="0" y="42"/>
                    <a:pt x="0" y="21"/>
                    <a:pt x="0" y="0"/>
                  </a:cubicBezTo>
                  <a:cubicBezTo>
                    <a:pt x="5" y="21"/>
                    <a:pt x="5" y="42"/>
                    <a:pt x="0" y="63"/>
                  </a:cubicBezTo>
                  <a:close/>
                </a:path>
              </a:pathLst>
            </a:custGeom>
            <a:solidFill>
              <a:srgbClr val="7597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Freeform 224">
              <a:extLst>
                <a:ext uri="{FF2B5EF4-FFF2-40B4-BE49-F238E27FC236}">
                  <a16:creationId xmlns:a16="http://schemas.microsoft.com/office/drawing/2014/main" id="{173D5857-21DC-4041-9C93-38B04EADB054}"/>
                </a:ext>
              </a:extLst>
            </p:cNvPr>
            <p:cNvSpPr>
              <a:spLocks/>
            </p:cNvSpPr>
            <p:nvPr/>
          </p:nvSpPr>
          <p:spPr bwMode="auto">
            <a:xfrm>
              <a:off x="3935413" y="1811338"/>
              <a:ext cx="153987" cy="236538"/>
            </a:xfrm>
            <a:custGeom>
              <a:avLst/>
              <a:gdLst>
                <a:gd name="T0" fmla="*/ 12 w 41"/>
                <a:gd name="T1" fmla="*/ 54 h 63"/>
                <a:gd name="T2" fmla="*/ 3 w 41"/>
                <a:gd name="T3" fmla="*/ 48 h 63"/>
                <a:gd name="T4" fmla="*/ 0 w 41"/>
                <a:gd name="T5" fmla="*/ 45 h 63"/>
                <a:gd name="T6" fmla="*/ 38 w 41"/>
                <a:gd name="T7" fmla="*/ 0 h 63"/>
                <a:gd name="T8" fmla="*/ 16 w 41"/>
                <a:gd name="T9" fmla="*/ 43 h 63"/>
                <a:gd name="T10" fmla="*/ 33 w 41"/>
                <a:gd name="T11" fmla="*/ 60 h 63"/>
                <a:gd name="T12" fmla="*/ 12 w 41"/>
                <a:gd name="T13" fmla="*/ 54 h 63"/>
              </a:gdLst>
              <a:ahLst/>
              <a:cxnLst>
                <a:cxn ang="0">
                  <a:pos x="T0" y="T1"/>
                </a:cxn>
                <a:cxn ang="0">
                  <a:pos x="T2" y="T3"/>
                </a:cxn>
                <a:cxn ang="0">
                  <a:pos x="T4" y="T5"/>
                </a:cxn>
                <a:cxn ang="0">
                  <a:pos x="T6" y="T7"/>
                </a:cxn>
                <a:cxn ang="0">
                  <a:pos x="T8" y="T9"/>
                </a:cxn>
                <a:cxn ang="0">
                  <a:pos x="T10" y="T11"/>
                </a:cxn>
                <a:cxn ang="0">
                  <a:pos x="T12" y="T13"/>
                </a:cxn>
              </a:cxnLst>
              <a:rect l="0" t="0" r="r" b="b"/>
              <a:pathLst>
                <a:path w="41" h="63">
                  <a:moveTo>
                    <a:pt x="12" y="54"/>
                  </a:moveTo>
                  <a:cubicBezTo>
                    <a:pt x="12" y="48"/>
                    <a:pt x="7" y="48"/>
                    <a:pt x="3" y="48"/>
                  </a:cubicBezTo>
                  <a:cubicBezTo>
                    <a:pt x="2" y="47"/>
                    <a:pt x="1" y="46"/>
                    <a:pt x="0" y="45"/>
                  </a:cubicBezTo>
                  <a:cubicBezTo>
                    <a:pt x="6" y="25"/>
                    <a:pt x="17" y="10"/>
                    <a:pt x="38" y="0"/>
                  </a:cubicBezTo>
                  <a:cubicBezTo>
                    <a:pt x="38" y="19"/>
                    <a:pt x="27" y="31"/>
                    <a:pt x="16" y="43"/>
                  </a:cubicBezTo>
                  <a:cubicBezTo>
                    <a:pt x="41" y="47"/>
                    <a:pt x="41" y="47"/>
                    <a:pt x="33" y="60"/>
                  </a:cubicBezTo>
                  <a:cubicBezTo>
                    <a:pt x="25" y="63"/>
                    <a:pt x="18" y="60"/>
                    <a:pt x="12" y="54"/>
                  </a:cubicBezTo>
                  <a:close/>
                </a:path>
              </a:pathLst>
            </a:custGeom>
            <a:solidFill>
              <a:srgbClr val="1365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 name="Freeform 228">
              <a:extLst>
                <a:ext uri="{FF2B5EF4-FFF2-40B4-BE49-F238E27FC236}">
                  <a16:creationId xmlns:a16="http://schemas.microsoft.com/office/drawing/2014/main" id="{89BA8F3F-42CC-4E12-A64B-250E3509E1C8}"/>
                </a:ext>
              </a:extLst>
            </p:cNvPr>
            <p:cNvSpPr>
              <a:spLocks/>
            </p:cNvSpPr>
            <p:nvPr/>
          </p:nvSpPr>
          <p:spPr bwMode="auto">
            <a:xfrm>
              <a:off x="3916363" y="2413001"/>
              <a:ext cx="153987" cy="119063"/>
            </a:xfrm>
            <a:custGeom>
              <a:avLst/>
              <a:gdLst>
                <a:gd name="T0" fmla="*/ 41 w 41"/>
                <a:gd name="T1" fmla="*/ 20 h 32"/>
                <a:gd name="T2" fmla="*/ 41 w 41"/>
                <a:gd name="T3" fmla="*/ 22 h 32"/>
                <a:gd name="T4" fmla="*/ 23 w 41"/>
                <a:gd name="T5" fmla="*/ 32 h 32"/>
                <a:gd name="T6" fmla="*/ 20 w 41"/>
                <a:gd name="T7" fmla="*/ 32 h 32"/>
                <a:gd name="T8" fmla="*/ 3 w 41"/>
                <a:gd name="T9" fmla="*/ 11 h 32"/>
                <a:gd name="T10" fmla="*/ 4 w 41"/>
                <a:gd name="T11" fmla="*/ 1 h 32"/>
                <a:gd name="T12" fmla="*/ 13 w 41"/>
                <a:gd name="T13" fmla="*/ 5 h 32"/>
                <a:gd name="T14" fmla="*/ 35 w 41"/>
                <a:gd name="T15" fmla="*/ 12 h 32"/>
                <a:gd name="T16" fmla="*/ 41 w 41"/>
                <a:gd name="T17" fmla="*/ 2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32">
                  <a:moveTo>
                    <a:pt x="41" y="20"/>
                  </a:moveTo>
                  <a:cubicBezTo>
                    <a:pt x="41" y="21"/>
                    <a:pt x="41" y="22"/>
                    <a:pt x="41" y="22"/>
                  </a:cubicBezTo>
                  <a:cubicBezTo>
                    <a:pt x="36" y="29"/>
                    <a:pt x="30" y="32"/>
                    <a:pt x="23" y="32"/>
                  </a:cubicBezTo>
                  <a:cubicBezTo>
                    <a:pt x="22" y="32"/>
                    <a:pt x="21" y="32"/>
                    <a:pt x="20" y="32"/>
                  </a:cubicBezTo>
                  <a:cubicBezTo>
                    <a:pt x="13" y="27"/>
                    <a:pt x="9" y="17"/>
                    <a:pt x="3" y="11"/>
                  </a:cubicBezTo>
                  <a:cubicBezTo>
                    <a:pt x="2" y="7"/>
                    <a:pt x="0" y="3"/>
                    <a:pt x="4" y="1"/>
                  </a:cubicBezTo>
                  <a:cubicBezTo>
                    <a:pt x="7" y="0"/>
                    <a:pt x="10" y="3"/>
                    <a:pt x="13" y="5"/>
                  </a:cubicBezTo>
                  <a:cubicBezTo>
                    <a:pt x="19" y="10"/>
                    <a:pt x="22" y="23"/>
                    <a:pt x="35" y="12"/>
                  </a:cubicBezTo>
                  <a:cubicBezTo>
                    <a:pt x="40" y="8"/>
                    <a:pt x="40" y="16"/>
                    <a:pt x="41" y="20"/>
                  </a:cubicBezTo>
                  <a:close/>
                </a:path>
              </a:pathLst>
            </a:custGeom>
            <a:solidFill>
              <a:srgbClr val="1571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71" name="PA_库_组合 78">
            <a:extLst>
              <a:ext uri="{FF2B5EF4-FFF2-40B4-BE49-F238E27FC236}">
                <a16:creationId xmlns:a16="http://schemas.microsoft.com/office/drawing/2014/main" id="{F61EE4C4-D787-4957-B15D-892CEB93D890}"/>
              </a:ext>
            </a:extLst>
          </p:cNvPr>
          <p:cNvGrpSpPr/>
          <p:nvPr>
            <p:custDataLst>
              <p:tags r:id="rId2"/>
            </p:custDataLst>
          </p:nvPr>
        </p:nvGrpSpPr>
        <p:grpSpPr>
          <a:xfrm>
            <a:off x="2063445" y="7348469"/>
            <a:ext cx="1421847" cy="2762112"/>
            <a:chOff x="5400675" y="1236663"/>
            <a:chExt cx="968375" cy="1881188"/>
          </a:xfrm>
        </p:grpSpPr>
        <p:sp>
          <p:nvSpPr>
            <p:cNvPr id="72" name="Freeform 33">
              <a:extLst>
                <a:ext uri="{FF2B5EF4-FFF2-40B4-BE49-F238E27FC236}">
                  <a16:creationId xmlns:a16="http://schemas.microsoft.com/office/drawing/2014/main" id="{AC3FA929-2038-4B15-8362-C6D1A420A4A3}"/>
                </a:ext>
              </a:extLst>
            </p:cNvPr>
            <p:cNvSpPr>
              <a:spLocks/>
            </p:cNvSpPr>
            <p:nvPr/>
          </p:nvSpPr>
          <p:spPr bwMode="auto">
            <a:xfrm>
              <a:off x="6132513" y="1973263"/>
              <a:ext cx="134937" cy="242888"/>
            </a:xfrm>
            <a:custGeom>
              <a:avLst/>
              <a:gdLst>
                <a:gd name="T0" fmla="*/ 15 w 36"/>
                <a:gd name="T1" fmla="*/ 65 h 65"/>
                <a:gd name="T2" fmla="*/ 4 w 36"/>
                <a:gd name="T3" fmla="*/ 35 h 65"/>
                <a:gd name="T4" fmla="*/ 5 w 36"/>
                <a:gd name="T5" fmla="*/ 32 h 65"/>
                <a:gd name="T6" fmla="*/ 23 w 36"/>
                <a:gd name="T7" fmla="*/ 0 h 65"/>
                <a:gd name="T8" fmla="*/ 15 w 36"/>
                <a:gd name="T9" fmla="*/ 65 h 65"/>
              </a:gdLst>
              <a:ahLst/>
              <a:cxnLst>
                <a:cxn ang="0">
                  <a:pos x="T0" y="T1"/>
                </a:cxn>
                <a:cxn ang="0">
                  <a:pos x="T2" y="T3"/>
                </a:cxn>
                <a:cxn ang="0">
                  <a:pos x="T4" y="T5"/>
                </a:cxn>
                <a:cxn ang="0">
                  <a:pos x="T6" y="T7"/>
                </a:cxn>
                <a:cxn ang="0">
                  <a:pos x="T8" y="T9"/>
                </a:cxn>
              </a:cxnLst>
              <a:rect l="0" t="0" r="r" b="b"/>
              <a:pathLst>
                <a:path w="36" h="65">
                  <a:moveTo>
                    <a:pt x="15" y="65"/>
                  </a:moveTo>
                  <a:cubicBezTo>
                    <a:pt x="0" y="60"/>
                    <a:pt x="4" y="47"/>
                    <a:pt x="4" y="35"/>
                  </a:cubicBezTo>
                  <a:cubicBezTo>
                    <a:pt x="4" y="34"/>
                    <a:pt x="5" y="33"/>
                    <a:pt x="5" y="32"/>
                  </a:cubicBezTo>
                  <a:cubicBezTo>
                    <a:pt x="8" y="19"/>
                    <a:pt x="15" y="9"/>
                    <a:pt x="23" y="0"/>
                  </a:cubicBezTo>
                  <a:cubicBezTo>
                    <a:pt x="36" y="17"/>
                    <a:pt x="33" y="37"/>
                    <a:pt x="15" y="65"/>
                  </a:cubicBezTo>
                  <a:close/>
                </a:path>
              </a:pathLst>
            </a:custGeom>
            <a:solidFill>
              <a:srgbClr val="1074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Freeform 34">
              <a:extLst>
                <a:ext uri="{FF2B5EF4-FFF2-40B4-BE49-F238E27FC236}">
                  <a16:creationId xmlns:a16="http://schemas.microsoft.com/office/drawing/2014/main" id="{3C08CB4C-442A-48B0-BCEE-0F79DB7F7036}"/>
                </a:ext>
              </a:extLst>
            </p:cNvPr>
            <p:cNvSpPr>
              <a:spLocks/>
            </p:cNvSpPr>
            <p:nvPr/>
          </p:nvSpPr>
          <p:spPr bwMode="auto">
            <a:xfrm>
              <a:off x="6110288" y="1236663"/>
              <a:ext cx="258762" cy="146050"/>
            </a:xfrm>
            <a:custGeom>
              <a:avLst/>
              <a:gdLst>
                <a:gd name="T0" fmla="*/ 12 w 69"/>
                <a:gd name="T1" fmla="*/ 36 h 39"/>
                <a:gd name="T2" fmla="*/ 15 w 69"/>
                <a:gd name="T3" fmla="*/ 0 h 39"/>
                <a:gd name="T4" fmla="*/ 17 w 69"/>
                <a:gd name="T5" fmla="*/ 33 h 39"/>
                <a:gd name="T6" fmla="*/ 69 w 69"/>
                <a:gd name="T7" fmla="*/ 13 h 39"/>
                <a:gd name="T8" fmla="*/ 34 w 69"/>
                <a:gd name="T9" fmla="*/ 37 h 39"/>
                <a:gd name="T10" fmla="*/ 15 w 69"/>
                <a:gd name="T11" fmla="*/ 39 h 39"/>
                <a:gd name="T12" fmla="*/ 12 w 69"/>
                <a:gd name="T13" fmla="*/ 36 h 39"/>
              </a:gdLst>
              <a:ahLst/>
              <a:cxnLst>
                <a:cxn ang="0">
                  <a:pos x="T0" y="T1"/>
                </a:cxn>
                <a:cxn ang="0">
                  <a:pos x="T2" y="T3"/>
                </a:cxn>
                <a:cxn ang="0">
                  <a:pos x="T4" y="T5"/>
                </a:cxn>
                <a:cxn ang="0">
                  <a:pos x="T6" y="T7"/>
                </a:cxn>
                <a:cxn ang="0">
                  <a:pos x="T8" y="T9"/>
                </a:cxn>
                <a:cxn ang="0">
                  <a:pos x="T10" y="T11"/>
                </a:cxn>
                <a:cxn ang="0">
                  <a:pos x="T12" y="T13"/>
                </a:cxn>
              </a:cxnLst>
              <a:rect l="0" t="0" r="r" b="b"/>
              <a:pathLst>
                <a:path w="69" h="39">
                  <a:moveTo>
                    <a:pt x="12" y="36"/>
                  </a:moveTo>
                  <a:cubicBezTo>
                    <a:pt x="6" y="23"/>
                    <a:pt x="0" y="11"/>
                    <a:pt x="15" y="0"/>
                  </a:cubicBezTo>
                  <a:cubicBezTo>
                    <a:pt x="18" y="10"/>
                    <a:pt x="19" y="19"/>
                    <a:pt x="17" y="33"/>
                  </a:cubicBezTo>
                  <a:cubicBezTo>
                    <a:pt x="32" y="16"/>
                    <a:pt x="49" y="12"/>
                    <a:pt x="69" y="13"/>
                  </a:cubicBezTo>
                  <a:cubicBezTo>
                    <a:pt x="60" y="28"/>
                    <a:pt x="50" y="35"/>
                    <a:pt x="34" y="37"/>
                  </a:cubicBezTo>
                  <a:cubicBezTo>
                    <a:pt x="28" y="37"/>
                    <a:pt x="21" y="34"/>
                    <a:pt x="15" y="39"/>
                  </a:cubicBezTo>
                  <a:cubicBezTo>
                    <a:pt x="14" y="38"/>
                    <a:pt x="13" y="37"/>
                    <a:pt x="12" y="36"/>
                  </a:cubicBezTo>
                  <a:close/>
                </a:path>
              </a:pathLst>
            </a:custGeom>
            <a:solidFill>
              <a:srgbClr val="1D76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 name="Freeform 35">
              <a:extLst>
                <a:ext uri="{FF2B5EF4-FFF2-40B4-BE49-F238E27FC236}">
                  <a16:creationId xmlns:a16="http://schemas.microsoft.com/office/drawing/2014/main" id="{334930BB-7422-4BE9-B639-7C6D277F67CA}"/>
                </a:ext>
              </a:extLst>
            </p:cNvPr>
            <p:cNvSpPr>
              <a:spLocks/>
            </p:cNvSpPr>
            <p:nvPr/>
          </p:nvSpPr>
          <p:spPr bwMode="auto">
            <a:xfrm>
              <a:off x="6046788" y="2547938"/>
              <a:ext cx="142875" cy="242888"/>
            </a:xfrm>
            <a:custGeom>
              <a:avLst/>
              <a:gdLst>
                <a:gd name="T0" fmla="*/ 22 w 38"/>
                <a:gd name="T1" fmla="*/ 8 h 65"/>
                <a:gd name="T2" fmla="*/ 31 w 38"/>
                <a:gd name="T3" fmla="*/ 0 h 65"/>
                <a:gd name="T4" fmla="*/ 35 w 38"/>
                <a:gd name="T5" fmla="*/ 8 h 65"/>
                <a:gd name="T6" fmla="*/ 35 w 38"/>
                <a:gd name="T7" fmla="*/ 26 h 65"/>
                <a:gd name="T8" fmla="*/ 29 w 38"/>
                <a:gd name="T9" fmla="*/ 47 h 65"/>
                <a:gd name="T10" fmla="*/ 22 w 38"/>
                <a:gd name="T11" fmla="*/ 60 h 65"/>
                <a:gd name="T12" fmla="*/ 14 w 38"/>
                <a:gd name="T13" fmla="*/ 65 h 65"/>
                <a:gd name="T14" fmla="*/ 8 w 38"/>
                <a:gd name="T15" fmla="*/ 64 h 65"/>
                <a:gd name="T16" fmla="*/ 5 w 38"/>
                <a:gd name="T17" fmla="*/ 61 h 65"/>
                <a:gd name="T18" fmla="*/ 22 w 38"/>
                <a:gd name="T19" fmla="*/ 8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65">
                  <a:moveTo>
                    <a:pt x="22" y="8"/>
                  </a:moveTo>
                  <a:cubicBezTo>
                    <a:pt x="23" y="3"/>
                    <a:pt x="27" y="0"/>
                    <a:pt x="31" y="0"/>
                  </a:cubicBezTo>
                  <a:cubicBezTo>
                    <a:pt x="36" y="0"/>
                    <a:pt x="34" y="5"/>
                    <a:pt x="35" y="8"/>
                  </a:cubicBezTo>
                  <a:cubicBezTo>
                    <a:pt x="35" y="14"/>
                    <a:pt x="35" y="20"/>
                    <a:pt x="35" y="26"/>
                  </a:cubicBezTo>
                  <a:cubicBezTo>
                    <a:pt x="38" y="34"/>
                    <a:pt x="34" y="41"/>
                    <a:pt x="29" y="47"/>
                  </a:cubicBezTo>
                  <a:cubicBezTo>
                    <a:pt x="26" y="51"/>
                    <a:pt x="22" y="54"/>
                    <a:pt x="22" y="60"/>
                  </a:cubicBezTo>
                  <a:cubicBezTo>
                    <a:pt x="20" y="63"/>
                    <a:pt x="18" y="65"/>
                    <a:pt x="14" y="65"/>
                  </a:cubicBezTo>
                  <a:cubicBezTo>
                    <a:pt x="12" y="65"/>
                    <a:pt x="10" y="64"/>
                    <a:pt x="8" y="64"/>
                  </a:cubicBezTo>
                  <a:cubicBezTo>
                    <a:pt x="7" y="63"/>
                    <a:pt x="6" y="62"/>
                    <a:pt x="5" y="61"/>
                  </a:cubicBezTo>
                  <a:cubicBezTo>
                    <a:pt x="0" y="39"/>
                    <a:pt x="6" y="22"/>
                    <a:pt x="22" y="8"/>
                  </a:cubicBezTo>
                  <a:close/>
                </a:path>
              </a:pathLst>
            </a:custGeom>
            <a:solidFill>
              <a:srgbClr val="167F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Freeform 36">
              <a:extLst>
                <a:ext uri="{FF2B5EF4-FFF2-40B4-BE49-F238E27FC236}">
                  <a16:creationId xmlns:a16="http://schemas.microsoft.com/office/drawing/2014/main" id="{824F2055-48D9-4E04-A959-49C81A1C247C}"/>
                </a:ext>
              </a:extLst>
            </p:cNvPr>
            <p:cNvSpPr>
              <a:spLocks/>
            </p:cNvSpPr>
            <p:nvPr/>
          </p:nvSpPr>
          <p:spPr bwMode="auto">
            <a:xfrm>
              <a:off x="5978525" y="1660526"/>
              <a:ext cx="225425" cy="139700"/>
            </a:xfrm>
            <a:custGeom>
              <a:avLst/>
              <a:gdLst>
                <a:gd name="T0" fmla="*/ 44 w 60"/>
                <a:gd name="T1" fmla="*/ 25 h 37"/>
                <a:gd name="T2" fmla="*/ 2 w 60"/>
                <a:gd name="T3" fmla="*/ 36 h 37"/>
                <a:gd name="T4" fmla="*/ 1 w 60"/>
                <a:gd name="T5" fmla="*/ 30 h 37"/>
                <a:gd name="T6" fmla="*/ 32 w 60"/>
                <a:gd name="T7" fmla="*/ 7 h 37"/>
                <a:gd name="T8" fmla="*/ 56 w 60"/>
                <a:gd name="T9" fmla="*/ 7 h 37"/>
                <a:gd name="T10" fmla="*/ 44 w 60"/>
                <a:gd name="T11" fmla="*/ 25 h 37"/>
              </a:gdLst>
              <a:ahLst/>
              <a:cxnLst>
                <a:cxn ang="0">
                  <a:pos x="T0" y="T1"/>
                </a:cxn>
                <a:cxn ang="0">
                  <a:pos x="T2" y="T3"/>
                </a:cxn>
                <a:cxn ang="0">
                  <a:pos x="T4" y="T5"/>
                </a:cxn>
                <a:cxn ang="0">
                  <a:pos x="T6" y="T7"/>
                </a:cxn>
                <a:cxn ang="0">
                  <a:pos x="T8" y="T9"/>
                </a:cxn>
                <a:cxn ang="0">
                  <a:pos x="T10" y="T11"/>
                </a:cxn>
              </a:cxnLst>
              <a:rect l="0" t="0" r="r" b="b"/>
              <a:pathLst>
                <a:path w="60" h="37">
                  <a:moveTo>
                    <a:pt x="44" y="25"/>
                  </a:moveTo>
                  <a:cubicBezTo>
                    <a:pt x="31" y="32"/>
                    <a:pt x="17" y="37"/>
                    <a:pt x="2" y="36"/>
                  </a:cubicBezTo>
                  <a:cubicBezTo>
                    <a:pt x="0" y="34"/>
                    <a:pt x="0" y="32"/>
                    <a:pt x="1" y="30"/>
                  </a:cubicBezTo>
                  <a:cubicBezTo>
                    <a:pt x="9" y="19"/>
                    <a:pt x="19" y="11"/>
                    <a:pt x="32" y="7"/>
                  </a:cubicBezTo>
                  <a:cubicBezTo>
                    <a:pt x="40" y="2"/>
                    <a:pt x="52" y="0"/>
                    <a:pt x="56" y="7"/>
                  </a:cubicBezTo>
                  <a:cubicBezTo>
                    <a:pt x="60" y="13"/>
                    <a:pt x="47" y="18"/>
                    <a:pt x="44" y="25"/>
                  </a:cubicBezTo>
                  <a:close/>
                </a:path>
              </a:pathLst>
            </a:custGeom>
            <a:solidFill>
              <a:srgbClr val="1181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 name="Freeform 37">
              <a:extLst>
                <a:ext uri="{FF2B5EF4-FFF2-40B4-BE49-F238E27FC236}">
                  <a16:creationId xmlns:a16="http://schemas.microsoft.com/office/drawing/2014/main" id="{A225AF7E-4680-4B44-9BF1-FF24AFDA458C}"/>
                </a:ext>
              </a:extLst>
            </p:cNvPr>
            <p:cNvSpPr>
              <a:spLocks/>
            </p:cNvSpPr>
            <p:nvPr/>
          </p:nvSpPr>
          <p:spPr bwMode="auto">
            <a:xfrm>
              <a:off x="5983288" y="1371601"/>
              <a:ext cx="184150" cy="341313"/>
            </a:xfrm>
            <a:custGeom>
              <a:avLst/>
              <a:gdLst>
                <a:gd name="T0" fmla="*/ 46 w 49"/>
                <a:gd name="T1" fmla="*/ 0 h 91"/>
                <a:gd name="T2" fmla="*/ 49 w 49"/>
                <a:gd name="T3" fmla="*/ 3 h 91"/>
                <a:gd name="T4" fmla="*/ 16 w 49"/>
                <a:gd name="T5" fmla="*/ 75 h 91"/>
                <a:gd name="T6" fmla="*/ 8 w 49"/>
                <a:gd name="T7" fmla="*/ 91 h 91"/>
                <a:gd name="T8" fmla="*/ 0 w 49"/>
                <a:gd name="T9" fmla="*/ 69 h 91"/>
                <a:gd name="T10" fmla="*/ 19 w 49"/>
                <a:gd name="T11" fmla="*/ 36 h 91"/>
                <a:gd name="T12" fmla="*/ 25 w 49"/>
                <a:gd name="T13" fmla="*/ 27 h 91"/>
                <a:gd name="T14" fmla="*/ 31 w 49"/>
                <a:gd name="T15" fmla="*/ 22 h 91"/>
                <a:gd name="T16" fmla="*/ 46 w 49"/>
                <a:gd name="T1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91">
                  <a:moveTo>
                    <a:pt x="46" y="0"/>
                  </a:moveTo>
                  <a:cubicBezTo>
                    <a:pt x="47" y="1"/>
                    <a:pt x="48" y="2"/>
                    <a:pt x="49" y="3"/>
                  </a:cubicBezTo>
                  <a:cubicBezTo>
                    <a:pt x="38" y="27"/>
                    <a:pt x="27" y="51"/>
                    <a:pt x="16" y="75"/>
                  </a:cubicBezTo>
                  <a:cubicBezTo>
                    <a:pt x="13" y="80"/>
                    <a:pt x="17" y="89"/>
                    <a:pt x="8" y="91"/>
                  </a:cubicBezTo>
                  <a:cubicBezTo>
                    <a:pt x="2" y="85"/>
                    <a:pt x="6" y="75"/>
                    <a:pt x="0" y="69"/>
                  </a:cubicBezTo>
                  <a:cubicBezTo>
                    <a:pt x="2" y="56"/>
                    <a:pt x="13" y="47"/>
                    <a:pt x="19" y="36"/>
                  </a:cubicBezTo>
                  <a:cubicBezTo>
                    <a:pt x="21" y="33"/>
                    <a:pt x="23" y="30"/>
                    <a:pt x="25" y="27"/>
                  </a:cubicBezTo>
                  <a:cubicBezTo>
                    <a:pt x="27" y="25"/>
                    <a:pt x="29" y="23"/>
                    <a:pt x="31" y="22"/>
                  </a:cubicBezTo>
                  <a:cubicBezTo>
                    <a:pt x="36" y="14"/>
                    <a:pt x="41" y="7"/>
                    <a:pt x="46" y="0"/>
                  </a:cubicBezTo>
                  <a:close/>
                </a:path>
              </a:pathLst>
            </a:custGeom>
            <a:solidFill>
              <a:srgbClr val="5C51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 name="Freeform 38">
              <a:extLst>
                <a:ext uri="{FF2B5EF4-FFF2-40B4-BE49-F238E27FC236}">
                  <a16:creationId xmlns:a16="http://schemas.microsoft.com/office/drawing/2014/main" id="{C42DD383-7302-481F-8B31-8D1FBCC5E891}"/>
                </a:ext>
              </a:extLst>
            </p:cNvPr>
            <p:cNvSpPr>
              <a:spLocks/>
            </p:cNvSpPr>
            <p:nvPr/>
          </p:nvSpPr>
          <p:spPr bwMode="auto">
            <a:xfrm>
              <a:off x="6140450" y="2292351"/>
              <a:ext cx="187325" cy="71438"/>
            </a:xfrm>
            <a:custGeom>
              <a:avLst/>
              <a:gdLst>
                <a:gd name="T0" fmla="*/ 19 w 50"/>
                <a:gd name="T1" fmla="*/ 17 h 19"/>
                <a:gd name="T2" fmla="*/ 1 w 50"/>
                <a:gd name="T3" fmla="*/ 7 h 19"/>
                <a:gd name="T4" fmla="*/ 1 w 50"/>
                <a:gd name="T5" fmla="*/ 4 h 19"/>
                <a:gd name="T6" fmla="*/ 1 w 50"/>
                <a:gd name="T7" fmla="*/ 3 h 19"/>
                <a:gd name="T8" fmla="*/ 7 w 50"/>
                <a:gd name="T9" fmla="*/ 2 h 19"/>
                <a:gd name="T10" fmla="*/ 50 w 50"/>
                <a:gd name="T11" fmla="*/ 14 h 19"/>
                <a:gd name="T12" fmla="*/ 19 w 50"/>
                <a:gd name="T13" fmla="*/ 17 h 19"/>
              </a:gdLst>
              <a:ahLst/>
              <a:cxnLst>
                <a:cxn ang="0">
                  <a:pos x="T0" y="T1"/>
                </a:cxn>
                <a:cxn ang="0">
                  <a:pos x="T2" y="T3"/>
                </a:cxn>
                <a:cxn ang="0">
                  <a:pos x="T4" y="T5"/>
                </a:cxn>
                <a:cxn ang="0">
                  <a:pos x="T6" y="T7"/>
                </a:cxn>
                <a:cxn ang="0">
                  <a:pos x="T8" y="T9"/>
                </a:cxn>
                <a:cxn ang="0">
                  <a:pos x="T10" y="T11"/>
                </a:cxn>
                <a:cxn ang="0">
                  <a:pos x="T12" y="T13"/>
                </a:cxn>
              </a:cxnLst>
              <a:rect l="0" t="0" r="r" b="b"/>
              <a:pathLst>
                <a:path w="50" h="19">
                  <a:moveTo>
                    <a:pt x="19" y="17"/>
                  </a:moveTo>
                  <a:cubicBezTo>
                    <a:pt x="13" y="13"/>
                    <a:pt x="7" y="10"/>
                    <a:pt x="1" y="7"/>
                  </a:cubicBezTo>
                  <a:cubicBezTo>
                    <a:pt x="1" y="6"/>
                    <a:pt x="0" y="5"/>
                    <a:pt x="1" y="4"/>
                  </a:cubicBezTo>
                  <a:cubicBezTo>
                    <a:pt x="1" y="4"/>
                    <a:pt x="1" y="3"/>
                    <a:pt x="1" y="3"/>
                  </a:cubicBezTo>
                  <a:cubicBezTo>
                    <a:pt x="3" y="2"/>
                    <a:pt x="5" y="2"/>
                    <a:pt x="7" y="2"/>
                  </a:cubicBezTo>
                  <a:cubicBezTo>
                    <a:pt x="31" y="0"/>
                    <a:pt x="39" y="2"/>
                    <a:pt x="50" y="14"/>
                  </a:cubicBezTo>
                  <a:cubicBezTo>
                    <a:pt x="40" y="18"/>
                    <a:pt x="29" y="19"/>
                    <a:pt x="19" y="17"/>
                  </a:cubicBezTo>
                  <a:close/>
                </a:path>
              </a:pathLst>
            </a:custGeom>
            <a:solidFill>
              <a:srgbClr val="1F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Freeform 40">
              <a:extLst>
                <a:ext uri="{FF2B5EF4-FFF2-40B4-BE49-F238E27FC236}">
                  <a16:creationId xmlns:a16="http://schemas.microsoft.com/office/drawing/2014/main" id="{3EBE3596-2F72-4AD6-9537-561570D83423}"/>
                </a:ext>
              </a:extLst>
            </p:cNvPr>
            <p:cNvSpPr>
              <a:spLocks/>
            </p:cNvSpPr>
            <p:nvPr/>
          </p:nvSpPr>
          <p:spPr bwMode="auto">
            <a:xfrm>
              <a:off x="6099175" y="2757488"/>
              <a:ext cx="127000" cy="63500"/>
            </a:xfrm>
            <a:custGeom>
              <a:avLst/>
              <a:gdLst>
                <a:gd name="T0" fmla="*/ 6 w 34"/>
                <a:gd name="T1" fmla="*/ 3 h 17"/>
                <a:gd name="T2" fmla="*/ 24 w 34"/>
                <a:gd name="T3" fmla="*/ 0 h 17"/>
                <a:gd name="T4" fmla="*/ 34 w 34"/>
                <a:gd name="T5" fmla="*/ 9 h 17"/>
                <a:gd name="T6" fmla="*/ 3 w 34"/>
                <a:gd name="T7" fmla="*/ 15 h 17"/>
                <a:gd name="T8" fmla="*/ 0 w 34"/>
                <a:gd name="T9" fmla="*/ 9 h 17"/>
                <a:gd name="T10" fmla="*/ 6 w 34"/>
                <a:gd name="T11" fmla="*/ 3 h 17"/>
              </a:gdLst>
              <a:ahLst/>
              <a:cxnLst>
                <a:cxn ang="0">
                  <a:pos x="T0" y="T1"/>
                </a:cxn>
                <a:cxn ang="0">
                  <a:pos x="T2" y="T3"/>
                </a:cxn>
                <a:cxn ang="0">
                  <a:pos x="T4" y="T5"/>
                </a:cxn>
                <a:cxn ang="0">
                  <a:pos x="T6" y="T7"/>
                </a:cxn>
                <a:cxn ang="0">
                  <a:pos x="T8" y="T9"/>
                </a:cxn>
                <a:cxn ang="0">
                  <a:pos x="T10" y="T11"/>
                </a:cxn>
              </a:cxnLst>
              <a:rect l="0" t="0" r="r" b="b"/>
              <a:pathLst>
                <a:path w="34" h="17">
                  <a:moveTo>
                    <a:pt x="6" y="3"/>
                  </a:moveTo>
                  <a:cubicBezTo>
                    <a:pt x="11" y="0"/>
                    <a:pt x="18" y="1"/>
                    <a:pt x="24" y="0"/>
                  </a:cubicBezTo>
                  <a:cubicBezTo>
                    <a:pt x="27" y="4"/>
                    <a:pt x="33" y="3"/>
                    <a:pt x="34" y="9"/>
                  </a:cubicBezTo>
                  <a:cubicBezTo>
                    <a:pt x="25" y="15"/>
                    <a:pt x="14" y="17"/>
                    <a:pt x="3" y="15"/>
                  </a:cubicBezTo>
                  <a:cubicBezTo>
                    <a:pt x="2" y="13"/>
                    <a:pt x="1" y="11"/>
                    <a:pt x="0" y="9"/>
                  </a:cubicBezTo>
                  <a:cubicBezTo>
                    <a:pt x="2" y="7"/>
                    <a:pt x="4" y="5"/>
                    <a:pt x="6" y="3"/>
                  </a:cubicBezTo>
                  <a:close/>
                </a:path>
              </a:pathLst>
            </a:custGeom>
            <a:solidFill>
              <a:srgbClr val="1A71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Freeform 41">
              <a:extLst>
                <a:ext uri="{FF2B5EF4-FFF2-40B4-BE49-F238E27FC236}">
                  <a16:creationId xmlns:a16="http://schemas.microsoft.com/office/drawing/2014/main" id="{93FFDCD9-40B8-4CD1-8148-20C9FC82BC01}"/>
                </a:ext>
              </a:extLst>
            </p:cNvPr>
            <p:cNvSpPr>
              <a:spLocks/>
            </p:cNvSpPr>
            <p:nvPr/>
          </p:nvSpPr>
          <p:spPr bwMode="auto">
            <a:xfrm>
              <a:off x="6042025" y="2239963"/>
              <a:ext cx="142875" cy="173038"/>
            </a:xfrm>
            <a:custGeom>
              <a:avLst/>
              <a:gdLst>
                <a:gd name="T0" fmla="*/ 33 w 38"/>
                <a:gd name="T1" fmla="*/ 16 h 46"/>
                <a:gd name="T2" fmla="*/ 28 w 38"/>
                <a:gd name="T3" fmla="*/ 18 h 46"/>
                <a:gd name="T4" fmla="*/ 3 w 38"/>
                <a:gd name="T5" fmla="*/ 46 h 46"/>
                <a:gd name="T6" fmla="*/ 0 w 38"/>
                <a:gd name="T7" fmla="*/ 36 h 46"/>
                <a:gd name="T8" fmla="*/ 36 w 38"/>
                <a:gd name="T9" fmla="*/ 0 h 46"/>
                <a:gd name="T10" fmla="*/ 33 w 38"/>
                <a:gd name="T11" fmla="*/ 16 h 46"/>
              </a:gdLst>
              <a:ahLst/>
              <a:cxnLst>
                <a:cxn ang="0">
                  <a:pos x="T0" y="T1"/>
                </a:cxn>
                <a:cxn ang="0">
                  <a:pos x="T2" y="T3"/>
                </a:cxn>
                <a:cxn ang="0">
                  <a:pos x="T4" y="T5"/>
                </a:cxn>
                <a:cxn ang="0">
                  <a:pos x="T6" y="T7"/>
                </a:cxn>
                <a:cxn ang="0">
                  <a:pos x="T8" y="T9"/>
                </a:cxn>
                <a:cxn ang="0">
                  <a:pos x="T10" y="T11"/>
                </a:cxn>
              </a:cxnLst>
              <a:rect l="0" t="0" r="r" b="b"/>
              <a:pathLst>
                <a:path w="38" h="46">
                  <a:moveTo>
                    <a:pt x="33" y="16"/>
                  </a:moveTo>
                  <a:cubicBezTo>
                    <a:pt x="31" y="17"/>
                    <a:pt x="29" y="18"/>
                    <a:pt x="28" y="18"/>
                  </a:cubicBezTo>
                  <a:cubicBezTo>
                    <a:pt x="19" y="26"/>
                    <a:pt x="17" y="41"/>
                    <a:pt x="3" y="46"/>
                  </a:cubicBezTo>
                  <a:cubicBezTo>
                    <a:pt x="0" y="43"/>
                    <a:pt x="0" y="40"/>
                    <a:pt x="0" y="36"/>
                  </a:cubicBezTo>
                  <a:cubicBezTo>
                    <a:pt x="11" y="23"/>
                    <a:pt x="23" y="11"/>
                    <a:pt x="36" y="0"/>
                  </a:cubicBezTo>
                  <a:cubicBezTo>
                    <a:pt x="38" y="6"/>
                    <a:pt x="26" y="10"/>
                    <a:pt x="33" y="16"/>
                  </a:cubicBezTo>
                  <a:close/>
                </a:path>
              </a:pathLst>
            </a:custGeom>
            <a:solidFill>
              <a:srgbClr val="5D66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 name="Freeform 90">
              <a:extLst>
                <a:ext uri="{FF2B5EF4-FFF2-40B4-BE49-F238E27FC236}">
                  <a16:creationId xmlns:a16="http://schemas.microsoft.com/office/drawing/2014/main" id="{C9E12D71-04F5-4CC1-9270-46A7DBE775B7}"/>
                </a:ext>
              </a:extLst>
            </p:cNvPr>
            <p:cNvSpPr>
              <a:spLocks/>
            </p:cNvSpPr>
            <p:nvPr/>
          </p:nvSpPr>
          <p:spPr bwMode="auto">
            <a:xfrm>
              <a:off x="5948363" y="1247776"/>
              <a:ext cx="150812" cy="225425"/>
            </a:xfrm>
            <a:custGeom>
              <a:avLst/>
              <a:gdLst>
                <a:gd name="T0" fmla="*/ 40 w 40"/>
                <a:gd name="T1" fmla="*/ 55 h 60"/>
                <a:gd name="T2" fmla="*/ 38 w 40"/>
                <a:gd name="T3" fmla="*/ 60 h 60"/>
                <a:gd name="T4" fmla="*/ 4 w 40"/>
                <a:gd name="T5" fmla="*/ 18 h 60"/>
                <a:gd name="T6" fmla="*/ 4 w 40"/>
                <a:gd name="T7" fmla="*/ 18 h 60"/>
                <a:gd name="T8" fmla="*/ 7 w 40"/>
                <a:gd name="T9" fmla="*/ 2 h 60"/>
                <a:gd name="T10" fmla="*/ 25 w 40"/>
                <a:gd name="T11" fmla="*/ 13 h 60"/>
                <a:gd name="T12" fmla="*/ 40 w 40"/>
                <a:gd name="T13" fmla="*/ 55 h 60"/>
              </a:gdLst>
              <a:ahLst/>
              <a:cxnLst>
                <a:cxn ang="0">
                  <a:pos x="T0" y="T1"/>
                </a:cxn>
                <a:cxn ang="0">
                  <a:pos x="T2" y="T3"/>
                </a:cxn>
                <a:cxn ang="0">
                  <a:pos x="T4" y="T5"/>
                </a:cxn>
                <a:cxn ang="0">
                  <a:pos x="T6" y="T7"/>
                </a:cxn>
                <a:cxn ang="0">
                  <a:pos x="T8" y="T9"/>
                </a:cxn>
                <a:cxn ang="0">
                  <a:pos x="T10" y="T11"/>
                </a:cxn>
                <a:cxn ang="0">
                  <a:pos x="T12" y="T13"/>
                </a:cxn>
              </a:cxnLst>
              <a:rect l="0" t="0" r="r" b="b"/>
              <a:pathLst>
                <a:path w="40" h="60">
                  <a:moveTo>
                    <a:pt x="40" y="55"/>
                  </a:moveTo>
                  <a:cubicBezTo>
                    <a:pt x="39" y="56"/>
                    <a:pt x="39" y="58"/>
                    <a:pt x="38" y="60"/>
                  </a:cubicBezTo>
                  <a:cubicBezTo>
                    <a:pt x="18" y="53"/>
                    <a:pt x="9" y="37"/>
                    <a:pt x="4" y="18"/>
                  </a:cubicBezTo>
                  <a:cubicBezTo>
                    <a:pt x="4" y="18"/>
                    <a:pt x="4" y="18"/>
                    <a:pt x="4" y="18"/>
                  </a:cubicBezTo>
                  <a:cubicBezTo>
                    <a:pt x="5" y="12"/>
                    <a:pt x="0" y="4"/>
                    <a:pt x="7" y="2"/>
                  </a:cubicBezTo>
                  <a:cubicBezTo>
                    <a:pt x="14" y="0"/>
                    <a:pt x="20" y="6"/>
                    <a:pt x="25" y="13"/>
                  </a:cubicBezTo>
                  <a:cubicBezTo>
                    <a:pt x="33" y="26"/>
                    <a:pt x="34" y="41"/>
                    <a:pt x="40" y="55"/>
                  </a:cubicBezTo>
                  <a:close/>
                </a:path>
              </a:pathLst>
            </a:custGeom>
            <a:solidFill>
              <a:srgbClr val="1178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 name="Freeform 97">
              <a:extLst>
                <a:ext uri="{FF2B5EF4-FFF2-40B4-BE49-F238E27FC236}">
                  <a16:creationId xmlns:a16="http://schemas.microsoft.com/office/drawing/2014/main" id="{9728A0D2-71F3-4473-A291-B7D7106920E8}"/>
                </a:ext>
              </a:extLst>
            </p:cNvPr>
            <p:cNvSpPr>
              <a:spLocks/>
            </p:cNvSpPr>
            <p:nvPr/>
          </p:nvSpPr>
          <p:spPr bwMode="auto">
            <a:xfrm>
              <a:off x="5978525" y="2762251"/>
              <a:ext cx="98425" cy="63500"/>
            </a:xfrm>
            <a:custGeom>
              <a:avLst/>
              <a:gdLst>
                <a:gd name="T0" fmla="*/ 20 w 26"/>
                <a:gd name="T1" fmla="*/ 11 h 17"/>
                <a:gd name="T2" fmla="*/ 5 w 26"/>
                <a:gd name="T3" fmla="*/ 17 h 17"/>
                <a:gd name="T4" fmla="*/ 2 w 26"/>
                <a:gd name="T5" fmla="*/ 7 h 17"/>
                <a:gd name="T6" fmla="*/ 26 w 26"/>
                <a:gd name="T7" fmla="*/ 4 h 17"/>
                <a:gd name="T8" fmla="*/ 26 w 26"/>
                <a:gd name="T9" fmla="*/ 7 h 17"/>
                <a:gd name="T10" fmla="*/ 20 w 26"/>
                <a:gd name="T11" fmla="*/ 11 h 17"/>
              </a:gdLst>
              <a:ahLst/>
              <a:cxnLst>
                <a:cxn ang="0">
                  <a:pos x="T0" y="T1"/>
                </a:cxn>
                <a:cxn ang="0">
                  <a:pos x="T2" y="T3"/>
                </a:cxn>
                <a:cxn ang="0">
                  <a:pos x="T4" y="T5"/>
                </a:cxn>
                <a:cxn ang="0">
                  <a:pos x="T6" y="T7"/>
                </a:cxn>
                <a:cxn ang="0">
                  <a:pos x="T8" y="T9"/>
                </a:cxn>
                <a:cxn ang="0">
                  <a:pos x="T10" y="T11"/>
                </a:cxn>
              </a:cxnLst>
              <a:rect l="0" t="0" r="r" b="b"/>
              <a:pathLst>
                <a:path w="26" h="17">
                  <a:moveTo>
                    <a:pt x="20" y="11"/>
                  </a:moveTo>
                  <a:cubicBezTo>
                    <a:pt x="15" y="13"/>
                    <a:pt x="10" y="15"/>
                    <a:pt x="5" y="17"/>
                  </a:cubicBezTo>
                  <a:cubicBezTo>
                    <a:pt x="5" y="14"/>
                    <a:pt x="0" y="12"/>
                    <a:pt x="2" y="7"/>
                  </a:cubicBezTo>
                  <a:cubicBezTo>
                    <a:pt x="10" y="3"/>
                    <a:pt x="17" y="0"/>
                    <a:pt x="26" y="4"/>
                  </a:cubicBezTo>
                  <a:cubicBezTo>
                    <a:pt x="26" y="5"/>
                    <a:pt x="26" y="6"/>
                    <a:pt x="26" y="7"/>
                  </a:cubicBezTo>
                  <a:cubicBezTo>
                    <a:pt x="24" y="8"/>
                    <a:pt x="22" y="10"/>
                    <a:pt x="20" y="11"/>
                  </a:cubicBezTo>
                  <a:close/>
                </a:path>
              </a:pathLst>
            </a:custGeom>
            <a:solidFill>
              <a:srgbClr val="615B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 name="Freeform 99">
              <a:extLst>
                <a:ext uri="{FF2B5EF4-FFF2-40B4-BE49-F238E27FC236}">
                  <a16:creationId xmlns:a16="http://schemas.microsoft.com/office/drawing/2014/main" id="{47BEF8F0-326B-4E2E-80A6-39DED7C47346}"/>
                </a:ext>
              </a:extLst>
            </p:cNvPr>
            <p:cNvSpPr>
              <a:spLocks/>
            </p:cNvSpPr>
            <p:nvPr/>
          </p:nvSpPr>
          <p:spPr bwMode="auto">
            <a:xfrm>
              <a:off x="5775325" y="1382713"/>
              <a:ext cx="98425" cy="184150"/>
            </a:xfrm>
            <a:custGeom>
              <a:avLst/>
              <a:gdLst>
                <a:gd name="T0" fmla="*/ 23 w 26"/>
                <a:gd name="T1" fmla="*/ 48 h 49"/>
                <a:gd name="T2" fmla="*/ 14 w 26"/>
                <a:gd name="T3" fmla="*/ 42 h 49"/>
                <a:gd name="T4" fmla="*/ 2 w 26"/>
                <a:gd name="T5" fmla="*/ 10 h 49"/>
                <a:gd name="T6" fmla="*/ 5 w 26"/>
                <a:gd name="T7" fmla="*/ 1 h 49"/>
                <a:gd name="T8" fmla="*/ 12 w 26"/>
                <a:gd name="T9" fmla="*/ 5 h 49"/>
                <a:gd name="T10" fmla="*/ 26 w 26"/>
                <a:gd name="T11" fmla="*/ 48 h 49"/>
                <a:gd name="T12" fmla="*/ 23 w 26"/>
                <a:gd name="T13" fmla="*/ 48 h 49"/>
              </a:gdLst>
              <a:ahLst/>
              <a:cxnLst>
                <a:cxn ang="0">
                  <a:pos x="T0" y="T1"/>
                </a:cxn>
                <a:cxn ang="0">
                  <a:pos x="T2" y="T3"/>
                </a:cxn>
                <a:cxn ang="0">
                  <a:pos x="T4" y="T5"/>
                </a:cxn>
                <a:cxn ang="0">
                  <a:pos x="T6" y="T7"/>
                </a:cxn>
                <a:cxn ang="0">
                  <a:pos x="T8" y="T9"/>
                </a:cxn>
                <a:cxn ang="0">
                  <a:pos x="T10" y="T11"/>
                </a:cxn>
                <a:cxn ang="0">
                  <a:pos x="T12" y="T13"/>
                </a:cxn>
              </a:cxnLst>
              <a:rect l="0" t="0" r="r" b="b"/>
              <a:pathLst>
                <a:path w="26" h="49">
                  <a:moveTo>
                    <a:pt x="23" y="48"/>
                  </a:moveTo>
                  <a:cubicBezTo>
                    <a:pt x="20" y="46"/>
                    <a:pt x="17" y="44"/>
                    <a:pt x="14" y="42"/>
                  </a:cubicBezTo>
                  <a:cubicBezTo>
                    <a:pt x="10" y="31"/>
                    <a:pt x="3" y="22"/>
                    <a:pt x="2" y="10"/>
                  </a:cubicBezTo>
                  <a:cubicBezTo>
                    <a:pt x="2" y="7"/>
                    <a:pt x="0" y="3"/>
                    <a:pt x="5" y="1"/>
                  </a:cubicBezTo>
                  <a:cubicBezTo>
                    <a:pt x="8" y="0"/>
                    <a:pt x="10" y="3"/>
                    <a:pt x="12" y="5"/>
                  </a:cubicBezTo>
                  <a:cubicBezTo>
                    <a:pt x="25" y="17"/>
                    <a:pt x="26" y="32"/>
                    <a:pt x="26" y="48"/>
                  </a:cubicBezTo>
                  <a:cubicBezTo>
                    <a:pt x="25" y="49"/>
                    <a:pt x="24" y="49"/>
                    <a:pt x="23" y="48"/>
                  </a:cubicBezTo>
                  <a:close/>
                </a:path>
              </a:pathLst>
            </a:custGeom>
            <a:solidFill>
              <a:srgbClr val="1576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 name="Freeform 100">
              <a:extLst>
                <a:ext uri="{FF2B5EF4-FFF2-40B4-BE49-F238E27FC236}">
                  <a16:creationId xmlns:a16="http://schemas.microsoft.com/office/drawing/2014/main" id="{0C9EF0BE-F61B-4382-88DC-2B5227B8B5D2}"/>
                </a:ext>
              </a:extLst>
            </p:cNvPr>
            <p:cNvSpPr>
              <a:spLocks/>
            </p:cNvSpPr>
            <p:nvPr/>
          </p:nvSpPr>
          <p:spPr bwMode="auto">
            <a:xfrm>
              <a:off x="5857875" y="1563688"/>
              <a:ext cx="60325" cy="173038"/>
            </a:xfrm>
            <a:custGeom>
              <a:avLst/>
              <a:gdLst>
                <a:gd name="T0" fmla="*/ 1 w 16"/>
                <a:gd name="T1" fmla="*/ 0 h 46"/>
                <a:gd name="T2" fmla="*/ 4 w 16"/>
                <a:gd name="T3" fmla="*/ 0 h 46"/>
                <a:gd name="T4" fmla="*/ 9 w 16"/>
                <a:gd name="T5" fmla="*/ 12 h 46"/>
                <a:gd name="T6" fmla="*/ 16 w 16"/>
                <a:gd name="T7" fmla="*/ 42 h 46"/>
                <a:gd name="T8" fmla="*/ 8 w 16"/>
                <a:gd name="T9" fmla="*/ 46 h 46"/>
                <a:gd name="T10" fmla="*/ 4 w 16"/>
                <a:gd name="T11" fmla="*/ 45 h 46"/>
                <a:gd name="T12" fmla="*/ 1 w 16"/>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16" h="46">
                  <a:moveTo>
                    <a:pt x="1" y="0"/>
                  </a:moveTo>
                  <a:cubicBezTo>
                    <a:pt x="2" y="0"/>
                    <a:pt x="3" y="0"/>
                    <a:pt x="4" y="0"/>
                  </a:cubicBezTo>
                  <a:cubicBezTo>
                    <a:pt x="6" y="4"/>
                    <a:pt x="8" y="8"/>
                    <a:pt x="9" y="12"/>
                  </a:cubicBezTo>
                  <a:cubicBezTo>
                    <a:pt x="9" y="23"/>
                    <a:pt x="12" y="33"/>
                    <a:pt x="16" y="42"/>
                  </a:cubicBezTo>
                  <a:cubicBezTo>
                    <a:pt x="14" y="45"/>
                    <a:pt x="11" y="46"/>
                    <a:pt x="8" y="46"/>
                  </a:cubicBezTo>
                  <a:cubicBezTo>
                    <a:pt x="6" y="46"/>
                    <a:pt x="5" y="46"/>
                    <a:pt x="4" y="45"/>
                  </a:cubicBezTo>
                  <a:cubicBezTo>
                    <a:pt x="3" y="30"/>
                    <a:pt x="0" y="15"/>
                    <a:pt x="1" y="0"/>
                  </a:cubicBezTo>
                  <a:close/>
                </a:path>
              </a:pathLst>
            </a:custGeom>
            <a:solidFill>
              <a:srgbClr val="5A5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 name="Freeform 102">
              <a:extLst>
                <a:ext uri="{FF2B5EF4-FFF2-40B4-BE49-F238E27FC236}">
                  <a16:creationId xmlns:a16="http://schemas.microsoft.com/office/drawing/2014/main" id="{5D256646-93D0-4E6C-90BF-17D8C45782C0}"/>
                </a:ext>
              </a:extLst>
            </p:cNvPr>
            <p:cNvSpPr>
              <a:spLocks/>
            </p:cNvSpPr>
            <p:nvPr/>
          </p:nvSpPr>
          <p:spPr bwMode="auto">
            <a:xfrm>
              <a:off x="5505450" y="1630363"/>
              <a:ext cx="552450" cy="1341438"/>
            </a:xfrm>
            <a:custGeom>
              <a:avLst/>
              <a:gdLst>
                <a:gd name="T0" fmla="*/ 101 w 147"/>
                <a:gd name="T1" fmla="*/ 27 h 357"/>
                <a:gd name="T2" fmla="*/ 110 w 147"/>
                <a:gd name="T3" fmla="*/ 24 h 357"/>
                <a:gd name="T4" fmla="*/ 129 w 147"/>
                <a:gd name="T5" fmla="*/ 0 h 357"/>
                <a:gd name="T6" fmla="*/ 134 w 147"/>
                <a:gd name="T7" fmla="*/ 21 h 357"/>
                <a:gd name="T8" fmla="*/ 129 w 147"/>
                <a:gd name="T9" fmla="*/ 39 h 357"/>
                <a:gd name="T10" fmla="*/ 128 w 147"/>
                <a:gd name="T11" fmla="*/ 44 h 357"/>
                <a:gd name="T12" fmla="*/ 121 w 147"/>
                <a:gd name="T13" fmla="*/ 72 h 357"/>
                <a:gd name="T14" fmla="*/ 123 w 147"/>
                <a:gd name="T15" fmla="*/ 112 h 357"/>
                <a:gd name="T16" fmla="*/ 130 w 147"/>
                <a:gd name="T17" fmla="*/ 203 h 357"/>
                <a:gd name="T18" fmla="*/ 143 w 147"/>
                <a:gd name="T19" fmla="*/ 198 h 357"/>
                <a:gd name="T20" fmla="*/ 146 w 147"/>
                <a:gd name="T21" fmla="*/ 207 h 357"/>
                <a:gd name="T22" fmla="*/ 102 w 147"/>
                <a:gd name="T23" fmla="*/ 304 h 357"/>
                <a:gd name="T24" fmla="*/ 96 w 147"/>
                <a:gd name="T25" fmla="*/ 316 h 357"/>
                <a:gd name="T26" fmla="*/ 127 w 147"/>
                <a:gd name="T27" fmla="*/ 311 h 357"/>
                <a:gd name="T28" fmla="*/ 131 w 147"/>
                <a:gd name="T29" fmla="*/ 318 h 357"/>
                <a:gd name="T30" fmla="*/ 44 w 147"/>
                <a:gd name="T31" fmla="*/ 357 h 357"/>
                <a:gd name="T32" fmla="*/ 6 w 147"/>
                <a:gd name="T33" fmla="*/ 337 h 357"/>
                <a:gd name="T34" fmla="*/ 10 w 147"/>
                <a:gd name="T35" fmla="*/ 268 h 357"/>
                <a:gd name="T36" fmla="*/ 17 w 147"/>
                <a:gd name="T37" fmla="*/ 247 h 357"/>
                <a:gd name="T38" fmla="*/ 26 w 147"/>
                <a:gd name="T39" fmla="*/ 238 h 357"/>
                <a:gd name="T40" fmla="*/ 36 w 147"/>
                <a:gd name="T41" fmla="*/ 227 h 357"/>
                <a:gd name="T42" fmla="*/ 41 w 147"/>
                <a:gd name="T43" fmla="*/ 234 h 357"/>
                <a:gd name="T44" fmla="*/ 36 w 147"/>
                <a:gd name="T45" fmla="*/ 308 h 357"/>
                <a:gd name="T46" fmla="*/ 41 w 147"/>
                <a:gd name="T47" fmla="*/ 318 h 357"/>
                <a:gd name="T48" fmla="*/ 52 w 147"/>
                <a:gd name="T49" fmla="*/ 311 h 357"/>
                <a:gd name="T50" fmla="*/ 95 w 147"/>
                <a:gd name="T51" fmla="*/ 209 h 357"/>
                <a:gd name="T52" fmla="*/ 86 w 147"/>
                <a:gd name="T53" fmla="*/ 140 h 357"/>
                <a:gd name="T54" fmla="*/ 83 w 147"/>
                <a:gd name="T55" fmla="*/ 132 h 357"/>
                <a:gd name="T56" fmla="*/ 92 w 147"/>
                <a:gd name="T57" fmla="*/ 123 h 357"/>
                <a:gd name="T58" fmla="*/ 102 w 147"/>
                <a:gd name="T59" fmla="*/ 107 h 357"/>
                <a:gd name="T60" fmla="*/ 101 w 147"/>
                <a:gd name="T61" fmla="*/ 84 h 357"/>
                <a:gd name="T62" fmla="*/ 101 w 147"/>
                <a:gd name="T63" fmla="*/ 72 h 357"/>
                <a:gd name="T64" fmla="*/ 101 w 147"/>
                <a:gd name="T65" fmla="*/ 27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7" h="357">
                  <a:moveTo>
                    <a:pt x="101" y="27"/>
                  </a:moveTo>
                  <a:cubicBezTo>
                    <a:pt x="103" y="24"/>
                    <a:pt x="107" y="24"/>
                    <a:pt x="110" y="24"/>
                  </a:cubicBezTo>
                  <a:cubicBezTo>
                    <a:pt x="122" y="21"/>
                    <a:pt x="120" y="7"/>
                    <a:pt x="129" y="0"/>
                  </a:cubicBezTo>
                  <a:cubicBezTo>
                    <a:pt x="140" y="5"/>
                    <a:pt x="133" y="13"/>
                    <a:pt x="134" y="21"/>
                  </a:cubicBezTo>
                  <a:cubicBezTo>
                    <a:pt x="130" y="26"/>
                    <a:pt x="128" y="32"/>
                    <a:pt x="129" y="39"/>
                  </a:cubicBezTo>
                  <a:cubicBezTo>
                    <a:pt x="128" y="41"/>
                    <a:pt x="128" y="42"/>
                    <a:pt x="128" y="44"/>
                  </a:cubicBezTo>
                  <a:cubicBezTo>
                    <a:pt x="118" y="51"/>
                    <a:pt x="123" y="62"/>
                    <a:pt x="121" y="72"/>
                  </a:cubicBezTo>
                  <a:cubicBezTo>
                    <a:pt x="116" y="85"/>
                    <a:pt x="122" y="99"/>
                    <a:pt x="123" y="112"/>
                  </a:cubicBezTo>
                  <a:cubicBezTo>
                    <a:pt x="126" y="143"/>
                    <a:pt x="130" y="173"/>
                    <a:pt x="130" y="203"/>
                  </a:cubicBezTo>
                  <a:cubicBezTo>
                    <a:pt x="136" y="205"/>
                    <a:pt x="139" y="200"/>
                    <a:pt x="143" y="198"/>
                  </a:cubicBezTo>
                  <a:cubicBezTo>
                    <a:pt x="147" y="200"/>
                    <a:pt x="146" y="204"/>
                    <a:pt x="146" y="207"/>
                  </a:cubicBezTo>
                  <a:cubicBezTo>
                    <a:pt x="122" y="235"/>
                    <a:pt x="120" y="273"/>
                    <a:pt x="102" y="304"/>
                  </a:cubicBezTo>
                  <a:cubicBezTo>
                    <a:pt x="100" y="308"/>
                    <a:pt x="99" y="313"/>
                    <a:pt x="96" y="316"/>
                  </a:cubicBezTo>
                  <a:cubicBezTo>
                    <a:pt x="106" y="314"/>
                    <a:pt x="116" y="307"/>
                    <a:pt x="127" y="311"/>
                  </a:cubicBezTo>
                  <a:cubicBezTo>
                    <a:pt x="132" y="312"/>
                    <a:pt x="133" y="314"/>
                    <a:pt x="131" y="318"/>
                  </a:cubicBezTo>
                  <a:cubicBezTo>
                    <a:pt x="103" y="333"/>
                    <a:pt x="74" y="345"/>
                    <a:pt x="44" y="357"/>
                  </a:cubicBezTo>
                  <a:cubicBezTo>
                    <a:pt x="29" y="356"/>
                    <a:pt x="18" y="344"/>
                    <a:pt x="6" y="337"/>
                  </a:cubicBezTo>
                  <a:cubicBezTo>
                    <a:pt x="0" y="314"/>
                    <a:pt x="5" y="291"/>
                    <a:pt x="10" y="268"/>
                  </a:cubicBezTo>
                  <a:cubicBezTo>
                    <a:pt x="12" y="261"/>
                    <a:pt x="16" y="255"/>
                    <a:pt x="17" y="247"/>
                  </a:cubicBezTo>
                  <a:cubicBezTo>
                    <a:pt x="17" y="241"/>
                    <a:pt x="22" y="240"/>
                    <a:pt x="26" y="238"/>
                  </a:cubicBezTo>
                  <a:cubicBezTo>
                    <a:pt x="29" y="234"/>
                    <a:pt x="29" y="227"/>
                    <a:pt x="36" y="227"/>
                  </a:cubicBezTo>
                  <a:cubicBezTo>
                    <a:pt x="39" y="228"/>
                    <a:pt x="40" y="231"/>
                    <a:pt x="41" y="234"/>
                  </a:cubicBezTo>
                  <a:cubicBezTo>
                    <a:pt x="35" y="258"/>
                    <a:pt x="30" y="282"/>
                    <a:pt x="36" y="308"/>
                  </a:cubicBezTo>
                  <a:cubicBezTo>
                    <a:pt x="37" y="311"/>
                    <a:pt x="37" y="316"/>
                    <a:pt x="41" y="318"/>
                  </a:cubicBezTo>
                  <a:cubicBezTo>
                    <a:pt x="46" y="320"/>
                    <a:pt x="49" y="315"/>
                    <a:pt x="52" y="311"/>
                  </a:cubicBezTo>
                  <a:cubicBezTo>
                    <a:pt x="77" y="282"/>
                    <a:pt x="87" y="246"/>
                    <a:pt x="95" y="209"/>
                  </a:cubicBezTo>
                  <a:cubicBezTo>
                    <a:pt x="102" y="185"/>
                    <a:pt x="104" y="161"/>
                    <a:pt x="86" y="140"/>
                  </a:cubicBezTo>
                  <a:cubicBezTo>
                    <a:pt x="84" y="138"/>
                    <a:pt x="83" y="135"/>
                    <a:pt x="83" y="132"/>
                  </a:cubicBezTo>
                  <a:cubicBezTo>
                    <a:pt x="84" y="126"/>
                    <a:pt x="87" y="124"/>
                    <a:pt x="92" y="123"/>
                  </a:cubicBezTo>
                  <a:cubicBezTo>
                    <a:pt x="102" y="121"/>
                    <a:pt x="101" y="113"/>
                    <a:pt x="102" y="107"/>
                  </a:cubicBezTo>
                  <a:cubicBezTo>
                    <a:pt x="103" y="99"/>
                    <a:pt x="104" y="91"/>
                    <a:pt x="101" y="84"/>
                  </a:cubicBezTo>
                  <a:cubicBezTo>
                    <a:pt x="101" y="80"/>
                    <a:pt x="101" y="76"/>
                    <a:pt x="101" y="72"/>
                  </a:cubicBezTo>
                  <a:cubicBezTo>
                    <a:pt x="101" y="57"/>
                    <a:pt x="97" y="42"/>
                    <a:pt x="101" y="27"/>
                  </a:cubicBezTo>
                  <a:close/>
                </a:path>
              </a:pathLst>
            </a:custGeom>
            <a:solidFill>
              <a:srgbClr val="4539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 name="Freeform 148">
              <a:extLst>
                <a:ext uri="{FF2B5EF4-FFF2-40B4-BE49-F238E27FC236}">
                  <a16:creationId xmlns:a16="http://schemas.microsoft.com/office/drawing/2014/main" id="{627C75F9-8975-48BD-9750-8294C30B5077}"/>
                </a:ext>
              </a:extLst>
            </p:cNvPr>
            <p:cNvSpPr>
              <a:spLocks/>
            </p:cNvSpPr>
            <p:nvPr/>
          </p:nvSpPr>
          <p:spPr bwMode="auto">
            <a:xfrm>
              <a:off x="5437188" y="2897188"/>
              <a:ext cx="233362" cy="220663"/>
            </a:xfrm>
            <a:custGeom>
              <a:avLst/>
              <a:gdLst>
                <a:gd name="T0" fmla="*/ 25 w 62"/>
                <a:gd name="T1" fmla="*/ 2 h 59"/>
                <a:gd name="T2" fmla="*/ 62 w 62"/>
                <a:gd name="T3" fmla="*/ 20 h 59"/>
                <a:gd name="T4" fmla="*/ 38 w 62"/>
                <a:gd name="T5" fmla="*/ 41 h 59"/>
                <a:gd name="T6" fmla="*/ 19 w 62"/>
                <a:gd name="T7" fmla="*/ 59 h 59"/>
                <a:gd name="T8" fmla="*/ 0 w 62"/>
                <a:gd name="T9" fmla="*/ 38 h 59"/>
                <a:gd name="T10" fmla="*/ 25 w 62"/>
                <a:gd name="T11" fmla="*/ 2 h 59"/>
              </a:gdLst>
              <a:ahLst/>
              <a:cxnLst>
                <a:cxn ang="0">
                  <a:pos x="T0" y="T1"/>
                </a:cxn>
                <a:cxn ang="0">
                  <a:pos x="T2" y="T3"/>
                </a:cxn>
                <a:cxn ang="0">
                  <a:pos x="T4" y="T5"/>
                </a:cxn>
                <a:cxn ang="0">
                  <a:pos x="T6" y="T7"/>
                </a:cxn>
                <a:cxn ang="0">
                  <a:pos x="T8" y="T9"/>
                </a:cxn>
                <a:cxn ang="0">
                  <a:pos x="T10" y="T11"/>
                </a:cxn>
              </a:cxnLst>
              <a:rect l="0" t="0" r="r" b="b"/>
              <a:pathLst>
                <a:path w="62" h="59">
                  <a:moveTo>
                    <a:pt x="25" y="2"/>
                  </a:moveTo>
                  <a:cubicBezTo>
                    <a:pt x="42" y="0"/>
                    <a:pt x="49" y="16"/>
                    <a:pt x="62" y="20"/>
                  </a:cubicBezTo>
                  <a:cubicBezTo>
                    <a:pt x="55" y="28"/>
                    <a:pt x="44" y="31"/>
                    <a:pt x="38" y="41"/>
                  </a:cubicBezTo>
                  <a:cubicBezTo>
                    <a:pt x="32" y="47"/>
                    <a:pt x="26" y="53"/>
                    <a:pt x="19" y="59"/>
                  </a:cubicBezTo>
                  <a:cubicBezTo>
                    <a:pt x="8" y="56"/>
                    <a:pt x="2" y="48"/>
                    <a:pt x="0" y="38"/>
                  </a:cubicBezTo>
                  <a:cubicBezTo>
                    <a:pt x="8" y="25"/>
                    <a:pt x="14" y="12"/>
                    <a:pt x="25" y="2"/>
                  </a:cubicBezTo>
                  <a:close/>
                </a:path>
              </a:pathLst>
            </a:custGeom>
            <a:solidFill>
              <a:srgbClr val="625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Freeform 158">
              <a:extLst>
                <a:ext uri="{FF2B5EF4-FFF2-40B4-BE49-F238E27FC236}">
                  <a16:creationId xmlns:a16="http://schemas.microsoft.com/office/drawing/2014/main" id="{52D173E2-AE6C-4E02-815C-0A1F98B04BF2}"/>
                </a:ext>
              </a:extLst>
            </p:cNvPr>
            <p:cNvSpPr>
              <a:spLocks/>
            </p:cNvSpPr>
            <p:nvPr/>
          </p:nvSpPr>
          <p:spPr bwMode="auto">
            <a:xfrm>
              <a:off x="5549900" y="2235201"/>
              <a:ext cx="65087" cy="387350"/>
            </a:xfrm>
            <a:custGeom>
              <a:avLst/>
              <a:gdLst>
                <a:gd name="T0" fmla="*/ 2 w 17"/>
                <a:gd name="T1" fmla="*/ 103 h 103"/>
                <a:gd name="T2" fmla="*/ 2 w 17"/>
                <a:gd name="T3" fmla="*/ 91 h 103"/>
                <a:gd name="T4" fmla="*/ 2 w 17"/>
                <a:gd name="T5" fmla="*/ 84 h 103"/>
                <a:gd name="T6" fmla="*/ 5 w 17"/>
                <a:gd name="T7" fmla="*/ 29 h 103"/>
                <a:gd name="T8" fmla="*/ 5 w 17"/>
                <a:gd name="T9" fmla="*/ 0 h 103"/>
                <a:gd name="T10" fmla="*/ 10 w 17"/>
                <a:gd name="T11" fmla="*/ 2 h 103"/>
                <a:gd name="T12" fmla="*/ 17 w 17"/>
                <a:gd name="T13" fmla="*/ 82 h 103"/>
                <a:gd name="T14" fmla="*/ 9 w 17"/>
                <a:gd name="T15" fmla="*/ 80 h 103"/>
                <a:gd name="T16" fmla="*/ 2 w 17"/>
                <a:gd name="T17"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03">
                  <a:moveTo>
                    <a:pt x="2" y="103"/>
                  </a:moveTo>
                  <a:cubicBezTo>
                    <a:pt x="2" y="99"/>
                    <a:pt x="2" y="95"/>
                    <a:pt x="2" y="91"/>
                  </a:cubicBezTo>
                  <a:cubicBezTo>
                    <a:pt x="0" y="89"/>
                    <a:pt x="0" y="87"/>
                    <a:pt x="2" y="84"/>
                  </a:cubicBezTo>
                  <a:cubicBezTo>
                    <a:pt x="7" y="66"/>
                    <a:pt x="4" y="47"/>
                    <a:pt x="5" y="29"/>
                  </a:cubicBezTo>
                  <a:cubicBezTo>
                    <a:pt x="5" y="19"/>
                    <a:pt x="5" y="10"/>
                    <a:pt x="5" y="0"/>
                  </a:cubicBezTo>
                  <a:cubicBezTo>
                    <a:pt x="7" y="0"/>
                    <a:pt x="9" y="1"/>
                    <a:pt x="10" y="2"/>
                  </a:cubicBezTo>
                  <a:cubicBezTo>
                    <a:pt x="10" y="29"/>
                    <a:pt x="17" y="55"/>
                    <a:pt x="17" y="82"/>
                  </a:cubicBezTo>
                  <a:cubicBezTo>
                    <a:pt x="15" y="92"/>
                    <a:pt x="12" y="85"/>
                    <a:pt x="9" y="80"/>
                  </a:cubicBezTo>
                  <a:cubicBezTo>
                    <a:pt x="8" y="89"/>
                    <a:pt x="9" y="97"/>
                    <a:pt x="2" y="103"/>
                  </a:cubicBezTo>
                  <a:close/>
                </a:path>
              </a:pathLst>
            </a:custGeom>
            <a:solidFill>
              <a:srgbClr val="4E4F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 name="Freeform 160">
              <a:extLst>
                <a:ext uri="{FF2B5EF4-FFF2-40B4-BE49-F238E27FC236}">
                  <a16:creationId xmlns:a16="http://schemas.microsoft.com/office/drawing/2014/main" id="{2D7D7E72-2C94-4FD1-8BC4-04C6B4120A58}"/>
                </a:ext>
              </a:extLst>
            </p:cNvPr>
            <p:cNvSpPr>
              <a:spLocks/>
            </p:cNvSpPr>
            <p:nvPr/>
          </p:nvSpPr>
          <p:spPr bwMode="auto">
            <a:xfrm>
              <a:off x="5637213" y="2328863"/>
              <a:ext cx="74612" cy="180975"/>
            </a:xfrm>
            <a:custGeom>
              <a:avLst/>
              <a:gdLst>
                <a:gd name="T0" fmla="*/ 0 w 20"/>
                <a:gd name="T1" fmla="*/ 41 h 48"/>
                <a:gd name="T2" fmla="*/ 3 w 20"/>
                <a:gd name="T3" fmla="*/ 30 h 48"/>
                <a:gd name="T4" fmla="*/ 9 w 20"/>
                <a:gd name="T5" fmla="*/ 3 h 48"/>
                <a:gd name="T6" fmla="*/ 12 w 20"/>
                <a:gd name="T7" fmla="*/ 0 h 48"/>
                <a:gd name="T8" fmla="*/ 18 w 20"/>
                <a:gd name="T9" fmla="*/ 3 h 48"/>
                <a:gd name="T10" fmla="*/ 18 w 20"/>
                <a:gd name="T11" fmla="*/ 11 h 48"/>
                <a:gd name="T12" fmla="*/ 15 w 20"/>
                <a:gd name="T13" fmla="*/ 15 h 48"/>
                <a:gd name="T14" fmla="*/ 3 w 20"/>
                <a:gd name="T15" fmla="*/ 48 h 48"/>
                <a:gd name="T16" fmla="*/ 0 w 20"/>
                <a:gd name="T17" fmla="*/ 4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48">
                  <a:moveTo>
                    <a:pt x="0" y="41"/>
                  </a:moveTo>
                  <a:cubicBezTo>
                    <a:pt x="1" y="38"/>
                    <a:pt x="2" y="34"/>
                    <a:pt x="3" y="30"/>
                  </a:cubicBezTo>
                  <a:cubicBezTo>
                    <a:pt x="4" y="21"/>
                    <a:pt x="11" y="13"/>
                    <a:pt x="9" y="3"/>
                  </a:cubicBezTo>
                  <a:cubicBezTo>
                    <a:pt x="8" y="0"/>
                    <a:pt x="9" y="0"/>
                    <a:pt x="12" y="0"/>
                  </a:cubicBezTo>
                  <a:cubicBezTo>
                    <a:pt x="13" y="2"/>
                    <a:pt x="15" y="3"/>
                    <a:pt x="18" y="3"/>
                  </a:cubicBezTo>
                  <a:cubicBezTo>
                    <a:pt x="20" y="6"/>
                    <a:pt x="19" y="9"/>
                    <a:pt x="18" y="11"/>
                  </a:cubicBezTo>
                  <a:cubicBezTo>
                    <a:pt x="17" y="12"/>
                    <a:pt x="16" y="14"/>
                    <a:pt x="15" y="15"/>
                  </a:cubicBezTo>
                  <a:cubicBezTo>
                    <a:pt x="11" y="26"/>
                    <a:pt x="7" y="37"/>
                    <a:pt x="3" y="48"/>
                  </a:cubicBezTo>
                  <a:cubicBezTo>
                    <a:pt x="2" y="46"/>
                    <a:pt x="1" y="44"/>
                    <a:pt x="0" y="41"/>
                  </a:cubicBezTo>
                  <a:close/>
                </a:path>
              </a:pathLst>
            </a:custGeom>
            <a:solidFill>
              <a:srgbClr val="5D6B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 name="Freeform 161">
              <a:extLst>
                <a:ext uri="{FF2B5EF4-FFF2-40B4-BE49-F238E27FC236}">
                  <a16:creationId xmlns:a16="http://schemas.microsoft.com/office/drawing/2014/main" id="{F3C06E31-619D-48B5-B034-673BB96F457B}"/>
                </a:ext>
              </a:extLst>
            </p:cNvPr>
            <p:cNvSpPr>
              <a:spLocks/>
            </p:cNvSpPr>
            <p:nvPr/>
          </p:nvSpPr>
          <p:spPr bwMode="auto">
            <a:xfrm>
              <a:off x="5761038" y="2006601"/>
              <a:ext cx="96837" cy="120650"/>
            </a:xfrm>
            <a:custGeom>
              <a:avLst/>
              <a:gdLst>
                <a:gd name="T0" fmla="*/ 18 w 26"/>
                <a:gd name="T1" fmla="*/ 32 h 32"/>
                <a:gd name="T2" fmla="*/ 12 w 26"/>
                <a:gd name="T3" fmla="*/ 26 h 32"/>
                <a:gd name="T4" fmla="*/ 0 w 26"/>
                <a:gd name="T5" fmla="*/ 3 h 32"/>
                <a:gd name="T6" fmla="*/ 5 w 26"/>
                <a:gd name="T7" fmla="*/ 2 h 32"/>
                <a:gd name="T8" fmla="*/ 26 w 26"/>
                <a:gd name="T9" fmla="*/ 26 h 32"/>
                <a:gd name="T10" fmla="*/ 18 w 26"/>
                <a:gd name="T11" fmla="*/ 32 h 32"/>
              </a:gdLst>
              <a:ahLst/>
              <a:cxnLst>
                <a:cxn ang="0">
                  <a:pos x="T0" y="T1"/>
                </a:cxn>
                <a:cxn ang="0">
                  <a:pos x="T2" y="T3"/>
                </a:cxn>
                <a:cxn ang="0">
                  <a:pos x="T4" y="T5"/>
                </a:cxn>
                <a:cxn ang="0">
                  <a:pos x="T6" y="T7"/>
                </a:cxn>
                <a:cxn ang="0">
                  <a:pos x="T8" y="T9"/>
                </a:cxn>
                <a:cxn ang="0">
                  <a:pos x="T10" y="T11"/>
                </a:cxn>
              </a:cxnLst>
              <a:rect l="0" t="0" r="r" b="b"/>
              <a:pathLst>
                <a:path w="26" h="32">
                  <a:moveTo>
                    <a:pt x="18" y="32"/>
                  </a:moveTo>
                  <a:cubicBezTo>
                    <a:pt x="16" y="30"/>
                    <a:pt x="14" y="28"/>
                    <a:pt x="12" y="26"/>
                  </a:cubicBezTo>
                  <a:cubicBezTo>
                    <a:pt x="8" y="18"/>
                    <a:pt x="4" y="10"/>
                    <a:pt x="0" y="3"/>
                  </a:cubicBezTo>
                  <a:cubicBezTo>
                    <a:pt x="1" y="1"/>
                    <a:pt x="3" y="0"/>
                    <a:pt x="5" y="2"/>
                  </a:cubicBezTo>
                  <a:cubicBezTo>
                    <a:pt x="12" y="10"/>
                    <a:pt x="19" y="18"/>
                    <a:pt x="26" y="26"/>
                  </a:cubicBezTo>
                  <a:cubicBezTo>
                    <a:pt x="21" y="26"/>
                    <a:pt x="18" y="27"/>
                    <a:pt x="18" y="32"/>
                  </a:cubicBezTo>
                  <a:close/>
                </a:path>
              </a:pathLst>
            </a:custGeom>
            <a:solidFill>
              <a:srgbClr val="5D5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 name="Freeform 201">
              <a:extLst>
                <a:ext uri="{FF2B5EF4-FFF2-40B4-BE49-F238E27FC236}">
                  <a16:creationId xmlns:a16="http://schemas.microsoft.com/office/drawing/2014/main" id="{92DCEEAF-EBB1-4981-91CD-7198F7483B0D}"/>
                </a:ext>
              </a:extLst>
            </p:cNvPr>
            <p:cNvSpPr>
              <a:spLocks/>
            </p:cNvSpPr>
            <p:nvPr/>
          </p:nvSpPr>
          <p:spPr bwMode="auto">
            <a:xfrm>
              <a:off x="5505450" y="2062163"/>
              <a:ext cx="206375" cy="177800"/>
            </a:xfrm>
            <a:custGeom>
              <a:avLst/>
              <a:gdLst>
                <a:gd name="T0" fmla="*/ 26 w 55"/>
                <a:gd name="T1" fmla="*/ 47 h 47"/>
                <a:gd name="T2" fmla="*/ 20 w 55"/>
                <a:gd name="T3" fmla="*/ 47 h 47"/>
                <a:gd name="T4" fmla="*/ 17 w 55"/>
                <a:gd name="T5" fmla="*/ 46 h 47"/>
                <a:gd name="T6" fmla="*/ 2 w 55"/>
                <a:gd name="T7" fmla="*/ 11 h 47"/>
                <a:gd name="T8" fmla="*/ 5 w 55"/>
                <a:gd name="T9" fmla="*/ 0 h 47"/>
                <a:gd name="T10" fmla="*/ 17 w 55"/>
                <a:gd name="T11" fmla="*/ 34 h 47"/>
                <a:gd name="T12" fmla="*/ 55 w 55"/>
                <a:gd name="T13" fmla="*/ 20 h 47"/>
                <a:gd name="T14" fmla="*/ 26 w 55"/>
                <a:gd name="T15" fmla="*/ 47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47">
                  <a:moveTo>
                    <a:pt x="26" y="47"/>
                  </a:moveTo>
                  <a:cubicBezTo>
                    <a:pt x="24" y="47"/>
                    <a:pt x="22" y="47"/>
                    <a:pt x="20" y="47"/>
                  </a:cubicBezTo>
                  <a:cubicBezTo>
                    <a:pt x="19" y="47"/>
                    <a:pt x="18" y="47"/>
                    <a:pt x="17" y="46"/>
                  </a:cubicBezTo>
                  <a:cubicBezTo>
                    <a:pt x="7" y="37"/>
                    <a:pt x="3" y="25"/>
                    <a:pt x="2" y="11"/>
                  </a:cubicBezTo>
                  <a:cubicBezTo>
                    <a:pt x="3" y="8"/>
                    <a:pt x="0" y="3"/>
                    <a:pt x="5" y="0"/>
                  </a:cubicBezTo>
                  <a:cubicBezTo>
                    <a:pt x="14" y="9"/>
                    <a:pt x="18" y="20"/>
                    <a:pt x="17" y="34"/>
                  </a:cubicBezTo>
                  <a:cubicBezTo>
                    <a:pt x="32" y="31"/>
                    <a:pt x="39" y="12"/>
                    <a:pt x="55" y="20"/>
                  </a:cubicBezTo>
                  <a:cubicBezTo>
                    <a:pt x="48" y="31"/>
                    <a:pt x="39" y="41"/>
                    <a:pt x="26" y="47"/>
                  </a:cubicBezTo>
                  <a:close/>
                </a:path>
              </a:pathLst>
            </a:custGeom>
            <a:solidFill>
              <a:srgbClr val="187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 name="Freeform 202">
              <a:extLst>
                <a:ext uri="{FF2B5EF4-FFF2-40B4-BE49-F238E27FC236}">
                  <a16:creationId xmlns:a16="http://schemas.microsoft.com/office/drawing/2014/main" id="{A4D93D09-D69E-42A7-8DCF-7CE56B00A28B}"/>
                </a:ext>
              </a:extLst>
            </p:cNvPr>
            <p:cNvSpPr>
              <a:spLocks/>
            </p:cNvSpPr>
            <p:nvPr/>
          </p:nvSpPr>
          <p:spPr bwMode="auto">
            <a:xfrm>
              <a:off x="5400675" y="2468563"/>
              <a:ext cx="157162" cy="109538"/>
            </a:xfrm>
            <a:custGeom>
              <a:avLst/>
              <a:gdLst>
                <a:gd name="T0" fmla="*/ 0 w 42"/>
                <a:gd name="T1" fmla="*/ 5 h 29"/>
                <a:gd name="T2" fmla="*/ 0 w 42"/>
                <a:gd name="T3" fmla="*/ 0 h 29"/>
                <a:gd name="T4" fmla="*/ 42 w 42"/>
                <a:gd name="T5" fmla="*/ 22 h 29"/>
                <a:gd name="T6" fmla="*/ 42 w 42"/>
                <a:gd name="T7" fmla="*/ 29 h 29"/>
                <a:gd name="T8" fmla="*/ 24 w 42"/>
                <a:gd name="T9" fmla="*/ 26 h 29"/>
                <a:gd name="T10" fmla="*/ 24 w 42"/>
                <a:gd name="T11" fmla="*/ 26 h 29"/>
                <a:gd name="T12" fmla="*/ 0 w 42"/>
                <a:gd name="T13" fmla="*/ 5 h 29"/>
              </a:gdLst>
              <a:ahLst/>
              <a:cxnLst>
                <a:cxn ang="0">
                  <a:pos x="T0" y="T1"/>
                </a:cxn>
                <a:cxn ang="0">
                  <a:pos x="T2" y="T3"/>
                </a:cxn>
                <a:cxn ang="0">
                  <a:pos x="T4" y="T5"/>
                </a:cxn>
                <a:cxn ang="0">
                  <a:pos x="T6" y="T7"/>
                </a:cxn>
                <a:cxn ang="0">
                  <a:pos x="T8" y="T9"/>
                </a:cxn>
                <a:cxn ang="0">
                  <a:pos x="T10" y="T11"/>
                </a:cxn>
                <a:cxn ang="0">
                  <a:pos x="T12" y="T13"/>
                </a:cxn>
              </a:cxnLst>
              <a:rect l="0" t="0" r="r" b="b"/>
              <a:pathLst>
                <a:path w="42" h="29">
                  <a:moveTo>
                    <a:pt x="0" y="5"/>
                  </a:moveTo>
                  <a:cubicBezTo>
                    <a:pt x="0" y="3"/>
                    <a:pt x="0" y="1"/>
                    <a:pt x="0" y="0"/>
                  </a:cubicBezTo>
                  <a:cubicBezTo>
                    <a:pt x="18" y="1"/>
                    <a:pt x="31" y="10"/>
                    <a:pt x="42" y="22"/>
                  </a:cubicBezTo>
                  <a:cubicBezTo>
                    <a:pt x="42" y="25"/>
                    <a:pt x="42" y="27"/>
                    <a:pt x="42" y="29"/>
                  </a:cubicBezTo>
                  <a:cubicBezTo>
                    <a:pt x="36" y="28"/>
                    <a:pt x="30" y="27"/>
                    <a:pt x="24" y="26"/>
                  </a:cubicBezTo>
                  <a:cubicBezTo>
                    <a:pt x="24" y="26"/>
                    <a:pt x="24" y="26"/>
                    <a:pt x="24" y="26"/>
                  </a:cubicBezTo>
                  <a:cubicBezTo>
                    <a:pt x="12" y="24"/>
                    <a:pt x="2" y="19"/>
                    <a:pt x="0" y="5"/>
                  </a:cubicBezTo>
                  <a:close/>
                </a:path>
              </a:pathLst>
            </a:custGeom>
            <a:solidFill>
              <a:srgbClr val="1A80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 name="Freeform 203">
              <a:extLst>
                <a:ext uri="{FF2B5EF4-FFF2-40B4-BE49-F238E27FC236}">
                  <a16:creationId xmlns:a16="http://schemas.microsoft.com/office/drawing/2014/main" id="{096F61C3-7105-4CDE-B4D1-D96CD51CAD89}"/>
                </a:ext>
              </a:extLst>
            </p:cNvPr>
            <p:cNvSpPr>
              <a:spLocks/>
            </p:cNvSpPr>
            <p:nvPr/>
          </p:nvSpPr>
          <p:spPr bwMode="auto">
            <a:xfrm>
              <a:off x="5645150" y="1811338"/>
              <a:ext cx="153987" cy="217488"/>
            </a:xfrm>
            <a:custGeom>
              <a:avLst/>
              <a:gdLst>
                <a:gd name="T0" fmla="*/ 36 w 41"/>
                <a:gd name="T1" fmla="*/ 54 h 58"/>
                <a:gd name="T2" fmla="*/ 31 w 41"/>
                <a:gd name="T3" fmla="*/ 55 h 58"/>
                <a:gd name="T4" fmla="*/ 13 w 41"/>
                <a:gd name="T5" fmla="*/ 56 h 58"/>
                <a:gd name="T6" fmla="*/ 0 w 41"/>
                <a:gd name="T7" fmla="*/ 49 h 58"/>
                <a:gd name="T8" fmla="*/ 13 w 41"/>
                <a:gd name="T9" fmla="*/ 45 h 58"/>
                <a:gd name="T10" fmla="*/ 19 w 41"/>
                <a:gd name="T11" fmla="*/ 37 h 58"/>
                <a:gd name="T12" fmla="*/ 16 w 41"/>
                <a:gd name="T13" fmla="*/ 21 h 58"/>
                <a:gd name="T14" fmla="*/ 20 w 41"/>
                <a:gd name="T15" fmla="*/ 1 h 58"/>
                <a:gd name="T16" fmla="*/ 33 w 41"/>
                <a:gd name="T17" fmla="*/ 17 h 58"/>
                <a:gd name="T18" fmla="*/ 36 w 41"/>
                <a:gd name="T19" fmla="*/ 54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58">
                  <a:moveTo>
                    <a:pt x="36" y="54"/>
                  </a:moveTo>
                  <a:cubicBezTo>
                    <a:pt x="34" y="54"/>
                    <a:pt x="33" y="54"/>
                    <a:pt x="31" y="55"/>
                  </a:cubicBezTo>
                  <a:cubicBezTo>
                    <a:pt x="25" y="57"/>
                    <a:pt x="19" y="58"/>
                    <a:pt x="13" y="56"/>
                  </a:cubicBezTo>
                  <a:cubicBezTo>
                    <a:pt x="9" y="53"/>
                    <a:pt x="0" y="55"/>
                    <a:pt x="0" y="49"/>
                  </a:cubicBezTo>
                  <a:cubicBezTo>
                    <a:pt x="0" y="42"/>
                    <a:pt x="8" y="46"/>
                    <a:pt x="13" y="45"/>
                  </a:cubicBezTo>
                  <a:cubicBezTo>
                    <a:pt x="18" y="44"/>
                    <a:pt x="20" y="42"/>
                    <a:pt x="19" y="37"/>
                  </a:cubicBezTo>
                  <a:cubicBezTo>
                    <a:pt x="18" y="32"/>
                    <a:pt x="17" y="26"/>
                    <a:pt x="16" y="21"/>
                  </a:cubicBezTo>
                  <a:cubicBezTo>
                    <a:pt x="18" y="14"/>
                    <a:pt x="12" y="3"/>
                    <a:pt x="20" y="1"/>
                  </a:cubicBezTo>
                  <a:cubicBezTo>
                    <a:pt x="28" y="0"/>
                    <a:pt x="29" y="11"/>
                    <a:pt x="33" y="17"/>
                  </a:cubicBezTo>
                  <a:cubicBezTo>
                    <a:pt x="41" y="29"/>
                    <a:pt x="37" y="41"/>
                    <a:pt x="36" y="54"/>
                  </a:cubicBezTo>
                  <a:close/>
                </a:path>
              </a:pathLst>
            </a:custGeom>
            <a:solidFill>
              <a:srgbClr val="1570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 name="Freeform 204">
              <a:extLst>
                <a:ext uri="{FF2B5EF4-FFF2-40B4-BE49-F238E27FC236}">
                  <a16:creationId xmlns:a16="http://schemas.microsoft.com/office/drawing/2014/main" id="{9A899E0A-710C-4D1E-92AA-BA4813E01097}"/>
                </a:ext>
              </a:extLst>
            </p:cNvPr>
            <p:cNvSpPr>
              <a:spLocks/>
            </p:cNvSpPr>
            <p:nvPr/>
          </p:nvSpPr>
          <p:spPr bwMode="auto">
            <a:xfrm>
              <a:off x="5697538" y="2292351"/>
              <a:ext cx="184150" cy="93663"/>
            </a:xfrm>
            <a:custGeom>
              <a:avLst/>
              <a:gdLst>
                <a:gd name="T0" fmla="*/ 2 w 49"/>
                <a:gd name="T1" fmla="*/ 21 h 25"/>
                <a:gd name="T2" fmla="*/ 2 w 49"/>
                <a:gd name="T3" fmla="*/ 13 h 25"/>
                <a:gd name="T4" fmla="*/ 49 w 49"/>
                <a:gd name="T5" fmla="*/ 5 h 25"/>
                <a:gd name="T6" fmla="*/ 2 w 49"/>
                <a:gd name="T7" fmla="*/ 21 h 25"/>
              </a:gdLst>
              <a:ahLst/>
              <a:cxnLst>
                <a:cxn ang="0">
                  <a:pos x="T0" y="T1"/>
                </a:cxn>
                <a:cxn ang="0">
                  <a:pos x="T2" y="T3"/>
                </a:cxn>
                <a:cxn ang="0">
                  <a:pos x="T4" y="T5"/>
                </a:cxn>
                <a:cxn ang="0">
                  <a:pos x="T6" y="T7"/>
                </a:cxn>
              </a:cxnLst>
              <a:rect l="0" t="0" r="r" b="b"/>
              <a:pathLst>
                <a:path w="49" h="25">
                  <a:moveTo>
                    <a:pt x="2" y="21"/>
                  </a:moveTo>
                  <a:cubicBezTo>
                    <a:pt x="0" y="19"/>
                    <a:pt x="1" y="16"/>
                    <a:pt x="2" y="13"/>
                  </a:cubicBezTo>
                  <a:cubicBezTo>
                    <a:pt x="16" y="3"/>
                    <a:pt x="31" y="0"/>
                    <a:pt x="49" y="5"/>
                  </a:cubicBezTo>
                  <a:cubicBezTo>
                    <a:pt x="37" y="22"/>
                    <a:pt x="20" y="25"/>
                    <a:pt x="2" y="21"/>
                  </a:cubicBezTo>
                  <a:close/>
                </a:path>
              </a:pathLst>
            </a:custGeom>
            <a:solidFill>
              <a:srgbClr val="157A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 name="Freeform 206">
              <a:extLst>
                <a:ext uri="{FF2B5EF4-FFF2-40B4-BE49-F238E27FC236}">
                  <a16:creationId xmlns:a16="http://schemas.microsoft.com/office/drawing/2014/main" id="{F964F314-A0A8-4DDA-B35E-0777816D9BAC}"/>
                </a:ext>
              </a:extLst>
            </p:cNvPr>
            <p:cNvSpPr>
              <a:spLocks/>
            </p:cNvSpPr>
            <p:nvPr/>
          </p:nvSpPr>
          <p:spPr bwMode="auto">
            <a:xfrm>
              <a:off x="5618163" y="2243138"/>
              <a:ext cx="63500" cy="98425"/>
            </a:xfrm>
            <a:custGeom>
              <a:avLst/>
              <a:gdLst>
                <a:gd name="T0" fmla="*/ 17 w 17"/>
                <a:gd name="T1" fmla="*/ 23 h 26"/>
                <a:gd name="T2" fmla="*/ 14 w 17"/>
                <a:gd name="T3" fmla="*/ 26 h 26"/>
                <a:gd name="T4" fmla="*/ 0 w 17"/>
                <a:gd name="T5" fmla="*/ 0 h 26"/>
                <a:gd name="T6" fmla="*/ 17 w 17"/>
                <a:gd name="T7" fmla="*/ 23 h 26"/>
              </a:gdLst>
              <a:ahLst/>
              <a:cxnLst>
                <a:cxn ang="0">
                  <a:pos x="T0" y="T1"/>
                </a:cxn>
                <a:cxn ang="0">
                  <a:pos x="T2" y="T3"/>
                </a:cxn>
                <a:cxn ang="0">
                  <a:pos x="T4" y="T5"/>
                </a:cxn>
                <a:cxn ang="0">
                  <a:pos x="T6" y="T7"/>
                </a:cxn>
              </a:cxnLst>
              <a:rect l="0" t="0" r="r" b="b"/>
              <a:pathLst>
                <a:path w="17" h="26">
                  <a:moveTo>
                    <a:pt x="17" y="23"/>
                  </a:moveTo>
                  <a:cubicBezTo>
                    <a:pt x="16" y="24"/>
                    <a:pt x="15" y="25"/>
                    <a:pt x="14" y="26"/>
                  </a:cubicBezTo>
                  <a:cubicBezTo>
                    <a:pt x="2" y="19"/>
                    <a:pt x="2" y="19"/>
                    <a:pt x="0" y="0"/>
                  </a:cubicBezTo>
                  <a:cubicBezTo>
                    <a:pt x="14" y="2"/>
                    <a:pt x="13" y="14"/>
                    <a:pt x="17" y="23"/>
                  </a:cubicBezTo>
                  <a:close/>
                </a:path>
              </a:pathLst>
            </a:custGeom>
            <a:solidFill>
              <a:srgbClr val="187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94" name="PA_库_组合 103">
            <a:extLst>
              <a:ext uri="{FF2B5EF4-FFF2-40B4-BE49-F238E27FC236}">
                <a16:creationId xmlns:a16="http://schemas.microsoft.com/office/drawing/2014/main" id="{5658AAC2-DC1B-4DF2-A5E0-0459C9092B1A}"/>
              </a:ext>
            </a:extLst>
          </p:cNvPr>
          <p:cNvGrpSpPr/>
          <p:nvPr>
            <p:custDataLst>
              <p:tags r:id="rId3"/>
            </p:custDataLst>
          </p:nvPr>
        </p:nvGrpSpPr>
        <p:grpSpPr>
          <a:xfrm>
            <a:off x="3255478" y="7513989"/>
            <a:ext cx="1445154" cy="2890312"/>
            <a:chOff x="3322638" y="1138238"/>
            <a:chExt cx="984249" cy="1968500"/>
          </a:xfrm>
        </p:grpSpPr>
        <p:sp>
          <p:nvSpPr>
            <p:cNvPr id="95" name="Freeform 111">
              <a:extLst>
                <a:ext uri="{FF2B5EF4-FFF2-40B4-BE49-F238E27FC236}">
                  <a16:creationId xmlns:a16="http://schemas.microsoft.com/office/drawing/2014/main" id="{06F02C2A-22D1-4F44-A377-735E20C52FB7}"/>
                </a:ext>
              </a:extLst>
            </p:cNvPr>
            <p:cNvSpPr>
              <a:spLocks/>
            </p:cNvSpPr>
            <p:nvPr/>
          </p:nvSpPr>
          <p:spPr bwMode="auto">
            <a:xfrm>
              <a:off x="3322638" y="2020888"/>
              <a:ext cx="161925" cy="266700"/>
            </a:xfrm>
            <a:custGeom>
              <a:avLst/>
              <a:gdLst>
                <a:gd name="T0" fmla="*/ 13 w 43"/>
                <a:gd name="T1" fmla="*/ 4 h 71"/>
                <a:gd name="T2" fmla="*/ 43 w 43"/>
                <a:gd name="T3" fmla="*/ 70 h 71"/>
                <a:gd name="T4" fmla="*/ 42 w 43"/>
                <a:gd name="T5" fmla="*/ 71 h 71"/>
                <a:gd name="T6" fmla="*/ 40 w 43"/>
                <a:gd name="T7" fmla="*/ 70 h 71"/>
                <a:gd name="T8" fmla="*/ 34 w 43"/>
                <a:gd name="T9" fmla="*/ 64 h 71"/>
                <a:gd name="T10" fmla="*/ 0 w 43"/>
                <a:gd name="T11" fmla="*/ 0 h 71"/>
                <a:gd name="T12" fmla="*/ 13 w 43"/>
                <a:gd name="T13" fmla="*/ 4 h 71"/>
              </a:gdLst>
              <a:ahLst/>
              <a:cxnLst>
                <a:cxn ang="0">
                  <a:pos x="T0" y="T1"/>
                </a:cxn>
                <a:cxn ang="0">
                  <a:pos x="T2" y="T3"/>
                </a:cxn>
                <a:cxn ang="0">
                  <a:pos x="T4" y="T5"/>
                </a:cxn>
                <a:cxn ang="0">
                  <a:pos x="T6" y="T7"/>
                </a:cxn>
                <a:cxn ang="0">
                  <a:pos x="T8" y="T9"/>
                </a:cxn>
                <a:cxn ang="0">
                  <a:pos x="T10" y="T11"/>
                </a:cxn>
                <a:cxn ang="0">
                  <a:pos x="T12" y="T13"/>
                </a:cxn>
              </a:cxnLst>
              <a:rect l="0" t="0" r="r" b="b"/>
              <a:pathLst>
                <a:path w="43" h="71">
                  <a:moveTo>
                    <a:pt x="13" y="4"/>
                  </a:moveTo>
                  <a:cubicBezTo>
                    <a:pt x="32" y="22"/>
                    <a:pt x="35" y="47"/>
                    <a:pt x="43" y="70"/>
                  </a:cubicBezTo>
                  <a:cubicBezTo>
                    <a:pt x="43" y="70"/>
                    <a:pt x="42" y="71"/>
                    <a:pt x="42" y="71"/>
                  </a:cubicBezTo>
                  <a:cubicBezTo>
                    <a:pt x="41" y="71"/>
                    <a:pt x="41" y="71"/>
                    <a:pt x="40" y="70"/>
                  </a:cubicBezTo>
                  <a:cubicBezTo>
                    <a:pt x="38" y="68"/>
                    <a:pt x="37" y="65"/>
                    <a:pt x="34" y="64"/>
                  </a:cubicBezTo>
                  <a:cubicBezTo>
                    <a:pt x="4" y="53"/>
                    <a:pt x="6" y="25"/>
                    <a:pt x="0" y="0"/>
                  </a:cubicBezTo>
                  <a:cubicBezTo>
                    <a:pt x="6" y="2"/>
                    <a:pt x="9" y="3"/>
                    <a:pt x="13" y="4"/>
                  </a:cubicBezTo>
                  <a:close/>
                </a:path>
              </a:pathLst>
            </a:custGeom>
            <a:solidFill>
              <a:srgbClr val="0C6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 name="Freeform 112">
              <a:extLst>
                <a:ext uri="{FF2B5EF4-FFF2-40B4-BE49-F238E27FC236}">
                  <a16:creationId xmlns:a16="http://schemas.microsoft.com/office/drawing/2014/main" id="{A0FC531B-D8FC-466E-907E-924EE1641EC4}"/>
                </a:ext>
              </a:extLst>
            </p:cNvPr>
            <p:cNvSpPr>
              <a:spLocks/>
            </p:cNvSpPr>
            <p:nvPr/>
          </p:nvSpPr>
          <p:spPr bwMode="auto">
            <a:xfrm>
              <a:off x="3341688" y="2284413"/>
              <a:ext cx="214312" cy="104775"/>
            </a:xfrm>
            <a:custGeom>
              <a:avLst/>
              <a:gdLst>
                <a:gd name="T0" fmla="*/ 38 w 57"/>
                <a:gd name="T1" fmla="*/ 0 h 28"/>
                <a:gd name="T2" fmla="*/ 44 w 57"/>
                <a:gd name="T3" fmla="*/ 3 h 28"/>
                <a:gd name="T4" fmla="*/ 57 w 57"/>
                <a:gd name="T5" fmla="*/ 18 h 28"/>
                <a:gd name="T6" fmla="*/ 53 w 57"/>
                <a:gd name="T7" fmla="*/ 22 h 28"/>
                <a:gd name="T8" fmla="*/ 23 w 57"/>
                <a:gd name="T9" fmla="*/ 24 h 28"/>
                <a:gd name="T10" fmla="*/ 20 w 57"/>
                <a:gd name="T11" fmla="*/ 24 h 28"/>
                <a:gd name="T12" fmla="*/ 8 w 57"/>
                <a:gd name="T13" fmla="*/ 9 h 28"/>
                <a:gd name="T14" fmla="*/ 26 w 57"/>
                <a:gd name="T15" fmla="*/ 6 h 28"/>
                <a:gd name="T16" fmla="*/ 38 w 57"/>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28">
                  <a:moveTo>
                    <a:pt x="38" y="0"/>
                  </a:moveTo>
                  <a:cubicBezTo>
                    <a:pt x="40" y="1"/>
                    <a:pt x="42" y="2"/>
                    <a:pt x="44" y="3"/>
                  </a:cubicBezTo>
                  <a:cubicBezTo>
                    <a:pt x="50" y="6"/>
                    <a:pt x="56" y="10"/>
                    <a:pt x="57" y="18"/>
                  </a:cubicBezTo>
                  <a:cubicBezTo>
                    <a:pt x="56" y="20"/>
                    <a:pt x="55" y="22"/>
                    <a:pt x="53" y="22"/>
                  </a:cubicBezTo>
                  <a:cubicBezTo>
                    <a:pt x="43" y="25"/>
                    <a:pt x="33" y="28"/>
                    <a:pt x="23" y="24"/>
                  </a:cubicBezTo>
                  <a:cubicBezTo>
                    <a:pt x="22" y="24"/>
                    <a:pt x="21" y="24"/>
                    <a:pt x="20" y="24"/>
                  </a:cubicBezTo>
                  <a:cubicBezTo>
                    <a:pt x="18" y="18"/>
                    <a:pt x="0" y="24"/>
                    <a:pt x="8" y="9"/>
                  </a:cubicBezTo>
                  <a:cubicBezTo>
                    <a:pt x="14" y="8"/>
                    <a:pt x="20" y="7"/>
                    <a:pt x="26" y="6"/>
                  </a:cubicBezTo>
                  <a:cubicBezTo>
                    <a:pt x="33" y="10"/>
                    <a:pt x="37" y="8"/>
                    <a:pt x="38" y="0"/>
                  </a:cubicBezTo>
                  <a:close/>
                </a:path>
              </a:pathLst>
            </a:custGeom>
            <a:solidFill>
              <a:srgbClr val="0A58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 name="Freeform 120">
              <a:extLst>
                <a:ext uri="{FF2B5EF4-FFF2-40B4-BE49-F238E27FC236}">
                  <a16:creationId xmlns:a16="http://schemas.microsoft.com/office/drawing/2014/main" id="{38A0F5A8-FF37-42E2-9A55-142B13A2188E}"/>
                </a:ext>
              </a:extLst>
            </p:cNvPr>
            <p:cNvSpPr>
              <a:spLocks/>
            </p:cNvSpPr>
            <p:nvPr/>
          </p:nvSpPr>
          <p:spPr bwMode="auto">
            <a:xfrm>
              <a:off x="3529013" y="2336801"/>
              <a:ext cx="420687" cy="525463"/>
            </a:xfrm>
            <a:custGeom>
              <a:avLst/>
              <a:gdLst>
                <a:gd name="T0" fmla="*/ 61 w 112"/>
                <a:gd name="T1" fmla="*/ 117 h 140"/>
                <a:gd name="T2" fmla="*/ 23 w 112"/>
                <a:gd name="T3" fmla="*/ 97 h 140"/>
                <a:gd name="T4" fmla="*/ 23 w 112"/>
                <a:gd name="T5" fmla="*/ 95 h 140"/>
                <a:gd name="T6" fmla="*/ 42 w 112"/>
                <a:gd name="T7" fmla="*/ 67 h 140"/>
                <a:gd name="T8" fmla="*/ 35 w 112"/>
                <a:gd name="T9" fmla="*/ 46 h 140"/>
                <a:gd name="T10" fmla="*/ 10 w 112"/>
                <a:gd name="T11" fmla="*/ 21 h 140"/>
                <a:gd name="T12" fmla="*/ 3 w 112"/>
                <a:gd name="T13" fmla="*/ 6 h 140"/>
                <a:gd name="T14" fmla="*/ 5 w 112"/>
                <a:gd name="T15" fmla="*/ 4 h 140"/>
                <a:gd name="T16" fmla="*/ 19 w 112"/>
                <a:gd name="T17" fmla="*/ 8 h 140"/>
                <a:gd name="T18" fmla="*/ 36 w 112"/>
                <a:gd name="T19" fmla="*/ 12 h 140"/>
                <a:gd name="T20" fmla="*/ 59 w 112"/>
                <a:gd name="T21" fmla="*/ 11 h 140"/>
                <a:gd name="T22" fmla="*/ 63 w 112"/>
                <a:gd name="T23" fmla="*/ 33 h 140"/>
                <a:gd name="T24" fmla="*/ 98 w 112"/>
                <a:gd name="T25" fmla="*/ 107 h 140"/>
                <a:gd name="T26" fmla="*/ 112 w 112"/>
                <a:gd name="T27" fmla="*/ 126 h 140"/>
                <a:gd name="T28" fmla="*/ 104 w 112"/>
                <a:gd name="T29" fmla="*/ 135 h 140"/>
                <a:gd name="T30" fmla="*/ 81 w 112"/>
                <a:gd name="T31" fmla="*/ 136 h 140"/>
                <a:gd name="T32" fmla="*/ 61 w 112"/>
                <a:gd name="T33" fmla="*/ 117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140">
                  <a:moveTo>
                    <a:pt x="61" y="117"/>
                  </a:moveTo>
                  <a:cubicBezTo>
                    <a:pt x="50" y="106"/>
                    <a:pt x="36" y="102"/>
                    <a:pt x="23" y="97"/>
                  </a:cubicBezTo>
                  <a:cubicBezTo>
                    <a:pt x="23" y="96"/>
                    <a:pt x="23" y="96"/>
                    <a:pt x="23" y="95"/>
                  </a:cubicBezTo>
                  <a:cubicBezTo>
                    <a:pt x="50" y="94"/>
                    <a:pt x="50" y="94"/>
                    <a:pt x="42" y="67"/>
                  </a:cubicBezTo>
                  <a:cubicBezTo>
                    <a:pt x="40" y="60"/>
                    <a:pt x="37" y="53"/>
                    <a:pt x="35" y="46"/>
                  </a:cubicBezTo>
                  <a:cubicBezTo>
                    <a:pt x="29" y="36"/>
                    <a:pt x="18" y="30"/>
                    <a:pt x="10" y="21"/>
                  </a:cubicBezTo>
                  <a:cubicBezTo>
                    <a:pt x="7" y="17"/>
                    <a:pt x="0" y="14"/>
                    <a:pt x="3" y="6"/>
                  </a:cubicBezTo>
                  <a:cubicBezTo>
                    <a:pt x="4" y="5"/>
                    <a:pt x="4" y="5"/>
                    <a:pt x="5" y="4"/>
                  </a:cubicBezTo>
                  <a:cubicBezTo>
                    <a:pt x="11" y="0"/>
                    <a:pt x="15" y="5"/>
                    <a:pt x="19" y="8"/>
                  </a:cubicBezTo>
                  <a:cubicBezTo>
                    <a:pt x="24" y="12"/>
                    <a:pt x="30" y="13"/>
                    <a:pt x="36" y="12"/>
                  </a:cubicBezTo>
                  <a:cubicBezTo>
                    <a:pt x="44" y="21"/>
                    <a:pt x="51" y="8"/>
                    <a:pt x="59" y="11"/>
                  </a:cubicBezTo>
                  <a:cubicBezTo>
                    <a:pt x="62" y="18"/>
                    <a:pt x="60" y="26"/>
                    <a:pt x="63" y="33"/>
                  </a:cubicBezTo>
                  <a:cubicBezTo>
                    <a:pt x="65" y="62"/>
                    <a:pt x="80" y="85"/>
                    <a:pt x="98" y="107"/>
                  </a:cubicBezTo>
                  <a:cubicBezTo>
                    <a:pt x="103" y="113"/>
                    <a:pt x="109" y="119"/>
                    <a:pt x="112" y="126"/>
                  </a:cubicBezTo>
                  <a:cubicBezTo>
                    <a:pt x="112" y="132"/>
                    <a:pt x="110" y="140"/>
                    <a:pt x="104" y="135"/>
                  </a:cubicBezTo>
                  <a:cubicBezTo>
                    <a:pt x="94" y="128"/>
                    <a:pt x="88" y="130"/>
                    <a:pt x="81" y="136"/>
                  </a:cubicBezTo>
                  <a:cubicBezTo>
                    <a:pt x="74" y="130"/>
                    <a:pt x="68" y="124"/>
                    <a:pt x="61" y="117"/>
                  </a:cubicBezTo>
                  <a:close/>
                </a:path>
              </a:pathLst>
            </a:custGeom>
            <a:solidFill>
              <a:srgbClr val="4133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 name="Freeform 122">
              <a:extLst>
                <a:ext uri="{FF2B5EF4-FFF2-40B4-BE49-F238E27FC236}">
                  <a16:creationId xmlns:a16="http://schemas.microsoft.com/office/drawing/2014/main" id="{DF4EAAFE-FE0C-429E-BE63-345B00B0D069}"/>
                </a:ext>
              </a:extLst>
            </p:cNvPr>
            <p:cNvSpPr>
              <a:spLocks/>
            </p:cNvSpPr>
            <p:nvPr/>
          </p:nvSpPr>
          <p:spPr bwMode="auto">
            <a:xfrm>
              <a:off x="3352800" y="2584451"/>
              <a:ext cx="266700" cy="131763"/>
            </a:xfrm>
            <a:custGeom>
              <a:avLst/>
              <a:gdLst>
                <a:gd name="T0" fmla="*/ 70 w 71"/>
                <a:gd name="T1" fmla="*/ 29 h 35"/>
                <a:gd name="T2" fmla="*/ 70 w 71"/>
                <a:gd name="T3" fmla="*/ 31 h 35"/>
                <a:gd name="T4" fmla="*/ 59 w 71"/>
                <a:gd name="T5" fmla="*/ 34 h 35"/>
                <a:gd name="T6" fmla="*/ 57 w 71"/>
                <a:gd name="T7" fmla="*/ 35 h 35"/>
                <a:gd name="T8" fmla="*/ 56 w 71"/>
                <a:gd name="T9" fmla="*/ 34 h 35"/>
                <a:gd name="T10" fmla="*/ 39 w 71"/>
                <a:gd name="T11" fmla="*/ 28 h 35"/>
                <a:gd name="T12" fmla="*/ 0 w 71"/>
                <a:gd name="T13" fmla="*/ 5 h 35"/>
                <a:gd name="T14" fmla="*/ 36 w 71"/>
                <a:gd name="T15" fmla="*/ 18 h 35"/>
                <a:gd name="T16" fmla="*/ 45 w 71"/>
                <a:gd name="T17" fmla="*/ 0 h 35"/>
                <a:gd name="T18" fmla="*/ 50 w 71"/>
                <a:gd name="T19" fmla="*/ 8 h 35"/>
                <a:gd name="T20" fmla="*/ 70 w 71"/>
                <a:gd name="T21" fmla="*/ 2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1" h="35">
                  <a:moveTo>
                    <a:pt x="70" y="29"/>
                  </a:moveTo>
                  <a:cubicBezTo>
                    <a:pt x="71" y="30"/>
                    <a:pt x="71" y="30"/>
                    <a:pt x="70" y="31"/>
                  </a:cubicBezTo>
                  <a:cubicBezTo>
                    <a:pt x="66" y="32"/>
                    <a:pt x="62" y="33"/>
                    <a:pt x="59" y="34"/>
                  </a:cubicBezTo>
                  <a:cubicBezTo>
                    <a:pt x="57" y="35"/>
                    <a:pt x="57" y="35"/>
                    <a:pt x="57" y="35"/>
                  </a:cubicBezTo>
                  <a:cubicBezTo>
                    <a:pt x="56" y="34"/>
                    <a:pt x="56" y="34"/>
                    <a:pt x="56" y="34"/>
                  </a:cubicBezTo>
                  <a:cubicBezTo>
                    <a:pt x="52" y="28"/>
                    <a:pt x="45" y="28"/>
                    <a:pt x="39" y="28"/>
                  </a:cubicBezTo>
                  <a:cubicBezTo>
                    <a:pt x="22" y="27"/>
                    <a:pt x="11" y="18"/>
                    <a:pt x="0" y="5"/>
                  </a:cubicBezTo>
                  <a:cubicBezTo>
                    <a:pt x="17" y="0"/>
                    <a:pt x="27" y="8"/>
                    <a:pt x="36" y="18"/>
                  </a:cubicBezTo>
                  <a:cubicBezTo>
                    <a:pt x="40" y="12"/>
                    <a:pt x="39" y="5"/>
                    <a:pt x="45" y="0"/>
                  </a:cubicBezTo>
                  <a:cubicBezTo>
                    <a:pt x="49" y="1"/>
                    <a:pt x="50" y="5"/>
                    <a:pt x="50" y="8"/>
                  </a:cubicBezTo>
                  <a:cubicBezTo>
                    <a:pt x="45" y="26"/>
                    <a:pt x="56" y="29"/>
                    <a:pt x="70" y="29"/>
                  </a:cubicBezTo>
                  <a:close/>
                </a:path>
              </a:pathLst>
            </a:custGeom>
            <a:solidFill>
              <a:srgbClr val="1E7C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 name="Freeform 123">
              <a:extLst>
                <a:ext uri="{FF2B5EF4-FFF2-40B4-BE49-F238E27FC236}">
                  <a16:creationId xmlns:a16="http://schemas.microsoft.com/office/drawing/2014/main" id="{44354CB9-A344-4A32-92DA-1C117A4F0E50}"/>
                </a:ext>
              </a:extLst>
            </p:cNvPr>
            <p:cNvSpPr>
              <a:spLocks/>
            </p:cNvSpPr>
            <p:nvPr/>
          </p:nvSpPr>
          <p:spPr bwMode="auto">
            <a:xfrm>
              <a:off x="3468688" y="2713038"/>
              <a:ext cx="109537" cy="134938"/>
            </a:xfrm>
            <a:custGeom>
              <a:avLst/>
              <a:gdLst>
                <a:gd name="T0" fmla="*/ 25 w 29"/>
                <a:gd name="T1" fmla="*/ 0 h 36"/>
                <a:gd name="T2" fmla="*/ 28 w 29"/>
                <a:gd name="T3" fmla="*/ 0 h 36"/>
                <a:gd name="T4" fmla="*/ 22 w 29"/>
                <a:gd name="T5" fmla="*/ 22 h 36"/>
                <a:gd name="T6" fmla="*/ 7 w 29"/>
                <a:gd name="T7" fmla="*/ 34 h 36"/>
                <a:gd name="T8" fmla="*/ 4 w 29"/>
                <a:gd name="T9" fmla="*/ 15 h 36"/>
                <a:gd name="T10" fmla="*/ 25 w 29"/>
                <a:gd name="T11" fmla="*/ 0 h 36"/>
              </a:gdLst>
              <a:ahLst/>
              <a:cxnLst>
                <a:cxn ang="0">
                  <a:pos x="T0" y="T1"/>
                </a:cxn>
                <a:cxn ang="0">
                  <a:pos x="T2" y="T3"/>
                </a:cxn>
                <a:cxn ang="0">
                  <a:pos x="T4" y="T5"/>
                </a:cxn>
                <a:cxn ang="0">
                  <a:pos x="T6" y="T7"/>
                </a:cxn>
                <a:cxn ang="0">
                  <a:pos x="T8" y="T9"/>
                </a:cxn>
                <a:cxn ang="0">
                  <a:pos x="T10" y="T11"/>
                </a:cxn>
              </a:cxnLst>
              <a:rect l="0" t="0" r="r" b="b"/>
              <a:pathLst>
                <a:path w="29" h="36">
                  <a:moveTo>
                    <a:pt x="25" y="0"/>
                  </a:moveTo>
                  <a:cubicBezTo>
                    <a:pt x="26" y="0"/>
                    <a:pt x="27" y="0"/>
                    <a:pt x="28" y="0"/>
                  </a:cubicBezTo>
                  <a:cubicBezTo>
                    <a:pt x="28" y="8"/>
                    <a:pt x="29" y="16"/>
                    <a:pt x="22" y="22"/>
                  </a:cubicBezTo>
                  <a:cubicBezTo>
                    <a:pt x="18" y="27"/>
                    <a:pt x="12" y="36"/>
                    <a:pt x="7" y="34"/>
                  </a:cubicBezTo>
                  <a:cubicBezTo>
                    <a:pt x="0" y="31"/>
                    <a:pt x="5" y="22"/>
                    <a:pt x="4" y="15"/>
                  </a:cubicBezTo>
                  <a:cubicBezTo>
                    <a:pt x="9" y="7"/>
                    <a:pt x="17" y="3"/>
                    <a:pt x="25" y="0"/>
                  </a:cubicBezTo>
                  <a:close/>
                </a:path>
              </a:pathLst>
            </a:custGeom>
            <a:solidFill>
              <a:srgbClr val="1876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 name="Freeform 134">
              <a:extLst>
                <a:ext uri="{FF2B5EF4-FFF2-40B4-BE49-F238E27FC236}">
                  <a16:creationId xmlns:a16="http://schemas.microsoft.com/office/drawing/2014/main" id="{EC262D7F-2E1D-4B82-8AD4-6FBD9B83E5E5}"/>
                </a:ext>
              </a:extLst>
            </p:cNvPr>
            <p:cNvSpPr>
              <a:spLocks/>
            </p:cNvSpPr>
            <p:nvPr/>
          </p:nvSpPr>
          <p:spPr bwMode="auto">
            <a:xfrm>
              <a:off x="3675063" y="1138238"/>
              <a:ext cx="98425" cy="252413"/>
            </a:xfrm>
            <a:custGeom>
              <a:avLst/>
              <a:gdLst>
                <a:gd name="T0" fmla="*/ 12 w 26"/>
                <a:gd name="T1" fmla="*/ 2 h 67"/>
                <a:gd name="T2" fmla="*/ 23 w 26"/>
                <a:gd name="T3" fmla="*/ 65 h 67"/>
                <a:gd name="T4" fmla="*/ 18 w 26"/>
                <a:gd name="T5" fmla="*/ 65 h 67"/>
                <a:gd name="T6" fmla="*/ 3 w 26"/>
                <a:gd name="T7" fmla="*/ 13 h 67"/>
                <a:gd name="T8" fmla="*/ 12 w 26"/>
                <a:gd name="T9" fmla="*/ 2 h 67"/>
              </a:gdLst>
              <a:ahLst/>
              <a:cxnLst>
                <a:cxn ang="0">
                  <a:pos x="T0" y="T1"/>
                </a:cxn>
                <a:cxn ang="0">
                  <a:pos x="T2" y="T3"/>
                </a:cxn>
                <a:cxn ang="0">
                  <a:pos x="T4" y="T5"/>
                </a:cxn>
                <a:cxn ang="0">
                  <a:pos x="T6" y="T7"/>
                </a:cxn>
                <a:cxn ang="0">
                  <a:pos x="T8" y="T9"/>
                </a:cxn>
              </a:cxnLst>
              <a:rect l="0" t="0" r="r" b="b"/>
              <a:pathLst>
                <a:path w="26" h="67">
                  <a:moveTo>
                    <a:pt x="12" y="2"/>
                  </a:moveTo>
                  <a:cubicBezTo>
                    <a:pt x="25" y="22"/>
                    <a:pt x="26" y="43"/>
                    <a:pt x="23" y="65"/>
                  </a:cubicBezTo>
                  <a:cubicBezTo>
                    <a:pt x="22" y="67"/>
                    <a:pt x="20" y="67"/>
                    <a:pt x="18" y="65"/>
                  </a:cubicBezTo>
                  <a:cubicBezTo>
                    <a:pt x="9" y="49"/>
                    <a:pt x="0" y="33"/>
                    <a:pt x="3" y="13"/>
                  </a:cubicBezTo>
                  <a:cubicBezTo>
                    <a:pt x="4" y="9"/>
                    <a:pt x="1" y="0"/>
                    <a:pt x="12" y="2"/>
                  </a:cubicBezTo>
                  <a:close/>
                </a:path>
              </a:pathLst>
            </a:custGeom>
            <a:solidFill>
              <a:srgbClr val="1673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 name="Freeform 136">
              <a:extLst>
                <a:ext uri="{FF2B5EF4-FFF2-40B4-BE49-F238E27FC236}">
                  <a16:creationId xmlns:a16="http://schemas.microsoft.com/office/drawing/2014/main" id="{22519CC8-626D-4A16-9B19-F2E81814FB32}"/>
                </a:ext>
              </a:extLst>
            </p:cNvPr>
            <p:cNvSpPr>
              <a:spLocks/>
            </p:cNvSpPr>
            <p:nvPr/>
          </p:nvSpPr>
          <p:spPr bwMode="auto">
            <a:xfrm>
              <a:off x="3487738" y="1371601"/>
              <a:ext cx="112712" cy="176213"/>
            </a:xfrm>
            <a:custGeom>
              <a:avLst/>
              <a:gdLst>
                <a:gd name="T0" fmla="*/ 26 w 30"/>
                <a:gd name="T1" fmla="*/ 21 h 47"/>
                <a:gd name="T2" fmla="*/ 29 w 30"/>
                <a:gd name="T3" fmla="*/ 45 h 47"/>
                <a:gd name="T4" fmla="*/ 23 w 30"/>
                <a:gd name="T5" fmla="*/ 45 h 47"/>
                <a:gd name="T6" fmla="*/ 2 w 30"/>
                <a:gd name="T7" fmla="*/ 4 h 47"/>
                <a:gd name="T8" fmla="*/ 8 w 30"/>
                <a:gd name="T9" fmla="*/ 3 h 47"/>
                <a:gd name="T10" fmla="*/ 26 w 30"/>
                <a:gd name="T11" fmla="*/ 21 h 47"/>
              </a:gdLst>
              <a:ahLst/>
              <a:cxnLst>
                <a:cxn ang="0">
                  <a:pos x="T0" y="T1"/>
                </a:cxn>
                <a:cxn ang="0">
                  <a:pos x="T2" y="T3"/>
                </a:cxn>
                <a:cxn ang="0">
                  <a:pos x="T4" y="T5"/>
                </a:cxn>
                <a:cxn ang="0">
                  <a:pos x="T6" y="T7"/>
                </a:cxn>
                <a:cxn ang="0">
                  <a:pos x="T8" y="T9"/>
                </a:cxn>
                <a:cxn ang="0">
                  <a:pos x="T10" y="T11"/>
                </a:cxn>
              </a:cxnLst>
              <a:rect l="0" t="0" r="r" b="b"/>
              <a:pathLst>
                <a:path w="30" h="47">
                  <a:moveTo>
                    <a:pt x="26" y="21"/>
                  </a:moveTo>
                  <a:cubicBezTo>
                    <a:pt x="30" y="29"/>
                    <a:pt x="29" y="37"/>
                    <a:pt x="29" y="45"/>
                  </a:cubicBezTo>
                  <a:cubicBezTo>
                    <a:pt x="27" y="47"/>
                    <a:pt x="25" y="47"/>
                    <a:pt x="23" y="45"/>
                  </a:cubicBezTo>
                  <a:cubicBezTo>
                    <a:pt x="11" y="38"/>
                    <a:pt x="0" y="16"/>
                    <a:pt x="2" y="4"/>
                  </a:cubicBezTo>
                  <a:cubicBezTo>
                    <a:pt x="3" y="0"/>
                    <a:pt x="6" y="3"/>
                    <a:pt x="8" y="3"/>
                  </a:cubicBezTo>
                  <a:cubicBezTo>
                    <a:pt x="14" y="9"/>
                    <a:pt x="20" y="15"/>
                    <a:pt x="26" y="21"/>
                  </a:cubicBezTo>
                  <a:close/>
                </a:path>
              </a:pathLst>
            </a:custGeom>
            <a:solidFill>
              <a:srgbClr val="116F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 name="Freeform 137">
              <a:extLst>
                <a:ext uri="{FF2B5EF4-FFF2-40B4-BE49-F238E27FC236}">
                  <a16:creationId xmlns:a16="http://schemas.microsoft.com/office/drawing/2014/main" id="{3C192DAC-B0B0-4CD6-92C0-E4FBFE4785FC}"/>
                </a:ext>
              </a:extLst>
            </p:cNvPr>
            <p:cNvSpPr>
              <a:spLocks/>
            </p:cNvSpPr>
            <p:nvPr/>
          </p:nvSpPr>
          <p:spPr bwMode="auto">
            <a:xfrm>
              <a:off x="3732213" y="1382713"/>
              <a:ext cx="74612" cy="260350"/>
            </a:xfrm>
            <a:custGeom>
              <a:avLst/>
              <a:gdLst>
                <a:gd name="T0" fmla="*/ 3 w 20"/>
                <a:gd name="T1" fmla="*/ 0 h 69"/>
                <a:gd name="T2" fmla="*/ 8 w 20"/>
                <a:gd name="T3" fmla="*/ 0 h 69"/>
                <a:gd name="T4" fmla="*/ 12 w 20"/>
                <a:gd name="T5" fmla="*/ 5 h 69"/>
                <a:gd name="T6" fmla="*/ 15 w 20"/>
                <a:gd name="T7" fmla="*/ 9 h 69"/>
                <a:gd name="T8" fmla="*/ 20 w 20"/>
                <a:gd name="T9" fmla="*/ 55 h 69"/>
                <a:gd name="T10" fmla="*/ 9 w 20"/>
                <a:gd name="T11" fmla="*/ 69 h 69"/>
                <a:gd name="T12" fmla="*/ 2 w 20"/>
                <a:gd name="T13" fmla="*/ 19 h 69"/>
                <a:gd name="T14" fmla="*/ 5 w 20"/>
                <a:gd name="T15" fmla="*/ 11 h 69"/>
                <a:gd name="T16" fmla="*/ 3 w 20"/>
                <a:gd name="T17"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69">
                  <a:moveTo>
                    <a:pt x="3" y="0"/>
                  </a:moveTo>
                  <a:cubicBezTo>
                    <a:pt x="5" y="0"/>
                    <a:pt x="7" y="0"/>
                    <a:pt x="8" y="0"/>
                  </a:cubicBezTo>
                  <a:cubicBezTo>
                    <a:pt x="9" y="2"/>
                    <a:pt x="11" y="4"/>
                    <a:pt x="12" y="5"/>
                  </a:cubicBezTo>
                  <a:cubicBezTo>
                    <a:pt x="13" y="6"/>
                    <a:pt x="14" y="8"/>
                    <a:pt x="15" y="9"/>
                  </a:cubicBezTo>
                  <a:cubicBezTo>
                    <a:pt x="16" y="24"/>
                    <a:pt x="19" y="39"/>
                    <a:pt x="20" y="55"/>
                  </a:cubicBezTo>
                  <a:cubicBezTo>
                    <a:pt x="13" y="58"/>
                    <a:pt x="18" y="68"/>
                    <a:pt x="9" y="69"/>
                  </a:cubicBezTo>
                  <a:cubicBezTo>
                    <a:pt x="0" y="53"/>
                    <a:pt x="1" y="36"/>
                    <a:pt x="2" y="19"/>
                  </a:cubicBezTo>
                  <a:cubicBezTo>
                    <a:pt x="2" y="16"/>
                    <a:pt x="4" y="14"/>
                    <a:pt x="5" y="11"/>
                  </a:cubicBezTo>
                  <a:cubicBezTo>
                    <a:pt x="3" y="8"/>
                    <a:pt x="3" y="4"/>
                    <a:pt x="3" y="0"/>
                  </a:cubicBezTo>
                  <a:close/>
                </a:path>
              </a:pathLst>
            </a:custGeom>
            <a:solidFill>
              <a:srgbClr val="5349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 name="Freeform 138">
              <a:extLst>
                <a:ext uri="{FF2B5EF4-FFF2-40B4-BE49-F238E27FC236}">
                  <a16:creationId xmlns:a16="http://schemas.microsoft.com/office/drawing/2014/main" id="{A74FD908-8F14-490C-A008-CCEF35C594F3}"/>
                </a:ext>
              </a:extLst>
            </p:cNvPr>
            <p:cNvSpPr>
              <a:spLocks/>
            </p:cNvSpPr>
            <p:nvPr/>
          </p:nvSpPr>
          <p:spPr bwMode="auto">
            <a:xfrm>
              <a:off x="3622675" y="1360488"/>
              <a:ext cx="128587" cy="101600"/>
            </a:xfrm>
            <a:custGeom>
              <a:avLst/>
              <a:gdLst>
                <a:gd name="T0" fmla="*/ 34 w 34"/>
                <a:gd name="T1" fmla="*/ 17 h 27"/>
                <a:gd name="T2" fmla="*/ 34 w 34"/>
                <a:gd name="T3" fmla="*/ 24 h 27"/>
                <a:gd name="T4" fmla="*/ 26 w 34"/>
                <a:gd name="T5" fmla="*/ 24 h 27"/>
                <a:gd name="T6" fmla="*/ 8 w 34"/>
                <a:gd name="T7" fmla="*/ 12 h 27"/>
                <a:gd name="T8" fmla="*/ 5 w 34"/>
                <a:gd name="T9" fmla="*/ 0 h 27"/>
                <a:gd name="T10" fmla="*/ 34 w 34"/>
                <a:gd name="T11" fmla="*/ 17 h 27"/>
              </a:gdLst>
              <a:ahLst/>
              <a:cxnLst>
                <a:cxn ang="0">
                  <a:pos x="T0" y="T1"/>
                </a:cxn>
                <a:cxn ang="0">
                  <a:pos x="T2" y="T3"/>
                </a:cxn>
                <a:cxn ang="0">
                  <a:pos x="T4" y="T5"/>
                </a:cxn>
                <a:cxn ang="0">
                  <a:pos x="T6" y="T7"/>
                </a:cxn>
                <a:cxn ang="0">
                  <a:pos x="T8" y="T9"/>
                </a:cxn>
                <a:cxn ang="0">
                  <a:pos x="T10" y="T11"/>
                </a:cxn>
              </a:cxnLst>
              <a:rect l="0" t="0" r="r" b="b"/>
              <a:pathLst>
                <a:path w="34" h="27">
                  <a:moveTo>
                    <a:pt x="34" y="17"/>
                  </a:moveTo>
                  <a:cubicBezTo>
                    <a:pt x="34" y="20"/>
                    <a:pt x="34" y="22"/>
                    <a:pt x="34" y="24"/>
                  </a:cubicBezTo>
                  <a:cubicBezTo>
                    <a:pt x="31" y="27"/>
                    <a:pt x="29" y="26"/>
                    <a:pt x="26" y="24"/>
                  </a:cubicBezTo>
                  <a:cubicBezTo>
                    <a:pt x="20" y="20"/>
                    <a:pt x="14" y="16"/>
                    <a:pt x="8" y="12"/>
                  </a:cubicBezTo>
                  <a:cubicBezTo>
                    <a:pt x="5" y="9"/>
                    <a:pt x="0" y="5"/>
                    <a:pt x="5" y="0"/>
                  </a:cubicBezTo>
                  <a:cubicBezTo>
                    <a:pt x="16" y="3"/>
                    <a:pt x="25" y="10"/>
                    <a:pt x="34" y="17"/>
                  </a:cubicBezTo>
                  <a:close/>
                </a:path>
              </a:pathLst>
            </a:custGeom>
            <a:solidFill>
              <a:srgbClr val="1673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 name="Freeform 141">
              <a:extLst>
                <a:ext uri="{FF2B5EF4-FFF2-40B4-BE49-F238E27FC236}">
                  <a16:creationId xmlns:a16="http://schemas.microsoft.com/office/drawing/2014/main" id="{804F0AA3-1785-4DC6-A2B6-B3B695527C42}"/>
                </a:ext>
              </a:extLst>
            </p:cNvPr>
            <p:cNvSpPr>
              <a:spLocks/>
            </p:cNvSpPr>
            <p:nvPr/>
          </p:nvSpPr>
          <p:spPr bwMode="auto">
            <a:xfrm>
              <a:off x="3833813" y="2787651"/>
              <a:ext cx="250825" cy="222250"/>
            </a:xfrm>
            <a:custGeom>
              <a:avLst/>
              <a:gdLst>
                <a:gd name="T0" fmla="*/ 0 w 67"/>
                <a:gd name="T1" fmla="*/ 16 h 59"/>
                <a:gd name="T2" fmla="*/ 21 w 67"/>
                <a:gd name="T3" fmla="*/ 11 h 59"/>
                <a:gd name="T4" fmla="*/ 30 w 67"/>
                <a:gd name="T5" fmla="*/ 8 h 59"/>
                <a:gd name="T6" fmla="*/ 36 w 67"/>
                <a:gd name="T7" fmla="*/ 2 h 59"/>
                <a:gd name="T8" fmla="*/ 59 w 67"/>
                <a:gd name="T9" fmla="*/ 18 h 59"/>
                <a:gd name="T10" fmla="*/ 60 w 67"/>
                <a:gd name="T11" fmla="*/ 22 h 59"/>
                <a:gd name="T12" fmla="*/ 66 w 67"/>
                <a:gd name="T13" fmla="*/ 40 h 59"/>
                <a:gd name="T14" fmla="*/ 54 w 67"/>
                <a:gd name="T15" fmla="*/ 53 h 59"/>
                <a:gd name="T16" fmla="*/ 33 w 67"/>
                <a:gd name="T17" fmla="*/ 52 h 59"/>
                <a:gd name="T18" fmla="*/ 0 w 67"/>
                <a:gd name="T19" fmla="*/ 16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59">
                  <a:moveTo>
                    <a:pt x="0" y="16"/>
                  </a:moveTo>
                  <a:cubicBezTo>
                    <a:pt x="5" y="1"/>
                    <a:pt x="10" y="0"/>
                    <a:pt x="21" y="11"/>
                  </a:cubicBezTo>
                  <a:cubicBezTo>
                    <a:pt x="29" y="18"/>
                    <a:pt x="27" y="9"/>
                    <a:pt x="30" y="8"/>
                  </a:cubicBezTo>
                  <a:cubicBezTo>
                    <a:pt x="31" y="4"/>
                    <a:pt x="33" y="3"/>
                    <a:pt x="36" y="2"/>
                  </a:cubicBezTo>
                  <a:cubicBezTo>
                    <a:pt x="48" y="2"/>
                    <a:pt x="55" y="8"/>
                    <a:pt x="59" y="18"/>
                  </a:cubicBezTo>
                  <a:cubicBezTo>
                    <a:pt x="59" y="19"/>
                    <a:pt x="60" y="20"/>
                    <a:pt x="60" y="22"/>
                  </a:cubicBezTo>
                  <a:cubicBezTo>
                    <a:pt x="61" y="28"/>
                    <a:pt x="64" y="34"/>
                    <a:pt x="66" y="40"/>
                  </a:cubicBezTo>
                  <a:cubicBezTo>
                    <a:pt x="67" y="49"/>
                    <a:pt x="65" y="55"/>
                    <a:pt x="54" y="53"/>
                  </a:cubicBezTo>
                  <a:cubicBezTo>
                    <a:pt x="47" y="51"/>
                    <a:pt x="40" y="59"/>
                    <a:pt x="33" y="52"/>
                  </a:cubicBezTo>
                  <a:cubicBezTo>
                    <a:pt x="21" y="41"/>
                    <a:pt x="9" y="29"/>
                    <a:pt x="0" y="16"/>
                  </a:cubicBezTo>
                  <a:close/>
                </a:path>
              </a:pathLst>
            </a:custGeom>
            <a:solidFill>
              <a:srgbClr val="5841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 name="Freeform 142">
              <a:extLst>
                <a:ext uri="{FF2B5EF4-FFF2-40B4-BE49-F238E27FC236}">
                  <a16:creationId xmlns:a16="http://schemas.microsoft.com/office/drawing/2014/main" id="{37C1FF36-F8E2-4789-836E-7A807EEA8223}"/>
                </a:ext>
              </a:extLst>
            </p:cNvPr>
            <p:cNvSpPr>
              <a:spLocks/>
            </p:cNvSpPr>
            <p:nvPr/>
          </p:nvSpPr>
          <p:spPr bwMode="auto">
            <a:xfrm>
              <a:off x="3957638" y="2938463"/>
              <a:ext cx="206375" cy="168275"/>
            </a:xfrm>
            <a:custGeom>
              <a:avLst/>
              <a:gdLst>
                <a:gd name="T0" fmla="*/ 0 w 55"/>
                <a:gd name="T1" fmla="*/ 12 h 45"/>
                <a:gd name="T2" fmla="*/ 12 w 55"/>
                <a:gd name="T3" fmla="*/ 9 h 45"/>
                <a:gd name="T4" fmla="*/ 20 w 55"/>
                <a:gd name="T5" fmla="*/ 7 h 45"/>
                <a:gd name="T6" fmla="*/ 30 w 55"/>
                <a:gd name="T7" fmla="*/ 0 h 45"/>
                <a:gd name="T8" fmla="*/ 55 w 55"/>
                <a:gd name="T9" fmla="*/ 20 h 45"/>
                <a:gd name="T10" fmla="*/ 54 w 55"/>
                <a:gd name="T11" fmla="*/ 24 h 45"/>
                <a:gd name="T12" fmla="*/ 27 w 55"/>
                <a:gd name="T13" fmla="*/ 42 h 45"/>
                <a:gd name="T14" fmla="*/ 7 w 55"/>
                <a:gd name="T15" fmla="*/ 23 h 45"/>
                <a:gd name="T16" fmla="*/ 0 w 55"/>
                <a:gd name="T17" fmla="*/ 1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45">
                  <a:moveTo>
                    <a:pt x="0" y="12"/>
                  </a:moveTo>
                  <a:cubicBezTo>
                    <a:pt x="4" y="12"/>
                    <a:pt x="9" y="16"/>
                    <a:pt x="12" y="9"/>
                  </a:cubicBezTo>
                  <a:cubicBezTo>
                    <a:pt x="14" y="6"/>
                    <a:pt x="17" y="6"/>
                    <a:pt x="20" y="7"/>
                  </a:cubicBezTo>
                  <a:cubicBezTo>
                    <a:pt x="31" y="16"/>
                    <a:pt x="30" y="7"/>
                    <a:pt x="30" y="0"/>
                  </a:cubicBezTo>
                  <a:cubicBezTo>
                    <a:pt x="43" y="1"/>
                    <a:pt x="48" y="12"/>
                    <a:pt x="55" y="20"/>
                  </a:cubicBezTo>
                  <a:cubicBezTo>
                    <a:pt x="55" y="21"/>
                    <a:pt x="55" y="23"/>
                    <a:pt x="54" y="24"/>
                  </a:cubicBezTo>
                  <a:cubicBezTo>
                    <a:pt x="48" y="34"/>
                    <a:pt x="42" y="45"/>
                    <a:pt x="27" y="42"/>
                  </a:cubicBezTo>
                  <a:cubicBezTo>
                    <a:pt x="20" y="36"/>
                    <a:pt x="13" y="29"/>
                    <a:pt x="7" y="23"/>
                  </a:cubicBezTo>
                  <a:cubicBezTo>
                    <a:pt x="4" y="19"/>
                    <a:pt x="2" y="16"/>
                    <a:pt x="0" y="12"/>
                  </a:cubicBezTo>
                  <a:close/>
                </a:path>
              </a:pathLst>
            </a:custGeom>
            <a:solidFill>
              <a:srgbClr val="5C5D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 name="Freeform 164">
              <a:extLst>
                <a:ext uri="{FF2B5EF4-FFF2-40B4-BE49-F238E27FC236}">
                  <a16:creationId xmlns:a16="http://schemas.microsoft.com/office/drawing/2014/main" id="{1BE8027E-4439-4EFF-8EA9-6D935CC28595}"/>
                </a:ext>
              </a:extLst>
            </p:cNvPr>
            <p:cNvSpPr>
              <a:spLocks/>
            </p:cNvSpPr>
            <p:nvPr/>
          </p:nvSpPr>
          <p:spPr bwMode="auto">
            <a:xfrm>
              <a:off x="3484563" y="1541463"/>
              <a:ext cx="127000" cy="82550"/>
            </a:xfrm>
            <a:custGeom>
              <a:avLst/>
              <a:gdLst>
                <a:gd name="T0" fmla="*/ 30 w 34"/>
                <a:gd name="T1" fmla="*/ 15 h 22"/>
                <a:gd name="T2" fmla="*/ 6 w 34"/>
                <a:gd name="T3" fmla="*/ 12 h 22"/>
                <a:gd name="T4" fmla="*/ 2 w 34"/>
                <a:gd name="T5" fmla="*/ 5 h 22"/>
                <a:gd name="T6" fmla="*/ 15 w 34"/>
                <a:gd name="T7" fmla="*/ 3 h 22"/>
                <a:gd name="T8" fmla="*/ 24 w 34"/>
                <a:gd name="T9" fmla="*/ 0 h 22"/>
                <a:gd name="T10" fmla="*/ 30 w 34"/>
                <a:gd name="T11" fmla="*/ 0 h 22"/>
                <a:gd name="T12" fmla="*/ 30 w 34"/>
                <a:gd name="T13" fmla="*/ 3 h 22"/>
                <a:gd name="T14" fmla="*/ 30 w 34"/>
                <a:gd name="T15" fmla="*/ 15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22">
                  <a:moveTo>
                    <a:pt x="30" y="15"/>
                  </a:moveTo>
                  <a:cubicBezTo>
                    <a:pt x="21" y="22"/>
                    <a:pt x="14" y="17"/>
                    <a:pt x="6" y="12"/>
                  </a:cubicBezTo>
                  <a:cubicBezTo>
                    <a:pt x="5" y="9"/>
                    <a:pt x="0" y="8"/>
                    <a:pt x="2" y="5"/>
                  </a:cubicBezTo>
                  <a:cubicBezTo>
                    <a:pt x="5" y="1"/>
                    <a:pt x="10" y="4"/>
                    <a:pt x="15" y="3"/>
                  </a:cubicBezTo>
                  <a:cubicBezTo>
                    <a:pt x="18" y="3"/>
                    <a:pt x="25" y="12"/>
                    <a:pt x="24" y="0"/>
                  </a:cubicBezTo>
                  <a:cubicBezTo>
                    <a:pt x="26" y="0"/>
                    <a:pt x="28" y="0"/>
                    <a:pt x="30" y="0"/>
                  </a:cubicBezTo>
                  <a:cubicBezTo>
                    <a:pt x="30" y="1"/>
                    <a:pt x="30" y="2"/>
                    <a:pt x="30" y="3"/>
                  </a:cubicBezTo>
                  <a:cubicBezTo>
                    <a:pt x="33" y="7"/>
                    <a:pt x="34" y="11"/>
                    <a:pt x="30" y="15"/>
                  </a:cubicBezTo>
                  <a:close/>
                </a:path>
              </a:pathLst>
            </a:custGeom>
            <a:solidFill>
              <a:srgbClr val="1A72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7" name="Freeform 167">
              <a:extLst>
                <a:ext uri="{FF2B5EF4-FFF2-40B4-BE49-F238E27FC236}">
                  <a16:creationId xmlns:a16="http://schemas.microsoft.com/office/drawing/2014/main" id="{D264C6FB-9B46-4276-81BA-FC9EF4C70C69}"/>
                </a:ext>
              </a:extLst>
            </p:cNvPr>
            <p:cNvSpPr>
              <a:spLocks/>
            </p:cNvSpPr>
            <p:nvPr/>
          </p:nvSpPr>
          <p:spPr bwMode="auto">
            <a:xfrm>
              <a:off x="3660775" y="1830388"/>
              <a:ext cx="258762" cy="596900"/>
            </a:xfrm>
            <a:custGeom>
              <a:avLst/>
              <a:gdLst>
                <a:gd name="T0" fmla="*/ 1 w 69"/>
                <a:gd name="T1" fmla="*/ 148 h 159"/>
                <a:gd name="T2" fmla="*/ 7 w 69"/>
                <a:gd name="T3" fmla="*/ 91 h 159"/>
                <a:gd name="T4" fmla="*/ 18 w 69"/>
                <a:gd name="T5" fmla="*/ 8 h 159"/>
                <a:gd name="T6" fmla="*/ 41 w 69"/>
                <a:gd name="T7" fmla="*/ 18 h 159"/>
                <a:gd name="T8" fmla="*/ 39 w 69"/>
                <a:gd name="T9" fmla="*/ 53 h 159"/>
                <a:gd name="T10" fmla="*/ 40 w 69"/>
                <a:gd name="T11" fmla="*/ 63 h 159"/>
                <a:gd name="T12" fmla="*/ 50 w 69"/>
                <a:gd name="T13" fmla="*/ 60 h 159"/>
                <a:gd name="T14" fmla="*/ 57 w 69"/>
                <a:gd name="T15" fmla="*/ 58 h 159"/>
                <a:gd name="T16" fmla="*/ 66 w 69"/>
                <a:gd name="T17" fmla="*/ 59 h 159"/>
                <a:gd name="T18" fmla="*/ 66 w 69"/>
                <a:gd name="T19" fmla="*/ 68 h 159"/>
                <a:gd name="T20" fmla="*/ 44 w 69"/>
                <a:gd name="T21" fmla="*/ 88 h 159"/>
                <a:gd name="T22" fmla="*/ 26 w 69"/>
                <a:gd name="T23" fmla="*/ 128 h 159"/>
                <a:gd name="T24" fmla="*/ 22 w 69"/>
                <a:gd name="T25" fmla="*/ 145 h 159"/>
                <a:gd name="T26" fmla="*/ 1 w 69"/>
                <a:gd name="T27" fmla="*/ 148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 h="159">
                  <a:moveTo>
                    <a:pt x="1" y="148"/>
                  </a:moveTo>
                  <a:cubicBezTo>
                    <a:pt x="0" y="129"/>
                    <a:pt x="5" y="110"/>
                    <a:pt x="7" y="91"/>
                  </a:cubicBezTo>
                  <a:cubicBezTo>
                    <a:pt x="8" y="63"/>
                    <a:pt x="16" y="36"/>
                    <a:pt x="18" y="8"/>
                  </a:cubicBezTo>
                  <a:cubicBezTo>
                    <a:pt x="32" y="0"/>
                    <a:pt x="38" y="2"/>
                    <a:pt x="41" y="18"/>
                  </a:cubicBezTo>
                  <a:cubicBezTo>
                    <a:pt x="41" y="30"/>
                    <a:pt x="41" y="41"/>
                    <a:pt x="39" y="53"/>
                  </a:cubicBezTo>
                  <a:cubicBezTo>
                    <a:pt x="38" y="56"/>
                    <a:pt x="37" y="60"/>
                    <a:pt x="40" y="63"/>
                  </a:cubicBezTo>
                  <a:cubicBezTo>
                    <a:pt x="44" y="66"/>
                    <a:pt x="47" y="61"/>
                    <a:pt x="50" y="60"/>
                  </a:cubicBezTo>
                  <a:cubicBezTo>
                    <a:pt x="52" y="59"/>
                    <a:pt x="55" y="58"/>
                    <a:pt x="57" y="58"/>
                  </a:cubicBezTo>
                  <a:cubicBezTo>
                    <a:pt x="60" y="57"/>
                    <a:pt x="63" y="58"/>
                    <a:pt x="66" y="59"/>
                  </a:cubicBezTo>
                  <a:cubicBezTo>
                    <a:pt x="69" y="62"/>
                    <a:pt x="68" y="65"/>
                    <a:pt x="66" y="68"/>
                  </a:cubicBezTo>
                  <a:cubicBezTo>
                    <a:pt x="60" y="75"/>
                    <a:pt x="50" y="80"/>
                    <a:pt x="44" y="88"/>
                  </a:cubicBezTo>
                  <a:cubicBezTo>
                    <a:pt x="32" y="99"/>
                    <a:pt x="28" y="113"/>
                    <a:pt x="26" y="128"/>
                  </a:cubicBezTo>
                  <a:cubicBezTo>
                    <a:pt x="25" y="134"/>
                    <a:pt x="27" y="140"/>
                    <a:pt x="22" y="145"/>
                  </a:cubicBezTo>
                  <a:cubicBezTo>
                    <a:pt x="14" y="159"/>
                    <a:pt x="12" y="159"/>
                    <a:pt x="1" y="148"/>
                  </a:cubicBezTo>
                  <a:close/>
                </a:path>
              </a:pathLst>
            </a:custGeom>
            <a:solidFill>
              <a:srgbClr val="3718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8" name="Freeform 183">
              <a:extLst>
                <a:ext uri="{FF2B5EF4-FFF2-40B4-BE49-F238E27FC236}">
                  <a16:creationId xmlns:a16="http://schemas.microsoft.com/office/drawing/2014/main" id="{F8B486D9-4043-4C13-A70D-00B5BDC479BA}"/>
                </a:ext>
              </a:extLst>
            </p:cNvPr>
            <p:cNvSpPr>
              <a:spLocks/>
            </p:cNvSpPr>
            <p:nvPr/>
          </p:nvSpPr>
          <p:spPr bwMode="auto">
            <a:xfrm>
              <a:off x="3768725" y="1255713"/>
              <a:ext cx="128587" cy="157163"/>
            </a:xfrm>
            <a:custGeom>
              <a:avLst/>
              <a:gdLst>
                <a:gd name="T0" fmla="*/ 23 w 34"/>
                <a:gd name="T1" fmla="*/ 28 h 42"/>
                <a:gd name="T2" fmla="*/ 2 w 34"/>
                <a:gd name="T3" fmla="*/ 42 h 42"/>
                <a:gd name="T4" fmla="*/ 2 w 34"/>
                <a:gd name="T5" fmla="*/ 39 h 42"/>
                <a:gd name="T6" fmla="*/ 20 w 34"/>
                <a:gd name="T7" fmla="*/ 6 h 42"/>
                <a:gd name="T8" fmla="*/ 31 w 34"/>
                <a:gd name="T9" fmla="*/ 3 h 42"/>
                <a:gd name="T10" fmla="*/ 32 w 34"/>
                <a:gd name="T11" fmla="*/ 14 h 42"/>
                <a:gd name="T12" fmla="*/ 23 w 34"/>
                <a:gd name="T13" fmla="*/ 28 h 42"/>
              </a:gdLst>
              <a:ahLst/>
              <a:cxnLst>
                <a:cxn ang="0">
                  <a:pos x="T0" y="T1"/>
                </a:cxn>
                <a:cxn ang="0">
                  <a:pos x="T2" y="T3"/>
                </a:cxn>
                <a:cxn ang="0">
                  <a:pos x="T4" y="T5"/>
                </a:cxn>
                <a:cxn ang="0">
                  <a:pos x="T6" y="T7"/>
                </a:cxn>
                <a:cxn ang="0">
                  <a:pos x="T8" y="T9"/>
                </a:cxn>
                <a:cxn ang="0">
                  <a:pos x="T10" y="T11"/>
                </a:cxn>
                <a:cxn ang="0">
                  <a:pos x="T12" y="T13"/>
                </a:cxn>
              </a:cxnLst>
              <a:rect l="0" t="0" r="r" b="b"/>
              <a:pathLst>
                <a:path w="34" h="42">
                  <a:moveTo>
                    <a:pt x="23" y="28"/>
                  </a:moveTo>
                  <a:cubicBezTo>
                    <a:pt x="15" y="32"/>
                    <a:pt x="11" y="41"/>
                    <a:pt x="2" y="42"/>
                  </a:cubicBezTo>
                  <a:cubicBezTo>
                    <a:pt x="2" y="41"/>
                    <a:pt x="2" y="40"/>
                    <a:pt x="2" y="39"/>
                  </a:cubicBezTo>
                  <a:cubicBezTo>
                    <a:pt x="0" y="24"/>
                    <a:pt x="9" y="14"/>
                    <a:pt x="20" y="6"/>
                  </a:cubicBezTo>
                  <a:cubicBezTo>
                    <a:pt x="23" y="4"/>
                    <a:pt x="27" y="0"/>
                    <a:pt x="31" y="3"/>
                  </a:cubicBezTo>
                  <a:cubicBezTo>
                    <a:pt x="34" y="6"/>
                    <a:pt x="32" y="10"/>
                    <a:pt x="32" y="14"/>
                  </a:cubicBezTo>
                  <a:cubicBezTo>
                    <a:pt x="31" y="20"/>
                    <a:pt x="25" y="23"/>
                    <a:pt x="23" y="28"/>
                  </a:cubicBezTo>
                  <a:close/>
                </a:path>
              </a:pathLst>
            </a:custGeom>
            <a:solidFill>
              <a:srgbClr val="1673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9" name="Freeform 188">
              <a:extLst>
                <a:ext uri="{FF2B5EF4-FFF2-40B4-BE49-F238E27FC236}">
                  <a16:creationId xmlns:a16="http://schemas.microsoft.com/office/drawing/2014/main" id="{82FACB91-DE32-4644-A73E-8F28FCAA6A98}"/>
                </a:ext>
              </a:extLst>
            </p:cNvPr>
            <p:cNvSpPr>
              <a:spLocks/>
            </p:cNvSpPr>
            <p:nvPr/>
          </p:nvSpPr>
          <p:spPr bwMode="auto">
            <a:xfrm>
              <a:off x="3597275" y="1552576"/>
              <a:ext cx="88900" cy="173038"/>
            </a:xfrm>
            <a:custGeom>
              <a:avLst/>
              <a:gdLst>
                <a:gd name="T0" fmla="*/ 12 w 24"/>
                <a:gd name="T1" fmla="*/ 12 h 46"/>
                <a:gd name="T2" fmla="*/ 23 w 24"/>
                <a:gd name="T3" fmla="*/ 39 h 46"/>
                <a:gd name="T4" fmla="*/ 18 w 24"/>
                <a:gd name="T5" fmla="*/ 46 h 46"/>
                <a:gd name="T6" fmla="*/ 0 w 24"/>
                <a:gd name="T7" fmla="*/ 12 h 46"/>
                <a:gd name="T8" fmla="*/ 0 w 24"/>
                <a:gd name="T9" fmla="*/ 0 h 46"/>
                <a:gd name="T10" fmla="*/ 12 w 24"/>
                <a:gd name="T11" fmla="*/ 12 h 46"/>
              </a:gdLst>
              <a:ahLst/>
              <a:cxnLst>
                <a:cxn ang="0">
                  <a:pos x="T0" y="T1"/>
                </a:cxn>
                <a:cxn ang="0">
                  <a:pos x="T2" y="T3"/>
                </a:cxn>
                <a:cxn ang="0">
                  <a:pos x="T4" y="T5"/>
                </a:cxn>
                <a:cxn ang="0">
                  <a:pos x="T6" y="T7"/>
                </a:cxn>
                <a:cxn ang="0">
                  <a:pos x="T8" y="T9"/>
                </a:cxn>
                <a:cxn ang="0">
                  <a:pos x="T10" y="T11"/>
                </a:cxn>
              </a:cxnLst>
              <a:rect l="0" t="0" r="r" b="b"/>
              <a:pathLst>
                <a:path w="24" h="46">
                  <a:moveTo>
                    <a:pt x="12" y="12"/>
                  </a:moveTo>
                  <a:cubicBezTo>
                    <a:pt x="14" y="22"/>
                    <a:pt x="24" y="28"/>
                    <a:pt x="23" y="39"/>
                  </a:cubicBezTo>
                  <a:cubicBezTo>
                    <a:pt x="21" y="41"/>
                    <a:pt x="21" y="45"/>
                    <a:pt x="18" y="46"/>
                  </a:cubicBezTo>
                  <a:cubicBezTo>
                    <a:pt x="9" y="36"/>
                    <a:pt x="12" y="20"/>
                    <a:pt x="0" y="12"/>
                  </a:cubicBezTo>
                  <a:cubicBezTo>
                    <a:pt x="0" y="8"/>
                    <a:pt x="0" y="4"/>
                    <a:pt x="0" y="0"/>
                  </a:cubicBezTo>
                  <a:cubicBezTo>
                    <a:pt x="4" y="4"/>
                    <a:pt x="8" y="8"/>
                    <a:pt x="12" y="12"/>
                  </a:cubicBezTo>
                  <a:close/>
                </a:path>
              </a:pathLst>
            </a:custGeom>
            <a:solidFill>
              <a:srgbClr val="52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0" name="Freeform 190">
              <a:extLst>
                <a:ext uri="{FF2B5EF4-FFF2-40B4-BE49-F238E27FC236}">
                  <a16:creationId xmlns:a16="http://schemas.microsoft.com/office/drawing/2014/main" id="{077D8AE1-4D16-4D3F-978C-153E28F43F2F}"/>
                </a:ext>
              </a:extLst>
            </p:cNvPr>
            <p:cNvSpPr>
              <a:spLocks/>
            </p:cNvSpPr>
            <p:nvPr/>
          </p:nvSpPr>
          <p:spPr bwMode="auto">
            <a:xfrm>
              <a:off x="3663950" y="1597026"/>
              <a:ext cx="158750" cy="315913"/>
            </a:xfrm>
            <a:custGeom>
              <a:avLst/>
              <a:gdLst>
                <a:gd name="T0" fmla="*/ 0 w 42"/>
                <a:gd name="T1" fmla="*/ 34 h 84"/>
                <a:gd name="T2" fmla="*/ 5 w 42"/>
                <a:gd name="T3" fmla="*/ 27 h 84"/>
                <a:gd name="T4" fmla="*/ 22 w 42"/>
                <a:gd name="T5" fmla="*/ 52 h 84"/>
                <a:gd name="T6" fmla="*/ 30 w 42"/>
                <a:gd name="T7" fmla="*/ 13 h 84"/>
                <a:gd name="T8" fmla="*/ 35 w 42"/>
                <a:gd name="T9" fmla="*/ 0 h 84"/>
                <a:gd name="T10" fmla="*/ 39 w 42"/>
                <a:gd name="T11" fmla="*/ 12 h 84"/>
                <a:gd name="T12" fmla="*/ 39 w 42"/>
                <a:gd name="T13" fmla="*/ 75 h 84"/>
                <a:gd name="T14" fmla="*/ 39 w 42"/>
                <a:gd name="T15" fmla="*/ 81 h 84"/>
                <a:gd name="T16" fmla="*/ 36 w 42"/>
                <a:gd name="T17" fmla="*/ 84 h 84"/>
                <a:gd name="T18" fmla="*/ 18 w 42"/>
                <a:gd name="T19" fmla="*/ 72 h 84"/>
                <a:gd name="T20" fmla="*/ 15 w 42"/>
                <a:gd name="T21" fmla="*/ 72 h 84"/>
                <a:gd name="T22" fmla="*/ 0 w 42"/>
                <a:gd name="T23" fmla="*/ 3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84">
                  <a:moveTo>
                    <a:pt x="0" y="34"/>
                  </a:moveTo>
                  <a:cubicBezTo>
                    <a:pt x="0" y="30"/>
                    <a:pt x="1" y="27"/>
                    <a:pt x="5" y="27"/>
                  </a:cubicBezTo>
                  <a:cubicBezTo>
                    <a:pt x="8" y="37"/>
                    <a:pt x="15" y="44"/>
                    <a:pt x="22" y="52"/>
                  </a:cubicBezTo>
                  <a:cubicBezTo>
                    <a:pt x="30" y="39"/>
                    <a:pt x="30" y="26"/>
                    <a:pt x="30" y="13"/>
                  </a:cubicBezTo>
                  <a:cubicBezTo>
                    <a:pt x="33" y="9"/>
                    <a:pt x="24" y="0"/>
                    <a:pt x="35" y="0"/>
                  </a:cubicBezTo>
                  <a:cubicBezTo>
                    <a:pt x="37" y="4"/>
                    <a:pt x="38" y="8"/>
                    <a:pt x="39" y="12"/>
                  </a:cubicBezTo>
                  <a:cubicBezTo>
                    <a:pt x="41" y="33"/>
                    <a:pt x="42" y="54"/>
                    <a:pt x="39" y="75"/>
                  </a:cubicBezTo>
                  <a:cubicBezTo>
                    <a:pt x="39" y="77"/>
                    <a:pt x="39" y="79"/>
                    <a:pt x="39" y="81"/>
                  </a:cubicBezTo>
                  <a:cubicBezTo>
                    <a:pt x="38" y="82"/>
                    <a:pt x="37" y="83"/>
                    <a:pt x="36" y="84"/>
                  </a:cubicBezTo>
                  <a:cubicBezTo>
                    <a:pt x="35" y="67"/>
                    <a:pt x="33" y="66"/>
                    <a:pt x="18" y="72"/>
                  </a:cubicBezTo>
                  <a:cubicBezTo>
                    <a:pt x="17" y="73"/>
                    <a:pt x="16" y="73"/>
                    <a:pt x="15" y="72"/>
                  </a:cubicBezTo>
                  <a:cubicBezTo>
                    <a:pt x="12" y="58"/>
                    <a:pt x="2" y="47"/>
                    <a:pt x="0" y="34"/>
                  </a:cubicBezTo>
                  <a:close/>
                </a:path>
              </a:pathLst>
            </a:custGeom>
            <a:solidFill>
              <a:srgbClr val="4532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1" name="Freeform 197">
              <a:extLst>
                <a:ext uri="{FF2B5EF4-FFF2-40B4-BE49-F238E27FC236}">
                  <a16:creationId xmlns:a16="http://schemas.microsoft.com/office/drawing/2014/main" id="{A702C1EE-39C9-481D-B4DD-136FB800E051}"/>
                </a:ext>
              </a:extLst>
            </p:cNvPr>
            <p:cNvSpPr>
              <a:spLocks/>
            </p:cNvSpPr>
            <p:nvPr/>
          </p:nvSpPr>
          <p:spPr bwMode="auto">
            <a:xfrm>
              <a:off x="3968750" y="2490788"/>
              <a:ext cx="173037" cy="368300"/>
            </a:xfrm>
            <a:custGeom>
              <a:avLst/>
              <a:gdLst>
                <a:gd name="T0" fmla="*/ 39 w 46"/>
                <a:gd name="T1" fmla="*/ 8 h 98"/>
                <a:gd name="T2" fmla="*/ 42 w 46"/>
                <a:gd name="T3" fmla="*/ 11 h 98"/>
                <a:gd name="T4" fmla="*/ 46 w 46"/>
                <a:gd name="T5" fmla="*/ 15 h 98"/>
                <a:gd name="T6" fmla="*/ 30 w 46"/>
                <a:gd name="T7" fmla="*/ 65 h 98"/>
                <a:gd name="T8" fmla="*/ 29 w 46"/>
                <a:gd name="T9" fmla="*/ 70 h 98"/>
                <a:gd name="T10" fmla="*/ 21 w 46"/>
                <a:gd name="T11" fmla="*/ 98 h 98"/>
                <a:gd name="T12" fmla="*/ 0 w 46"/>
                <a:gd name="T13" fmla="*/ 83 h 98"/>
                <a:gd name="T14" fmla="*/ 6 w 46"/>
                <a:gd name="T15" fmla="*/ 51 h 98"/>
                <a:gd name="T16" fmla="*/ 6 w 46"/>
                <a:gd name="T17" fmla="*/ 23 h 98"/>
                <a:gd name="T18" fmla="*/ 4 w 46"/>
                <a:gd name="T19" fmla="*/ 12 h 98"/>
                <a:gd name="T20" fmla="*/ 8 w 46"/>
                <a:gd name="T21" fmla="*/ 10 h 98"/>
                <a:gd name="T22" fmla="*/ 18 w 46"/>
                <a:gd name="T23" fmla="*/ 26 h 98"/>
                <a:gd name="T24" fmla="*/ 25 w 46"/>
                <a:gd name="T25" fmla="*/ 11 h 98"/>
                <a:gd name="T26" fmla="*/ 39 w 46"/>
                <a:gd name="T27" fmla="*/ 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 h="98">
                  <a:moveTo>
                    <a:pt x="39" y="8"/>
                  </a:moveTo>
                  <a:cubicBezTo>
                    <a:pt x="40" y="9"/>
                    <a:pt x="41" y="10"/>
                    <a:pt x="42" y="11"/>
                  </a:cubicBezTo>
                  <a:cubicBezTo>
                    <a:pt x="45" y="11"/>
                    <a:pt x="46" y="13"/>
                    <a:pt x="46" y="15"/>
                  </a:cubicBezTo>
                  <a:cubicBezTo>
                    <a:pt x="36" y="30"/>
                    <a:pt x="33" y="48"/>
                    <a:pt x="30" y="65"/>
                  </a:cubicBezTo>
                  <a:cubicBezTo>
                    <a:pt x="30" y="67"/>
                    <a:pt x="30" y="68"/>
                    <a:pt x="29" y="70"/>
                  </a:cubicBezTo>
                  <a:cubicBezTo>
                    <a:pt x="26" y="79"/>
                    <a:pt x="29" y="90"/>
                    <a:pt x="21" y="98"/>
                  </a:cubicBezTo>
                  <a:cubicBezTo>
                    <a:pt x="16" y="90"/>
                    <a:pt x="9" y="85"/>
                    <a:pt x="0" y="83"/>
                  </a:cubicBezTo>
                  <a:cubicBezTo>
                    <a:pt x="2" y="72"/>
                    <a:pt x="4" y="61"/>
                    <a:pt x="6" y="51"/>
                  </a:cubicBezTo>
                  <a:cubicBezTo>
                    <a:pt x="9" y="41"/>
                    <a:pt x="8" y="32"/>
                    <a:pt x="6" y="23"/>
                  </a:cubicBezTo>
                  <a:cubicBezTo>
                    <a:pt x="3" y="20"/>
                    <a:pt x="3" y="16"/>
                    <a:pt x="4" y="12"/>
                  </a:cubicBezTo>
                  <a:cubicBezTo>
                    <a:pt x="5" y="11"/>
                    <a:pt x="6" y="10"/>
                    <a:pt x="8" y="10"/>
                  </a:cubicBezTo>
                  <a:cubicBezTo>
                    <a:pt x="15" y="13"/>
                    <a:pt x="14" y="21"/>
                    <a:pt x="18" y="26"/>
                  </a:cubicBezTo>
                  <a:cubicBezTo>
                    <a:pt x="22" y="21"/>
                    <a:pt x="22" y="15"/>
                    <a:pt x="25" y="11"/>
                  </a:cubicBezTo>
                  <a:cubicBezTo>
                    <a:pt x="29" y="7"/>
                    <a:pt x="33" y="0"/>
                    <a:pt x="39" y="8"/>
                  </a:cubicBezTo>
                  <a:close/>
                </a:path>
              </a:pathLst>
            </a:custGeom>
            <a:solidFill>
              <a:srgbClr val="4339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2" name="Freeform 208">
              <a:extLst>
                <a:ext uri="{FF2B5EF4-FFF2-40B4-BE49-F238E27FC236}">
                  <a16:creationId xmlns:a16="http://schemas.microsoft.com/office/drawing/2014/main" id="{BA52E360-EE8C-44F2-AC48-01841DB0CCA2}"/>
                </a:ext>
              </a:extLst>
            </p:cNvPr>
            <p:cNvSpPr>
              <a:spLocks/>
            </p:cNvSpPr>
            <p:nvPr/>
          </p:nvSpPr>
          <p:spPr bwMode="auto">
            <a:xfrm>
              <a:off x="3573463" y="1833563"/>
              <a:ext cx="139700" cy="228600"/>
            </a:xfrm>
            <a:custGeom>
              <a:avLst/>
              <a:gdLst>
                <a:gd name="T0" fmla="*/ 21 w 37"/>
                <a:gd name="T1" fmla="*/ 12 h 61"/>
                <a:gd name="T2" fmla="*/ 35 w 37"/>
                <a:gd name="T3" fmla="*/ 51 h 61"/>
                <a:gd name="T4" fmla="*/ 27 w 37"/>
                <a:gd name="T5" fmla="*/ 56 h 61"/>
                <a:gd name="T6" fmla="*/ 0 w 37"/>
                <a:gd name="T7" fmla="*/ 15 h 61"/>
                <a:gd name="T8" fmla="*/ 21 w 37"/>
                <a:gd name="T9" fmla="*/ 12 h 61"/>
              </a:gdLst>
              <a:ahLst/>
              <a:cxnLst>
                <a:cxn ang="0">
                  <a:pos x="T0" y="T1"/>
                </a:cxn>
                <a:cxn ang="0">
                  <a:pos x="T2" y="T3"/>
                </a:cxn>
                <a:cxn ang="0">
                  <a:pos x="T4" y="T5"/>
                </a:cxn>
                <a:cxn ang="0">
                  <a:pos x="T6" y="T7"/>
                </a:cxn>
                <a:cxn ang="0">
                  <a:pos x="T8" y="T9"/>
                </a:cxn>
              </a:cxnLst>
              <a:rect l="0" t="0" r="r" b="b"/>
              <a:pathLst>
                <a:path w="37" h="61">
                  <a:moveTo>
                    <a:pt x="21" y="12"/>
                  </a:moveTo>
                  <a:cubicBezTo>
                    <a:pt x="26" y="25"/>
                    <a:pt x="30" y="38"/>
                    <a:pt x="35" y="51"/>
                  </a:cubicBezTo>
                  <a:cubicBezTo>
                    <a:pt x="37" y="59"/>
                    <a:pt x="35" y="61"/>
                    <a:pt x="27" y="56"/>
                  </a:cubicBezTo>
                  <a:cubicBezTo>
                    <a:pt x="17" y="43"/>
                    <a:pt x="2" y="33"/>
                    <a:pt x="0" y="15"/>
                  </a:cubicBezTo>
                  <a:cubicBezTo>
                    <a:pt x="2" y="1"/>
                    <a:pt x="6" y="0"/>
                    <a:pt x="21" y="12"/>
                  </a:cubicBezTo>
                  <a:close/>
                </a:path>
              </a:pathLst>
            </a:custGeom>
            <a:solidFill>
              <a:srgbClr val="116E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3" name="Freeform 213">
              <a:extLst>
                <a:ext uri="{FF2B5EF4-FFF2-40B4-BE49-F238E27FC236}">
                  <a16:creationId xmlns:a16="http://schemas.microsoft.com/office/drawing/2014/main" id="{63EDDF4D-6F39-48CD-9444-3B4AC20D0A88}"/>
                </a:ext>
              </a:extLst>
            </p:cNvPr>
            <p:cNvSpPr>
              <a:spLocks/>
            </p:cNvSpPr>
            <p:nvPr/>
          </p:nvSpPr>
          <p:spPr bwMode="auto">
            <a:xfrm>
              <a:off x="3878263" y="1976438"/>
              <a:ext cx="109537" cy="82550"/>
            </a:xfrm>
            <a:custGeom>
              <a:avLst/>
              <a:gdLst>
                <a:gd name="T0" fmla="*/ 27 w 29"/>
                <a:gd name="T1" fmla="*/ 10 h 22"/>
                <a:gd name="T2" fmla="*/ 9 w 29"/>
                <a:gd name="T3" fmla="*/ 22 h 22"/>
                <a:gd name="T4" fmla="*/ 0 w 29"/>
                <a:gd name="T5" fmla="*/ 22 h 22"/>
                <a:gd name="T6" fmla="*/ 18 w 29"/>
                <a:gd name="T7" fmla="*/ 4 h 22"/>
                <a:gd name="T8" fmla="*/ 27 w 29"/>
                <a:gd name="T9" fmla="*/ 10 h 22"/>
              </a:gdLst>
              <a:ahLst/>
              <a:cxnLst>
                <a:cxn ang="0">
                  <a:pos x="T0" y="T1"/>
                </a:cxn>
                <a:cxn ang="0">
                  <a:pos x="T2" y="T3"/>
                </a:cxn>
                <a:cxn ang="0">
                  <a:pos x="T4" y="T5"/>
                </a:cxn>
                <a:cxn ang="0">
                  <a:pos x="T6" y="T7"/>
                </a:cxn>
                <a:cxn ang="0">
                  <a:pos x="T8" y="T9"/>
                </a:cxn>
              </a:cxnLst>
              <a:rect l="0" t="0" r="r" b="b"/>
              <a:pathLst>
                <a:path w="29" h="22">
                  <a:moveTo>
                    <a:pt x="27" y="10"/>
                  </a:moveTo>
                  <a:cubicBezTo>
                    <a:pt x="19" y="11"/>
                    <a:pt x="16" y="20"/>
                    <a:pt x="9" y="22"/>
                  </a:cubicBezTo>
                  <a:cubicBezTo>
                    <a:pt x="6" y="22"/>
                    <a:pt x="3" y="22"/>
                    <a:pt x="0" y="22"/>
                  </a:cubicBezTo>
                  <a:cubicBezTo>
                    <a:pt x="6" y="16"/>
                    <a:pt x="12" y="10"/>
                    <a:pt x="18" y="4"/>
                  </a:cubicBezTo>
                  <a:cubicBezTo>
                    <a:pt x="24" y="1"/>
                    <a:pt x="29" y="0"/>
                    <a:pt x="27" y="10"/>
                  </a:cubicBezTo>
                  <a:close/>
                </a:path>
              </a:pathLst>
            </a:custGeom>
            <a:solidFill>
              <a:srgbClr val="4348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4" name="Freeform 215">
              <a:extLst>
                <a:ext uri="{FF2B5EF4-FFF2-40B4-BE49-F238E27FC236}">
                  <a16:creationId xmlns:a16="http://schemas.microsoft.com/office/drawing/2014/main" id="{DF938CB9-950F-409E-B129-FE426145C9DB}"/>
                </a:ext>
              </a:extLst>
            </p:cNvPr>
            <p:cNvSpPr>
              <a:spLocks/>
            </p:cNvSpPr>
            <p:nvPr/>
          </p:nvSpPr>
          <p:spPr bwMode="auto">
            <a:xfrm>
              <a:off x="4089400" y="2055813"/>
              <a:ext cx="217487" cy="195263"/>
            </a:xfrm>
            <a:custGeom>
              <a:avLst/>
              <a:gdLst>
                <a:gd name="T0" fmla="*/ 16 w 58"/>
                <a:gd name="T1" fmla="*/ 49 h 52"/>
                <a:gd name="T2" fmla="*/ 7 w 58"/>
                <a:gd name="T3" fmla="*/ 28 h 52"/>
                <a:gd name="T4" fmla="*/ 6 w 58"/>
                <a:gd name="T5" fmla="*/ 12 h 52"/>
                <a:gd name="T6" fmla="*/ 7 w 58"/>
                <a:gd name="T7" fmla="*/ 3 h 52"/>
                <a:gd name="T8" fmla="*/ 14 w 58"/>
                <a:gd name="T9" fmla="*/ 9 h 52"/>
                <a:gd name="T10" fmla="*/ 19 w 58"/>
                <a:gd name="T11" fmla="*/ 16 h 52"/>
                <a:gd name="T12" fmla="*/ 21 w 58"/>
                <a:gd name="T13" fmla="*/ 19 h 52"/>
                <a:gd name="T14" fmla="*/ 31 w 58"/>
                <a:gd name="T15" fmla="*/ 28 h 52"/>
                <a:gd name="T16" fmla="*/ 58 w 58"/>
                <a:gd name="T17" fmla="*/ 22 h 52"/>
                <a:gd name="T18" fmla="*/ 58 w 58"/>
                <a:gd name="T19" fmla="*/ 23 h 52"/>
                <a:gd name="T20" fmla="*/ 57 w 58"/>
                <a:gd name="T21" fmla="*/ 25 h 52"/>
                <a:gd name="T22" fmla="*/ 49 w 58"/>
                <a:gd name="T23" fmla="*/ 37 h 52"/>
                <a:gd name="T24" fmla="*/ 19 w 58"/>
                <a:gd name="T25" fmla="*/ 49 h 52"/>
                <a:gd name="T26" fmla="*/ 16 w 58"/>
                <a:gd name="T27" fmla="*/ 4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 h="52">
                  <a:moveTo>
                    <a:pt x="16" y="49"/>
                  </a:moveTo>
                  <a:cubicBezTo>
                    <a:pt x="11" y="43"/>
                    <a:pt x="7" y="36"/>
                    <a:pt x="7" y="28"/>
                  </a:cubicBezTo>
                  <a:cubicBezTo>
                    <a:pt x="6" y="23"/>
                    <a:pt x="7" y="17"/>
                    <a:pt x="6" y="12"/>
                  </a:cubicBezTo>
                  <a:cubicBezTo>
                    <a:pt x="5" y="9"/>
                    <a:pt x="0" y="5"/>
                    <a:pt x="7" y="3"/>
                  </a:cubicBezTo>
                  <a:cubicBezTo>
                    <a:pt x="13" y="0"/>
                    <a:pt x="12" y="6"/>
                    <a:pt x="14" y="9"/>
                  </a:cubicBezTo>
                  <a:cubicBezTo>
                    <a:pt x="16" y="11"/>
                    <a:pt x="17" y="14"/>
                    <a:pt x="19" y="16"/>
                  </a:cubicBezTo>
                  <a:cubicBezTo>
                    <a:pt x="20" y="17"/>
                    <a:pt x="21" y="18"/>
                    <a:pt x="21" y="19"/>
                  </a:cubicBezTo>
                  <a:cubicBezTo>
                    <a:pt x="26" y="21"/>
                    <a:pt x="16" y="37"/>
                    <a:pt x="31" y="28"/>
                  </a:cubicBezTo>
                  <a:cubicBezTo>
                    <a:pt x="39" y="22"/>
                    <a:pt x="48" y="20"/>
                    <a:pt x="58" y="22"/>
                  </a:cubicBezTo>
                  <a:cubicBezTo>
                    <a:pt x="58" y="22"/>
                    <a:pt x="58" y="23"/>
                    <a:pt x="58" y="23"/>
                  </a:cubicBezTo>
                  <a:cubicBezTo>
                    <a:pt x="58" y="24"/>
                    <a:pt x="57" y="24"/>
                    <a:pt x="57" y="25"/>
                  </a:cubicBezTo>
                  <a:cubicBezTo>
                    <a:pt x="55" y="29"/>
                    <a:pt x="52" y="33"/>
                    <a:pt x="49" y="37"/>
                  </a:cubicBezTo>
                  <a:cubicBezTo>
                    <a:pt x="40" y="44"/>
                    <a:pt x="32" y="52"/>
                    <a:pt x="19" y="49"/>
                  </a:cubicBezTo>
                  <a:cubicBezTo>
                    <a:pt x="18" y="50"/>
                    <a:pt x="17" y="50"/>
                    <a:pt x="16" y="49"/>
                  </a:cubicBezTo>
                  <a:close/>
                </a:path>
              </a:pathLst>
            </a:custGeom>
            <a:solidFill>
              <a:srgbClr val="106E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5" name="Freeform 216">
              <a:extLst>
                <a:ext uri="{FF2B5EF4-FFF2-40B4-BE49-F238E27FC236}">
                  <a16:creationId xmlns:a16="http://schemas.microsoft.com/office/drawing/2014/main" id="{CE8CEFA1-EFE0-4416-9F25-F5F6F8000042}"/>
                </a:ext>
              </a:extLst>
            </p:cNvPr>
            <p:cNvSpPr>
              <a:spLocks/>
            </p:cNvSpPr>
            <p:nvPr/>
          </p:nvSpPr>
          <p:spPr bwMode="auto">
            <a:xfrm>
              <a:off x="4125913" y="2419351"/>
              <a:ext cx="169862" cy="131763"/>
            </a:xfrm>
            <a:custGeom>
              <a:avLst/>
              <a:gdLst>
                <a:gd name="T0" fmla="*/ 3 w 45"/>
                <a:gd name="T1" fmla="*/ 33 h 35"/>
                <a:gd name="T2" fmla="*/ 0 w 45"/>
                <a:gd name="T3" fmla="*/ 30 h 35"/>
                <a:gd name="T4" fmla="*/ 34 w 45"/>
                <a:gd name="T5" fmla="*/ 4 h 35"/>
                <a:gd name="T6" fmla="*/ 45 w 45"/>
                <a:gd name="T7" fmla="*/ 9 h 35"/>
                <a:gd name="T8" fmla="*/ 24 w 45"/>
                <a:gd name="T9" fmla="*/ 27 h 35"/>
                <a:gd name="T10" fmla="*/ 18 w 45"/>
                <a:gd name="T11" fmla="*/ 30 h 35"/>
                <a:gd name="T12" fmla="*/ 9 w 45"/>
                <a:gd name="T13" fmla="*/ 33 h 35"/>
                <a:gd name="T14" fmla="*/ 3 w 45"/>
                <a:gd name="T15" fmla="*/ 33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35">
                  <a:moveTo>
                    <a:pt x="3" y="33"/>
                  </a:moveTo>
                  <a:cubicBezTo>
                    <a:pt x="2" y="32"/>
                    <a:pt x="1" y="31"/>
                    <a:pt x="0" y="30"/>
                  </a:cubicBezTo>
                  <a:cubicBezTo>
                    <a:pt x="9" y="17"/>
                    <a:pt x="20" y="9"/>
                    <a:pt x="34" y="4"/>
                  </a:cubicBezTo>
                  <a:cubicBezTo>
                    <a:pt x="39" y="2"/>
                    <a:pt x="44" y="0"/>
                    <a:pt x="45" y="9"/>
                  </a:cubicBezTo>
                  <a:cubicBezTo>
                    <a:pt x="39" y="17"/>
                    <a:pt x="33" y="23"/>
                    <a:pt x="24" y="27"/>
                  </a:cubicBezTo>
                  <a:cubicBezTo>
                    <a:pt x="23" y="29"/>
                    <a:pt x="20" y="28"/>
                    <a:pt x="18" y="30"/>
                  </a:cubicBezTo>
                  <a:cubicBezTo>
                    <a:pt x="15" y="31"/>
                    <a:pt x="12" y="32"/>
                    <a:pt x="9" y="33"/>
                  </a:cubicBezTo>
                  <a:cubicBezTo>
                    <a:pt x="7" y="35"/>
                    <a:pt x="5" y="35"/>
                    <a:pt x="3" y="33"/>
                  </a:cubicBezTo>
                  <a:close/>
                </a:path>
              </a:pathLst>
            </a:custGeom>
            <a:solidFill>
              <a:srgbClr val="1880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6" name="Freeform 217">
              <a:extLst>
                <a:ext uri="{FF2B5EF4-FFF2-40B4-BE49-F238E27FC236}">
                  <a16:creationId xmlns:a16="http://schemas.microsoft.com/office/drawing/2014/main" id="{C88E9C1B-A5E1-4CEC-9B78-E1CEE92870C7}"/>
                </a:ext>
              </a:extLst>
            </p:cNvPr>
            <p:cNvSpPr>
              <a:spLocks/>
            </p:cNvSpPr>
            <p:nvPr/>
          </p:nvSpPr>
          <p:spPr bwMode="auto">
            <a:xfrm>
              <a:off x="4059238" y="2239963"/>
              <a:ext cx="101600" cy="292100"/>
            </a:xfrm>
            <a:custGeom>
              <a:avLst/>
              <a:gdLst>
                <a:gd name="T0" fmla="*/ 24 w 27"/>
                <a:gd name="T1" fmla="*/ 0 h 78"/>
                <a:gd name="T2" fmla="*/ 27 w 27"/>
                <a:gd name="T3" fmla="*/ 0 h 78"/>
                <a:gd name="T4" fmla="*/ 15 w 27"/>
                <a:gd name="T5" fmla="*/ 75 h 78"/>
                <a:gd name="T6" fmla="*/ 3 w 27"/>
                <a:gd name="T7" fmla="*/ 78 h 78"/>
                <a:gd name="T8" fmla="*/ 1 w 27"/>
                <a:gd name="T9" fmla="*/ 70 h 78"/>
                <a:gd name="T10" fmla="*/ 3 w 27"/>
                <a:gd name="T11" fmla="*/ 66 h 78"/>
                <a:gd name="T12" fmla="*/ 21 w 27"/>
                <a:gd name="T13" fmla="*/ 9 h 78"/>
                <a:gd name="T14" fmla="*/ 24 w 27"/>
                <a:gd name="T15" fmla="*/ 0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78">
                  <a:moveTo>
                    <a:pt x="24" y="0"/>
                  </a:moveTo>
                  <a:cubicBezTo>
                    <a:pt x="25" y="0"/>
                    <a:pt x="26" y="0"/>
                    <a:pt x="27" y="0"/>
                  </a:cubicBezTo>
                  <a:cubicBezTo>
                    <a:pt x="23" y="25"/>
                    <a:pt x="19" y="50"/>
                    <a:pt x="15" y="75"/>
                  </a:cubicBezTo>
                  <a:cubicBezTo>
                    <a:pt x="9" y="71"/>
                    <a:pt x="7" y="76"/>
                    <a:pt x="3" y="78"/>
                  </a:cubicBezTo>
                  <a:cubicBezTo>
                    <a:pt x="0" y="76"/>
                    <a:pt x="0" y="73"/>
                    <a:pt x="1" y="70"/>
                  </a:cubicBezTo>
                  <a:cubicBezTo>
                    <a:pt x="1" y="69"/>
                    <a:pt x="2" y="67"/>
                    <a:pt x="3" y="66"/>
                  </a:cubicBezTo>
                  <a:cubicBezTo>
                    <a:pt x="15" y="49"/>
                    <a:pt x="16" y="29"/>
                    <a:pt x="21" y="9"/>
                  </a:cubicBezTo>
                  <a:cubicBezTo>
                    <a:pt x="22" y="6"/>
                    <a:pt x="21" y="2"/>
                    <a:pt x="24" y="0"/>
                  </a:cubicBezTo>
                  <a:close/>
                </a:path>
              </a:pathLst>
            </a:custGeom>
            <a:solidFill>
              <a:srgbClr val="616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7" name="Freeform 223">
              <a:extLst>
                <a:ext uri="{FF2B5EF4-FFF2-40B4-BE49-F238E27FC236}">
                  <a16:creationId xmlns:a16="http://schemas.microsoft.com/office/drawing/2014/main" id="{40CCAFEE-1BFD-4712-97A0-19F12CDF5608}"/>
                </a:ext>
              </a:extLst>
            </p:cNvPr>
            <p:cNvSpPr>
              <a:spLocks/>
            </p:cNvSpPr>
            <p:nvPr/>
          </p:nvSpPr>
          <p:spPr bwMode="auto">
            <a:xfrm>
              <a:off x="3810000" y="1643063"/>
              <a:ext cx="19050" cy="236538"/>
            </a:xfrm>
            <a:custGeom>
              <a:avLst/>
              <a:gdLst>
                <a:gd name="T0" fmla="*/ 0 w 5"/>
                <a:gd name="T1" fmla="*/ 63 h 63"/>
                <a:gd name="T2" fmla="*/ 0 w 5"/>
                <a:gd name="T3" fmla="*/ 0 h 63"/>
                <a:gd name="T4" fmla="*/ 0 w 5"/>
                <a:gd name="T5" fmla="*/ 63 h 63"/>
              </a:gdLst>
              <a:ahLst/>
              <a:cxnLst>
                <a:cxn ang="0">
                  <a:pos x="T0" y="T1"/>
                </a:cxn>
                <a:cxn ang="0">
                  <a:pos x="T2" y="T3"/>
                </a:cxn>
                <a:cxn ang="0">
                  <a:pos x="T4" y="T5"/>
                </a:cxn>
              </a:cxnLst>
              <a:rect l="0" t="0" r="r" b="b"/>
              <a:pathLst>
                <a:path w="5" h="63">
                  <a:moveTo>
                    <a:pt x="0" y="63"/>
                  </a:moveTo>
                  <a:cubicBezTo>
                    <a:pt x="0" y="42"/>
                    <a:pt x="0" y="21"/>
                    <a:pt x="0" y="0"/>
                  </a:cubicBezTo>
                  <a:cubicBezTo>
                    <a:pt x="5" y="21"/>
                    <a:pt x="5" y="42"/>
                    <a:pt x="0" y="63"/>
                  </a:cubicBezTo>
                  <a:close/>
                </a:path>
              </a:pathLst>
            </a:custGeom>
            <a:solidFill>
              <a:srgbClr val="7597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8" name="Freeform 224">
              <a:extLst>
                <a:ext uri="{FF2B5EF4-FFF2-40B4-BE49-F238E27FC236}">
                  <a16:creationId xmlns:a16="http://schemas.microsoft.com/office/drawing/2014/main" id="{F32FC69F-8170-4FB0-B6F9-DF55BF677EC8}"/>
                </a:ext>
              </a:extLst>
            </p:cNvPr>
            <p:cNvSpPr>
              <a:spLocks/>
            </p:cNvSpPr>
            <p:nvPr/>
          </p:nvSpPr>
          <p:spPr bwMode="auto">
            <a:xfrm>
              <a:off x="3935413" y="1811338"/>
              <a:ext cx="153987" cy="236538"/>
            </a:xfrm>
            <a:custGeom>
              <a:avLst/>
              <a:gdLst>
                <a:gd name="T0" fmla="*/ 12 w 41"/>
                <a:gd name="T1" fmla="*/ 54 h 63"/>
                <a:gd name="T2" fmla="*/ 3 w 41"/>
                <a:gd name="T3" fmla="*/ 48 h 63"/>
                <a:gd name="T4" fmla="*/ 0 w 41"/>
                <a:gd name="T5" fmla="*/ 45 h 63"/>
                <a:gd name="T6" fmla="*/ 38 w 41"/>
                <a:gd name="T7" fmla="*/ 0 h 63"/>
                <a:gd name="T8" fmla="*/ 16 w 41"/>
                <a:gd name="T9" fmla="*/ 43 h 63"/>
                <a:gd name="T10" fmla="*/ 33 w 41"/>
                <a:gd name="T11" fmla="*/ 60 h 63"/>
                <a:gd name="T12" fmla="*/ 12 w 41"/>
                <a:gd name="T13" fmla="*/ 54 h 63"/>
              </a:gdLst>
              <a:ahLst/>
              <a:cxnLst>
                <a:cxn ang="0">
                  <a:pos x="T0" y="T1"/>
                </a:cxn>
                <a:cxn ang="0">
                  <a:pos x="T2" y="T3"/>
                </a:cxn>
                <a:cxn ang="0">
                  <a:pos x="T4" y="T5"/>
                </a:cxn>
                <a:cxn ang="0">
                  <a:pos x="T6" y="T7"/>
                </a:cxn>
                <a:cxn ang="0">
                  <a:pos x="T8" y="T9"/>
                </a:cxn>
                <a:cxn ang="0">
                  <a:pos x="T10" y="T11"/>
                </a:cxn>
                <a:cxn ang="0">
                  <a:pos x="T12" y="T13"/>
                </a:cxn>
              </a:cxnLst>
              <a:rect l="0" t="0" r="r" b="b"/>
              <a:pathLst>
                <a:path w="41" h="63">
                  <a:moveTo>
                    <a:pt x="12" y="54"/>
                  </a:moveTo>
                  <a:cubicBezTo>
                    <a:pt x="12" y="48"/>
                    <a:pt x="7" y="48"/>
                    <a:pt x="3" y="48"/>
                  </a:cubicBezTo>
                  <a:cubicBezTo>
                    <a:pt x="2" y="47"/>
                    <a:pt x="1" y="46"/>
                    <a:pt x="0" y="45"/>
                  </a:cubicBezTo>
                  <a:cubicBezTo>
                    <a:pt x="6" y="25"/>
                    <a:pt x="17" y="10"/>
                    <a:pt x="38" y="0"/>
                  </a:cubicBezTo>
                  <a:cubicBezTo>
                    <a:pt x="38" y="19"/>
                    <a:pt x="27" y="31"/>
                    <a:pt x="16" y="43"/>
                  </a:cubicBezTo>
                  <a:cubicBezTo>
                    <a:pt x="41" y="47"/>
                    <a:pt x="41" y="47"/>
                    <a:pt x="33" y="60"/>
                  </a:cubicBezTo>
                  <a:cubicBezTo>
                    <a:pt x="25" y="63"/>
                    <a:pt x="18" y="60"/>
                    <a:pt x="12" y="54"/>
                  </a:cubicBezTo>
                  <a:close/>
                </a:path>
              </a:pathLst>
            </a:custGeom>
            <a:solidFill>
              <a:srgbClr val="1365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9" name="Freeform 228">
              <a:extLst>
                <a:ext uri="{FF2B5EF4-FFF2-40B4-BE49-F238E27FC236}">
                  <a16:creationId xmlns:a16="http://schemas.microsoft.com/office/drawing/2014/main" id="{620B7C4C-4B3E-4764-A3F7-BDA9AD8C5208}"/>
                </a:ext>
              </a:extLst>
            </p:cNvPr>
            <p:cNvSpPr>
              <a:spLocks/>
            </p:cNvSpPr>
            <p:nvPr/>
          </p:nvSpPr>
          <p:spPr bwMode="auto">
            <a:xfrm>
              <a:off x="3916363" y="2413001"/>
              <a:ext cx="153987" cy="119063"/>
            </a:xfrm>
            <a:custGeom>
              <a:avLst/>
              <a:gdLst>
                <a:gd name="T0" fmla="*/ 41 w 41"/>
                <a:gd name="T1" fmla="*/ 20 h 32"/>
                <a:gd name="T2" fmla="*/ 41 w 41"/>
                <a:gd name="T3" fmla="*/ 22 h 32"/>
                <a:gd name="T4" fmla="*/ 23 w 41"/>
                <a:gd name="T5" fmla="*/ 32 h 32"/>
                <a:gd name="T6" fmla="*/ 20 w 41"/>
                <a:gd name="T7" fmla="*/ 32 h 32"/>
                <a:gd name="T8" fmla="*/ 3 w 41"/>
                <a:gd name="T9" fmla="*/ 11 h 32"/>
                <a:gd name="T10" fmla="*/ 4 w 41"/>
                <a:gd name="T11" fmla="*/ 1 h 32"/>
                <a:gd name="T12" fmla="*/ 13 w 41"/>
                <a:gd name="T13" fmla="*/ 5 h 32"/>
                <a:gd name="T14" fmla="*/ 35 w 41"/>
                <a:gd name="T15" fmla="*/ 12 h 32"/>
                <a:gd name="T16" fmla="*/ 41 w 41"/>
                <a:gd name="T17" fmla="*/ 2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32">
                  <a:moveTo>
                    <a:pt x="41" y="20"/>
                  </a:moveTo>
                  <a:cubicBezTo>
                    <a:pt x="41" y="21"/>
                    <a:pt x="41" y="22"/>
                    <a:pt x="41" y="22"/>
                  </a:cubicBezTo>
                  <a:cubicBezTo>
                    <a:pt x="36" y="29"/>
                    <a:pt x="30" y="32"/>
                    <a:pt x="23" y="32"/>
                  </a:cubicBezTo>
                  <a:cubicBezTo>
                    <a:pt x="22" y="32"/>
                    <a:pt x="21" y="32"/>
                    <a:pt x="20" y="32"/>
                  </a:cubicBezTo>
                  <a:cubicBezTo>
                    <a:pt x="13" y="27"/>
                    <a:pt x="9" y="17"/>
                    <a:pt x="3" y="11"/>
                  </a:cubicBezTo>
                  <a:cubicBezTo>
                    <a:pt x="2" y="7"/>
                    <a:pt x="0" y="3"/>
                    <a:pt x="4" y="1"/>
                  </a:cubicBezTo>
                  <a:cubicBezTo>
                    <a:pt x="7" y="0"/>
                    <a:pt x="10" y="3"/>
                    <a:pt x="13" y="5"/>
                  </a:cubicBezTo>
                  <a:cubicBezTo>
                    <a:pt x="19" y="10"/>
                    <a:pt x="22" y="23"/>
                    <a:pt x="35" y="12"/>
                  </a:cubicBezTo>
                  <a:cubicBezTo>
                    <a:pt x="40" y="8"/>
                    <a:pt x="40" y="16"/>
                    <a:pt x="41" y="20"/>
                  </a:cubicBezTo>
                  <a:close/>
                </a:path>
              </a:pathLst>
            </a:custGeom>
            <a:solidFill>
              <a:srgbClr val="1571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120" name="PA_库_组合 129">
            <a:extLst>
              <a:ext uri="{FF2B5EF4-FFF2-40B4-BE49-F238E27FC236}">
                <a16:creationId xmlns:a16="http://schemas.microsoft.com/office/drawing/2014/main" id="{369E6F09-752C-4A70-B733-524C14593F55}"/>
              </a:ext>
            </a:extLst>
          </p:cNvPr>
          <p:cNvGrpSpPr/>
          <p:nvPr>
            <p:custDataLst>
              <p:tags r:id="rId4"/>
            </p:custDataLst>
          </p:nvPr>
        </p:nvGrpSpPr>
        <p:grpSpPr>
          <a:xfrm>
            <a:off x="4288477" y="7428882"/>
            <a:ext cx="1421847" cy="2762112"/>
            <a:chOff x="5400675" y="1236663"/>
            <a:chExt cx="968375" cy="1881188"/>
          </a:xfrm>
        </p:grpSpPr>
        <p:sp>
          <p:nvSpPr>
            <p:cNvPr id="121" name="Freeform 33">
              <a:extLst>
                <a:ext uri="{FF2B5EF4-FFF2-40B4-BE49-F238E27FC236}">
                  <a16:creationId xmlns:a16="http://schemas.microsoft.com/office/drawing/2014/main" id="{8698C650-B738-4D33-A11A-3AC30CEE28E5}"/>
                </a:ext>
              </a:extLst>
            </p:cNvPr>
            <p:cNvSpPr>
              <a:spLocks/>
            </p:cNvSpPr>
            <p:nvPr/>
          </p:nvSpPr>
          <p:spPr bwMode="auto">
            <a:xfrm>
              <a:off x="6132513" y="1973263"/>
              <a:ext cx="134937" cy="242888"/>
            </a:xfrm>
            <a:custGeom>
              <a:avLst/>
              <a:gdLst>
                <a:gd name="T0" fmla="*/ 15 w 36"/>
                <a:gd name="T1" fmla="*/ 65 h 65"/>
                <a:gd name="T2" fmla="*/ 4 w 36"/>
                <a:gd name="T3" fmla="*/ 35 h 65"/>
                <a:gd name="T4" fmla="*/ 5 w 36"/>
                <a:gd name="T5" fmla="*/ 32 h 65"/>
                <a:gd name="T6" fmla="*/ 23 w 36"/>
                <a:gd name="T7" fmla="*/ 0 h 65"/>
                <a:gd name="T8" fmla="*/ 15 w 36"/>
                <a:gd name="T9" fmla="*/ 65 h 65"/>
              </a:gdLst>
              <a:ahLst/>
              <a:cxnLst>
                <a:cxn ang="0">
                  <a:pos x="T0" y="T1"/>
                </a:cxn>
                <a:cxn ang="0">
                  <a:pos x="T2" y="T3"/>
                </a:cxn>
                <a:cxn ang="0">
                  <a:pos x="T4" y="T5"/>
                </a:cxn>
                <a:cxn ang="0">
                  <a:pos x="T6" y="T7"/>
                </a:cxn>
                <a:cxn ang="0">
                  <a:pos x="T8" y="T9"/>
                </a:cxn>
              </a:cxnLst>
              <a:rect l="0" t="0" r="r" b="b"/>
              <a:pathLst>
                <a:path w="36" h="65">
                  <a:moveTo>
                    <a:pt x="15" y="65"/>
                  </a:moveTo>
                  <a:cubicBezTo>
                    <a:pt x="0" y="60"/>
                    <a:pt x="4" y="47"/>
                    <a:pt x="4" y="35"/>
                  </a:cubicBezTo>
                  <a:cubicBezTo>
                    <a:pt x="4" y="34"/>
                    <a:pt x="5" y="33"/>
                    <a:pt x="5" y="32"/>
                  </a:cubicBezTo>
                  <a:cubicBezTo>
                    <a:pt x="8" y="19"/>
                    <a:pt x="15" y="9"/>
                    <a:pt x="23" y="0"/>
                  </a:cubicBezTo>
                  <a:cubicBezTo>
                    <a:pt x="36" y="17"/>
                    <a:pt x="33" y="37"/>
                    <a:pt x="15" y="65"/>
                  </a:cubicBezTo>
                  <a:close/>
                </a:path>
              </a:pathLst>
            </a:custGeom>
            <a:solidFill>
              <a:srgbClr val="1074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 name="Freeform 34">
              <a:extLst>
                <a:ext uri="{FF2B5EF4-FFF2-40B4-BE49-F238E27FC236}">
                  <a16:creationId xmlns:a16="http://schemas.microsoft.com/office/drawing/2014/main" id="{D1DC2451-541F-43C6-8FEE-501911A2519B}"/>
                </a:ext>
              </a:extLst>
            </p:cNvPr>
            <p:cNvSpPr>
              <a:spLocks/>
            </p:cNvSpPr>
            <p:nvPr/>
          </p:nvSpPr>
          <p:spPr bwMode="auto">
            <a:xfrm>
              <a:off x="6110288" y="1236663"/>
              <a:ext cx="258762" cy="146050"/>
            </a:xfrm>
            <a:custGeom>
              <a:avLst/>
              <a:gdLst>
                <a:gd name="T0" fmla="*/ 12 w 69"/>
                <a:gd name="T1" fmla="*/ 36 h 39"/>
                <a:gd name="T2" fmla="*/ 15 w 69"/>
                <a:gd name="T3" fmla="*/ 0 h 39"/>
                <a:gd name="T4" fmla="*/ 17 w 69"/>
                <a:gd name="T5" fmla="*/ 33 h 39"/>
                <a:gd name="T6" fmla="*/ 69 w 69"/>
                <a:gd name="T7" fmla="*/ 13 h 39"/>
                <a:gd name="T8" fmla="*/ 34 w 69"/>
                <a:gd name="T9" fmla="*/ 37 h 39"/>
                <a:gd name="T10" fmla="*/ 15 w 69"/>
                <a:gd name="T11" fmla="*/ 39 h 39"/>
                <a:gd name="T12" fmla="*/ 12 w 69"/>
                <a:gd name="T13" fmla="*/ 36 h 39"/>
              </a:gdLst>
              <a:ahLst/>
              <a:cxnLst>
                <a:cxn ang="0">
                  <a:pos x="T0" y="T1"/>
                </a:cxn>
                <a:cxn ang="0">
                  <a:pos x="T2" y="T3"/>
                </a:cxn>
                <a:cxn ang="0">
                  <a:pos x="T4" y="T5"/>
                </a:cxn>
                <a:cxn ang="0">
                  <a:pos x="T6" y="T7"/>
                </a:cxn>
                <a:cxn ang="0">
                  <a:pos x="T8" y="T9"/>
                </a:cxn>
                <a:cxn ang="0">
                  <a:pos x="T10" y="T11"/>
                </a:cxn>
                <a:cxn ang="0">
                  <a:pos x="T12" y="T13"/>
                </a:cxn>
              </a:cxnLst>
              <a:rect l="0" t="0" r="r" b="b"/>
              <a:pathLst>
                <a:path w="69" h="39">
                  <a:moveTo>
                    <a:pt x="12" y="36"/>
                  </a:moveTo>
                  <a:cubicBezTo>
                    <a:pt x="6" y="23"/>
                    <a:pt x="0" y="11"/>
                    <a:pt x="15" y="0"/>
                  </a:cubicBezTo>
                  <a:cubicBezTo>
                    <a:pt x="18" y="10"/>
                    <a:pt x="19" y="19"/>
                    <a:pt x="17" y="33"/>
                  </a:cubicBezTo>
                  <a:cubicBezTo>
                    <a:pt x="32" y="16"/>
                    <a:pt x="49" y="12"/>
                    <a:pt x="69" y="13"/>
                  </a:cubicBezTo>
                  <a:cubicBezTo>
                    <a:pt x="60" y="28"/>
                    <a:pt x="50" y="35"/>
                    <a:pt x="34" y="37"/>
                  </a:cubicBezTo>
                  <a:cubicBezTo>
                    <a:pt x="28" y="37"/>
                    <a:pt x="21" y="34"/>
                    <a:pt x="15" y="39"/>
                  </a:cubicBezTo>
                  <a:cubicBezTo>
                    <a:pt x="14" y="38"/>
                    <a:pt x="13" y="37"/>
                    <a:pt x="12" y="36"/>
                  </a:cubicBezTo>
                  <a:close/>
                </a:path>
              </a:pathLst>
            </a:custGeom>
            <a:solidFill>
              <a:srgbClr val="1D76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3" name="Freeform 35">
              <a:extLst>
                <a:ext uri="{FF2B5EF4-FFF2-40B4-BE49-F238E27FC236}">
                  <a16:creationId xmlns:a16="http://schemas.microsoft.com/office/drawing/2014/main" id="{D2991F8B-803C-46E1-91E3-0DFEAC50F06D}"/>
                </a:ext>
              </a:extLst>
            </p:cNvPr>
            <p:cNvSpPr>
              <a:spLocks/>
            </p:cNvSpPr>
            <p:nvPr/>
          </p:nvSpPr>
          <p:spPr bwMode="auto">
            <a:xfrm>
              <a:off x="6046788" y="2547938"/>
              <a:ext cx="142875" cy="242888"/>
            </a:xfrm>
            <a:custGeom>
              <a:avLst/>
              <a:gdLst>
                <a:gd name="T0" fmla="*/ 22 w 38"/>
                <a:gd name="T1" fmla="*/ 8 h 65"/>
                <a:gd name="T2" fmla="*/ 31 w 38"/>
                <a:gd name="T3" fmla="*/ 0 h 65"/>
                <a:gd name="T4" fmla="*/ 35 w 38"/>
                <a:gd name="T5" fmla="*/ 8 h 65"/>
                <a:gd name="T6" fmla="*/ 35 w 38"/>
                <a:gd name="T7" fmla="*/ 26 h 65"/>
                <a:gd name="T8" fmla="*/ 29 w 38"/>
                <a:gd name="T9" fmla="*/ 47 h 65"/>
                <a:gd name="T10" fmla="*/ 22 w 38"/>
                <a:gd name="T11" fmla="*/ 60 h 65"/>
                <a:gd name="T12" fmla="*/ 14 w 38"/>
                <a:gd name="T13" fmla="*/ 65 h 65"/>
                <a:gd name="T14" fmla="*/ 8 w 38"/>
                <a:gd name="T15" fmla="*/ 64 h 65"/>
                <a:gd name="T16" fmla="*/ 5 w 38"/>
                <a:gd name="T17" fmla="*/ 61 h 65"/>
                <a:gd name="T18" fmla="*/ 22 w 38"/>
                <a:gd name="T19" fmla="*/ 8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65">
                  <a:moveTo>
                    <a:pt x="22" y="8"/>
                  </a:moveTo>
                  <a:cubicBezTo>
                    <a:pt x="23" y="3"/>
                    <a:pt x="27" y="0"/>
                    <a:pt x="31" y="0"/>
                  </a:cubicBezTo>
                  <a:cubicBezTo>
                    <a:pt x="36" y="0"/>
                    <a:pt x="34" y="5"/>
                    <a:pt x="35" y="8"/>
                  </a:cubicBezTo>
                  <a:cubicBezTo>
                    <a:pt x="35" y="14"/>
                    <a:pt x="35" y="20"/>
                    <a:pt x="35" y="26"/>
                  </a:cubicBezTo>
                  <a:cubicBezTo>
                    <a:pt x="38" y="34"/>
                    <a:pt x="34" y="41"/>
                    <a:pt x="29" y="47"/>
                  </a:cubicBezTo>
                  <a:cubicBezTo>
                    <a:pt x="26" y="51"/>
                    <a:pt x="22" y="54"/>
                    <a:pt x="22" y="60"/>
                  </a:cubicBezTo>
                  <a:cubicBezTo>
                    <a:pt x="20" y="63"/>
                    <a:pt x="18" y="65"/>
                    <a:pt x="14" y="65"/>
                  </a:cubicBezTo>
                  <a:cubicBezTo>
                    <a:pt x="12" y="65"/>
                    <a:pt x="10" y="64"/>
                    <a:pt x="8" y="64"/>
                  </a:cubicBezTo>
                  <a:cubicBezTo>
                    <a:pt x="7" y="63"/>
                    <a:pt x="6" y="62"/>
                    <a:pt x="5" y="61"/>
                  </a:cubicBezTo>
                  <a:cubicBezTo>
                    <a:pt x="0" y="39"/>
                    <a:pt x="6" y="22"/>
                    <a:pt x="22" y="8"/>
                  </a:cubicBezTo>
                  <a:close/>
                </a:path>
              </a:pathLst>
            </a:custGeom>
            <a:solidFill>
              <a:srgbClr val="167F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4" name="Freeform 36">
              <a:extLst>
                <a:ext uri="{FF2B5EF4-FFF2-40B4-BE49-F238E27FC236}">
                  <a16:creationId xmlns:a16="http://schemas.microsoft.com/office/drawing/2014/main" id="{D155C82A-46B8-4135-B67C-2E7BD3089FFD}"/>
                </a:ext>
              </a:extLst>
            </p:cNvPr>
            <p:cNvSpPr>
              <a:spLocks/>
            </p:cNvSpPr>
            <p:nvPr/>
          </p:nvSpPr>
          <p:spPr bwMode="auto">
            <a:xfrm>
              <a:off x="5978525" y="1660526"/>
              <a:ext cx="225425" cy="139700"/>
            </a:xfrm>
            <a:custGeom>
              <a:avLst/>
              <a:gdLst>
                <a:gd name="T0" fmla="*/ 44 w 60"/>
                <a:gd name="T1" fmla="*/ 25 h 37"/>
                <a:gd name="T2" fmla="*/ 2 w 60"/>
                <a:gd name="T3" fmla="*/ 36 h 37"/>
                <a:gd name="T4" fmla="*/ 1 w 60"/>
                <a:gd name="T5" fmla="*/ 30 h 37"/>
                <a:gd name="T6" fmla="*/ 32 w 60"/>
                <a:gd name="T7" fmla="*/ 7 h 37"/>
                <a:gd name="T8" fmla="*/ 56 w 60"/>
                <a:gd name="T9" fmla="*/ 7 h 37"/>
                <a:gd name="T10" fmla="*/ 44 w 60"/>
                <a:gd name="T11" fmla="*/ 25 h 37"/>
              </a:gdLst>
              <a:ahLst/>
              <a:cxnLst>
                <a:cxn ang="0">
                  <a:pos x="T0" y="T1"/>
                </a:cxn>
                <a:cxn ang="0">
                  <a:pos x="T2" y="T3"/>
                </a:cxn>
                <a:cxn ang="0">
                  <a:pos x="T4" y="T5"/>
                </a:cxn>
                <a:cxn ang="0">
                  <a:pos x="T6" y="T7"/>
                </a:cxn>
                <a:cxn ang="0">
                  <a:pos x="T8" y="T9"/>
                </a:cxn>
                <a:cxn ang="0">
                  <a:pos x="T10" y="T11"/>
                </a:cxn>
              </a:cxnLst>
              <a:rect l="0" t="0" r="r" b="b"/>
              <a:pathLst>
                <a:path w="60" h="37">
                  <a:moveTo>
                    <a:pt x="44" y="25"/>
                  </a:moveTo>
                  <a:cubicBezTo>
                    <a:pt x="31" y="32"/>
                    <a:pt x="17" y="37"/>
                    <a:pt x="2" y="36"/>
                  </a:cubicBezTo>
                  <a:cubicBezTo>
                    <a:pt x="0" y="34"/>
                    <a:pt x="0" y="32"/>
                    <a:pt x="1" y="30"/>
                  </a:cubicBezTo>
                  <a:cubicBezTo>
                    <a:pt x="9" y="19"/>
                    <a:pt x="19" y="11"/>
                    <a:pt x="32" y="7"/>
                  </a:cubicBezTo>
                  <a:cubicBezTo>
                    <a:pt x="40" y="2"/>
                    <a:pt x="52" y="0"/>
                    <a:pt x="56" y="7"/>
                  </a:cubicBezTo>
                  <a:cubicBezTo>
                    <a:pt x="60" y="13"/>
                    <a:pt x="47" y="18"/>
                    <a:pt x="44" y="25"/>
                  </a:cubicBezTo>
                  <a:close/>
                </a:path>
              </a:pathLst>
            </a:custGeom>
            <a:solidFill>
              <a:srgbClr val="1181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5" name="Freeform 37">
              <a:extLst>
                <a:ext uri="{FF2B5EF4-FFF2-40B4-BE49-F238E27FC236}">
                  <a16:creationId xmlns:a16="http://schemas.microsoft.com/office/drawing/2014/main" id="{DF93189E-228E-4239-B5AC-3ED13B8C79CF}"/>
                </a:ext>
              </a:extLst>
            </p:cNvPr>
            <p:cNvSpPr>
              <a:spLocks/>
            </p:cNvSpPr>
            <p:nvPr/>
          </p:nvSpPr>
          <p:spPr bwMode="auto">
            <a:xfrm>
              <a:off x="5983288" y="1371601"/>
              <a:ext cx="184150" cy="341313"/>
            </a:xfrm>
            <a:custGeom>
              <a:avLst/>
              <a:gdLst>
                <a:gd name="T0" fmla="*/ 46 w 49"/>
                <a:gd name="T1" fmla="*/ 0 h 91"/>
                <a:gd name="T2" fmla="*/ 49 w 49"/>
                <a:gd name="T3" fmla="*/ 3 h 91"/>
                <a:gd name="T4" fmla="*/ 16 w 49"/>
                <a:gd name="T5" fmla="*/ 75 h 91"/>
                <a:gd name="T6" fmla="*/ 8 w 49"/>
                <a:gd name="T7" fmla="*/ 91 h 91"/>
                <a:gd name="T8" fmla="*/ 0 w 49"/>
                <a:gd name="T9" fmla="*/ 69 h 91"/>
                <a:gd name="T10" fmla="*/ 19 w 49"/>
                <a:gd name="T11" fmla="*/ 36 h 91"/>
                <a:gd name="T12" fmla="*/ 25 w 49"/>
                <a:gd name="T13" fmla="*/ 27 h 91"/>
                <a:gd name="T14" fmla="*/ 31 w 49"/>
                <a:gd name="T15" fmla="*/ 22 h 91"/>
                <a:gd name="T16" fmla="*/ 46 w 49"/>
                <a:gd name="T1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91">
                  <a:moveTo>
                    <a:pt x="46" y="0"/>
                  </a:moveTo>
                  <a:cubicBezTo>
                    <a:pt x="47" y="1"/>
                    <a:pt x="48" y="2"/>
                    <a:pt x="49" y="3"/>
                  </a:cubicBezTo>
                  <a:cubicBezTo>
                    <a:pt x="38" y="27"/>
                    <a:pt x="27" y="51"/>
                    <a:pt x="16" y="75"/>
                  </a:cubicBezTo>
                  <a:cubicBezTo>
                    <a:pt x="13" y="80"/>
                    <a:pt x="17" y="89"/>
                    <a:pt x="8" y="91"/>
                  </a:cubicBezTo>
                  <a:cubicBezTo>
                    <a:pt x="2" y="85"/>
                    <a:pt x="6" y="75"/>
                    <a:pt x="0" y="69"/>
                  </a:cubicBezTo>
                  <a:cubicBezTo>
                    <a:pt x="2" y="56"/>
                    <a:pt x="13" y="47"/>
                    <a:pt x="19" y="36"/>
                  </a:cubicBezTo>
                  <a:cubicBezTo>
                    <a:pt x="21" y="33"/>
                    <a:pt x="23" y="30"/>
                    <a:pt x="25" y="27"/>
                  </a:cubicBezTo>
                  <a:cubicBezTo>
                    <a:pt x="27" y="25"/>
                    <a:pt x="29" y="23"/>
                    <a:pt x="31" y="22"/>
                  </a:cubicBezTo>
                  <a:cubicBezTo>
                    <a:pt x="36" y="14"/>
                    <a:pt x="41" y="7"/>
                    <a:pt x="46" y="0"/>
                  </a:cubicBezTo>
                  <a:close/>
                </a:path>
              </a:pathLst>
            </a:custGeom>
            <a:solidFill>
              <a:srgbClr val="5C51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6" name="Freeform 38">
              <a:extLst>
                <a:ext uri="{FF2B5EF4-FFF2-40B4-BE49-F238E27FC236}">
                  <a16:creationId xmlns:a16="http://schemas.microsoft.com/office/drawing/2014/main" id="{CD49D296-CC02-47A0-B2DB-C55319762D91}"/>
                </a:ext>
              </a:extLst>
            </p:cNvPr>
            <p:cNvSpPr>
              <a:spLocks/>
            </p:cNvSpPr>
            <p:nvPr/>
          </p:nvSpPr>
          <p:spPr bwMode="auto">
            <a:xfrm>
              <a:off x="6140450" y="2292351"/>
              <a:ext cx="187325" cy="71438"/>
            </a:xfrm>
            <a:custGeom>
              <a:avLst/>
              <a:gdLst>
                <a:gd name="T0" fmla="*/ 19 w 50"/>
                <a:gd name="T1" fmla="*/ 17 h 19"/>
                <a:gd name="T2" fmla="*/ 1 w 50"/>
                <a:gd name="T3" fmla="*/ 7 h 19"/>
                <a:gd name="T4" fmla="*/ 1 w 50"/>
                <a:gd name="T5" fmla="*/ 4 h 19"/>
                <a:gd name="T6" fmla="*/ 1 w 50"/>
                <a:gd name="T7" fmla="*/ 3 h 19"/>
                <a:gd name="T8" fmla="*/ 7 w 50"/>
                <a:gd name="T9" fmla="*/ 2 h 19"/>
                <a:gd name="T10" fmla="*/ 50 w 50"/>
                <a:gd name="T11" fmla="*/ 14 h 19"/>
                <a:gd name="T12" fmla="*/ 19 w 50"/>
                <a:gd name="T13" fmla="*/ 17 h 19"/>
              </a:gdLst>
              <a:ahLst/>
              <a:cxnLst>
                <a:cxn ang="0">
                  <a:pos x="T0" y="T1"/>
                </a:cxn>
                <a:cxn ang="0">
                  <a:pos x="T2" y="T3"/>
                </a:cxn>
                <a:cxn ang="0">
                  <a:pos x="T4" y="T5"/>
                </a:cxn>
                <a:cxn ang="0">
                  <a:pos x="T6" y="T7"/>
                </a:cxn>
                <a:cxn ang="0">
                  <a:pos x="T8" y="T9"/>
                </a:cxn>
                <a:cxn ang="0">
                  <a:pos x="T10" y="T11"/>
                </a:cxn>
                <a:cxn ang="0">
                  <a:pos x="T12" y="T13"/>
                </a:cxn>
              </a:cxnLst>
              <a:rect l="0" t="0" r="r" b="b"/>
              <a:pathLst>
                <a:path w="50" h="19">
                  <a:moveTo>
                    <a:pt x="19" y="17"/>
                  </a:moveTo>
                  <a:cubicBezTo>
                    <a:pt x="13" y="13"/>
                    <a:pt x="7" y="10"/>
                    <a:pt x="1" y="7"/>
                  </a:cubicBezTo>
                  <a:cubicBezTo>
                    <a:pt x="1" y="6"/>
                    <a:pt x="0" y="5"/>
                    <a:pt x="1" y="4"/>
                  </a:cubicBezTo>
                  <a:cubicBezTo>
                    <a:pt x="1" y="4"/>
                    <a:pt x="1" y="3"/>
                    <a:pt x="1" y="3"/>
                  </a:cubicBezTo>
                  <a:cubicBezTo>
                    <a:pt x="3" y="2"/>
                    <a:pt x="5" y="2"/>
                    <a:pt x="7" y="2"/>
                  </a:cubicBezTo>
                  <a:cubicBezTo>
                    <a:pt x="31" y="0"/>
                    <a:pt x="39" y="2"/>
                    <a:pt x="50" y="14"/>
                  </a:cubicBezTo>
                  <a:cubicBezTo>
                    <a:pt x="40" y="18"/>
                    <a:pt x="29" y="19"/>
                    <a:pt x="19" y="17"/>
                  </a:cubicBezTo>
                  <a:close/>
                </a:path>
              </a:pathLst>
            </a:custGeom>
            <a:solidFill>
              <a:srgbClr val="1F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 name="Freeform 40">
              <a:extLst>
                <a:ext uri="{FF2B5EF4-FFF2-40B4-BE49-F238E27FC236}">
                  <a16:creationId xmlns:a16="http://schemas.microsoft.com/office/drawing/2014/main" id="{9818CFBB-B5C1-49F9-974D-476AF63272EA}"/>
                </a:ext>
              </a:extLst>
            </p:cNvPr>
            <p:cNvSpPr>
              <a:spLocks/>
            </p:cNvSpPr>
            <p:nvPr/>
          </p:nvSpPr>
          <p:spPr bwMode="auto">
            <a:xfrm>
              <a:off x="6099175" y="2757488"/>
              <a:ext cx="127000" cy="63500"/>
            </a:xfrm>
            <a:custGeom>
              <a:avLst/>
              <a:gdLst>
                <a:gd name="T0" fmla="*/ 6 w 34"/>
                <a:gd name="T1" fmla="*/ 3 h 17"/>
                <a:gd name="T2" fmla="*/ 24 w 34"/>
                <a:gd name="T3" fmla="*/ 0 h 17"/>
                <a:gd name="T4" fmla="*/ 34 w 34"/>
                <a:gd name="T5" fmla="*/ 9 h 17"/>
                <a:gd name="T6" fmla="*/ 3 w 34"/>
                <a:gd name="T7" fmla="*/ 15 h 17"/>
                <a:gd name="T8" fmla="*/ 0 w 34"/>
                <a:gd name="T9" fmla="*/ 9 h 17"/>
                <a:gd name="T10" fmla="*/ 6 w 34"/>
                <a:gd name="T11" fmla="*/ 3 h 17"/>
              </a:gdLst>
              <a:ahLst/>
              <a:cxnLst>
                <a:cxn ang="0">
                  <a:pos x="T0" y="T1"/>
                </a:cxn>
                <a:cxn ang="0">
                  <a:pos x="T2" y="T3"/>
                </a:cxn>
                <a:cxn ang="0">
                  <a:pos x="T4" y="T5"/>
                </a:cxn>
                <a:cxn ang="0">
                  <a:pos x="T6" y="T7"/>
                </a:cxn>
                <a:cxn ang="0">
                  <a:pos x="T8" y="T9"/>
                </a:cxn>
                <a:cxn ang="0">
                  <a:pos x="T10" y="T11"/>
                </a:cxn>
              </a:cxnLst>
              <a:rect l="0" t="0" r="r" b="b"/>
              <a:pathLst>
                <a:path w="34" h="17">
                  <a:moveTo>
                    <a:pt x="6" y="3"/>
                  </a:moveTo>
                  <a:cubicBezTo>
                    <a:pt x="11" y="0"/>
                    <a:pt x="18" y="1"/>
                    <a:pt x="24" y="0"/>
                  </a:cubicBezTo>
                  <a:cubicBezTo>
                    <a:pt x="27" y="4"/>
                    <a:pt x="33" y="3"/>
                    <a:pt x="34" y="9"/>
                  </a:cubicBezTo>
                  <a:cubicBezTo>
                    <a:pt x="25" y="15"/>
                    <a:pt x="14" y="17"/>
                    <a:pt x="3" y="15"/>
                  </a:cubicBezTo>
                  <a:cubicBezTo>
                    <a:pt x="2" y="13"/>
                    <a:pt x="1" y="11"/>
                    <a:pt x="0" y="9"/>
                  </a:cubicBezTo>
                  <a:cubicBezTo>
                    <a:pt x="2" y="7"/>
                    <a:pt x="4" y="5"/>
                    <a:pt x="6" y="3"/>
                  </a:cubicBezTo>
                  <a:close/>
                </a:path>
              </a:pathLst>
            </a:custGeom>
            <a:solidFill>
              <a:srgbClr val="1A71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 name="Freeform 41">
              <a:extLst>
                <a:ext uri="{FF2B5EF4-FFF2-40B4-BE49-F238E27FC236}">
                  <a16:creationId xmlns:a16="http://schemas.microsoft.com/office/drawing/2014/main" id="{AA7E4159-0EA6-4D6A-9EA2-19F2D78C54EF}"/>
                </a:ext>
              </a:extLst>
            </p:cNvPr>
            <p:cNvSpPr>
              <a:spLocks/>
            </p:cNvSpPr>
            <p:nvPr/>
          </p:nvSpPr>
          <p:spPr bwMode="auto">
            <a:xfrm>
              <a:off x="6042025" y="2239963"/>
              <a:ext cx="142875" cy="173038"/>
            </a:xfrm>
            <a:custGeom>
              <a:avLst/>
              <a:gdLst>
                <a:gd name="T0" fmla="*/ 33 w 38"/>
                <a:gd name="T1" fmla="*/ 16 h 46"/>
                <a:gd name="T2" fmla="*/ 28 w 38"/>
                <a:gd name="T3" fmla="*/ 18 h 46"/>
                <a:gd name="T4" fmla="*/ 3 w 38"/>
                <a:gd name="T5" fmla="*/ 46 h 46"/>
                <a:gd name="T6" fmla="*/ 0 w 38"/>
                <a:gd name="T7" fmla="*/ 36 h 46"/>
                <a:gd name="T8" fmla="*/ 36 w 38"/>
                <a:gd name="T9" fmla="*/ 0 h 46"/>
                <a:gd name="T10" fmla="*/ 33 w 38"/>
                <a:gd name="T11" fmla="*/ 16 h 46"/>
              </a:gdLst>
              <a:ahLst/>
              <a:cxnLst>
                <a:cxn ang="0">
                  <a:pos x="T0" y="T1"/>
                </a:cxn>
                <a:cxn ang="0">
                  <a:pos x="T2" y="T3"/>
                </a:cxn>
                <a:cxn ang="0">
                  <a:pos x="T4" y="T5"/>
                </a:cxn>
                <a:cxn ang="0">
                  <a:pos x="T6" y="T7"/>
                </a:cxn>
                <a:cxn ang="0">
                  <a:pos x="T8" y="T9"/>
                </a:cxn>
                <a:cxn ang="0">
                  <a:pos x="T10" y="T11"/>
                </a:cxn>
              </a:cxnLst>
              <a:rect l="0" t="0" r="r" b="b"/>
              <a:pathLst>
                <a:path w="38" h="46">
                  <a:moveTo>
                    <a:pt x="33" y="16"/>
                  </a:moveTo>
                  <a:cubicBezTo>
                    <a:pt x="31" y="17"/>
                    <a:pt x="29" y="18"/>
                    <a:pt x="28" y="18"/>
                  </a:cubicBezTo>
                  <a:cubicBezTo>
                    <a:pt x="19" y="26"/>
                    <a:pt x="17" y="41"/>
                    <a:pt x="3" y="46"/>
                  </a:cubicBezTo>
                  <a:cubicBezTo>
                    <a:pt x="0" y="43"/>
                    <a:pt x="0" y="40"/>
                    <a:pt x="0" y="36"/>
                  </a:cubicBezTo>
                  <a:cubicBezTo>
                    <a:pt x="11" y="23"/>
                    <a:pt x="23" y="11"/>
                    <a:pt x="36" y="0"/>
                  </a:cubicBezTo>
                  <a:cubicBezTo>
                    <a:pt x="38" y="6"/>
                    <a:pt x="26" y="10"/>
                    <a:pt x="33" y="16"/>
                  </a:cubicBezTo>
                  <a:close/>
                </a:path>
              </a:pathLst>
            </a:custGeom>
            <a:solidFill>
              <a:srgbClr val="5D66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9" name="Freeform 90">
              <a:extLst>
                <a:ext uri="{FF2B5EF4-FFF2-40B4-BE49-F238E27FC236}">
                  <a16:creationId xmlns:a16="http://schemas.microsoft.com/office/drawing/2014/main" id="{30A36592-754F-4EBB-8AFA-113E5E9D06DA}"/>
                </a:ext>
              </a:extLst>
            </p:cNvPr>
            <p:cNvSpPr>
              <a:spLocks/>
            </p:cNvSpPr>
            <p:nvPr/>
          </p:nvSpPr>
          <p:spPr bwMode="auto">
            <a:xfrm>
              <a:off x="5948363" y="1247776"/>
              <a:ext cx="150812" cy="225425"/>
            </a:xfrm>
            <a:custGeom>
              <a:avLst/>
              <a:gdLst>
                <a:gd name="T0" fmla="*/ 40 w 40"/>
                <a:gd name="T1" fmla="*/ 55 h 60"/>
                <a:gd name="T2" fmla="*/ 38 w 40"/>
                <a:gd name="T3" fmla="*/ 60 h 60"/>
                <a:gd name="T4" fmla="*/ 4 w 40"/>
                <a:gd name="T5" fmla="*/ 18 h 60"/>
                <a:gd name="T6" fmla="*/ 4 w 40"/>
                <a:gd name="T7" fmla="*/ 18 h 60"/>
                <a:gd name="T8" fmla="*/ 7 w 40"/>
                <a:gd name="T9" fmla="*/ 2 h 60"/>
                <a:gd name="T10" fmla="*/ 25 w 40"/>
                <a:gd name="T11" fmla="*/ 13 h 60"/>
                <a:gd name="T12" fmla="*/ 40 w 40"/>
                <a:gd name="T13" fmla="*/ 55 h 60"/>
              </a:gdLst>
              <a:ahLst/>
              <a:cxnLst>
                <a:cxn ang="0">
                  <a:pos x="T0" y="T1"/>
                </a:cxn>
                <a:cxn ang="0">
                  <a:pos x="T2" y="T3"/>
                </a:cxn>
                <a:cxn ang="0">
                  <a:pos x="T4" y="T5"/>
                </a:cxn>
                <a:cxn ang="0">
                  <a:pos x="T6" y="T7"/>
                </a:cxn>
                <a:cxn ang="0">
                  <a:pos x="T8" y="T9"/>
                </a:cxn>
                <a:cxn ang="0">
                  <a:pos x="T10" y="T11"/>
                </a:cxn>
                <a:cxn ang="0">
                  <a:pos x="T12" y="T13"/>
                </a:cxn>
              </a:cxnLst>
              <a:rect l="0" t="0" r="r" b="b"/>
              <a:pathLst>
                <a:path w="40" h="60">
                  <a:moveTo>
                    <a:pt x="40" y="55"/>
                  </a:moveTo>
                  <a:cubicBezTo>
                    <a:pt x="39" y="56"/>
                    <a:pt x="39" y="58"/>
                    <a:pt x="38" y="60"/>
                  </a:cubicBezTo>
                  <a:cubicBezTo>
                    <a:pt x="18" y="53"/>
                    <a:pt x="9" y="37"/>
                    <a:pt x="4" y="18"/>
                  </a:cubicBezTo>
                  <a:cubicBezTo>
                    <a:pt x="4" y="18"/>
                    <a:pt x="4" y="18"/>
                    <a:pt x="4" y="18"/>
                  </a:cubicBezTo>
                  <a:cubicBezTo>
                    <a:pt x="5" y="12"/>
                    <a:pt x="0" y="4"/>
                    <a:pt x="7" y="2"/>
                  </a:cubicBezTo>
                  <a:cubicBezTo>
                    <a:pt x="14" y="0"/>
                    <a:pt x="20" y="6"/>
                    <a:pt x="25" y="13"/>
                  </a:cubicBezTo>
                  <a:cubicBezTo>
                    <a:pt x="33" y="26"/>
                    <a:pt x="34" y="41"/>
                    <a:pt x="40" y="55"/>
                  </a:cubicBezTo>
                  <a:close/>
                </a:path>
              </a:pathLst>
            </a:custGeom>
            <a:solidFill>
              <a:srgbClr val="1178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 name="Freeform 97">
              <a:extLst>
                <a:ext uri="{FF2B5EF4-FFF2-40B4-BE49-F238E27FC236}">
                  <a16:creationId xmlns:a16="http://schemas.microsoft.com/office/drawing/2014/main" id="{F7D972CC-B29D-48BE-8086-644D1DF4AAD1}"/>
                </a:ext>
              </a:extLst>
            </p:cNvPr>
            <p:cNvSpPr>
              <a:spLocks/>
            </p:cNvSpPr>
            <p:nvPr/>
          </p:nvSpPr>
          <p:spPr bwMode="auto">
            <a:xfrm>
              <a:off x="5978525" y="2762251"/>
              <a:ext cx="98425" cy="63500"/>
            </a:xfrm>
            <a:custGeom>
              <a:avLst/>
              <a:gdLst>
                <a:gd name="T0" fmla="*/ 20 w 26"/>
                <a:gd name="T1" fmla="*/ 11 h 17"/>
                <a:gd name="T2" fmla="*/ 5 w 26"/>
                <a:gd name="T3" fmla="*/ 17 h 17"/>
                <a:gd name="T4" fmla="*/ 2 w 26"/>
                <a:gd name="T5" fmla="*/ 7 h 17"/>
                <a:gd name="T6" fmla="*/ 26 w 26"/>
                <a:gd name="T7" fmla="*/ 4 h 17"/>
                <a:gd name="T8" fmla="*/ 26 w 26"/>
                <a:gd name="T9" fmla="*/ 7 h 17"/>
                <a:gd name="T10" fmla="*/ 20 w 26"/>
                <a:gd name="T11" fmla="*/ 11 h 17"/>
              </a:gdLst>
              <a:ahLst/>
              <a:cxnLst>
                <a:cxn ang="0">
                  <a:pos x="T0" y="T1"/>
                </a:cxn>
                <a:cxn ang="0">
                  <a:pos x="T2" y="T3"/>
                </a:cxn>
                <a:cxn ang="0">
                  <a:pos x="T4" y="T5"/>
                </a:cxn>
                <a:cxn ang="0">
                  <a:pos x="T6" y="T7"/>
                </a:cxn>
                <a:cxn ang="0">
                  <a:pos x="T8" y="T9"/>
                </a:cxn>
                <a:cxn ang="0">
                  <a:pos x="T10" y="T11"/>
                </a:cxn>
              </a:cxnLst>
              <a:rect l="0" t="0" r="r" b="b"/>
              <a:pathLst>
                <a:path w="26" h="17">
                  <a:moveTo>
                    <a:pt x="20" y="11"/>
                  </a:moveTo>
                  <a:cubicBezTo>
                    <a:pt x="15" y="13"/>
                    <a:pt x="10" y="15"/>
                    <a:pt x="5" y="17"/>
                  </a:cubicBezTo>
                  <a:cubicBezTo>
                    <a:pt x="5" y="14"/>
                    <a:pt x="0" y="12"/>
                    <a:pt x="2" y="7"/>
                  </a:cubicBezTo>
                  <a:cubicBezTo>
                    <a:pt x="10" y="3"/>
                    <a:pt x="17" y="0"/>
                    <a:pt x="26" y="4"/>
                  </a:cubicBezTo>
                  <a:cubicBezTo>
                    <a:pt x="26" y="5"/>
                    <a:pt x="26" y="6"/>
                    <a:pt x="26" y="7"/>
                  </a:cubicBezTo>
                  <a:cubicBezTo>
                    <a:pt x="24" y="8"/>
                    <a:pt x="22" y="10"/>
                    <a:pt x="20" y="11"/>
                  </a:cubicBezTo>
                  <a:close/>
                </a:path>
              </a:pathLst>
            </a:custGeom>
            <a:solidFill>
              <a:srgbClr val="615B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1" name="Freeform 99">
              <a:extLst>
                <a:ext uri="{FF2B5EF4-FFF2-40B4-BE49-F238E27FC236}">
                  <a16:creationId xmlns:a16="http://schemas.microsoft.com/office/drawing/2014/main" id="{B7C9A458-C8AF-490D-9FFA-FF772EF8BCF1}"/>
                </a:ext>
              </a:extLst>
            </p:cNvPr>
            <p:cNvSpPr>
              <a:spLocks/>
            </p:cNvSpPr>
            <p:nvPr/>
          </p:nvSpPr>
          <p:spPr bwMode="auto">
            <a:xfrm>
              <a:off x="5775325" y="1382713"/>
              <a:ext cx="98425" cy="184150"/>
            </a:xfrm>
            <a:custGeom>
              <a:avLst/>
              <a:gdLst>
                <a:gd name="T0" fmla="*/ 23 w 26"/>
                <a:gd name="T1" fmla="*/ 48 h 49"/>
                <a:gd name="T2" fmla="*/ 14 w 26"/>
                <a:gd name="T3" fmla="*/ 42 h 49"/>
                <a:gd name="T4" fmla="*/ 2 w 26"/>
                <a:gd name="T5" fmla="*/ 10 h 49"/>
                <a:gd name="T6" fmla="*/ 5 w 26"/>
                <a:gd name="T7" fmla="*/ 1 h 49"/>
                <a:gd name="T8" fmla="*/ 12 w 26"/>
                <a:gd name="T9" fmla="*/ 5 h 49"/>
                <a:gd name="T10" fmla="*/ 26 w 26"/>
                <a:gd name="T11" fmla="*/ 48 h 49"/>
                <a:gd name="T12" fmla="*/ 23 w 26"/>
                <a:gd name="T13" fmla="*/ 48 h 49"/>
              </a:gdLst>
              <a:ahLst/>
              <a:cxnLst>
                <a:cxn ang="0">
                  <a:pos x="T0" y="T1"/>
                </a:cxn>
                <a:cxn ang="0">
                  <a:pos x="T2" y="T3"/>
                </a:cxn>
                <a:cxn ang="0">
                  <a:pos x="T4" y="T5"/>
                </a:cxn>
                <a:cxn ang="0">
                  <a:pos x="T6" y="T7"/>
                </a:cxn>
                <a:cxn ang="0">
                  <a:pos x="T8" y="T9"/>
                </a:cxn>
                <a:cxn ang="0">
                  <a:pos x="T10" y="T11"/>
                </a:cxn>
                <a:cxn ang="0">
                  <a:pos x="T12" y="T13"/>
                </a:cxn>
              </a:cxnLst>
              <a:rect l="0" t="0" r="r" b="b"/>
              <a:pathLst>
                <a:path w="26" h="49">
                  <a:moveTo>
                    <a:pt x="23" y="48"/>
                  </a:moveTo>
                  <a:cubicBezTo>
                    <a:pt x="20" y="46"/>
                    <a:pt x="17" y="44"/>
                    <a:pt x="14" y="42"/>
                  </a:cubicBezTo>
                  <a:cubicBezTo>
                    <a:pt x="10" y="31"/>
                    <a:pt x="3" y="22"/>
                    <a:pt x="2" y="10"/>
                  </a:cubicBezTo>
                  <a:cubicBezTo>
                    <a:pt x="2" y="7"/>
                    <a:pt x="0" y="3"/>
                    <a:pt x="5" y="1"/>
                  </a:cubicBezTo>
                  <a:cubicBezTo>
                    <a:pt x="8" y="0"/>
                    <a:pt x="10" y="3"/>
                    <a:pt x="12" y="5"/>
                  </a:cubicBezTo>
                  <a:cubicBezTo>
                    <a:pt x="25" y="17"/>
                    <a:pt x="26" y="32"/>
                    <a:pt x="26" y="48"/>
                  </a:cubicBezTo>
                  <a:cubicBezTo>
                    <a:pt x="25" y="49"/>
                    <a:pt x="24" y="49"/>
                    <a:pt x="23" y="48"/>
                  </a:cubicBezTo>
                  <a:close/>
                </a:path>
              </a:pathLst>
            </a:custGeom>
            <a:solidFill>
              <a:srgbClr val="1576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2" name="Freeform 100">
              <a:extLst>
                <a:ext uri="{FF2B5EF4-FFF2-40B4-BE49-F238E27FC236}">
                  <a16:creationId xmlns:a16="http://schemas.microsoft.com/office/drawing/2014/main" id="{B7FC091D-4B7C-4D59-9F3F-E095E783B034}"/>
                </a:ext>
              </a:extLst>
            </p:cNvPr>
            <p:cNvSpPr>
              <a:spLocks/>
            </p:cNvSpPr>
            <p:nvPr/>
          </p:nvSpPr>
          <p:spPr bwMode="auto">
            <a:xfrm>
              <a:off x="5857875" y="1563688"/>
              <a:ext cx="60325" cy="173038"/>
            </a:xfrm>
            <a:custGeom>
              <a:avLst/>
              <a:gdLst>
                <a:gd name="T0" fmla="*/ 1 w 16"/>
                <a:gd name="T1" fmla="*/ 0 h 46"/>
                <a:gd name="T2" fmla="*/ 4 w 16"/>
                <a:gd name="T3" fmla="*/ 0 h 46"/>
                <a:gd name="T4" fmla="*/ 9 w 16"/>
                <a:gd name="T5" fmla="*/ 12 h 46"/>
                <a:gd name="T6" fmla="*/ 16 w 16"/>
                <a:gd name="T7" fmla="*/ 42 h 46"/>
                <a:gd name="T8" fmla="*/ 8 w 16"/>
                <a:gd name="T9" fmla="*/ 46 h 46"/>
                <a:gd name="T10" fmla="*/ 4 w 16"/>
                <a:gd name="T11" fmla="*/ 45 h 46"/>
                <a:gd name="T12" fmla="*/ 1 w 16"/>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16" h="46">
                  <a:moveTo>
                    <a:pt x="1" y="0"/>
                  </a:moveTo>
                  <a:cubicBezTo>
                    <a:pt x="2" y="0"/>
                    <a:pt x="3" y="0"/>
                    <a:pt x="4" y="0"/>
                  </a:cubicBezTo>
                  <a:cubicBezTo>
                    <a:pt x="6" y="4"/>
                    <a:pt x="8" y="8"/>
                    <a:pt x="9" y="12"/>
                  </a:cubicBezTo>
                  <a:cubicBezTo>
                    <a:pt x="9" y="23"/>
                    <a:pt x="12" y="33"/>
                    <a:pt x="16" y="42"/>
                  </a:cubicBezTo>
                  <a:cubicBezTo>
                    <a:pt x="14" y="45"/>
                    <a:pt x="11" y="46"/>
                    <a:pt x="8" y="46"/>
                  </a:cubicBezTo>
                  <a:cubicBezTo>
                    <a:pt x="6" y="46"/>
                    <a:pt x="5" y="46"/>
                    <a:pt x="4" y="45"/>
                  </a:cubicBezTo>
                  <a:cubicBezTo>
                    <a:pt x="3" y="30"/>
                    <a:pt x="0" y="15"/>
                    <a:pt x="1" y="0"/>
                  </a:cubicBezTo>
                  <a:close/>
                </a:path>
              </a:pathLst>
            </a:custGeom>
            <a:solidFill>
              <a:srgbClr val="5A5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3" name="Freeform 102">
              <a:extLst>
                <a:ext uri="{FF2B5EF4-FFF2-40B4-BE49-F238E27FC236}">
                  <a16:creationId xmlns:a16="http://schemas.microsoft.com/office/drawing/2014/main" id="{9FB7260A-3F25-4794-A74B-B9D1B16419AC}"/>
                </a:ext>
              </a:extLst>
            </p:cNvPr>
            <p:cNvSpPr>
              <a:spLocks/>
            </p:cNvSpPr>
            <p:nvPr/>
          </p:nvSpPr>
          <p:spPr bwMode="auto">
            <a:xfrm>
              <a:off x="5505450" y="1630363"/>
              <a:ext cx="552450" cy="1341438"/>
            </a:xfrm>
            <a:custGeom>
              <a:avLst/>
              <a:gdLst>
                <a:gd name="T0" fmla="*/ 101 w 147"/>
                <a:gd name="T1" fmla="*/ 27 h 357"/>
                <a:gd name="T2" fmla="*/ 110 w 147"/>
                <a:gd name="T3" fmla="*/ 24 h 357"/>
                <a:gd name="T4" fmla="*/ 129 w 147"/>
                <a:gd name="T5" fmla="*/ 0 h 357"/>
                <a:gd name="T6" fmla="*/ 134 w 147"/>
                <a:gd name="T7" fmla="*/ 21 h 357"/>
                <a:gd name="T8" fmla="*/ 129 w 147"/>
                <a:gd name="T9" fmla="*/ 39 h 357"/>
                <a:gd name="T10" fmla="*/ 128 w 147"/>
                <a:gd name="T11" fmla="*/ 44 h 357"/>
                <a:gd name="T12" fmla="*/ 121 w 147"/>
                <a:gd name="T13" fmla="*/ 72 h 357"/>
                <a:gd name="T14" fmla="*/ 123 w 147"/>
                <a:gd name="T15" fmla="*/ 112 h 357"/>
                <a:gd name="T16" fmla="*/ 130 w 147"/>
                <a:gd name="T17" fmla="*/ 203 h 357"/>
                <a:gd name="T18" fmla="*/ 143 w 147"/>
                <a:gd name="T19" fmla="*/ 198 h 357"/>
                <a:gd name="T20" fmla="*/ 146 w 147"/>
                <a:gd name="T21" fmla="*/ 207 h 357"/>
                <a:gd name="T22" fmla="*/ 102 w 147"/>
                <a:gd name="T23" fmla="*/ 304 h 357"/>
                <a:gd name="T24" fmla="*/ 96 w 147"/>
                <a:gd name="T25" fmla="*/ 316 h 357"/>
                <a:gd name="T26" fmla="*/ 127 w 147"/>
                <a:gd name="T27" fmla="*/ 311 h 357"/>
                <a:gd name="T28" fmla="*/ 131 w 147"/>
                <a:gd name="T29" fmla="*/ 318 h 357"/>
                <a:gd name="T30" fmla="*/ 44 w 147"/>
                <a:gd name="T31" fmla="*/ 357 h 357"/>
                <a:gd name="T32" fmla="*/ 6 w 147"/>
                <a:gd name="T33" fmla="*/ 337 h 357"/>
                <a:gd name="T34" fmla="*/ 10 w 147"/>
                <a:gd name="T35" fmla="*/ 268 h 357"/>
                <a:gd name="T36" fmla="*/ 17 w 147"/>
                <a:gd name="T37" fmla="*/ 247 h 357"/>
                <a:gd name="T38" fmla="*/ 26 w 147"/>
                <a:gd name="T39" fmla="*/ 238 h 357"/>
                <a:gd name="T40" fmla="*/ 36 w 147"/>
                <a:gd name="T41" fmla="*/ 227 h 357"/>
                <a:gd name="T42" fmla="*/ 41 w 147"/>
                <a:gd name="T43" fmla="*/ 234 h 357"/>
                <a:gd name="T44" fmla="*/ 36 w 147"/>
                <a:gd name="T45" fmla="*/ 308 h 357"/>
                <a:gd name="T46" fmla="*/ 41 w 147"/>
                <a:gd name="T47" fmla="*/ 318 h 357"/>
                <a:gd name="T48" fmla="*/ 52 w 147"/>
                <a:gd name="T49" fmla="*/ 311 h 357"/>
                <a:gd name="T50" fmla="*/ 95 w 147"/>
                <a:gd name="T51" fmla="*/ 209 h 357"/>
                <a:gd name="T52" fmla="*/ 86 w 147"/>
                <a:gd name="T53" fmla="*/ 140 h 357"/>
                <a:gd name="T54" fmla="*/ 83 w 147"/>
                <a:gd name="T55" fmla="*/ 132 h 357"/>
                <a:gd name="T56" fmla="*/ 92 w 147"/>
                <a:gd name="T57" fmla="*/ 123 h 357"/>
                <a:gd name="T58" fmla="*/ 102 w 147"/>
                <a:gd name="T59" fmla="*/ 107 h 357"/>
                <a:gd name="T60" fmla="*/ 101 w 147"/>
                <a:gd name="T61" fmla="*/ 84 h 357"/>
                <a:gd name="T62" fmla="*/ 101 w 147"/>
                <a:gd name="T63" fmla="*/ 72 h 357"/>
                <a:gd name="T64" fmla="*/ 101 w 147"/>
                <a:gd name="T65" fmla="*/ 27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7" h="357">
                  <a:moveTo>
                    <a:pt x="101" y="27"/>
                  </a:moveTo>
                  <a:cubicBezTo>
                    <a:pt x="103" y="24"/>
                    <a:pt x="107" y="24"/>
                    <a:pt x="110" y="24"/>
                  </a:cubicBezTo>
                  <a:cubicBezTo>
                    <a:pt x="122" y="21"/>
                    <a:pt x="120" y="7"/>
                    <a:pt x="129" y="0"/>
                  </a:cubicBezTo>
                  <a:cubicBezTo>
                    <a:pt x="140" y="5"/>
                    <a:pt x="133" y="13"/>
                    <a:pt x="134" y="21"/>
                  </a:cubicBezTo>
                  <a:cubicBezTo>
                    <a:pt x="130" y="26"/>
                    <a:pt x="128" y="32"/>
                    <a:pt x="129" y="39"/>
                  </a:cubicBezTo>
                  <a:cubicBezTo>
                    <a:pt x="128" y="41"/>
                    <a:pt x="128" y="42"/>
                    <a:pt x="128" y="44"/>
                  </a:cubicBezTo>
                  <a:cubicBezTo>
                    <a:pt x="118" y="51"/>
                    <a:pt x="123" y="62"/>
                    <a:pt x="121" y="72"/>
                  </a:cubicBezTo>
                  <a:cubicBezTo>
                    <a:pt x="116" y="85"/>
                    <a:pt x="122" y="99"/>
                    <a:pt x="123" y="112"/>
                  </a:cubicBezTo>
                  <a:cubicBezTo>
                    <a:pt x="126" y="143"/>
                    <a:pt x="130" y="173"/>
                    <a:pt x="130" y="203"/>
                  </a:cubicBezTo>
                  <a:cubicBezTo>
                    <a:pt x="136" y="205"/>
                    <a:pt x="139" y="200"/>
                    <a:pt x="143" y="198"/>
                  </a:cubicBezTo>
                  <a:cubicBezTo>
                    <a:pt x="147" y="200"/>
                    <a:pt x="146" y="204"/>
                    <a:pt x="146" y="207"/>
                  </a:cubicBezTo>
                  <a:cubicBezTo>
                    <a:pt x="122" y="235"/>
                    <a:pt x="120" y="273"/>
                    <a:pt x="102" y="304"/>
                  </a:cubicBezTo>
                  <a:cubicBezTo>
                    <a:pt x="100" y="308"/>
                    <a:pt x="99" y="313"/>
                    <a:pt x="96" y="316"/>
                  </a:cubicBezTo>
                  <a:cubicBezTo>
                    <a:pt x="106" y="314"/>
                    <a:pt x="116" y="307"/>
                    <a:pt x="127" y="311"/>
                  </a:cubicBezTo>
                  <a:cubicBezTo>
                    <a:pt x="132" y="312"/>
                    <a:pt x="133" y="314"/>
                    <a:pt x="131" y="318"/>
                  </a:cubicBezTo>
                  <a:cubicBezTo>
                    <a:pt x="103" y="333"/>
                    <a:pt x="74" y="345"/>
                    <a:pt x="44" y="357"/>
                  </a:cubicBezTo>
                  <a:cubicBezTo>
                    <a:pt x="29" y="356"/>
                    <a:pt x="18" y="344"/>
                    <a:pt x="6" y="337"/>
                  </a:cubicBezTo>
                  <a:cubicBezTo>
                    <a:pt x="0" y="314"/>
                    <a:pt x="5" y="291"/>
                    <a:pt x="10" y="268"/>
                  </a:cubicBezTo>
                  <a:cubicBezTo>
                    <a:pt x="12" y="261"/>
                    <a:pt x="16" y="255"/>
                    <a:pt x="17" y="247"/>
                  </a:cubicBezTo>
                  <a:cubicBezTo>
                    <a:pt x="17" y="241"/>
                    <a:pt x="22" y="240"/>
                    <a:pt x="26" y="238"/>
                  </a:cubicBezTo>
                  <a:cubicBezTo>
                    <a:pt x="29" y="234"/>
                    <a:pt x="29" y="227"/>
                    <a:pt x="36" y="227"/>
                  </a:cubicBezTo>
                  <a:cubicBezTo>
                    <a:pt x="39" y="228"/>
                    <a:pt x="40" y="231"/>
                    <a:pt x="41" y="234"/>
                  </a:cubicBezTo>
                  <a:cubicBezTo>
                    <a:pt x="35" y="258"/>
                    <a:pt x="30" y="282"/>
                    <a:pt x="36" y="308"/>
                  </a:cubicBezTo>
                  <a:cubicBezTo>
                    <a:pt x="37" y="311"/>
                    <a:pt x="37" y="316"/>
                    <a:pt x="41" y="318"/>
                  </a:cubicBezTo>
                  <a:cubicBezTo>
                    <a:pt x="46" y="320"/>
                    <a:pt x="49" y="315"/>
                    <a:pt x="52" y="311"/>
                  </a:cubicBezTo>
                  <a:cubicBezTo>
                    <a:pt x="77" y="282"/>
                    <a:pt x="87" y="246"/>
                    <a:pt x="95" y="209"/>
                  </a:cubicBezTo>
                  <a:cubicBezTo>
                    <a:pt x="102" y="185"/>
                    <a:pt x="104" y="161"/>
                    <a:pt x="86" y="140"/>
                  </a:cubicBezTo>
                  <a:cubicBezTo>
                    <a:pt x="84" y="138"/>
                    <a:pt x="83" y="135"/>
                    <a:pt x="83" y="132"/>
                  </a:cubicBezTo>
                  <a:cubicBezTo>
                    <a:pt x="84" y="126"/>
                    <a:pt x="87" y="124"/>
                    <a:pt x="92" y="123"/>
                  </a:cubicBezTo>
                  <a:cubicBezTo>
                    <a:pt x="102" y="121"/>
                    <a:pt x="101" y="113"/>
                    <a:pt x="102" y="107"/>
                  </a:cubicBezTo>
                  <a:cubicBezTo>
                    <a:pt x="103" y="99"/>
                    <a:pt x="104" y="91"/>
                    <a:pt x="101" y="84"/>
                  </a:cubicBezTo>
                  <a:cubicBezTo>
                    <a:pt x="101" y="80"/>
                    <a:pt x="101" y="76"/>
                    <a:pt x="101" y="72"/>
                  </a:cubicBezTo>
                  <a:cubicBezTo>
                    <a:pt x="101" y="57"/>
                    <a:pt x="97" y="42"/>
                    <a:pt x="101" y="27"/>
                  </a:cubicBezTo>
                  <a:close/>
                </a:path>
              </a:pathLst>
            </a:custGeom>
            <a:solidFill>
              <a:srgbClr val="4539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4" name="Freeform 148">
              <a:extLst>
                <a:ext uri="{FF2B5EF4-FFF2-40B4-BE49-F238E27FC236}">
                  <a16:creationId xmlns:a16="http://schemas.microsoft.com/office/drawing/2014/main" id="{EED19A36-707C-43AF-98C6-E4AAFDF64EEF}"/>
                </a:ext>
              </a:extLst>
            </p:cNvPr>
            <p:cNvSpPr>
              <a:spLocks/>
            </p:cNvSpPr>
            <p:nvPr/>
          </p:nvSpPr>
          <p:spPr bwMode="auto">
            <a:xfrm>
              <a:off x="5437188" y="2897188"/>
              <a:ext cx="233362" cy="220663"/>
            </a:xfrm>
            <a:custGeom>
              <a:avLst/>
              <a:gdLst>
                <a:gd name="T0" fmla="*/ 25 w 62"/>
                <a:gd name="T1" fmla="*/ 2 h 59"/>
                <a:gd name="T2" fmla="*/ 62 w 62"/>
                <a:gd name="T3" fmla="*/ 20 h 59"/>
                <a:gd name="T4" fmla="*/ 38 w 62"/>
                <a:gd name="T5" fmla="*/ 41 h 59"/>
                <a:gd name="T6" fmla="*/ 19 w 62"/>
                <a:gd name="T7" fmla="*/ 59 h 59"/>
                <a:gd name="T8" fmla="*/ 0 w 62"/>
                <a:gd name="T9" fmla="*/ 38 h 59"/>
                <a:gd name="T10" fmla="*/ 25 w 62"/>
                <a:gd name="T11" fmla="*/ 2 h 59"/>
              </a:gdLst>
              <a:ahLst/>
              <a:cxnLst>
                <a:cxn ang="0">
                  <a:pos x="T0" y="T1"/>
                </a:cxn>
                <a:cxn ang="0">
                  <a:pos x="T2" y="T3"/>
                </a:cxn>
                <a:cxn ang="0">
                  <a:pos x="T4" y="T5"/>
                </a:cxn>
                <a:cxn ang="0">
                  <a:pos x="T6" y="T7"/>
                </a:cxn>
                <a:cxn ang="0">
                  <a:pos x="T8" y="T9"/>
                </a:cxn>
                <a:cxn ang="0">
                  <a:pos x="T10" y="T11"/>
                </a:cxn>
              </a:cxnLst>
              <a:rect l="0" t="0" r="r" b="b"/>
              <a:pathLst>
                <a:path w="62" h="59">
                  <a:moveTo>
                    <a:pt x="25" y="2"/>
                  </a:moveTo>
                  <a:cubicBezTo>
                    <a:pt x="42" y="0"/>
                    <a:pt x="49" y="16"/>
                    <a:pt x="62" y="20"/>
                  </a:cubicBezTo>
                  <a:cubicBezTo>
                    <a:pt x="55" y="28"/>
                    <a:pt x="44" y="31"/>
                    <a:pt x="38" y="41"/>
                  </a:cubicBezTo>
                  <a:cubicBezTo>
                    <a:pt x="32" y="47"/>
                    <a:pt x="26" y="53"/>
                    <a:pt x="19" y="59"/>
                  </a:cubicBezTo>
                  <a:cubicBezTo>
                    <a:pt x="8" y="56"/>
                    <a:pt x="2" y="48"/>
                    <a:pt x="0" y="38"/>
                  </a:cubicBezTo>
                  <a:cubicBezTo>
                    <a:pt x="8" y="25"/>
                    <a:pt x="14" y="12"/>
                    <a:pt x="25" y="2"/>
                  </a:cubicBezTo>
                  <a:close/>
                </a:path>
              </a:pathLst>
            </a:custGeom>
            <a:solidFill>
              <a:srgbClr val="625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5" name="Freeform 158">
              <a:extLst>
                <a:ext uri="{FF2B5EF4-FFF2-40B4-BE49-F238E27FC236}">
                  <a16:creationId xmlns:a16="http://schemas.microsoft.com/office/drawing/2014/main" id="{806A1DAA-DA4E-49F4-8A46-39DC25A259B5}"/>
                </a:ext>
              </a:extLst>
            </p:cNvPr>
            <p:cNvSpPr>
              <a:spLocks/>
            </p:cNvSpPr>
            <p:nvPr/>
          </p:nvSpPr>
          <p:spPr bwMode="auto">
            <a:xfrm>
              <a:off x="5549900" y="2235201"/>
              <a:ext cx="65087" cy="387350"/>
            </a:xfrm>
            <a:custGeom>
              <a:avLst/>
              <a:gdLst>
                <a:gd name="T0" fmla="*/ 2 w 17"/>
                <a:gd name="T1" fmla="*/ 103 h 103"/>
                <a:gd name="T2" fmla="*/ 2 w 17"/>
                <a:gd name="T3" fmla="*/ 91 h 103"/>
                <a:gd name="T4" fmla="*/ 2 w 17"/>
                <a:gd name="T5" fmla="*/ 84 h 103"/>
                <a:gd name="T6" fmla="*/ 5 w 17"/>
                <a:gd name="T7" fmla="*/ 29 h 103"/>
                <a:gd name="T8" fmla="*/ 5 w 17"/>
                <a:gd name="T9" fmla="*/ 0 h 103"/>
                <a:gd name="T10" fmla="*/ 10 w 17"/>
                <a:gd name="T11" fmla="*/ 2 h 103"/>
                <a:gd name="T12" fmla="*/ 17 w 17"/>
                <a:gd name="T13" fmla="*/ 82 h 103"/>
                <a:gd name="T14" fmla="*/ 9 w 17"/>
                <a:gd name="T15" fmla="*/ 80 h 103"/>
                <a:gd name="T16" fmla="*/ 2 w 17"/>
                <a:gd name="T17"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03">
                  <a:moveTo>
                    <a:pt x="2" y="103"/>
                  </a:moveTo>
                  <a:cubicBezTo>
                    <a:pt x="2" y="99"/>
                    <a:pt x="2" y="95"/>
                    <a:pt x="2" y="91"/>
                  </a:cubicBezTo>
                  <a:cubicBezTo>
                    <a:pt x="0" y="89"/>
                    <a:pt x="0" y="87"/>
                    <a:pt x="2" y="84"/>
                  </a:cubicBezTo>
                  <a:cubicBezTo>
                    <a:pt x="7" y="66"/>
                    <a:pt x="4" y="47"/>
                    <a:pt x="5" y="29"/>
                  </a:cubicBezTo>
                  <a:cubicBezTo>
                    <a:pt x="5" y="19"/>
                    <a:pt x="5" y="10"/>
                    <a:pt x="5" y="0"/>
                  </a:cubicBezTo>
                  <a:cubicBezTo>
                    <a:pt x="7" y="0"/>
                    <a:pt x="9" y="1"/>
                    <a:pt x="10" y="2"/>
                  </a:cubicBezTo>
                  <a:cubicBezTo>
                    <a:pt x="10" y="29"/>
                    <a:pt x="17" y="55"/>
                    <a:pt x="17" y="82"/>
                  </a:cubicBezTo>
                  <a:cubicBezTo>
                    <a:pt x="15" y="92"/>
                    <a:pt x="12" y="85"/>
                    <a:pt x="9" y="80"/>
                  </a:cubicBezTo>
                  <a:cubicBezTo>
                    <a:pt x="8" y="89"/>
                    <a:pt x="9" y="97"/>
                    <a:pt x="2" y="103"/>
                  </a:cubicBezTo>
                  <a:close/>
                </a:path>
              </a:pathLst>
            </a:custGeom>
            <a:solidFill>
              <a:srgbClr val="4E4F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6" name="Freeform 160">
              <a:extLst>
                <a:ext uri="{FF2B5EF4-FFF2-40B4-BE49-F238E27FC236}">
                  <a16:creationId xmlns:a16="http://schemas.microsoft.com/office/drawing/2014/main" id="{39B3FBA4-02FB-4DBB-8322-1053FFADAD3B}"/>
                </a:ext>
              </a:extLst>
            </p:cNvPr>
            <p:cNvSpPr>
              <a:spLocks/>
            </p:cNvSpPr>
            <p:nvPr/>
          </p:nvSpPr>
          <p:spPr bwMode="auto">
            <a:xfrm>
              <a:off x="5637213" y="2328863"/>
              <a:ext cx="74612" cy="180975"/>
            </a:xfrm>
            <a:custGeom>
              <a:avLst/>
              <a:gdLst>
                <a:gd name="T0" fmla="*/ 0 w 20"/>
                <a:gd name="T1" fmla="*/ 41 h 48"/>
                <a:gd name="T2" fmla="*/ 3 w 20"/>
                <a:gd name="T3" fmla="*/ 30 h 48"/>
                <a:gd name="T4" fmla="*/ 9 w 20"/>
                <a:gd name="T5" fmla="*/ 3 h 48"/>
                <a:gd name="T6" fmla="*/ 12 w 20"/>
                <a:gd name="T7" fmla="*/ 0 h 48"/>
                <a:gd name="T8" fmla="*/ 18 w 20"/>
                <a:gd name="T9" fmla="*/ 3 h 48"/>
                <a:gd name="T10" fmla="*/ 18 w 20"/>
                <a:gd name="T11" fmla="*/ 11 h 48"/>
                <a:gd name="T12" fmla="*/ 15 w 20"/>
                <a:gd name="T13" fmla="*/ 15 h 48"/>
                <a:gd name="T14" fmla="*/ 3 w 20"/>
                <a:gd name="T15" fmla="*/ 48 h 48"/>
                <a:gd name="T16" fmla="*/ 0 w 20"/>
                <a:gd name="T17" fmla="*/ 4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48">
                  <a:moveTo>
                    <a:pt x="0" y="41"/>
                  </a:moveTo>
                  <a:cubicBezTo>
                    <a:pt x="1" y="38"/>
                    <a:pt x="2" y="34"/>
                    <a:pt x="3" y="30"/>
                  </a:cubicBezTo>
                  <a:cubicBezTo>
                    <a:pt x="4" y="21"/>
                    <a:pt x="11" y="13"/>
                    <a:pt x="9" y="3"/>
                  </a:cubicBezTo>
                  <a:cubicBezTo>
                    <a:pt x="8" y="0"/>
                    <a:pt x="9" y="0"/>
                    <a:pt x="12" y="0"/>
                  </a:cubicBezTo>
                  <a:cubicBezTo>
                    <a:pt x="13" y="2"/>
                    <a:pt x="15" y="3"/>
                    <a:pt x="18" y="3"/>
                  </a:cubicBezTo>
                  <a:cubicBezTo>
                    <a:pt x="20" y="6"/>
                    <a:pt x="19" y="9"/>
                    <a:pt x="18" y="11"/>
                  </a:cubicBezTo>
                  <a:cubicBezTo>
                    <a:pt x="17" y="12"/>
                    <a:pt x="16" y="14"/>
                    <a:pt x="15" y="15"/>
                  </a:cubicBezTo>
                  <a:cubicBezTo>
                    <a:pt x="11" y="26"/>
                    <a:pt x="7" y="37"/>
                    <a:pt x="3" y="48"/>
                  </a:cubicBezTo>
                  <a:cubicBezTo>
                    <a:pt x="2" y="46"/>
                    <a:pt x="1" y="44"/>
                    <a:pt x="0" y="41"/>
                  </a:cubicBezTo>
                  <a:close/>
                </a:path>
              </a:pathLst>
            </a:custGeom>
            <a:solidFill>
              <a:srgbClr val="5D6B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7" name="Freeform 161">
              <a:extLst>
                <a:ext uri="{FF2B5EF4-FFF2-40B4-BE49-F238E27FC236}">
                  <a16:creationId xmlns:a16="http://schemas.microsoft.com/office/drawing/2014/main" id="{5FE0AEB3-B189-4EE3-8D8A-ADB2F76ADCDD}"/>
                </a:ext>
              </a:extLst>
            </p:cNvPr>
            <p:cNvSpPr>
              <a:spLocks/>
            </p:cNvSpPr>
            <p:nvPr/>
          </p:nvSpPr>
          <p:spPr bwMode="auto">
            <a:xfrm>
              <a:off x="5761038" y="2006601"/>
              <a:ext cx="96837" cy="120650"/>
            </a:xfrm>
            <a:custGeom>
              <a:avLst/>
              <a:gdLst>
                <a:gd name="T0" fmla="*/ 18 w 26"/>
                <a:gd name="T1" fmla="*/ 32 h 32"/>
                <a:gd name="T2" fmla="*/ 12 w 26"/>
                <a:gd name="T3" fmla="*/ 26 h 32"/>
                <a:gd name="T4" fmla="*/ 0 w 26"/>
                <a:gd name="T5" fmla="*/ 3 h 32"/>
                <a:gd name="T6" fmla="*/ 5 w 26"/>
                <a:gd name="T7" fmla="*/ 2 h 32"/>
                <a:gd name="T8" fmla="*/ 26 w 26"/>
                <a:gd name="T9" fmla="*/ 26 h 32"/>
                <a:gd name="T10" fmla="*/ 18 w 26"/>
                <a:gd name="T11" fmla="*/ 32 h 32"/>
              </a:gdLst>
              <a:ahLst/>
              <a:cxnLst>
                <a:cxn ang="0">
                  <a:pos x="T0" y="T1"/>
                </a:cxn>
                <a:cxn ang="0">
                  <a:pos x="T2" y="T3"/>
                </a:cxn>
                <a:cxn ang="0">
                  <a:pos x="T4" y="T5"/>
                </a:cxn>
                <a:cxn ang="0">
                  <a:pos x="T6" y="T7"/>
                </a:cxn>
                <a:cxn ang="0">
                  <a:pos x="T8" y="T9"/>
                </a:cxn>
                <a:cxn ang="0">
                  <a:pos x="T10" y="T11"/>
                </a:cxn>
              </a:cxnLst>
              <a:rect l="0" t="0" r="r" b="b"/>
              <a:pathLst>
                <a:path w="26" h="32">
                  <a:moveTo>
                    <a:pt x="18" y="32"/>
                  </a:moveTo>
                  <a:cubicBezTo>
                    <a:pt x="16" y="30"/>
                    <a:pt x="14" y="28"/>
                    <a:pt x="12" y="26"/>
                  </a:cubicBezTo>
                  <a:cubicBezTo>
                    <a:pt x="8" y="18"/>
                    <a:pt x="4" y="10"/>
                    <a:pt x="0" y="3"/>
                  </a:cubicBezTo>
                  <a:cubicBezTo>
                    <a:pt x="1" y="1"/>
                    <a:pt x="3" y="0"/>
                    <a:pt x="5" y="2"/>
                  </a:cubicBezTo>
                  <a:cubicBezTo>
                    <a:pt x="12" y="10"/>
                    <a:pt x="19" y="18"/>
                    <a:pt x="26" y="26"/>
                  </a:cubicBezTo>
                  <a:cubicBezTo>
                    <a:pt x="21" y="26"/>
                    <a:pt x="18" y="27"/>
                    <a:pt x="18" y="32"/>
                  </a:cubicBezTo>
                  <a:close/>
                </a:path>
              </a:pathLst>
            </a:custGeom>
            <a:solidFill>
              <a:srgbClr val="5D5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8" name="Freeform 201">
              <a:extLst>
                <a:ext uri="{FF2B5EF4-FFF2-40B4-BE49-F238E27FC236}">
                  <a16:creationId xmlns:a16="http://schemas.microsoft.com/office/drawing/2014/main" id="{DEF77E28-21E4-40EC-8E56-2A73D55EAFD9}"/>
                </a:ext>
              </a:extLst>
            </p:cNvPr>
            <p:cNvSpPr>
              <a:spLocks/>
            </p:cNvSpPr>
            <p:nvPr/>
          </p:nvSpPr>
          <p:spPr bwMode="auto">
            <a:xfrm>
              <a:off x="5505450" y="2062163"/>
              <a:ext cx="206375" cy="177800"/>
            </a:xfrm>
            <a:custGeom>
              <a:avLst/>
              <a:gdLst>
                <a:gd name="T0" fmla="*/ 26 w 55"/>
                <a:gd name="T1" fmla="*/ 47 h 47"/>
                <a:gd name="T2" fmla="*/ 20 w 55"/>
                <a:gd name="T3" fmla="*/ 47 h 47"/>
                <a:gd name="T4" fmla="*/ 17 w 55"/>
                <a:gd name="T5" fmla="*/ 46 h 47"/>
                <a:gd name="T6" fmla="*/ 2 w 55"/>
                <a:gd name="T7" fmla="*/ 11 h 47"/>
                <a:gd name="T8" fmla="*/ 5 w 55"/>
                <a:gd name="T9" fmla="*/ 0 h 47"/>
                <a:gd name="T10" fmla="*/ 17 w 55"/>
                <a:gd name="T11" fmla="*/ 34 h 47"/>
                <a:gd name="T12" fmla="*/ 55 w 55"/>
                <a:gd name="T13" fmla="*/ 20 h 47"/>
                <a:gd name="T14" fmla="*/ 26 w 55"/>
                <a:gd name="T15" fmla="*/ 47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47">
                  <a:moveTo>
                    <a:pt x="26" y="47"/>
                  </a:moveTo>
                  <a:cubicBezTo>
                    <a:pt x="24" y="47"/>
                    <a:pt x="22" y="47"/>
                    <a:pt x="20" y="47"/>
                  </a:cubicBezTo>
                  <a:cubicBezTo>
                    <a:pt x="19" y="47"/>
                    <a:pt x="18" y="47"/>
                    <a:pt x="17" y="46"/>
                  </a:cubicBezTo>
                  <a:cubicBezTo>
                    <a:pt x="7" y="37"/>
                    <a:pt x="3" y="25"/>
                    <a:pt x="2" y="11"/>
                  </a:cubicBezTo>
                  <a:cubicBezTo>
                    <a:pt x="3" y="8"/>
                    <a:pt x="0" y="3"/>
                    <a:pt x="5" y="0"/>
                  </a:cubicBezTo>
                  <a:cubicBezTo>
                    <a:pt x="14" y="9"/>
                    <a:pt x="18" y="20"/>
                    <a:pt x="17" y="34"/>
                  </a:cubicBezTo>
                  <a:cubicBezTo>
                    <a:pt x="32" y="31"/>
                    <a:pt x="39" y="12"/>
                    <a:pt x="55" y="20"/>
                  </a:cubicBezTo>
                  <a:cubicBezTo>
                    <a:pt x="48" y="31"/>
                    <a:pt x="39" y="41"/>
                    <a:pt x="26" y="47"/>
                  </a:cubicBezTo>
                  <a:close/>
                </a:path>
              </a:pathLst>
            </a:custGeom>
            <a:solidFill>
              <a:srgbClr val="187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9" name="Freeform 202">
              <a:extLst>
                <a:ext uri="{FF2B5EF4-FFF2-40B4-BE49-F238E27FC236}">
                  <a16:creationId xmlns:a16="http://schemas.microsoft.com/office/drawing/2014/main" id="{6260B73F-C561-4BF4-9ACC-5C09F07F8028}"/>
                </a:ext>
              </a:extLst>
            </p:cNvPr>
            <p:cNvSpPr>
              <a:spLocks/>
            </p:cNvSpPr>
            <p:nvPr/>
          </p:nvSpPr>
          <p:spPr bwMode="auto">
            <a:xfrm>
              <a:off x="5400675" y="2468563"/>
              <a:ext cx="157162" cy="109538"/>
            </a:xfrm>
            <a:custGeom>
              <a:avLst/>
              <a:gdLst>
                <a:gd name="T0" fmla="*/ 0 w 42"/>
                <a:gd name="T1" fmla="*/ 5 h 29"/>
                <a:gd name="T2" fmla="*/ 0 w 42"/>
                <a:gd name="T3" fmla="*/ 0 h 29"/>
                <a:gd name="T4" fmla="*/ 42 w 42"/>
                <a:gd name="T5" fmla="*/ 22 h 29"/>
                <a:gd name="T6" fmla="*/ 42 w 42"/>
                <a:gd name="T7" fmla="*/ 29 h 29"/>
                <a:gd name="T8" fmla="*/ 24 w 42"/>
                <a:gd name="T9" fmla="*/ 26 h 29"/>
                <a:gd name="T10" fmla="*/ 24 w 42"/>
                <a:gd name="T11" fmla="*/ 26 h 29"/>
                <a:gd name="T12" fmla="*/ 0 w 42"/>
                <a:gd name="T13" fmla="*/ 5 h 29"/>
              </a:gdLst>
              <a:ahLst/>
              <a:cxnLst>
                <a:cxn ang="0">
                  <a:pos x="T0" y="T1"/>
                </a:cxn>
                <a:cxn ang="0">
                  <a:pos x="T2" y="T3"/>
                </a:cxn>
                <a:cxn ang="0">
                  <a:pos x="T4" y="T5"/>
                </a:cxn>
                <a:cxn ang="0">
                  <a:pos x="T6" y="T7"/>
                </a:cxn>
                <a:cxn ang="0">
                  <a:pos x="T8" y="T9"/>
                </a:cxn>
                <a:cxn ang="0">
                  <a:pos x="T10" y="T11"/>
                </a:cxn>
                <a:cxn ang="0">
                  <a:pos x="T12" y="T13"/>
                </a:cxn>
              </a:cxnLst>
              <a:rect l="0" t="0" r="r" b="b"/>
              <a:pathLst>
                <a:path w="42" h="29">
                  <a:moveTo>
                    <a:pt x="0" y="5"/>
                  </a:moveTo>
                  <a:cubicBezTo>
                    <a:pt x="0" y="3"/>
                    <a:pt x="0" y="1"/>
                    <a:pt x="0" y="0"/>
                  </a:cubicBezTo>
                  <a:cubicBezTo>
                    <a:pt x="18" y="1"/>
                    <a:pt x="31" y="10"/>
                    <a:pt x="42" y="22"/>
                  </a:cubicBezTo>
                  <a:cubicBezTo>
                    <a:pt x="42" y="25"/>
                    <a:pt x="42" y="27"/>
                    <a:pt x="42" y="29"/>
                  </a:cubicBezTo>
                  <a:cubicBezTo>
                    <a:pt x="36" y="28"/>
                    <a:pt x="30" y="27"/>
                    <a:pt x="24" y="26"/>
                  </a:cubicBezTo>
                  <a:cubicBezTo>
                    <a:pt x="24" y="26"/>
                    <a:pt x="24" y="26"/>
                    <a:pt x="24" y="26"/>
                  </a:cubicBezTo>
                  <a:cubicBezTo>
                    <a:pt x="12" y="24"/>
                    <a:pt x="2" y="19"/>
                    <a:pt x="0" y="5"/>
                  </a:cubicBezTo>
                  <a:close/>
                </a:path>
              </a:pathLst>
            </a:custGeom>
            <a:solidFill>
              <a:srgbClr val="1A80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0" name="Freeform 203">
              <a:extLst>
                <a:ext uri="{FF2B5EF4-FFF2-40B4-BE49-F238E27FC236}">
                  <a16:creationId xmlns:a16="http://schemas.microsoft.com/office/drawing/2014/main" id="{589DC741-6ACD-47C4-8C69-E14B49FDB7A1}"/>
                </a:ext>
              </a:extLst>
            </p:cNvPr>
            <p:cNvSpPr>
              <a:spLocks/>
            </p:cNvSpPr>
            <p:nvPr/>
          </p:nvSpPr>
          <p:spPr bwMode="auto">
            <a:xfrm>
              <a:off x="5645150" y="1811338"/>
              <a:ext cx="153987" cy="217488"/>
            </a:xfrm>
            <a:custGeom>
              <a:avLst/>
              <a:gdLst>
                <a:gd name="T0" fmla="*/ 36 w 41"/>
                <a:gd name="T1" fmla="*/ 54 h 58"/>
                <a:gd name="T2" fmla="*/ 31 w 41"/>
                <a:gd name="T3" fmla="*/ 55 h 58"/>
                <a:gd name="T4" fmla="*/ 13 w 41"/>
                <a:gd name="T5" fmla="*/ 56 h 58"/>
                <a:gd name="T6" fmla="*/ 0 w 41"/>
                <a:gd name="T7" fmla="*/ 49 h 58"/>
                <a:gd name="T8" fmla="*/ 13 w 41"/>
                <a:gd name="T9" fmla="*/ 45 h 58"/>
                <a:gd name="T10" fmla="*/ 19 w 41"/>
                <a:gd name="T11" fmla="*/ 37 h 58"/>
                <a:gd name="T12" fmla="*/ 16 w 41"/>
                <a:gd name="T13" fmla="*/ 21 h 58"/>
                <a:gd name="T14" fmla="*/ 20 w 41"/>
                <a:gd name="T15" fmla="*/ 1 h 58"/>
                <a:gd name="T16" fmla="*/ 33 w 41"/>
                <a:gd name="T17" fmla="*/ 17 h 58"/>
                <a:gd name="T18" fmla="*/ 36 w 41"/>
                <a:gd name="T19" fmla="*/ 54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58">
                  <a:moveTo>
                    <a:pt x="36" y="54"/>
                  </a:moveTo>
                  <a:cubicBezTo>
                    <a:pt x="34" y="54"/>
                    <a:pt x="33" y="54"/>
                    <a:pt x="31" y="55"/>
                  </a:cubicBezTo>
                  <a:cubicBezTo>
                    <a:pt x="25" y="57"/>
                    <a:pt x="19" y="58"/>
                    <a:pt x="13" y="56"/>
                  </a:cubicBezTo>
                  <a:cubicBezTo>
                    <a:pt x="9" y="53"/>
                    <a:pt x="0" y="55"/>
                    <a:pt x="0" y="49"/>
                  </a:cubicBezTo>
                  <a:cubicBezTo>
                    <a:pt x="0" y="42"/>
                    <a:pt x="8" y="46"/>
                    <a:pt x="13" y="45"/>
                  </a:cubicBezTo>
                  <a:cubicBezTo>
                    <a:pt x="18" y="44"/>
                    <a:pt x="20" y="42"/>
                    <a:pt x="19" y="37"/>
                  </a:cubicBezTo>
                  <a:cubicBezTo>
                    <a:pt x="18" y="32"/>
                    <a:pt x="17" y="26"/>
                    <a:pt x="16" y="21"/>
                  </a:cubicBezTo>
                  <a:cubicBezTo>
                    <a:pt x="18" y="14"/>
                    <a:pt x="12" y="3"/>
                    <a:pt x="20" y="1"/>
                  </a:cubicBezTo>
                  <a:cubicBezTo>
                    <a:pt x="28" y="0"/>
                    <a:pt x="29" y="11"/>
                    <a:pt x="33" y="17"/>
                  </a:cubicBezTo>
                  <a:cubicBezTo>
                    <a:pt x="41" y="29"/>
                    <a:pt x="37" y="41"/>
                    <a:pt x="36" y="54"/>
                  </a:cubicBezTo>
                  <a:close/>
                </a:path>
              </a:pathLst>
            </a:custGeom>
            <a:solidFill>
              <a:srgbClr val="1570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1" name="Freeform 204">
              <a:extLst>
                <a:ext uri="{FF2B5EF4-FFF2-40B4-BE49-F238E27FC236}">
                  <a16:creationId xmlns:a16="http://schemas.microsoft.com/office/drawing/2014/main" id="{8EB733A7-6139-4BC1-888D-80C602355230}"/>
                </a:ext>
              </a:extLst>
            </p:cNvPr>
            <p:cNvSpPr>
              <a:spLocks/>
            </p:cNvSpPr>
            <p:nvPr/>
          </p:nvSpPr>
          <p:spPr bwMode="auto">
            <a:xfrm>
              <a:off x="5697538" y="2292351"/>
              <a:ext cx="184150" cy="93663"/>
            </a:xfrm>
            <a:custGeom>
              <a:avLst/>
              <a:gdLst>
                <a:gd name="T0" fmla="*/ 2 w 49"/>
                <a:gd name="T1" fmla="*/ 21 h 25"/>
                <a:gd name="T2" fmla="*/ 2 w 49"/>
                <a:gd name="T3" fmla="*/ 13 h 25"/>
                <a:gd name="T4" fmla="*/ 49 w 49"/>
                <a:gd name="T5" fmla="*/ 5 h 25"/>
                <a:gd name="T6" fmla="*/ 2 w 49"/>
                <a:gd name="T7" fmla="*/ 21 h 25"/>
              </a:gdLst>
              <a:ahLst/>
              <a:cxnLst>
                <a:cxn ang="0">
                  <a:pos x="T0" y="T1"/>
                </a:cxn>
                <a:cxn ang="0">
                  <a:pos x="T2" y="T3"/>
                </a:cxn>
                <a:cxn ang="0">
                  <a:pos x="T4" y="T5"/>
                </a:cxn>
                <a:cxn ang="0">
                  <a:pos x="T6" y="T7"/>
                </a:cxn>
              </a:cxnLst>
              <a:rect l="0" t="0" r="r" b="b"/>
              <a:pathLst>
                <a:path w="49" h="25">
                  <a:moveTo>
                    <a:pt x="2" y="21"/>
                  </a:moveTo>
                  <a:cubicBezTo>
                    <a:pt x="0" y="19"/>
                    <a:pt x="1" y="16"/>
                    <a:pt x="2" y="13"/>
                  </a:cubicBezTo>
                  <a:cubicBezTo>
                    <a:pt x="16" y="3"/>
                    <a:pt x="31" y="0"/>
                    <a:pt x="49" y="5"/>
                  </a:cubicBezTo>
                  <a:cubicBezTo>
                    <a:pt x="37" y="22"/>
                    <a:pt x="20" y="25"/>
                    <a:pt x="2" y="21"/>
                  </a:cubicBezTo>
                  <a:close/>
                </a:path>
              </a:pathLst>
            </a:custGeom>
            <a:solidFill>
              <a:srgbClr val="157A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2" name="Freeform 206">
              <a:extLst>
                <a:ext uri="{FF2B5EF4-FFF2-40B4-BE49-F238E27FC236}">
                  <a16:creationId xmlns:a16="http://schemas.microsoft.com/office/drawing/2014/main" id="{18EF6C18-B89E-4C73-A27F-3CAB5E84A3CC}"/>
                </a:ext>
              </a:extLst>
            </p:cNvPr>
            <p:cNvSpPr>
              <a:spLocks/>
            </p:cNvSpPr>
            <p:nvPr/>
          </p:nvSpPr>
          <p:spPr bwMode="auto">
            <a:xfrm>
              <a:off x="5618163" y="2243138"/>
              <a:ext cx="63500" cy="98425"/>
            </a:xfrm>
            <a:custGeom>
              <a:avLst/>
              <a:gdLst>
                <a:gd name="T0" fmla="*/ 17 w 17"/>
                <a:gd name="T1" fmla="*/ 23 h 26"/>
                <a:gd name="T2" fmla="*/ 14 w 17"/>
                <a:gd name="T3" fmla="*/ 26 h 26"/>
                <a:gd name="T4" fmla="*/ 0 w 17"/>
                <a:gd name="T5" fmla="*/ 0 h 26"/>
                <a:gd name="T6" fmla="*/ 17 w 17"/>
                <a:gd name="T7" fmla="*/ 23 h 26"/>
              </a:gdLst>
              <a:ahLst/>
              <a:cxnLst>
                <a:cxn ang="0">
                  <a:pos x="T0" y="T1"/>
                </a:cxn>
                <a:cxn ang="0">
                  <a:pos x="T2" y="T3"/>
                </a:cxn>
                <a:cxn ang="0">
                  <a:pos x="T4" y="T5"/>
                </a:cxn>
                <a:cxn ang="0">
                  <a:pos x="T6" y="T7"/>
                </a:cxn>
              </a:cxnLst>
              <a:rect l="0" t="0" r="r" b="b"/>
              <a:pathLst>
                <a:path w="17" h="26">
                  <a:moveTo>
                    <a:pt x="17" y="23"/>
                  </a:moveTo>
                  <a:cubicBezTo>
                    <a:pt x="16" y="24"/>
                    <a:pt x="15" y="25"/>
                    <a:pt x="14" y="26"/>
                  </a:cubicBezTo>
                  <a:cubicBezTo>
                    <a:pt x="2" y="19"/>
                    <a:pt x="2" y="19"/>
                    <a:pt x="0" y="0"/>
                  </a:cubicBezTo>
                  <a:cubicBezTo>
                    <a:pt x="14" y="2"/>
                    <a:pt x="13" y="14"/>
                    <a:pt x="17" y="23"/>
                  </a:cubicBezTo>
                  <a:close/>
                </a:path>
              </a:pathLst>
            </a:custGeom>
            <a:solidFill>
              <a:srgbClr val="187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143" name="PA_库_组合 152">
            <a:extLst>
              <a:ext uri="{FF2B5EF4-FFF2-40B4-BE49-F238E27FC236}">
                <a16:creationId xmlns:a16="http://schemas.microsoft.com/office/drawing/2014/main" id="{3184984B-BEFF-4466-B9F4-ECE533C57779}"/>
              </a:ext>
            </a:extLst>
          </p:cNvPr>
          <p:cNvGrpSpPr/>
          <p:nvPr>
            <p:custDataLst>
              <p:tags r:id="rId5"/>
            </p:custDataLst>
          </p:nvPr>
        </p:nvGrpSpPr>
        <p:grpSpPr>
          <a:xfrm>
            <a:off x="841585" y="7006313"/>
            <a:ext cx="1445154" cy="2890312"/>
            <a:chOff x="3322638" y="1138238"/>
            <a:chExt cx="984249" cy="1968500"/>
          </a:xfrm>
        </p:grpSpPr>
        <p:sp>
          <p:nvSpPr>
            <p:cNvPr id="144" name="Freeform 111">
              <a:extLst>
                <a:ext uri="{FF2B5EF4-FFF2-40B4-BE49-F238E27FC236}">
                  <a16:creationId xmlns:a16="http://schemas.microsoft.com/office/drawing/2014/main" id="{AABCBED7-C4DC-4ABE-9967-D640E71C91C4}"/>
                </a:ext>
              </a:extLst>
            </p:cNvPr>
            <p:cNvSpPr>
              <a:spLocks/>
            </p:cNvSpPr>
            <p:nvPr/>
          </p:nvSpPr>
          <p:spPr bwMode="auto">
            <a:xfrm>
              <a:off x="3322638" y="2020888"/>
              <a:ext cx="161925" cy="266700"/>
            </a:xfrm>
            <a:custGeom>
              <a:avLst/>
              <a:gdLst>
                <a:gd name="T0" fmla="*/ 13 w 43"/>
                <a:gd name="T1" fmla="*/ 4 h 71"/>
                <a:gd name="T2" fmla="*/ 43 w 43"/>
                <a:gd name="T3" fmla="*/ 70 h 71"/>
                <a:gd name="T4" fmla="*/ 42 w 43"/>
                <a:gd name="T5" fmla="*/ 71 h 71"/>
                <a:gd name="T6" fmla="*/ 40 w 43"/>
                <a:gd name="T7" fmla="*/ 70 h 71"/>
                <a:gd name="T8" fmla="*/ 34 w 43"/>
                <a:gd name="T9" fmla="*/ 64 h 71"/>
                <a:gd name="T10" fmla="*/ 0 w 43"/>
                <a:gd name="T11" fmla="*/ 0 h 71"/>
                <a:gd name="T12" fmla="*/ 13 w 43"/>
                <a:gd name="T13" fmla="*/ 4 h 71"/>
              </a:gdLst>
              <a:ahLst/>
              <a:cxnLst>
                <a:cxn ang="0">
                  <a:pos x="T0" y="T1"/>
                </a:cxn>
                <a:cxn ang="0">
                  <a:pos x="T2" y="T3"/>
                </a:cxn>
                <a:cxn ang="0">
                  <a:pos x="T4" y="T5"/>
                </a:cxn>
                <a:cxn ang="0">
                  <a:pos x="T6" y="T7"/>
                </a:cxn>
                <a:cxn ang="0">
                  <a:pos x="T8" y="T9"/>
                </a:cxn>
                <a:cxn ang="0">
                  <a:pos x="T10" y="T11"/>
                </a:cxn>
                <a:cxn ang="0">
                  <a:pos x="T12" y="T13"/>
                </a:cxn>
              </a:cxnLst>
              <a:rect l="0" t="0" r="r" b="b"/>
              <a:pathLst>
                <a:path w="43" h="71">
                  <a:moveTo>
                    <a:pt x="13" y="4"/>
                  </a:moveTo>
                  <a:cubicBezTo>
                    <a:pt x="32" y="22"/>
                    <a:pt x="35" y="47"/>
                    <a:pt x="43" y="70"/>
                  </a:cubicBezTo>
                  <a:cubicBezTo>
                    <a:pt x="43" y="70"/>
                    <a:pt x="42" y="71"/>
                    <a:pt x="42" y="71"/>
                  </a:cubicBezTo>
                  <a:cubicBezTo>
                    <a:pt x="41" y="71"/>
                    <a:pt x="41" y="71"/>
                    <a:pt x="40" y="70"/>
                  </a:cubicBezTo>
                  <a:cubicBezTo>
                    <a:pt x="38" y="68"/>
                    <a:pt x="37" y="65"/>
                    <a:pt x="34" y="64"/>
                  </a:cubicBezTo>
                  <a:cubicBezTo>
                    <a:pt x="4" y="53"/>
                    <a:pt x="6" y="25"/>
                    <a:pt x="0" y="0"/>
                  </a:cubicBezTo>
                  <a:cubicBezTo>
                    <a:pt x="6" y="2"/>
                    <a:pt x="9" y="3"/>
                    <a:pt x="13" y="4"/>
                  </a:cubicBezTo>
                  <a:close/>
                </a:path>
              </a:pathLst>
            </a:custGeom>
            <a:solidFill>
              <a:srgbClr val="0C6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5" name="Freeform 112">
              <a:extLst>
                <a:ext uri="{FF2B5EF4-FFF2-40B4-BE49-F238E27FC236}">
                  <a16:creationId xmlns:a16="http://schemas.microsoft.com/office/drawing/2014/main" id="{484FBEAF-EBA2-4347-86F2-BB74CA0BE6E3}"/>
                </a:ext>
              </a:extLst>
            </p:cNvPr>
            <p:cNvSpPr>
              <a:spLocks/>
            </p:cNvSpPr>
            <p:nvPr/>
          </p:nvSpPr>
          <p:spPr bwMode="auto">
            <a:xfrm>
              <a:off x="3341688" y="2284413"/>
              <a:ext cx="214312" cy="104775"/>
            </a:xfrm>
            <a:custGeom>
              <a:avLst/>
              <a:gdLst>
                <a:gd name="T0" fmla="*/ 38 w 57"/>
                <a:gd name="T1" fmla="*/ 0 h 28"/>
                <a:gd name="T2" fmla="*/ 44 w 57"/>
                <a:gd name="T3" fmla="*/ 3 h 28"/>
                <a:gd name="T4" fmla="*/ 57 w 57"/>
                <a:gd name="T5" fmla="*/ 18 h 28"/>
                <a:gd name="T6" fmla="*/ 53 w 57"/>
                <a:gd name="T7" fmla="*/ 22 h 28"/>
                <a:gd name="T8" fmla="*/ 23 w 57"/>
                <a:gd name="T9" fmla="*/ 24 h 28"/>
                <a:gd name="T10" fmla="*/ 20 w 57"/>
                <a:gd name="T11" fmla="*/ 24 h 28"/>
                <a:gd name="T12" fmla="*/ 8 w 57"/>
                <a:gd name="T13" fmla="*/ 9 h 28"/>
                <a:gd name="T14" fmla="*/ 26 w 57"/>
                <a:gd name="T15" fmla="*/ 6 h 28"/>
                <a:gd name="T16" fmla="*/ 38 w 57"/>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28">
                  <a:moveTo>
                    <a:pt x="38" y="0"/>
                  </a:moveTo>
                  <a:cubicBezTo>
                    <a:pt x="40" y="1"/>
                    <a:pt x="42" y="2"/>
                    <a:pt x="44" y="3"/>
                  </a:cubicBezTo>
                  <a:cubicBezTo>
                    <a:pt x="50" y="6"/>
                    <a:pt x="56" y="10"/>
                    <a:pt x="57" y="18"/>
                  </a:cubicBezTo>
                  <a:cubicBezTo>
                    <a:pt x="56" y="20"/>
                    <a:pt x="55" y="22"/>
                    <a:pt x="53" y="22"/>
                  </a:cubicBezTo>
                  <a:cubicBezTo>
                    <a:pt x="43" y="25"/>
                    <a:pt x="33" y="28"/>
                    <a:pt x="23" y="24"/>
                  </a:cubicBezTo>
                  <a:cubicBezTo>
                    <a:pt x="22" y="24"/>
                    <a:pt x="21" y="24"/>
                    <a:pt x="20" y="24"/>
                  </a:cubicBezTo>
                  <a:cubicBezTo>
                    <a:pt x="18" y="18"/>
                    <a:pt x="0" y="24"/>
                    <a:pt x="8" y="9"/>
                  </a:cubicBezTo>
                  <a:cubicBezTo>
                    <a:pt x="14" y="8"/>
                    <a:pt x="20" y="7"/>
                    <a:pt x="26" y="6"/>
                  </a:cubicBezTo>
                  <a:cubicBezTo>
                    <a:pt x="33" y="10"/>
                    <a:pt x="37" y="8"/>
                    <a:pt x="38" y="0"/>
                  </a:cubicBezTo>
                  <a:close/>
                </a:path>
              </a:pathLst>
            </a:custGeom>
            <a:solidFill>
              <a:srgbClr val="0A58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6" name="Freeform 120">
              <a:extLst>
                <a:ext uri="{FF2B5EF4-FFF2-40B4-BE49-F238E27FC236}">
                  <a16:creationId xmlns:a16="http://schemas.microsoft.com/office/drawing/2014/main" id="{48A148D8-4060-438B-A6D5-26ECF0704B82}"/>
                </a:ext>
              </a:extLst>
            </p:cNvPr>
            <p:cNvSpPr>
              <a:spLocks/>
            </p:cNvSpPr>
            <p:nvPr/>
          </p:nvSpPr>
          <p:spPr bwMode="auto">
            <a:xfrm>
              <a:off x="3529013" y="2336801"/>
              <a:ext cx="420687" cy="525463"/>
            </a:xfrm>
            <a:custGeom>
              <a:avLst/>
              <a:gdLst>
                <a:gd name="T0" fmla="*/ 61 w 112"/>
                <a:gd name="T1" fmla="*/ 117 h 140"/>
                <a:gd name="T2" fmla="*/ 23 w 112"/>
                <a:gd name="T3" fmla="*/ 97 h 140"/>
                <a:gd name="T4" fmla="*/ 23 w 112"/>
                <a:gd name="T5" fmla="*/ 95 h 140"/>
                <a:gd name="T6" fmla="*/ 42 w 112"/>
                <a:gd name="T7" fmla="*/ 67 h 140"/>
                <a:gd name="T8" fmla="*/ 35 w 112"/>
                <a:gd name="T9" fmla="*/ 46 h 140"/>
                <a:gd name="T10" fmla="*/ 10 w 112"/>
                <a:gd name="T11" fmla="*/ 21 h 140"/>
                <a:gd name="T12" fmla="*/ 3 w 112"/>
                <a:gd name="T13" fmla="*/ 6 h 140"/>
                <a:gd name="T14" fmla="*/ 5 w 112"/>
                <a:gd name="T15" fmla="*/ 4 h 140"/>
                <a:gd name="T16" fmla="*/ 19 w 112"/>
                <a:gd name="T17" fmla="*/ 8 h 140"/>
                <a:gd name="T18" fmla="*/ 36 w 112"/>
                <a:gd name="T19" fmla="*/ 12 h 140"/>
                <a:gd name="T20" fmla="*/ 59 w 112"/>
                <a:gd name="T21" fmla="*/ 11 h 140"/>
                <a:gd name="T22" fmla="*/ 63 w 112"/>
                <a:gd name="T23" fmla="*/ 33 h 140"/>
                <a:gd name="T24" fmla="*/ 98 w 112"/>
                <a:gd name="T25" fmla="*/ 107 h 140"/>
                <a:gd name="T26" fmla="*/ 112 w 112"/>
                <a:gd name="T27" fmla="*/ 126 h 140"/>
                <a:gd name="T28" fmla="*/ 104 w 112"/>
                <a:gd name="T29" fmla="*/ 135 h 140"/>
                <a:gd name="T30" fmla="*/ 81 w 112"/>
                <a:gd name="T31" fmla="*/ 136 h 140"/>
                <a:gd name="T32" fmla="*/ 61 w 112"/>
                <a:gd name="T33" fmla="*/ 117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140">
                  <a:moveTo>
                    <a:pt x="61" y="117"/>
                  </a:moveTo>
                  <a:cubicBezTo>
                    <a:pt x="50" y="106"/>
                    <a:pt x="36" y="102"/>
                    <a:pt x="23" y="97"/>
                  </a:cubicBezTo>
                  <a:cubicBezTo>
                    <a:pt x="23" y="96"/>
                    <a:pt x="23" y="96"/>
                    <a:pt x="23" y="95"/>
                  </a:cubicBezTo>
                  <a:cubicBezTo>
                    <a:pt x="50" y="94"/>
                    <a:pt x="50" y="94"/>
                    <a:pt x="42" y="67"/>
                  </a:cubicBezTo>
                  <a:cubicBezTo>
                    <a:pt x="40" y="60"/>
                    <a:pt x="37" y="53"/>
                    <a:pt x="35" y="46"/>
                  </a:cubicBezTo>
                  <a:cubicBezTo>
                    <a:pt x="29" y="36"/>
                    <a:pt x="18" y="30"/>
                    <a:pt x="10" y="21"/>
                  </a:cubicBezTo>
                  <a:cubicBezTo>
                    <a:pt x="7" y="17"/>
                    <a:pt x="0" y="14"/>
                    <a:pt x="3" y="6"/>
                  </a:cubicBezTo>
                  <a:cubicBezTo>
                    <a:pt x="4" y="5"/>
                    <a:pt x="4" y="5"/>
                    <a:pt x="5" y="4"/>
                  </a:cubicBezTo>
                  <a:cubicBezTo>
                    <a:pt x="11" y="0"/>
                    <a:pt x="15" y="5"/>
                    <a:pt x="19" y="8"/>
                  </a:cubicBezTo>
                  <a:cubicBezTo>
                    <a:pt x="24" y="12"/>
                    <a:pt x="30" y="13"/>
                    <a:pt x="36" y="12"/>
                  </a:cubicBezTo>
                  <a:cubicBezTo>
                    <a:pt x="44" y="21"/>
                    <a:pt x="51" y="8"/>
                    <a:pt x="59" y="11"/>
                  </a:cubicBezTo>
                  <a:cubicBezTo>
                    <a:pt x="62" y="18"/>
                    <a:pt x="60" y="26"/>
                    <a:pt x="63" y="33"/>
                  </a:cubicBezTo>
                  <a:cubicBezTo>
                    <a:pt x="65" y="62"/>
                    <a:pt x="80" y="85"/>
                    <a:pt x="98" y="107"/>
                  </a:cubicBezTo>
                  <a:cubicBezTo>
                    <a:pt x="103" y="113"/>
                    <a:pt x="109" y="119"/>
                    <a:pt x="112" y="126"/>
                  </a:cubicBezTo>
                  <a:cubicBezTo>
                    <a:pt x="112" y="132"/>
                    <a:pt x="110" y="140"/>
                    <a:pt x="104" y="135"/>
                  </a:cubicBezTo>
                  <a:cubicBezTo>
                    <a:pt x="94" y="128"/>
                    <a:pt x="88" y="130"/>
                    <a:pt x="81" y="136"/>
                  </a:cubicBezTo>
                  <a:cubicBezTo>
                    <a:pt x="74" y="130"/>
                    <a:pt x="68" y="124"/>
                    <a:pt x="61" y="117"/>
                  </a:cubicBezTo>
                  <a:close/>
                </a:path>
              </a:pathLst>
            </a:custGeom>
            <a:solidFill>
              <a:srgbClr val="4133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7" name="Freeform 122">
              <a:extLst>
                <a:ext uri="{FF2B5EF4-FFF2-40B4-BE49-F238E27FC236}">
                  <a16:creationId xmlns:a16="http://schemas.microsoft.com/office/drawing/2014/main" id="{978647A7-9DAA-4530-AA40-106EC4B51D8A}"/>
                </a:ext>
              </a:extLst>
            </p:cNvPr>
            <p:cNvSpPr>
              <a:spLocks/>
            </p:cNvSpPr>
            <p:nvPr/>
          </p:nvSpPr>
          <p:spPr bwMode="auto">
            <a:xfrm>
              <a:off x="3352800" y="2584451"/>
              <a:ext cx="266700" cy="131763"/>
            </a:xfrm>
            <a:custGeom>
              <a:avLst/>
              <a:gdLst>
                <a:gd name="T0" fmla="*/ 70 w 71"/>
                <a:gd name="T1" fmla="*/ 29 h 35"/>
                <a:gd name="T2" fmla="*/ 70 w 71"/>
                <a:gd name="T3" fmla="*/ 31 h 35"/>
                <a:gd name="T4" fmla="*/ 59 w 71"/>
                <a:gd name="T5" fmla="*/ 34 h 35"/>
                <a:gd name="T6" fmla="*/ 57 w 71"/>
                <a:gd name="T7" fmla="*/ 35 h 35"/>
                <a:gd name="T8" fmla="*/ 56 w 71"/>
                <a:gd name="T9" fmla="*/ 34 h 35"/>
                <a:gd name="T10" fmla="*/ 39 w 71"/>
                <a:gd name="T11" fmla="*/ 28 h 35"/>
                <a:gd name="T12" fmla="*/ 0 w 71"/>
                <a:gd name="T13" fmla="*/ 5 h 35"/>
                <a:gd name="T14" fmla="*/ 36 w 71"/>
                <a:gd name="T15" fmla="*/ 18 h 35"/>
                <a:gd name="T16" fmla="*/ 45 w 71"/>
                <a:gd name="T17" fmla="*/ 0 h 35"/>
                <a:gd name="T18" fmla="*/ 50 w 71"/>
                <a:gd name="T19" fmla="*/ 8 h 35"/>
                <a:gd name="T20" fmla="*/ 70 w 71"/>
                <a:gd name="T21" fmla="*/ 2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1" h="35">
                  <a:moveTo>
                    <a:pt x="70" y="29"/>
                  </a:moveTo>
                  <a:cubicBezTo>
                    <a:pt x="71" y="30"/>
                    <a:pt x="71" y="30"/>
                    <a:pt x="70" y="31"/>
                  </a:cubicBezTo>
                  <a:cubicBezTo>
                    <a:pt x="66" y="32"/>
                    <a:pt x="62" y="33"/>
                    <a:pt x="59" y="34"/>
                  </a:cubicBezTo>
                  <a:cubicBezTo>
                    <a:pt x="57" y="35"/>
                    <a:pt x="57" y="35"/>
                    <a:pt x="57" y="35"/>
                  </a:cubicBezTo>
                  <a:cubicBezTo>
                    <a:pt x="56" y="34"/>
                    <a:pt x="56" y="34"/>
                    <a:pt x="56" y="34"/>
                  </a:cubicBezTo>
                  <a:cubicBezTo>
                    <a:pt x="52" y="28"/>
                    <a:pt x="45" y="28"/>
                    <a:pt x="39" y="28"/>
                  </a:cubicBezTo>
                  <a:cubicBezTo>
                    <a:pt x="22" y="27"/>
                    <a:pt x="11" y="18"/>
                    <a:pt x="0" y="5"/>
                  </a:cubicBezTo>
                  <a:cubicBezTo>
                    <a:pt x="17" y="0"/>
                    <a:pt x="27" y="8"/>
                    <a:pt x="36" y="18"/>
                  </a:cubicBezTo>
                  <a:cubicBezTo>
                    <a:pt x="40" y="12"/>
                    <a:pt x="39" y="5"/>
                    <a:pt x="45" y="0"/>
                  </a:cubicBezTo>
                  <a:cubicBezTo>
                    <a:pt x="49" y="1"/>
                    <a:pt x="50" y="5"/>
                    <a:pt x="50" y="8"/>
                  </a:cubicBezTo>
                  <a:cubicBezTo>
                    <a:pt x="45" y="26"/>
                    <a:pt x="56" y="29"/>
                    <a:pt x="70" y="29"/>
                  </a:cubicBezTo>
                  <a:close/>
                </a:path>
              </a:pathLst>
            </a:custGeom>
            <a:solidFill>
              <a:srgbClr val="1E7C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 name="Freeform 123">
              <a:extLst>
                <a:ext uri="{FF2B5EF4-FFF2-40B4-BE49-F238E27FC236}">
                  <a16:creationId xmlns:a16="http://schemas.microsoft.com/office/drawing/2014/main" id="{4025A313-D16F-4CC7-82D6-FFDEDC19B611}"/>
                </a:ext>
              </a:extLst>
            </p:cNvPr>
            <p:cNvSpPr>
              <a:spLocks/>
            </p:cNvSpPr>
            <p:nvPr/>
          </p:nvSpPr>
          <p:spPr bwMode="auto">
            <a:xfrm>
              <a:off x="3468688" y="2713038"/>
              <a:ext cx="109537" cy="134938"/>
            </a:xfrm>
            <a:custGeom>
              <a:avLst/>
              <a:gdLst>
                <a:gd name="T0" fmla="*/ 25 w 29"/>
                <a:gd name="T1" fmla="*/ 0 h 36"/>
                <a:gd name="T2" fmla="*/ 28 w 29"/>
                <a:gd name="T3" fmla="*/ 0 h 36"/>
                <a:gd name="T4" fmla="*/ 22 w 29"/>
                <a:gd name="T5" fmla="*/ 22 h 36"/>
                <a:gd name="T6" fmla="*/ 7 w 29"/>
                <a:gd name="T7" fmla="*/ 34 h 36"/>
                <a:gd name="T8" fmla="*/ 4 w 29"/>
                <a:gd name="T9" fmla="*/ 15 h 36"/>
                <a:gd name="T10" fmla="*/ 25 w 29"/>
                <a:gd name="T11" fmla="*/ 0 h 36"/>
              </a:gdLst>
              <a:ahLst/>
              <a:cxnLst>
                <a:cxn ang="0">
                  <a:pos x="T0" y="T1"/>
                </a:cxn>
                <a:cxn ang="0">
                  <a:pos x="T2" y="T3"/>
                </a:cxn>
                <a:cxn ang="0">
                  <a:pos x="T4" y="T5"/>
                </a:cxn>
                <a:cxn ang="0">
                  <a:pos x="T6" y="T7"/>
                </a:cxn>
                <a:cxn ang="0">
                  <a:pos x="T8" y="T9"/>
                </a:cxn>
                <a:cxn ang="0">
                  <a:pos x="T10" y="T11"/>
                </a:cxn>
              </a:cxnLst>
              <a:rect l="0" t="0" r="r" b="b"/>
              <a:pathLst>
                <a:path w="29" h="36">
                  <a:moveTo>
                    <a:pt x="25" y="0"/>
                  </a:moveTo>
                  <a:cubicBezTo>
                    <a:pt x="26" y="0"/>
                    <a:pt x="27" y="0"/>
                    <a:pt x="28" y="0"/>
                  </a:cubicBezTo>
                  <a:cubicBezTo>
                    <a:pt x="28" y="8"/>
                    <a:pt x="29" y="16"/>
                    <a:pt x="22" y="22"/>
                  </a:cubicBezTo>
                  <a:cubicBezTo>
                    <a:pt x="18" y="27"/>
                    <a:pt x="12" y="36"/>
                    <a:pt x="7" y="34"/>
                  </a:cubicBezTo>
                  <a:cubicBezTo>
                    <a:pt x="0" y="31"/>
                    <a:pt x="5" y="22"/>
                    <a:pt x="4" y="15"/>
                  </a:cubicBezTo>
                  <a:cubicBezTo>
                    <a:pt x="9" y="7"/>
                    <a:pt x="17" y="3"/>
                    <a:pt x="25" y="0"/>
                  </a:cubicBezTo>
                  <a:close/>
                </a:path>
              </a:pathLst>
            </a:custGeom>
            <a:solidFill>
              <a:srgbClr val="1876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9" name="Freeform 134">
              <a:extLst>
                <a:ext uri="{FF2B5EF4-FFF2-40B4-BE49-F238E27FC236}">
                  <a16:creationId xmlns:a16="http://schemas.microsoft.com/office/drawing/2014/main" id="{377A856F-9C7C-4770-AF32-AD75FA523F5A}"/>
                </a:ext>
              </a:extLst>
            </p:cNvPr>
            <p:cNvSpPr>
              <a:spLocks/>
            </p:cNvSpPr>
            <p:nvPr/>
          </p:nvSpPr>
          <p:spPr bwMode="auto">
            <a:xfrm>
              <a:off x="3675063" y="1138238"/>
              <a:ext cx="98425" cy="252413"/>
            </a:xfrm>
            <a:custGeom>
              <a:avLst/>
              <a:gdLst>
                <a:gd name="T0" fmla="*/ 12 w 26"/>
                <a:gd name="T1" fmla="*/ 2 h 67"/>
                <a:gd name="T2" fmla="*/ 23 w 26"/>
                <a:gd name="T3" fmla="*/ 65 h 67"/>
                <a:gd name="T4" fmla="*/ 18 w 26"/>
                <a:gd name="T5" fmla="*/ 65 h 67"/>
                <a:gd name="T6" fmla="*/ 3 w 26"/>
                <a:gd name="T7" fmla="*/ 13 h 67"/>
                <a:gd name="T8" fmla="*/ 12 w 26"/>
                <a:gd name="T9" fmla="*/ 2 h 67"/>
              </a:gdLst>
              <a:ahLst/>
              <a:cxnLst>
                <a:cxn ang="0">
                  <a:pos x="T0" y="T1"/>
                </a:cxn>
                <a:cxn ang="0">
                  <a:pos x="T2" y="T3"/>
                </a:cxn>
                <a:cxn ang="0">
                  <a:pos x="T4" y="T5"/>
                </a:cxn>
                <a:cxn ang="0">
                  <a:pos x="T6" y="T7"/>
                </a:cxn>
                <a:cxn ang="0">
                  <a:pos x="T8" y="T9"/>
                </a:cxn>
              </a:cxnLst>
              <a:rect l="0" t="0" r="r" b="b"/>
              <a:pathLst>
                <a:path w="26" h="67">
                  <a:moveTo>
                    <a:pt x="12" y="2"/>
                  </a:moveTo>
                  <a:cubicBezTo>
                    <a:pt x="25" y="22"/>
                    <a:pt x="26" y="43"/>
                    <a:pt x="23" y="65"/>
                  </a:cubicBezTo>
                  <a:cubicBezTo>
                    <a:pt x="22" y="67"/>
                    <a:pt x="20" y="67"/>
                    <a:pt x="18" y="65"/>
                  </a:cubicBezTo>
                  <a:cubicBezTo>
                    <a:pt x="9" y="49"/>
                    <a:pt x="0" y="33"/>
                    <a:pt x="3" y="13"/>
                  </a:cubicBezTo>
                  <a:cubicBezTo>
                    <a:pt x="4" y="9"/>
                    <a:pt x="1" y="0"/>
                    <a:pt x="12" y="2"/>
                  </a:cubicBezTo>
                  <a:close/>
                </a:path>
              </a:pathLst>
            </a:custGeom>
            <a:solidFill>
              <a:srgbClr val="1673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0" name="Freeform 136">
              <a:extLst>
                <a:ext uri="{FF2B5EF4-FFF2-40B4-BE49-F238E27FC236}">
                  <a16:creationId xmlns:a16="http://schemas.microsoft.com/office/drawing/2014/main" id="{C4AF57F2-D9FE-4DD9-8458-EA4A112889D7}"/>
                </a:ext>
              </a:extLst>
            </p:cNvPr>
            <p:cNvSpPr>
              <a:spLocks/>
            </p:cNvSpPr>
            <p:nvPr/>
          </p:nvSpPr>
          <p:spPr bwMode="auto">
            <a:xfrm>
              <a:off x="3487738" y="1371601"/>
              <a:ext cx="112712" cy="176213"/>
            </a:xfrm>
            <a:custGeom>
              <a:avLst/>
              <a:gdLst>
                <a:gd name="T0" fmla="*/ 26 w 30"/>
                <a:gd name="T1" fmla="*/ 21 h 47"/>
                <a:gd name="T2" fmla="*/ 29 w 30"/>
                <a:gd name="T3" fmla="*/ 45 h 47"/>
                <a:gd name="T4" fmla="*/ 23 w 30"/>
                <a:gd name="T5" fmla="*/ 45 h 47"/>
                <a:gd name="T6" fmla="*/ 2 w 30"/>
                <a:gd name="T7" fmla="*/ 4 h 47"/>
                <a:gd name="T8" fmla="*/ 8 w 30"/>
                <a:gd name="T9" fmla="*/ 3 h 47"/>
                <a:gd name="T10" fmla="*/ 26 w 30"/>
                <a:gd name="T11" fmla="*/ 21 h 47"/>
              </a:gdLst>
              <a:ahLst/>
              <a:cxnLst>
                <a:cxn ang="0">
                  <a:pos x="T0" y="T1"/>
                </a:cxn>
                <a:cxn ang="0">
                  <a:pos x="T2" y="T3"/>
                </a:cxn>
                <a:cxn ang="0">
                  <a:pos x="T4" y="T5"/>
                </a:cxn>
                <a:cxn ang="0">
                  <a:pos x="T6" y="T7"/>
                </a:cxn>
                <a:cxn ang="0">
                  <a:pos x="T8" y="T9"/>
                </a:cxn>
                <a:cxn ang="0">
                  <a:pos x="T10" y="T11"/>
                </a:cxn>
              </a:cxnLst>
              <a:rect l="0" t="0" r="r" b="b"/>
              <a:pathLst>
                <a:path w="30" h="47">
                  <a:moveTo>
                    <a:pt x="26" y="21"/>
                  </a:moveTo>
                  <a:cubicBezTo>
                    <a:pt x="30" y="29"/>
                    <a:pt x="29" y="37"/>
                    <a:pt x="29" y="45"/>
                  </a:cubicBezTo>
                  <a:cubicBezTo>
                    <a:pt x="27" y="47"/>
                    <a:pt x="25" y="47"/>
                    <a:pt x="23" y="45"/>
                  </a:cubicBezTo>
                  <a:cubicBezTo>
                    <a:pt x="11" y="38"/>
                    <a:pt x="0" y="16"/>
                    <a:pt x="2" y="4"/>
                  </a:cubicBezTo>
                  <a:cubicBezTo>
                    <a:pt x="3" y="0"/>
                    <a:pt x="6" y="3"/>
                    <a:pt x="8" y="3"/>
                  </a:cubicBezTo>
                  <a:cubicBezTo>
                    <a:pt x="14" y="9"/>
                    <a:pt x="20" y="15"/>
                    <a:pt x="26" y="21"/>
                  </a:cubicBezTo>
                  <a:close/>
                </a:path>
              </a:pathLst>
            </a:custGeom>
            <a:solidFill>
              <a:srgbClr val="116F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1" name="Freeform 137">
              <a:extLst>
                <a:ext uri="{FF2B5EF4-FFF2-40B4-BE49-F238E27FC236}">
                  <a16:creationId xmlns:a16="http://schemas.microsoft.com/office/drawing/2014/main" id="{BBFB83FD-619F-4BE2-AE2F-6B39C60657D3}"/>
                </a:ext>
              </a:extLst>
            </p:cNvPr>
            <p:cNvSpPr>
              <a:spLocks/>
            </p:cNvSpPr>
            <p:nvPr/>
          </p:nvSpPr>
          <p:spPr bwMode="auto">
            <a:xfrm>
              <a:off x="3732213" y="1382713"/>
              <a:ext cx="74612" cy="260350"/>
            </a:xfrm>
            <a:custGeom>
              <a:avLst/>
              <a:gdLst>
                <a:gd name="T0" fmla="*/ 3 w 20"/>
                <a:gd name="T1" fmla="*/ 0 h 69"/>
                <a:gd name="T2" fmla="*/ 8 w 20"/>
                <a:gd name="T3" fmla="*/ 0 h 69"/>
                <a:gd name="T4" fmla="*/ 12 w 20"/>
                <a:gd name="T5" fmla="*/ 5 h 69"/>
                <a:gd name="T6" fmla="*/ 15 w 20"/>
                <a:gd name="T7" fmla="*/ 9 h 69"/>
                <a:gd name="T8" fmla="*/ 20 w 20"/>
                <a:gd name="T9" fmla="*/ 55 h 69"/>
                <a:gd name="T10" fmla="*/ 9 w 20"/>
                <a:gd name="T11" fmla="*/ 69 h 69"/>
                <a:gd name="T12" fmla="*/ 2 w 20"/>
                <a:gd name="T13" fmla="*/ 19 h 69"/>
                <a:gd name="T14" fmla="*/ 5 w 20"/>
                <a:gd name="T15" fmla="*/ 11 h 69"/>
                <a:gd name="T16" fmla="*/ 3 w 20"/>
                <a:gd name="T17"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69">
                  <a:moveTo>
                    <a:pt x="3" y="0"/>
                  </a:moveTo>
                  <a:cubicBezTo>
                    <a:pt x="5" y="0"/>
                    <a:pt x="7" y="0"/>
                    <a:pt x="8" y="0"/>
                  </a:cubicBezTo>
                  <a:cubicBezTo>
                    <a:pt x="9" y="2"/>
                    <a:pt x="11" y="4"/>
                    <a:pt x="12" y="5"/>
                  </a:cubicBezTo>
                  <a:cubicBezTo>
                    <a:pt x="13" y="6"/>
                    <a:pt x="14" y="8"/>
                    <a:pt x="15" y="9"/>
                  </a:cubicBezTo>
                  <a:cubicBezTo>
                    <a:pt x="16" y="24"/>
                    <a:pt x="19" y="39"/>
                    <a:pt x="20" y="55"/>
                  </a:cubicBezTo>
                  <a:cubicBezTo>
                    <a:pt x="13" y="58"/>
                    <a:pt x="18" y="68"/>
                    <a:pt x="9" y="69"/>
                  </a:cubicBezTo>
                  <a:cubicBezTo>
                    <a:pt x="0" y="53"/>
                    <a:pt x="1" y="36"/>
                    <a:pt x="2" y="19"/>
                  </a:cubicBezTo>
                  <a:cubicBezTo>
                    <a:pt x="2" y="16"/>
                    <a:pt x="4" y="14"/>
                    <a:pt x="5" y="11"/>
                  </a:cubicBezTo>
                  <a:cubicBezTo>
                    <a:pt x="3" y="8"/>
                    <a:pt x="3" y="4"/>
                    <a:pt x="3" y="0"/>
                  </a:cubicBezTo>
                  <a:close/>
                </a:path>
              </a:pathLst>
            </a:custGeom>
            <a:solidFill>
              <a:srgbClr val="5349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2" name="Freeform 138">
              <a:extLst>
                <a:ext uri="{FF2B5EF4-FFF2-40B4-BE49-F238E27FC236}">
                  <a16:creationId xmlns:a16="http://schemas.microsoft.com/office/drawing/2014/main" id="{1ABFA447-24BB-48EB-8051-34BDD069B862}"/>
                </a:ext>
              </a:extLst>
            </p:cNvPr>
            <p:cNvSpPr>
              <a:spLocks/>
            </p:cNvSpPr>
            <p:nvPr/>
          </p:nvSpPr>
          <p:spPr bwMode="auto">
            <a:xfrm>
              <a:off x="3622675" y="1360488"/>
              <a:ext cx="128587" cy="101600"/>
            </a:xfrm>
            <a:custGeom>
              <a:avLst/>
              <a:gdLst>
                <a:gd name="T0" fmla="*/ 34 w 34"/>
                <a:gd name="T1" fmla="*/ 17 h 27"/>
                <a:gd name="T2" fmla="*/ 34 w 34"/>
                <a:gd name="T3" fmla="*/ 24 h 27"/>
                <a:gd name="T4" fmla="*/ 26 w 34"/>
                <a:gd name="T5" fmla="*/ 24 h 27"/>
                <a:gd name="T6" fmla="*/ 8 w 34"/>
                <a:gd name="T7" fmla="*/ 12 h 27"/>
                <a:gd name="T8" fmla="*/ 5 w 34"/>
                <a:gd name="T9" fmla="*/ 0 h 27"/>
                <a:gd name="T10" fmla="*/ 34 w 34"/>
                <a:gd name="T11" fmla="*/ 17 h 27"/>
              </a:gdLst>
              <a:ahLst/>
              <a:cxnLst>
                <a:cxn ang="0">
                  <a:pos x="T0" y="T1"/>
                </a:cxn>
                <a:cxn ang="0">
                  <a:pos x="T2" y="T3"/>
                </a:cxn>
                <a:cxn ang="0">
                  <a:pos x="T4" y="T5"/>
                </a:cxn>
                <a:cxn ang="0">
                  <a:pos x="T6" y="T7"/>
                </a:cxn>
                <a:cxn ang="0">
                  <a:pos x="T8" y="T9"/>
                </a:cxn>
                <a:cxn ang="0">
                  <a:pos x="T10" y="T11"/>
                </a:cxn>
              </a:cxnLst>
              <a:rect l="0" t="0" r="r" b="b"/>
              <a:pathLst>
                <a:path w="34" h="27">
                  <a:moveTo>
                    <a:pt x="34" y="17"/>
                  </a:moveTo>
                  <a:cubicBezTo>
                    <a:pt x="34" y="20"/>
                    <a:pt x="34" y="22"/>
                    <a:pt x="34" y="24"/>
                  </a:cubicBezTo>
                  <a:cubicBezTo>
                    <a:pt x="31" y="27"/>
                    <a:pt x="29" y="26"/>
                    <a:pt x="26" y="24"/>
                  </a:cubicBezTo>
                  <a:cubicBezTo>
                    <a:pt x="20" y="20"/>
                    <a:pt x="14" y="16"/>
                    <a:pt x="8" y="12"/>
                  </a:cubicBezTo>
                  <a:cubicBezTo>
                    <a:pt x="5" y="9"/>
                    <a:pt x="0" y="5"/>
                    <a:pt x="5" y="0"/>
                  </a:cubicBezTo>
                  <a:cubicBezTo>
                    <a:pt x="16" y="3"/>
                    <a:pt x="25" y="10"/>
                    <a:pt x="34" y="17"/>
                  </a:cubicBezTo>
                  <a:close/>
                </a:path>
              </a:pathLst>
            </a:custGeom>
            <a:solidFill>
              <a:srgbClr val="1673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3" name="Freeform 141">
              <a:extLst>
                <a:ext uri="{FF2B5EF4-FFF2-40B4-BE49-F238E27FC236}">
                  <a16:creationId xmlns:a16="http://schemas.microsoft.com/office/drawing/2014/main" id="{16FF163D-6281-4DB7-8C93-7C2484BCF7E2}"/>
                </a:ext>
              </a:extLst>
            </p:cNvPr>
            <p:cNvSpPr>
              <a:spLocks/>
            </p:cNvSpPr>
            <p:nvPr/>
          </p:nvSpPr>
          <p:spPr bwMode="auto">
            <a:xfrm>
              <a:off x="3833813" y="2787651"/>
              <a:ext cx="250825" cy="222250"/>
            </a:xfrm>
            <a:custGeom>
              <a:avLst/>
              <a:gdLst>
                <a:gd name="T0" fmla="*/ 0 w 67"/>
                <a:gd name="T1" fmla="*/ 16 h 59"/>
                <a:gd name="T2" fmla="*/ 21 w 67"/>
                <a:gd name="T3" fmla="*/ 11 h 59"/>
                <a:gd name="T4" fmla="*/ 30 w 67"/>
                <a:gd name="T5" fmla="*/ 8 h 59"/>
                <a:gd name="T6" fmla="*/ 36 w 67"/>
                <a:gd name="T7" fmla="*/ 2 h 59"/>
                <a:gd name="T8" fmla="*/ 59 w 67"/>
                <a:gd name="T9" fmla="*/ 18 h 59"/>
                <a:gd name="T10" fmla="*/ 60 w 67"/>
                <a:gd name="T11" fmla="*/ 22 h 59"/>
                <a:gd name="T12" fmla="*/ 66 w 67"/>
                <a:gd name="T13" fmla="*/ 40 h 59"/>
                <a:gd name="T14" fmla="*/ 54 w 67"/>
                <a:gd name="T15" fmla="*/ 53 h 59"/>
                <a:gd name="T16" fmla="*/ 33 w 67"/>
                <a:gd name="T17" fmla="*/ 52 h 59"/>
                <a:gd name="T18" fmla="*/ 0 w 67"/>
                <a:gd name="T19" fmla="*/ 16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59">
                  <a:moveTo>
                    <a:pt x="0" y="16"/>
                  </a:moveTo>
                  <a:cubicBezTo>
                    <a:pt x="5" y="1"/>
                    <a:pt x="10" y="0"/>
                    <a:pt x="21" y="11"/>
                  </a:cubicBezTo>
                  <a:cubicBezTo>
                    <a:pt x="29" y="18"/>
                    <a:pt x="27" y="9"/>
                    <a:pt x="30" y="8"/>
                  </a:cubicBezTo>
                  <a:cubicBezTo>
                    <a:pt x="31" y="4"/>
                    <a:pt x="33" y="3"/>
                    <a:pt x="36" y="2"/>
                  </a:cubicBezTo>
                  <a:cubicBezTo>
                    <a:pt x="48" y="2"/>
                    <a:pt x="55" y="8"/>
                    <a:pt x="59" y="18"/>
                  </a:cubicBezTo>
                  <a:cubicBezTo>
                    <a:pt x="59" y="19"/>
                    <a:pt x="60" y="20"/>
                    <a:pt x="60" y="22"/>
                  </a:cubicBezTo>
                  <a:cubicBezTo>
                    <a:pt x="61" y="28"/>
                    <a:pt x="64" y="34"/>
                    <a:pt x="66" y="40"/>
                  </a:cubicBezTo>
                  <a:cubicBezTo>
                    <a:pt x="67" y="49"/>
                    <a:pt x="65" y="55"/>
                    <a:pt x="54" y="53"/>
                  </a:cubicBezTo>
                  <a:cubicBezTo>
                    <a:pt x="47" y="51"/>
                    <a:pt x="40" y="59"/>
                    <a:pt x="33" y="52"/>
                  </a:cubicBezTo>
                  <a:cubicBezTo>
                    <a:pt x="21" y="41"/>
                    <a:pt x="9" y="29"/>
                    <a:pt x="0" y="16"/>
                  </a:cubicBezTo>
                  <a:close/>
                </a:path>
              </a:pathLst>
            </a:custGeom>
            <a:solidFill>
              <a:srgbClr val="5841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4" name="Freeform 142">
              <a:extLst>
                <a:ext uri="{FF2B5EF4-FFF2-40B4-BE49-F238E27FC236}">
                  <a16:creationId xmlns:a16="http://schemas.microsoft.com/office/drawing/2014/main" id="{3DD57BD8-214C-4E91-95D6-4EF65CDDCCC5}"/>
                </a:ext>
              </a:extLst>
            </p:cNvPr>
            <p:cNvSpPr>
              <a:spLocks/>
            </p:cNvSpPr>
            <p:nvPr/>
          </p:nvSpPr>
          <p:spPr bwMode="auto">
            <a:xfrm>
              <a:off x="3957638" y="2938463"/>
              <a:ext cx="206375" cy="168275"/>
            </a:xfrm>
            <a:custGeom>
              <a:avLst/>
              <a:gdLst>
                <a:gd name="T0" fmla="*/ 0 w 55"/>
                <a:gd name="T1" fmla="*/ 12 h 45"/>
                <a:gd name="T2" fmla="*/ 12 w 55"/>
                <a:gd name="T3" fmla="*/ 9 h 45"/>
                <a:gd name="T4" fmla="*/ 20 w 55"/>
                <a:gd name="T5" fmla="*/ 7 h 45"/>
                <a:gd name="T6" fmla="*/ 30 w 55"/>
                <a:gd name="T7" fmla="*/ 0 h 45"/>
                <a:gd name="T8" fmla="*/ 55 w 55"/>
                <a:gd name="T9" fmla="*/ 20 h 45"/>
                <a:gd name="T10" fmla="*/ 54 w 55"/>
                <a:gd name="T11" fmla="*/ 24 h 45"/>
                <a:gd name="T12" fmla="*/ 27 w 55"/>
                <a:gd name="T13" fmla="*/ 42 h 45"/>
                <a:gd name="T14" fmla="*/ 7 w 55"/>
                <a:gd name="T15" fmla="*/ 23 h 45"/>
                <a:gd name="T16" fmla="*/ 0 w 55"/>
                <a:gd name="T17" fmla="*/ 1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45">
                  <a:moveTo>
                    <a:pt x="0" y="12"/>
                  </a:moveTo>
                  <a:cubicBezTo>
                    <a:pt x="4" y="12"/>
                    <a:pt x="9" y="16"/>
                    <a:pt x="12" y="9"/>
                  </a:cubicBezTo>
                  <a:cubicBezTo>
                    <a:pt x="14" y="6"/>
                    <a:pt x="17" y="6"/>
                    <a:pt x="20" y="7"/>
                  </a:cubicBezTo>
                  <a:cubicBezTo>
                    <a:pt x="31" y="16"/>
                    <a:pt x="30" y="7"/>
                    <a:pt x="30" y="0"/>
                  </a:cubicBezTo>
                  <a:cubicBezTo>
                    <a:pt x="43" y="1"/>
                    <a:pt x="48" y="12"/>
                    <a:pt x="55" y="20"/>
                  </a:cubicBezTo>
                  <a:cubicBezTo>
                    <a:pt x="55" y="21"/>
                    <a:pt x="55" y="23"/>
                    <a:pt x="54" y="24"/>
                  </a:cubicBezTo>
                  <a:cubicBezTo>
                    <a:pt x="48" y="34"/>
                    <a:pt x="42" y="45"/>
                    <a:pt x="27" y="42"/>
                  </a:cubicBezTo>
                  <a:cubicBezTo>
                    <a:pt x="20" y="36"/>
                    <a:pt x="13" y="29"/>
                    <a:pt x="7" y="23"/>
                  </a:cubicBezTo>
                  <a:cubicBezTo>
                    <a:pt x="4" y="19"/>
                    <a:pt x="2" y="16"/>
                    <a:pt x="0" y="12"/>
                  </a:cubicBezTo>
                  <a:close/>
                </a:path>
              </a:pathLst>
            </a:custGeom>
            <a:solidFill>
              <a:srgbClr val="5C5D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5" name="Freeform 164">
              <a:extLst>
                <a:ext uri="{FF2B5EF4-FFF2-40B4-BE49-F238E27FC236}">
                  <a16:creationId xmlns:a16="http://schemas.microsoft.com/office/drawing/2014/main" id="{5584475E-8AA2-40D7-A63C-15E48DCEFD74}"/>
                </a:ext>
              </a:extLst>
            </p:cNvPr>
            <p:cNvSpPr>
              <a:spLocks/>
            </p:cNvSpPr>
            <p:nvPr/>
          </p:nvSpPr>
          <p:spPr bwMode="auto">
            <a:xfrm>
              <a:off x="3484563" y="1541463"/>
              <a:ext cx="127000" cy="82550"/>
            </a:xfrm>
            <a:custGeom>
              <a:avLst/>
              <a:gdLst>
                <a:gd name="T0" fmla="*/ 30 w 34"/>
                <a:gd name="T1" fmla="*/ 15 h 22"/>
                <a:gd name="T2" fmla="*/ 6 w 34"/>
                <a:gd name="T3" fmla="*/ 12 h 22"/>
                <a:gd name="T4" fmla="*/ 2 w 34"/>
                <a:gd name="T5" fmla="*/ 5 h 22"/>
                <a:gd name="T6" fmla="*/ 15 w 34"/>
                <a:gd name="T7" fmla="*/ 3 h 22"/>
                <a:gd name="T8" fmla="*/ 24 w 34"/>
                <a:gd name="T9" fmla="*/ 0 h 22"/>
                <a:gd name="T10" fmla="*/ 30 w 34"/>
                <a:gd name="T11" fmla="*/ 0 h 22"/>
                <a:gd name="T12" fmla="*/ 30 w 34"/>
                <a:gd name="T13" fmla="*/ 3 h 22"/>
                <a:gd name="T14" fmla="*/ 30 w 34"/>
                <a:gd name="T15" fmla="*/ 15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22">
                  <a:moveTo>
                    <a:pt x="30" y="15"/>
                  </a:moveTo>
                  <a:cubicBezTo>
                    <a:pt x="21" y="22"/>
                    <a:pt x="14" y="17"/>
                    <a:pt x="6" y="12"/>
                  </a:cubicBezTo>
                  <a:cubicBezTo>
                    <a:pt x="5" y="9"/>
                    <a:pt x="0" y="8"/>
                    <a:pt x="2" y="5"/>
                  </a:cubicBezTo>
                  <a:cubicBezTo>
                    <a:pt x="5" y="1"/>
                    <a:pt x="10" y="4"/>
                    <a:pt x="15" y="3"/>
                  </a:cubicBezTo>
                  <a:cubicBezTo>
                    <a:pt x="18" y="3"/>
                    <a:pt x="25" y="12"/>
                    <a:pt x="24" y="0"/>
                  </a:cubicBezTo>
                  <a:cubicBezTo>
                    <a:pt x="26" y="0"/>
                    <a:pt x="28" y="0"/>
                    <a:pt x="30" y="0"/>
                  </a:cubicBezTo>
                  <a:cubicBezTo>
                    <a:pt x="30" y="1"/>
                    <a:pt x="30" y="2"/>
                    <a:pt x="30" y="3"/>
                  </a:cubicBezTo>
                  <a:cubicBezTo>
                    <a:pt x="33" y="7"/>
                    <a:pt x="34" y="11"/>
                    <a:pt x="30" y="15"/>
                  </a:cubicBezTo>
                  <a:close/>
                </a:path>
              </a:pathLst>
            </a:custGeom>
            <a:solidFill>
              <a:srgbClr val="1A72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6" name="Freeform 167">
              <a:extLst>
                <a:ext uri="{FF2B5EF4-FFF2-40B4-BE49-F238E27FC236}">
                  <a16:creationId xmlns:a16="http://schemas.microsoft.com/office/drawing/2014/main" id="{EEA635AC-D476-436F-A1D0-B5D3A8A28F6D}"/>
                </a:ext>
              </a:extLst>
            </p:cNvPr>
            <p:cNvSpPr>
              <a:spLocks/>
            </p:cNvSpPr>
            <p:nvPr/>
          </p:nvSpPr>
          <p:spPr bwMode="auto">
            <a:xfrm>
              <a:off x="3660775" y="1830388"/>
              <a:ext cx="258762" cy="596900"/>
            </a:xfrm>
            <a:custGeom>
              <a:avLst/>
              <a:gdLst>
                <a:gd name="T0" fmla="*/ 1 w 69"/>
                <a:gd name="T1" fmla="*/ 148 h 159"/>
                <a:gd name="T2" fmla="*/ 7 w 69"/>
                <a:gd name="T3" fmla="*/ 91 h 159"/>
                <a:gd name="T4" fmla="*/ 18 w 69"/>
                <a:gd name="T5" fmla="*/ 8 h 159"/>
                <a:gd name="T6" fmla="*/ 41 w 69"/>
                <a:gd name="T7" fmla="*/ 18 h 159"/>
                <a:gd name="T8" fmla="*/ 39 w 69"/>
                <a:gd name="T9" fmla="*/ 53 h 159"/>
                <a:gd name="T10" fmla="*/ 40 w 69"/>
                <a:gd name="T11" fmla="*/ 63 h 159"/>
                <a:gd name="T12" fmla="*/ 50 w 69"/>
                <a:gd name="T13" fmla="*/ 60 h 159"/>
                <a:gd name="T14" fmla="*/ 57 w 69"/>
                <a:gd name="T15" fmla="*/ 58 h 159"/>
                <a:gd name="T16" fmla="*/ 66 w 69"/>
                <a:gd name="T17" fmla="*/ 59 h 159"/>
                <a:gd name="T18" fmla="*/ 66 w 69"/>
                <a:gd name="T19" fmla="*/ 68 h 159"/>
                <a:gd name="T20" fmla="*/ 44 w 69"/>
                <a:gd name="T21" fmla="*/ 88 h 159"/>
                <a:gd name="T22" fmla="*/ 26 w 69"/>
                <a:gd name="T23" fmla="*/ 128 h 159"/>
                <a:gd name="T24" fmla="*/ 22 w 69"/>
                <a:gd name="T25" fmla="*/ 145 h 159"/>
                <a:gd name="T26" fmla="*/ 1 w 69"/>
                <a:gd name="T27" fmla="*/ 148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 h="159">
                  <a:moveTo>
                    <a:pt x="1" y="148"/>
                  </a:moveTo>
                  <a:cubicBezTo>
                    <a:pt x="0" y="129"/>
                    <a:pt x="5" y="110"/>
                    <a:pt x="7" y="91"/>
                  </a:cubicBezTo>
                  <a:cubicBezTo>
                    <a:pt x="8" y="63"/>
                    <a:pt x="16" y="36"/>
                    <a:pt x="18" y="8"/>
                  </a:cubicBezTo>
                  <a:cubicBezTo>
                    <a:pt x="32" y="0"/>
                    <a:pt x="38" y="2"/>
                    <a:pt x="41" y="18"/>
                  </a:cubicBezTo>
                  <a:cubicBezTo>
                    <a:pt x="41" y="30"/>
                    <a:pt x="41" y="41"/>
                    <a:pt x="39" y="53"/>
                  </a:cubicBezTo>
                  <a:cubicBezTo>
                    <a:pt x="38" y="56"/>
                    <a:pt x="37" y="60"/>
                    <a:pt x="40" y="63"/>
                  </a:cubicBezTo>
                  <a:cubicBezTo>
                    <a:pt x="44" y="66"/>
                    <a:pt x="47" y="61"/>
                    <a:pt x="50" y="60"/>
                  </a:cubicBezTo>
                  <a:cubicBezTo>
                    <a:pt x="52" y="59"/>
                    <a:pt x="55" y="58"/>
                    <a:pt x="57" y="58"/>
                  </a:cubicBezTo>
                  <a:cubicBezTo>
                    <a:pt x="60" y="57"/>
                    <a:pt x="63" y="58"/>
                    <a:pt x="66" y="59"/>
                  </a:cubicBezTo>
                  <a:cubicBezTo>
                    <a:pt x="69" y="62"/>
                    <a:pt x="68" y="65"/>
                    <a:pt x="66" y="68"/>
                  </a:cubicBezTo>
                  <a:cubicBezTo>
                    <a:pt x="60" y="75"/>
                    <a:pt x="50" y="80"/>
                    <a:pt x="44" y="88"/>
                  </a:cubicBezTo>
                  <a:cubicBezTo>
                    <a:pt x="32" y="99"/>
                    <a:pt x="28" y="113"/>
                    <a:pt x="26" y="128"/>
                  </a:cubicBezTo>
                  <a:cubicBezTo>
                    <a:pt x="25" y="134"/>
                    <a:pt x="27" y="140"/>
                    <a:pt x="22" y="145"/>
                  </a:cubicBezTo>
                  <a:cubicBezTo>
                    <a:pt x="14" y="159"/>
                    <a:pt x="12" y="159"/>
                    <a:pt x="1" y="148"/>
                  </a:cubicBezTo>
                  <a:close/>
                </a:path>
              </a:pathLst>
            </a:custGeom>
            <a:solidFill>
              <a:srgbClr val="3718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7" name="Freeform 183">
              <a:extLst>
                <a:ext uri="{FF2B5EF4-FFF2-40B4-BE49-F238E27FC236}">
                  <a16:creationId xmlns:a16="http://schemas.microsoft.com/office/drawing/2014/main" id="{E8A3E920-5F61-4A2E-9C83-08F7CB43281E}"/>
                </a:ext>
              </a:extLst>
            </p:cNvPr>
            <p:cNvSpPr>
              <a:spLocks/>
            </p:cNvSpPr>
            <p:nvPr/>
          </p:nvSpPr>
          <p:spPr bwMode="auto">
            <a:xfrm>
              <a:off x="3768725" y="1255713"/>
              <a:ext cx="128587" cy="157163"/>
            </a:xfrm>
            <a:custGeom>
              <a:avLst/>
              <a:gdLst>
                <a:gd name="T0" fmla="*/ 23 w 34"/>
                <a:gd name="T1" fmla="*/ 28 h 42"/>
                <a:gd name="T2" fmla="*/ 2 w 34"/>
                <a:gd name="T3" fmla="*/ 42 h 42"/>
                <a:gd name="T4" fmla="*/ 2 w 34"/>
                <a:gd name="T5" fmla="*/ 39 h 42"/>
                <a:gd name="T6" fmla="*/ 20 w 34"/>
                <a:gd name="T7" fmla="*/ 6 h 42"/>
                <a:gd name="T8" fmla="*/ 31 w 34"/>
                <a:gd name="T9" fmla="*/ 3 h 42"/>
                <a:gd name="T10" fmla="*/ 32 w 34"/>
                <a:gd name="T11" fmla="*/ 14 h 42"/>
                <a:gd name="T12" fmla="*/ 23 w 34"/>
                <a:gd name="T13" fmla="*/ 28 h 42"/>
              </a:gdLst>
              <a:ahLst/>
              <a:cxnLst>
                <a:cxn ang="0">
                  <a:pos x="T0" y="T1"/>
                </a:cxn>
                <a:cxn ang="0">
                  <a:pos x="T2" y="T3"/>
                </a:cxn>
                <a:cxn ang="0">
                  <a:pos x="T4" y="T5"/>
                </a:cxn>
                <a:cxn ang="0">
                  <a:pos x="T6" y="T7"/>
                </a:cxn>
                <a:cxn ang="0">
                  <a:pos x="T8" y="T9"/>
                </a:cxn>
                <a:cxn ang="0">
                  <a:pos x="T10" y="T11"/>
                </a:cxn>
                <a:cxn ang="0">
                  <a:pos x="T12" y="T13"/>
                </a:cxn>
              </a:cxnLst>
              <a:rect l="0" t="0" r="r" b="b"/>
              <a:pathLst>
                <a:path w="34" h="42">
                  <a:moveTo>
                    <a:pt x="23" y="28"/>
                  </a:moveTo>
                  <a:cubicBezTo>
                    <a:pt x="15" y="32"/>
                    <a:pt x="11" y="41"/>
                    <a:pt x="2" y="42"/>
                  </a:cubicBezTo>
                  <a:cubicBezTo>
                    <a:pt x="2" y="41"/>
                    <a:pt x="2" y="40"/>
                    <a:pt x="2" y="39"/>
                  </a:cubicBezTo>
                  <a:cubicBezTo>
                    <a:pt x="0" y="24"/>
                    <a:pt x="9" y="14"/>
                    <a:pt x="20" y="6"/>
                  </a:cubicBezTo>
                  <a:cubicBezTo>
                    <a:pt x="23" y="4"/>
                    <a:pt x="27" y="0"/>
                    <a:pt x="31" y="3"/>
                  </a:cubicBezTo>
                  <a:cubicBezTo>
                    <a:pt x="34" y="6"/>
                    <a:pt x="32" y="10"/>
                    <a:pt x="32" y="14"/>
                  </a:cubicBezTo>
                  <a:cubicBezTo>
                    <a:pt x="31" y="20"/>
                    <a:pt x="25" y="23"/>
                    <a:pt x="23" y="28"/>
                  </a:cubicBezTo>
                  <a:close/>
                </a:path>
              </a:pathLst>
            </a:custGeom>
            <a:solidFill>
              <a:srgbClr val="1673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8" name="Freeform 188">
              <a:extLst>
                <a:ext uri="{FF2B5EF4-FFF2-40B4-BE49-F238E27FC236}">
                  <a16:creationId xmlns:a16="http://schemas.microsoft.com/office/drawing/2014/main" id="{911440A6-B8F3-4438-AC7B-FC4D03BAD8E5}"/>
                </a:ext>
              </a:extLst>
            </p:cNvPr>
            <p:cNvSpPr>
              <a:spLocks/>
            </p:cNvSpPr>
            <p:nvPr/>
          </p:nvSpPr>
          <p:spPr bwMode="auto">
            <a:xfrm>
              <a:off x="3597275" y="1552576"/>
              <a:ext cx="88900" cy="173038"/>
            </a:xfrm>
            <a:custGeom>
              <a:avLst/>
              <a:gdLst>
                <a:gd name="T0" fmla="*/ 12 w 24"/>
                <a:gd name="T1" fmla="*/ 12 h 46"/>
                <a:gd name="T2" fmla="*/ 23 w 24"/>
                <a:gd name="T3" fmla="*/ 39 h 46"/>
                <a:gd name="T4" fmla="*/ 18 w 24"/>
                <a:gd name="T5" fmla="*/ 46 h 46"/>
                <a:gd name="T6" fmla="*/ 0 w 24"/>
                <a:gd name="T7" fmla="*/ 12 h 46"/>
                <a:gd name="T8" fmla="*/ 0 w 24"/>
                <a:gd name="T9" fmla="*/ 0 h 46"/>
                <a:gd name="T10" fmla="*/ 12 w 24"/>
                <a:gd name="T11" fmla="*/ 12 h 46"/>
              </a:gdLst>
              <a:ahLst/>
              <a:cxnLst>
                <a:cxn ang="0">
                  <a:pos x="T0" y="T1"/>
                </a:cxn>
                <a:cxn ang="0">
                  <a:pos x="T2" y="T3"/>
                </a:cxn>
                <a:cxn ang="0">
                  <a:pos x="T4" y="T5"/>
                </a:cxn>
                <a:cxn ang="0">
                  <a:pos x="T6" y="T7"/>
                </a:cxn>
                <a:cxn ang="0">
                  <a:pos x="T8" y="T9"/>
                </a:cxn>
                <a:cxn ang="0">
                  <a:pos x="T10" y="T11"/>
                </a:cxn>
              </a:cxnLst>
              <a:rect l="0" t="0" r="r" b="b"/>
              <a:pathLst>
                <a:path w="24" h="46">
                  <a:moveTo>
                    <a:pt x="12" y="12"/>
                  </a:moveTo>
                  <a:cubicBezTo>
                    <a:pt x="14" y="22"/>
                    <a:pt x="24" y="28"/>
                    <a:pt x="23" y="39"/>
                  </a:cubicBezTo>
                  <a:cubicBezTo>
                    <a:pt x="21" y="41"/>
                    <a:pt x="21" y="45"/>
                    <a:pt x="18" y="46"/>
                  </a:cubicBezTo>
                  <a:cubicBezTo>
                    <a:pt x="9" y="36"/>
                    <a:pt x="12" y="20"/>
                    <a:pt x="0" y="12"/>
                  </a:cubicBezTo>
                  <a:cubicBezTo>
                    <a:pt x="0" y="8"/>
                    <a:pt x="0" y="4"/>
                    <a:pt x="0" y="0"/>
                  </a:cubicBezTo>
                  <a:cubicBezTo>
                    <a:pt x="4" y="4"/>
                    <a:pt x="8" y="8"/>
                    <a:pt x="12" y="12"/>
                  </a:cubicBezTo>
                  <a:close/>
                </a:path>
              </a:pathLst>
            </a:custGeom>
            <a:solidFill>
              <a:srgbClr val="52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9" name="Freeform 190">
              <a:extLst>
                <a:ext uri="{FF2B5EF4-FFF2-40B4-BE49-F238E27FC236}">
                  <a16:creationId xmlns:a16="http://schemas.microsoft.com/office/drawing/2014/main" id="{81433B0B-BD62-4310-BAC6-821239A4670B}"/>
                </a:ext>
              </a:extLst>
            </p:cNvPr>
            <p:cNvSpPr>
              <a:spLocks/>
            </p:cNvSpPr>
            <p:nvPr/>
          </p:nvSpPr>
          <p:spPr bwMode="auto">
            <a:xfrm>
              <a:off x="3663950" y="1597026"/>
              <a:ext cx="158750" cy="315913"/>
            </a:xfrm>
            <a:custGeom>
              <a:avLst/>
              <a:gdLst>
                <a:gd name="T0" fmla="*/ 0 w 42"/>
                <a:gd name="T1" fmla="*/ 34 h 84"/>
                <a:gd name="T2" fmla="*/ 5 w 42"/>
                <a:gd name="T3" fmla="*/ 27 h 84"/>
                <a:gd name="T4" fmla="*/ 22 w 42"/>
                <a:gd name="T5" fmla="*/ 52 h 84"/>
                <a:gd name="T6" fmla="*/ 30 w 42"/>
                <a:gd name="T7" fmla="*/ 13 h 84"/>
                <a:gd name="T8" fmla="*/ 35 w 42"/>
                <a:gd name="T9" fmla="*/ 0 h 84"/>
                <a:gd name="T10" fmla="*/ 39 w 42"/>
                <a:gd name="T11" fmla="*/ 12 h 84"/>
                <a:gd name="T12" fmla="*/ 39 w 42"/>
                <a:gd name="T13" fmla="*/ 75 h 84"/>
                <a:gd name="T14" fmla="*/ 39 w 42"/>
                <a:gd name="T15" fmla="*/ 81 h 84"/>
                <a:gd name="T16" fmla="*/ 36 w 42"/>
                <a:gd name="T17" fmla="*/ 84 h 84"/>
                <a:gd name="T18" fmla="*/ 18 w 42"/>
                <a:gd name="T19" fmla="*/ 72 h 84"/>
                <a:gd name="T20" fmla="*/ 15 w 42"/>
                <a:gd name="T21" fmla="*/ 72 h 84"/>
                <a:gd name="T22" fmla="*/ 0 w 42"/>
                <a:gd name="T23" fmla="*/ 3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84">
                  <a:moveTo>
                    <a:pt x="0" y="34"/>
                  </a:moveTo>
                  <a:cubicBezTo>
                    <a:pt x="0" y="30"/>
                    <a:pt x="1" y="27"/>
                    <a:pt x="5" y="27"/>
                  </a:cubicBezTo>
                  <a:cubicBezTo>
                    <a:pt x="8" y="37"/>
                    <a:pt x="15" y="44"/>
                    <a:pt x="22" y="52"/>
                  </a:cubicBezTo>
                  <a:cubicBezTo>
                    <a:pt x="30" y="39"/>
                    <a:pt x="30" y="26"/>
                    <a:pt x="30" y="13"/>
                  </a:cubicBezTo>
                  <a:cubicBezTo>
                    <a:pt x="33" y="9"/>
                    <a:pt x="24" y="0"/>
                    <a:pt x="35" y="0"/>
                  </a:cubicBezTo>
                  <a:cubicBezTo>
                    <a:pt x="37" y="4"/>
                    <a:pt x="38" y="8"/>
                    <a:pt x="39" y="12"/>
                  </a:cubicBezTo>
                  <a:cubicBezTo>
                    <a:pt x="41" y="33"/>
                    <a:pt x="42" y="54"/>
                    <a:pt x="39" y="75"/>
                  </a:cubicBezTo>
                  <a:cubicBezTo>
                    <a:pt x="39" y="77"/>
                    <a:pt x="39" y="79"/>
                    <a:pt x="39" y="81"/>
                  </a:cubicBezTo>
                  <a:cubicBezTo>
                    <a:pt x="38" y="82"/>
                    <a:pt x="37" y="83"/>
                    <a:pt x="36" y="84"/>
                  </a:cubicBezTo>
                  <a:cubicBezTo>
                    <a:pt x="35" y="67"/>
                    <a:pt x="33" y="66"/>
                    <a:pt x="18" y="72"/>
                  </a:cubicBezTo>
                  <a:cubicBezTo>
                    <a:pt x="17" y="73"/>
                    <a:pt x="16" y="73"/>
                    <a:pt x="15" y="72"/>
                  </a:cubicBezTo>
                  <a:cubicBezTo>
                    <a:pt x="12" y="58"/>
                    <a:pt x="2" y="47"/>
                    <a:pt x="0" y="34"/>
                  </a:cubicBezTo>
                  <a:close/>
                </a:path>
              </a:pathLst>
            </a:custGeom>
            <a:solidFill>
              <a:srgbClr val="4532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0" name="Freeform 197">
              <a:extLst>
                <a:ext uri="{FF2B5EF4-FFF2-40B4-BE49-F238E27FC236}">
                  <a16:creationId xmlns:a16="http://schemas.microsoft.com/office/drawing/2014/main" id="{2344BDEA-D0DC-459A-A4E6-AAE973362B8A}"/>
                </a:ext>
              </a:extLst>
            </p:cNvPr>
            <p:cNvSpPr>
              <a:spLocks/>
            </p:cNvSpPr>
            <p:nvPr/>
          </p:nvSpPr>
          <p:spPr bwMode="auto">
            <a:xfrm>
              <a:off x="3968750" y="2490788"/>
              <a:ext cx="173037" cy="368300"/>
            </a:xfrm>
            <a:custGeom>
              <a:avLst/>
              <a:gdLst>
                <a:gd name="T0" fmla="*/ 39 w 46"/>
                <a:gd name="T1" fmla="*/ 8 h 98"/>
                <a:gd name="T2" fmla="*/ 42 w 46"/>
                <a:gd name="T3" fmla="*/ 11 h 98"/>
                <a:gd name="T4" fmla="*/ 46 w 46"/>
                <a:gd name="T5" fmla="*/ 15 h 98"/>
                <a:gd name="T6" fmla="*/ 30 w 46"/>
                <a:gd name="T7" fmla="*/ 65 h 98"/>
                <a:gd name="T8" fmla="*/ 29 w 46"/>
                <a:gd name="T9" fmla="*/ 70 h 98"/>
                <a:gd name="T10" fmla="*/ 21 w 46"/>
                <a:gd name="T11" fmla="*/ 98 h 98"/>
                <a:gd name="T12" fmla="*/ 0 w 46"/>
                <a:gd name="T13" fmla="*/ 83 h 98"/>
                <a:gd name="T14" fmla="*/ 6 w 46"/>
                <a:gd name="T15" fmla="*/ 51 h 98"/>
                <a:gd name="T16" fmla="*/ 6 w 46"/>
                <a:gd name="T17" fmla="*/ 23 h 98"/>
                <a:gd name="T18" fmla="*/ 4 w 46"/>
                <a:gd name="T19" fmla="*/ 12 h 98"/>
                <a:gd name="T20" fmla="*/ 8 w 46"/>
                <a:gd name="T21" fmla="*/ 10 h 98"/>
                <a:gd name="T22" fmla="*/ 18 w 46"/>
                <a:gd name="T23" fmla="*/ 26 h 98"/>
                <a:gd name="T24" fmla="*/ 25 w 46"/>
                <a:gd name="T25" fmla="*/ 11 h 98"/>
                <a:gd name="T26" fmla="*/ 39 w 46"/>
                <a:gd name="T27" fmla="*/ 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 h="98">
                  <a:moveTo>
                    <a:pt x="39" y="8"/>
                  </a:moveTo>
                  <a:cubicBezTo>
                    <a:pt x="40" y="9"/>
                    <a:pt x="41" y="10"/>
                    <a:pt x="42" y="11"/>
                  </a:cubicBezTo>
                  <a:cubicBezTo>
                    <a:pt x="45" y="11"/>
                    <a:pt x="46" y="13"/>
                    <a:pt x="46" y="15"/>
                  </a:cubicBezTo>
                  <a:cubicBezTo>
                    <a:pt x="36" y="30"/>
                    <a:pt x="33" y="48"/>
                    <a:pt x="30" y="65"/>
                  </a:cubicBezTo>
                  <a:cubicBezTo>
                    <a:pt x="30" y="67"/>
                    <a:pt x="30" y="68"/>
                    <a:pt x="29" y="70"/>
                  </a:cubicBezTo>
                  <a:cubicBezTo>
                    <a:pt x="26" y="79"/>
                    <a:pt x="29" y="90"/>
                    <a:pt x="21" y="98"/>
                  </a:cubicBezTo>
                  <a:cubicBezTo>
                    <a:pt x="16" y="90"/>
                    <a:pt x="9" y="85"/>
                    <a:pt x="0" y="83"/>
                  </a:cubicBezTo>
                  <a:cubicBezTo>
                    <a:pt x="2" y="72"/>
                    <a:pt x="4" y="61"/>
                    <a:pt x="6" y="51"/>
                  </a:cubicBezTo>
                  <a:cubicBezTo>
                    <a:pt x="9" y="41"/>
                    <a:pt x="8" y="32"/>
                    <a:pt x="6" y="23"/>
                  </a:cubicBezTo>
                  <a:cubicBezTo>
                    <a:pt x="3" y="20"/>
                    <a:pt x="3" y="16"/>
                    <a:pt x="4" y="12"/>
                  </a:cubicBezTo>
                  <a:cubicBezTo>
                    <a:pt x="5" y="11"/>
                    <a:pt x="6" y="10"/>
                    <a:pt x="8" y="10"/>
                  </a:cubicBezTo>
                  <a:cubicBezTo>
                    <a:pt x="15" y="13"/>
                    <a:pt x="14" y="21"/>
                    <a:pt x="18" y="26"/>
                  </a:cubicBezTo>
                  <a:cubicBezTo>
                    <a:pt x="22" y="21"/>
                    <a:pt x="22" y="15"/>
                    <a:pt x="25" y="11"/>
                  </a:cubicBezTo>
                  <a:cubicBezTo>
                    <a:pt x="29" y="7"/>
                    <a:pt x="33" y="0"/>
                    <a:pt x="39" y="8"/>
                  </a:cubicBezTo>
                  <a:close/>
                </a:path>
              </a:pathLst>
            </a:custGeom>
            <a:solidFill>
              <a:srgbClr val="4339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1" name="Freeform 208">
              <a:extLst>
                <a:ext uri="{FF2B5EF4-FFF2-40B4-BE49-F238E27FC236}">
                  <a16:creationId xmlns:a16="http://schemas.microsoft.com/office/drawing/2014/main" id="{E28CE819-89A4-46ED-9E55-57DEC1B5F356}"/>
                </a:ext>
              </a:extLst>
            </p:cNvPr>
            <p:cNvSpPr>
              <a:spLocks/>
            </p:cNvSpPr>
            <p:nvPr/>
          </p:nvSpPr>
          <p:spPr bwMode="auto">
            <a:xfrm>
              <a:off x="3573463" y="1833563"/>
              <a:ext cx="139700" cy="228600"/>
            </a:xfrm>
            <a:custGeom>
              <a:avLst/>
              <a:gdLst>
                <a:gd name="T0" fmla="*/ 21 w 37"/>
                <a:gd name="T1" fmla="*/ 12 h 61"/>
                <a:gd name="T2" fmla="*/ 35 w 37"/>
                <a:gd name="T3" fmla="*/ 51 h 61"/>
                <a:gd name="T4" fmla="*/ 27 w 37"/>
                <a:gd name="T5" fmla="*/ 56 h 61"/>
                <a:gd name="T6" fmla="*/ 0 w 37"/>
                <a:gd name="T7" fmla="*/ 15 h 61"/>
                <a:gd name="T8" fmla="*/ 21 w 37"/>
                <a:gd name="T9" fmla="*/ 12 h 61"/>
              </a:gdLst>
              <a:ahLst/>
              <a:cxnLst>
                <a:cxn ang="0">
                  <a:pos x="T0" y="T1"/>
                </a:cxn>
                <a:cxn ang="0">
                  <a:pos x="T2" y="T3"/>
                </a:cxn>
                <a:cxn ang="0">
                  <a:pos x="T4" y="T5"/>
                </a:cxn>
                <a:cxn ang="0">
                  <a:pos x="T6" y="T7"/>
                </a:cxn>
                <a:cxn ang="0">
                  <a:pos x="T8" y="T9"/>
                </a:cxn>
              </a:cxnLst>
              <a:rect l="0" t="0" r="r" b="b"/>
              <a:pathLst>
                <a:path w="37" h="61">
                  <a:moveTo>
                    <a:pt x="21" y="12"/>
                  </a:moveTo>
                  <a:cubicBezTo>
                    <a:pt x="26" y="25"/>
                    <a:pt x="30" y="38"/>
                    <a:pt x="35" y="51"/>
                  </a:cubicBezTo>
                  <a:cubicBezTo>
                    <a:pt x="37" y="59"/>
                    <a:pt x="35" y="61"/>
                    <a:pt x="27" y="56"/>
                  </a:cubicBezTo>
                  <a:cubicBezTo>
                    <a:pt x="17" y="43"/>
                    <a:pt x="2" y="33"/>
                    <a:pt x="0" y="15"/>
                  </a:cubicBezTo>
                  <a:cubicBezTo>
                    <a:pt x="2" y="1"/>
                    <a:pt x="6" y="0"/>
                    <a:pt x="21" y="12"/>
                  </a:cubicBezTo>
                  <a:close/>
                </a:path>
              </a:pathLst>
            </a:custGeom>
            <a:solidFill>
              <a:srgbClr val="116E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2" name="Freeform 213">
              <a:extLst>
                <a:ext uri="{FF2B5EF4-FFF2-40B4-BE49-F238E27FC236}">
                  <a16:creationId xmlns:a16="http://schemas.microsoft.com/office/drawing/2014/main" id="{191F4CED-CB20-43A1-BA0D-05C8585F3AD8}"/>
                </a:ext>
              </a:extLst>
            </p:cNvPr>
            <p:cNvSpPr>
              <a:spLocks/>
            </p:cNvSpPr>
            <p:nvPr/>
          </p:nvSpPr>
          <p:spPr bwMode="auto">
            <a:xfrm>
              <a:off x="3878263" y="1976438"/>
              <a:ext cx="109537" cy="82550"/>
            </a:xfrm>
            <a:custGeom>
              <a:avLst/>
              <a:gdLst>
                <a:gd name="T0" fmla="*/ 27 w 29"/>
                <a:gd name="T1" fmla="*/ 10 h 22"/>
                <a:gd name="T2" fmla="*/ 9 w 29"/>
                <a:gd name="T3" fmla="*/ 22 h 22"/>
                <a:gd name="T4" fmla="*/ 0 w 29"/>
                <a:gd name="T5" fmla="*/ 22 h 22"/>
                <a:gd name="T6" fmla="*/ 18 w 29"/>
                <a:gd name="T7" fmla="*/ 4 h 22"/>
                <a:gd name="T8" fmla="*/ 27 w 29"/>
                <a:gd name="T9" fmla="*/ 10 h 22"/>
              </a:gdLst>
              <a:ahLst/>
              <a:cxnLst>
                <a:cxn ang="0">
                  <a:pos x="T0" y="T1"/>
                </a:cxn>
                <a:cxn ang="0">
                  <a:pos x="T2" y="T3"/>
                </a:cxn>
                <a:cxn ang="0">
                  <a:pos x="T4" y="T5"/>
                </a:cxn>
                <a:cxn ang="0">
                  <a:pos x="T6" y="T7"/>
                </a:cxn>
                <a:cxn ang="0">
                  <a:pos x="T8" y="T9"/>
                </a:cxn>
              </a:cxnLst>
              <a:rect l="0" t="0" r="r" b="b"/>
              <a:pathLst>
                <a:path w="29" h="22">
                  <a:moveTo>
                    <a:pt x="27" y="10"/>
                  </a:moveTo>
                  <a:cubicBezTo>
                    <a:pt x="19" y="11"/>
                    <a:pt x="16" y="20"/>
                    <a:pt x="9" y="22"/>
                  </a:cubicBezTo>
                  <a:cubicBezTo>
                    <a:pt x="6" y="22"/>
                    <a:pt x="3" y="22"/>
                    <a:pt x="0" y="22"/>
                  </a:cubicBezTo>
                  <a:cubicBezTo>
                    <a:pt x="6" y="16"/>
                    <a:pt x="12" y="10"/>
                    <a:pt x="18" y="4"/>
                  </a:cubicBezTo>
                  <a:cubicBezTo>
                    <a:pt x="24" y="1"/>
                    <a:pt x="29" y="0"/>
                    <a:pt x="27" y="10"/>
                  </a:cubicBezTo>
                  <a:close/>
                </a:path>
              </a:pathLst>
            </a:custGeom>
            <a:solidFill>
              <a:srgbClr val="4348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3" name="Freeform 215">
              <a:extLst>
                <a:ext uri="{FF2B5EF4-FFF2-40B4-BE49-F238E27FC236}">
                  <a16:creationId xmlns:a16="http://schemas.microsoft.com/office/drawing/2014/main" id="{6F8DA1BF-D6F2-4781-9AAE-743F6BA8B75B}"/>
                </a:ext>
              </a:extLst>
            </p:cNvPr>
            <p:cNvSpPr>
              <a:spLocks/>
            </p:cNvSpPr>
            <p:nvPr/>
          </p:nvSpPr>
          <p:spPr bwMode="auto">
            <a:xfrm>
              <a:off x="4089400" y="2055813"/>
              <a:ext cx="217487" cy="195263"/>
            </a:xfrm>
            <a:custGeom>
              <a:avLst/>
              <a:gdLst>
                <a:gd name="T0" fmla="*/ 16 w 58"/>
                <a:gd name="T1" fmla="*/ 49 h 52"/>
                <a:gd name="T2" fmla="*/ 7 w 58"/>
                <a:gd name="T3" fmla="*/ 28 h 52"/>
                <a:gd name="T4" fmla="*/ 6 w 58"/>
                <a:gd name="T5" fmla="*/ 12 h 52"/>
                <a:gd name="T6" fmla="*/ 7 w 58"/>
                <a:gd name="T7" fmla="*/ 3 h 52"/>
                <a:gd name="T8" fmla="*/ 14 w 58"/>
                <a:gd name="T9" fmla="*/ 9 h 52"/>
                <a:gd name="T10" fmla="*/ 19 w 58"/>
                <a:gd name="T11" fmla="*/ 16 h 52"/>
                <a:gd name="T12" fmla="*/ 21 w 58"/>
                <a:gd name="T13" fmla="*/ 19 h 52"/>
                <a:gd name="T14" fmla="*/ 31 w 58"/>
                <a:gd name="T15" fmla="*/ 28 h 52"/>
                <a:gd name="T16" fmla="*/ 58 w 58"/>
                <a:gd name="T17" fmla="*/ 22 h 52"/>
                <a:gd name="T18" fmla="*/ 58 w 58"/>
                <a:gd name="T19" fmla="*/ 23 h 52"/>
                <a:gd name="T20" fmla="*/ 57 w 58"/>
                <a:gd name="T21" fmla="*/ 25 h 52"/>
                <a:gd name="T22" fmla="*/ 49 w 58"/>
                <a:gd name="T23" fmla="*/ 37 h 52"/>
                <a:gd name="T24" fmla="*/ 19 w 58"/>
                <a:gd name="T25" fmla="*/ 49 h 52"/>
                <a:gd name="T26" fmla="*/ 16 w 58"/>
                <a:gd name="T27" fmla="*/ 4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 h="52">
                  <a:moveTo>
                    <a:pt x="16" y="49"/>
                  </a:moveTo>
                  <a:cubicBezTo>
                    <a:pt x="11" y="43"/>
                    <a:pt x="7" y="36"/>
                    <a:pt x="7" y="28"/>
                  </a:cubicBezTo>
                  <a:cubicBezTo>
                    <a:pt x="6" y="23"/>
                    <a:pt x="7" y="17"/>
                    <a:pt x="6" y="12"/>
                  </a:cubicBezTo>
                  <a:cubicBezTo>
                    <a:pt x="5" y="9"/>
                    <a:pt x="0" y="5"/>
                    <a:pt x="7" y="3"/>
                  </a:cubicBezTo>
                  <a:cubicBezTo>
                    <a:pt x="13" y="0"/>
                    <a:pt x="12" y="6"/>
                    <a:pt x="14" y="9"/>
                  </a:cubicBezTo>
                  <a:cubicBezTo>
                    <a:pt x="16" y="11"/>
                    <a:pt x="17" y="14"/>
                    <a:pt x="19" y="16"/>
                  </a:cubicBezTo>
                  <a:cubicBezTo>
                    <a:pt x="20" y="17"/>
                    <a:pt x="21" y="18"/>
                    <a:pt x="21" y="19"/>
                  </a:cubicBezTo>
                  <a:cubicBezTo>
                    <a:pt x="26" y="21"/>
                    <a:pt x="16" y="37"/>
                    <a:pt x="31" y="28"/>
                  </a:cubicBezTo>
                  <a:cubicBezTo>
                    <a:pt x="39" y="22"/>
                    <a:pt x="48" y="20"/>
                    <a:pt x="58" y="22"/>
                  </a:cubicBezTo>
                  <a:cubicBezTo>
                    <a:pt x="58" y="22"/>
                    <a:pt x="58" y="23"/>
                    <a:pt x="58" y="23"/>
                  </a:cubicBezTo>
                  <a:cubicBezTo>
                    <a:pt x="58" y="24"/>
                    <a:pt x="57" y="24"/>
                    <a:pt x="57" y="25"/>
                  </a:cubicBezTo>
                  <a:cubicBezTo>
                    <a:pt x="55" y="29"/>
                    <a:pt x="52" y="33"/>
                    <a:pt x="49" y="37"/>
                  </a:cubicBezTo>
                  <a:cubicBezTo>
                    <a:pt x="40" y="44"/>
                    <a:pt x="32" y="52"/>
                    <a:pt x="19" y="49"/>
                  </a:cubicBezTo>
                  <a:cubicBezTo>
                    <a:pt x="18" y="50"/>
                    <a:pt x="17" y="50"/>
                    <a:pt x="16" y="49"/>
                  </a:cubicBezTo>
                  <a:close/>
                </a:path>
              </a:pathLst>
            </a:custGeom>
            <a:solidFill>
              <a:srgbClr val="106E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4" name="Freeform 216">
              <a:extLst>
                <a:ext uri="{FF2B5EF4-FFF2-40B4-BE49-F238E27FC236}">
                  <a16:creationId xmlns:a16="http://schemas.microsoft.com/office/drawing/2014/main" id="{D2B434B0-F086-4068-8154-E2E53B8E9FF3}"/>
                </a:ext>
              </a:extLst>
            </p:cNvPr>
            <p:cNvSpPr>
              <a:spLocks/>
            </p:cNvSpPr>
            <p:nvPr/>
          </p:nvSpPr>
          <p:spPr bwMode="auto">
            <a:xfrm>
              <a:off x="4125913" y="2419351"/>
              <a:ext cx="169862" cy="131763"/>
            </a:xfrm>
            <a:custGeom>
              <a:avLst/>
              <a:gdLst>
                <a:gd name="T0" fmla="*/ 3 w 45"/>
                <a:gd name="T1" fmla="*/ 33 h 35"/>
                <a:gd name="T2" fmla="*/ 0 w 45"/>
                <a:gd name="T3" fmla="*/ 30 h 35"/>
                <a:gd name="T4" fmla="*/ 34 w 45"/>
                <a:gd name="T5" fmla="*/ 4 h 35"/>
                <a:gd name="T6" fmla="*/ 45 w 45"/>
                <a:gd name="T7" fmla="*/ 9 h 35"/>
                <a:gd name="T8" fmla="*/ 24 w 45"/>
                <a:gd name="T9" fmla="*/ 27 h 35"/>
                <a:gd name="T10" fmla="*/ 18 w 45"/>
                <a:gd name="T11" fmla="*/ 30 h 35"/>
                <a:gd name="T12" fmla="*/ 9 w 45"/>
                <a:gd name="T13" fmla="*/ 33 h 35"/>
                <a:gd name="T14" fmla="*/ 3 w 45"/>
                <a:gd name="T15" fmla="*/ 33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35">
                  <a:moveTo>
                    <a:pt x="3" y="33"/>
                  </a:moveTo>
                  <a:cubicBezTo>
                    <a:pt x="2" y="32"/>
                    <a:pt x="1" y="31"/>
                    <a:pt x="0" y="30"/>
                  </a:cubicBezTo>
                  <a:cubicBezTo>
                    <a:pt x="9" y="17"/>
                    <a:pt x="20" y="9"/>
                    <a:pt x="34" y="4"/>
                  </a:cubicBezTo>
                  <a:cubicBezTo>
                    <a:pt x="39" y="2"/>
                    <a:pt x="44" y="0"/>
                    <a:pt x="45" y="9"/>
                  </a:cubicBezTo>
                  <a:cubicBezTo>
                    <a:pt x="39" y="17"/>
                    <a:pt x="33" y="23"/>
                    <a:pt x="24" y="27"/>
                  </a:cubicBezTo>
                  <a:cubicBezTo>
                    <a:pt x="23" y="29"/>
                    <a:pt x="20" y="28"/>
                    <a:pt x="18" y="30"/>
                  </a:cubicBezTo>
                  <a:cubicBezTo>
                    <a:pt x="15" y="31"/>
                    <a:pt x="12" y="32"/>
                    <a:pt x="9" y="33"/>
                  </a:cubicBezTo>
                  <a:cubicBezTo>
                    <a:pt x="7" y="35"/>
                    <a:pt x="5" y="35"/>
                    <a:pt x="3" y="33"/>
                  </a:cubicBezTo>
                  <a:close/>
                </a:path>
              </a:pathLst>
            </a:custGeom>
            <a:solidFill>
              <a:srgbClr val="1880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5" name="Freeform 217">
              <a:extLst>
                <a:ext uri="{FF2B5EF4-FFF2-40B4-BE49-F238E27FC236}">
                  <a16:creationId xmlns:a16="http://schemas.microsoft.com/office/drawing/2014/main" id="{73B67E44-8050-4EE6-A993-B7DC7F20409D}"/>
                </a:ext>
              </a:extLst>
            </p:cNvPr>
            <p:cNvSpPr>
              <a:spLocks/>
            </p:cNvSpPr>
            <p:nvPr/>
          </p:nvSpPr>
          <p:spPr bwMode="auto">
            <a:xfrm>
              <a:off x="4059238" y="2239963"/>
              <a:ext cx="101600" cy="292100"/>
            </a:xfrm>
            <a:custGeom>
              <a:avLst/>
              <a:gdLst>
                <a:gd name="T0" fmla="*/ 24 w 27"/>
                <a:gd name="T1" fmla="*/ 0 h 78"/>
                <a:gd name="T2" fmla="*/ 27 w 27"/>
                <a:gd name="T3" fmla="*/ 0 h 78"/>
                <a:gd name="T4" fmla="*/ 15 w 27"/>
                <a:gd name="T5" fmla="*/ 75 h 78"/>
                <a:gd name="T6" fmla="*/ 3 w 27"/>
                <a:gd name="T7" fmla="*/ 78 h 78"/>
                <a:gd name="T8" fmla="*/ 1 w 27"/>
                <a:gd name="T9" fmla="*/ 70 h 78"/>
                <a:gd name="T10" fmla="*/ 3 w 27"/>
                <a:gd name="T11" fmla="*/ 66 h 78"/>
                <a:gd name="T12" fmla="*/ 21 w 27"/>
                <a:gd name="T13" fmla="*/ 9 h 78"/>
                <a:gd name="T14" fmla="*/ 24 w 27"/>
                <a:gd name="T15" fmla="*/ 0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78">
                  <a:moveTo>
                    <a:pt x="24" y="0"/>
                  </a:moveTo>
                  <a:cubicBezTo>
                    <a:pt x="25" y="0"/>
                    <a:pt x="26" y="0"/>
                    <a:pt x="27" y="0"/>
                  </a:cubicBezTo>
                  <a:cubicBezTo>
                    <a:pt x="23" y="25"/>
                    <a:pt x="19" y="50"/>
                    <a:pt x="15" y="75"/>
                  </a:cubicBezTo>
                  <a:cubicBezTo>
                    <a:pt x="9" y="71"/>
                    <a:pt x="7" y="76"/>
                    <a:pt x="3" y="78"/>
                  </a:cubicBezTo>
                  <a:cubicBezTo>
                    <a:pt x="0" y="76"/>
                    <a:pt x="0" y="73"/>
                    <a:pt x="1" y="70"/>
                  </a:cubicBezTo>
                  <a:cubicBezTo>
                    <a:pt x="1" y="69"/>
                    <a:pt x="2" y="67"/>
                    <a:pt x="3" y="66"/>
                  </a:cubicBezTo>
                  <a:cubicBezTo>
                    <a:pt x="15" y="49"/>
                    <a:pt x="16" y="29"/>
                    <a:pt x="21" y="9"/>
                  </a:cubicBezTo>
                  <a:cubicBezTo>
                    <a:pt x="22" y="6"/>
                    <a:pt x="21" y="2"/>
                    <a:pt x="24" y="0"/>
                  </a:cubicBezTo>
                  <a:close/>
                </a:path>
              </a:pathLst>
            </a:custGeom>
            <a:solidFill>
              <a:srgbClr val="616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6" name="Freeform 223">
              <a:extLst>
                <a:ext uri="{FF2B5EF4-FFF2-40B4-BE49-F238E27FC236}">
                  <a16:creationId xmlns:a16="http://schemas.microsoft.com/office/drawing/2014/main" id="{F06713A9-B69B-4B7D-8464-B9A056D26370}"/>
                </a:ext>
              </a:extLst>
            </p:cNvPr>
            <p:cNvSpPr>
              <a:spLocks/>
            </p:cNvSpPr>
            <p:nvPr/>
          </p:nvSpPr>
          <p:spPr bwMode="auto">
            <a:xfrm>
              <a:off x="3810000" y="1643063"/>
              <a:ext cx="19050" cy="236538"/>
            </a:xfrm>
            <a:custGeom>
              <a:avLst/>
              <a:gdLst>
                <a:gd name="T0" fmla="*/ 0 w 5"/>
                <a:gd name="T1" fmla="*/ 63 h 63"/>
                <a:gd name="T2" fmla="*/ 0 w 5"/>
                <a:gd name="T3" fmla="*/ 0 h 63"/>
                <a:gd name="T4" fmla="*/ 0 w 5"/>
                <a:gd name="T5" fmla="*/ 63 h 63"/>
              </a:gdLst>
              <a:ahLst/>
              <a:cxnLst>
                <a:cxn ang="0">
                  <a:pos x="T0" y="T1"/>
                </a:cxn>
                <a:cxn ang="0">
                  <a:pos x="T2" y="T3"/>
                </a:cxn>
                <a:cxn ang="0">
                  <a:pos x="T4" y="T5"/>
                </a:cxn>
              </a:cxnLst>
              <a:rect l="0" t="0" r="r" b="b"/>
              <a:pathLst>
                <a:path w="5" h="63">
                  <a:moveTo>
                    <a:pt x="0" y="63"/>
                  </a:moveTo>
                  <a:cubicBezTo>
                    <a:pt x="0" y="42"/>
                    <a:pt x="0" y="21"/>
                    <a:pt x="0" y="0"/>
                  </a:cubicBezTo>
                  <a:cubicBezTo>
                    <a:pt x="5" y="21"/>
                    <a:pt x="5" y="42"/>
                    <a:pt x="0" y="63"/>
                  </a:cubicBezTo>
                  <a:close/>
                </a:path>
              </a:pathLst>
            </a:custGeom>
            <a:solidFill>
              <a:srgbClr val="7597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7" name="Freeform 224">
              <a:extLst>
                <a:ext uri="{FF2B5EF4-FFF2-40B4-BE49-F238E27FC236}">
                  <a16:creationId xmlns:a16="http://schemas.microsoft.com/office/drawing/2014/main" id="{B1EA7B70-1352-4852-9BD5-BAEE3547B81A}"/>
                </a:ext>
              </a:extLst>
            </p:cNvPr>
            <p:cNvSpPr>
              <a:spLocks/>
            </p:cNvSpPr>
            <p:nvPr/>
          </p:nvSpPr>
          <p:spPr bwMode="auto">
            <a:xfrm>
              <a:off x="3935413" y="1811338"/>
              <a:ext cx="153987" cy="236538"/>
            </a:xfrm>
            <a:custGeom>
              <a:avLst/>
              <a:gdLst>
                <a:gd name="T0" fmla="*/ 12 w 41"/>
                <a:gd name="T1" fmla="*/ 54 h 63"/>
                <a:gd name="T2" fmla="*/ 3 w 41"/>
                <a:gd name="T3" fmla="*/ 48 h 63"/>
                <a:gd name="T4" fmla="*/ 0 w 41"/>
                <a:gd name="T5" fmla="*/ 45 h 63"/>
                <a:gd name="T6" fmla="*/ 38 w 41"/>
                <a:gd name="T7" fmla="*/ 0 h 63"/>
                <a:gd name="T8" fmla="*/ 16 w 41"/>
                <a:gd name="T9" fmla="*/ 43 h 63"/>
                <a:gd name="T10" fmla="*/ 33 w 41"/>
                <a:gd name="T11" fmla="*/ 60 h 63"/>
                <a:gd name="T12" fmla="*/ 12 w 41"/>
                <a:gd name="T13" fmla="*/ 54 h 63"/>
              </a:gdLst>
              <a:ahLst/>
              <a:cxnLst>
                <a:cxn ang="0">
                  <a:pos x="T0" y="T1"/>
                </a:cxn>
                <a:cxn ang="0">
                  <a:pos x="T2" y="T3"/>
                </a:cxn>
                <a:cxn ang="0">
                  <a:pos x="T4" y="T5"/>
                </a:cxn>
                <a:cxn ang="0">
                  <a:pos x="T6" y="T7"/>
                </a:cxn>
                <a:cxn ang="0">
                  <a:pos x="T8" y="T9"/>
                </a:cxn>
                <a:cxn ang="0">
                  <a:pos x="T10" y="T11"/>
                </a:cxn>
                <a:cxn ang="0">
                  <a:pos x="T12" y="T13"/>
                </a:cxn>
              </a:cxnLst>
              <a:rect l="0" t="0" r="r" b="b"/>
              <a:pathLst>
                <a:path w="41" h="63">
                  <a:moveTo>
                    <a:pt x="12" y="54"/>
                  </a:moveTo>
                  <a:cubicBezTo>
                    <a:pt x="12" y="48"/>
                    <a:pt x="7" y="48"/>
                    <a:pt x="3" y="48"/>
                  </a:cubicBezTo>
                  <a:cubicBezTo>
                    <a:pt x="2" y="47"/>
                    <a:pt x="1" y="46"/>
                    <a:pt x="0" y="45"/>
                  </a:cubicBezTo>
                  <a:cubicBezTo>
                    <a:pt x="6" y="25"/>
                    <a:pt x="17" y="10"/>
                    <a:pt x="38" y="0"/>
                  </a:cubicBezTo>
                  <a:cubicBezTo>
                    <a:pt x="38" y="19"/>
                    <a:pt x="27" y="31"/>
                    <a:pt x="16" y="43"/>
                  </a:cubicBezTo>
                  <a:cubicBezTo>
                    <a:pt x="41" y="47"/>
                    <a:pt x="41" y="47"/>
                    <a:pt x="33" y="60"/>
                  </a:cubicBezTo>
                  <a:cubicBezTo>
                    <a:pt x="25" y="63"/>
                    <a:pt x="18" y="60"/>
                    <a:pt x="12" y="54"/>
                  </a:cubicBezTo>
                  <a:close/>
                </a:path>
              </a:pathLst>
            </a:custGeom>
            <a:solidFill>
              <a:srgbClr val="1365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8" name="Freeform 228">
              <a:extLst>
                <a:ext uri="{FF2B5EF4-FFF2-40B4-BE49-F238E27FC236}">
                  <a16:creationId xmlns:a16="http://schemas.microsoft.com/office/drawing/2014/main" id="{C7DA98C7-1000-4588-B6E0-43A9CE02859E}"/>
                </a:ext>
              </a:extLst>
            </p:cNvPr>
            <p:cNvSpPr>
              <a:spLocks/>
            </p:cNvSpPr>
            <p:nvPr/>
          </p:nvSpPr>
          <p:spPr bwMode="auto">
            <a:xfrm>
              <a:off x="3916363" y="2413001"/>
              <a:ext cx="153987" cy="119063"/>
            </a:xfrm>
            <a:custGeom>
              <a:avLst/>
              <a:gdLst>
                <a:gd name="T0" fmla="*/ 41 w 41"/>
                <a:gd name="T1" fmla="*/ 20 h 32"/>
                <a:gd name="T2" fmla="*/ 41 w 41"/>
                <a:gd name="T3" fmla="*/ 22 h 32"/>
                <a:gd name="T4" fmla="*/ 23 w 41"/>
                <a:gd name="T5" fmla="*/ 32 h 32"/>
                <a:gd name="T6" fmla="*/ 20 w 41"/>
                <a:gd name="T7" fmla="*/ 32 h 32"/>
                <a:gd name="T8" fmla="*/ 3 w 41"/>
                <a:gd name="T9" fmla="*/ 11 h 32"/>
                <a:gd name="T10" fmla="*/ 4 w 41"/>
                <a:gd name="T11" fmla="*/ 1 h 32"/>
                <a:gd name="T12" fmla="*/ 13 w 41"/>
                <a:gd name="T13" fmla="*/ 5 h 32"/>
                <a:gd name="T14" fmla="*/ 35 w 41"/>
                <a:gd name="T15" fmla="*/ 12 h 32"/>
                <a:gd name="T16" fmla="*/ 41 w 41"/>
                <a:gd name="T17" fmla="*/ 2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32">
                  <a:moveTo>
                    <a:pt x="41" y="20"/>
                  </a:moveTo>
                  <a:cubicBezTo>
                    <a:pt x="41" y="21"/>
                    <a:pt x="41" y="22"/>
                    <a:pt x="41" y="22"/>
                  </a:cubicBezTo>
                  <a:cubicBezTo>
                    <a:pt x="36" y="29"/>
                    <a:pt x="30" y="32"/>
                    <a:pt x="23" y="32"/>
                  </a:cubicBezTo>
                  <a:cubicBezTo>
                    <a:pt x="22" y="32"/>
                    <a:pt x="21" y="32"/>
                    <a:pt x="20" y="32"/>
                  </a:cubicBezTo>
                  <a:cubicBezTo>
                    <a:pt x="13" y="27"/>
                    <a:pt x="9" y="17"/>
                    <a:pt x="3" y="11"/>
                  </a:cubicBezTo>
                  <a:cubicBezTo>
                    <a:pt x="2" y="7"/>
                    <a:pt x="0" y="3"/>
                    <a:pt x="4" y="1"/>
                  </a:cubicBezTo>
                  <a:cubicBezTo>
                    <a:pt x="7" y="0"/>
                    <a:pt x="10" y="3"/>
                    <a:pt x="13" y="5"/>
                  </a:cubicBezTo>
                  <a:cubicBezTo>
                    <a:pt x="19" y="10"/>
                    <a:pt x="22" y="23"/>
                    <a:pt x="35" y="12"/>
                  </a:cubicBezTo>
                  <a:cubicBezTo>
                    <a:pt x="40" y="8"/>
                    <a:pt x="40" y="16"/>
                    <a:pt x="41" y="20"/>
                  </a:cubicBezTo>
                  <a:close/>
                </a:path>
              </a:pathLst>
            </a:custGeom>
            <a:solidFill>
              <a:srgbClr val="1571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169" name="PA_库_组合 178">
            <a:extLst>
              <a:ext uri="{FF2B5EF4-FFF2-40B4-BE49-F238E27FC236}">
                <a16:creationId xmlns:a16="http://schemas.microsoft.com/office/drawing/2014/main" id="{6189BBCA-5B1C-435D-B63D-2DEC6DC3C401}"/>
              </a:ext>
            </a:extLst>
          </p:cNvPr>
          <p:cNvGrpSpPr/>
          <p:nvPr>
            <p:custDataLst>
              <p:tags r:id="rId6"/>
            </p:custDataLst>
          </p:nvPr>
        </p:nvGrpSpPr>
        <p:grpSpPr>
          <a:xfrm>
            <a:off x="16480390" y="7554751"/>
            <a:ext cx="1421847" cy="2762112"/>
            <a:chOff x="5400675" y="1236663"/>
            <a:chExt cx="968375" cy="1881188"/>
          </a:xfrm>
        </p:grpSpPr>
        <p:sp>
          <p:nvSpPr>
            <p:cNvPr id="170" name="Freeform 33">
              <a:extLst>
                <a:ext uri="{FF2B5EF4-FFF2-40B4-BE49-F238E27FC236}">
                  <a16:creationId xmlns:a16="http://schemas.microsoft.com/office/drawing/2014/main" id="{21C0547B-7DA9-4600-A31B-0F73E2594E9C}"/>
                </a:ext>
              </a:extLst>
            </p:cNvPr>
            <p:cNvSpPr>
              <a:spLocks/>
            </p:cNvSpPr>
            <p:nvPr/>
          </p:nvSpPr>
          <p:spPr bwMode="auto">
            <a:xfrm>
              <a:off x="6132513" y="1973263"/>
              <a:ext cx="134937" cy="242888"/>
            </a:xfrm>
            <a:custGeom>
              <a:avLst/>
              <a:gdLst>
                <a:gd name="T0" fmla="*/ 15 w 36"/>
                <a:gd name="T1" fmla="*/ 65 h 65"/>
                <a:gd name="T2" fmla="*/ 4 w 36"/>
                <a:gd name="T3" fmla="*/ 35 h 65"/>
                <a:gd name="T4" fmla="*/ 5 w 36"/>
                <a:gd name="T5" fmla="*/ 32 h 65"/>
                <a:gd name="T6" fmla="*/ 23 w 36"/>
                <a:gd name="T7" fmla="*/ 0 h 65"/>
                <a:gd name="T8" fmla="*/ 15 w 36"/>
                <a:gd name="T9" fmla="*/ 65 h 65"/>
              </a:gdLst>
              <a:ahLst/>
              <a:cxnLst>
                <a:cxn ang="0">
                  <a:pos x="T0" y="T1"/>
                </a:cxn>
                <a:cxn ang="0">
                  <a:pos x="T2" y="T3"/>
                </a:cxn>
                <a:cxn ang="0">
                  <a:pos x="T4" y="T5"/>
                </a:cxn>
                <a:cxn ang="0">
                  <a:pos x="T6" y="T7"/>
                </a:cxn>
                <a:cxn ang="0">
                  <a:pos x="T8" y="T9"/>
                </a:cxn>
              </a:cxnLst>
              <a:rect l="0" t="0" r="r" b="b"/>
              <a:pathLst>
                <a:path w="36" h="65">
                  <a:moveTo>
                    <a:pt x="15" y="65"/>
                  </a:moveTo>
                  <a:cubicBezTo>
                    <a:pt x="0" y="60"/>
                    <a:pt x="4" y="47"/>
                    <a:pt x="4" y="35"/>
                  </a:cubicBezTo>
                  <a:cubicBezTo>
                    <a:pt x="4" y="34"/>
                    <a:pt x="5" y="33"/>
                    <a:pt x="5" y="32"/>
                  </a:cubicBezTo>
                  <a:cubicBezTo>
                    <a:pt x="8" y="19"/>
                    <a:pt x="15" y="9"/>
                    <a:pt x="23" y="0"/>
                  </a:cubicBezTo>
                  <a:cubicBezTo>
                    <a:pt x="36" y="17"/>
                    <a:pt x="33" y="37"/>
                    <a:pt x="15" y="65"/>
                  </a:cubicBezTo>
                  <a:close/>
                </a:path>
              </a:pathLst>
            </a:custGeom>
            <a:solidFill>
              <a:srgbClr val="1074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1" name="Freeform 34">
              <a:extLst>
                <a:ext uri="{FF2B5EF4-FFF2-40B4-BE49-F238E27FC236}">
                  <a16:creationId xmlns:a16="http://schemas.microsoft.com/office/drawing/2014/main" id="{D38E0F63-49EE-4F3C-868A-AC27EB1BD0CB}"/>
                </a:ext>
              </a:extLst>
            </p:cNvPr>
            <p:cNvSpPr>
              <a:spLocks/>
            </p:cNvSpPr>
            <p:nvPr/>
          </p:nvSpPr>
          <p:spPr bwMode="auto">
            <a:xfrm>
              <a:off x="6110288" y="1236663"/>
              <a:ext cx="258762" cy="146050"/>
            </a:xfrm>
            <a:custGeom>
              <a:avLst/>
              <a:gdLst>
                <a:gd name="T0" fmla="*/ 12 w 69"/>
                <a:gd name="T1" fmla="*/ 36 h 39"/>
                <a:gd name="T2" fmla="*/ 15 w 69"/>
                <a:gd name="T3" fmla="*/ 0 h 39"/>
                <a:gd name="T4" fmla="*/ 17 w 69"/>
                <a:gd name="T5" fmla="*/ 33 h 39"/>
                <a:gd name="T6" fmla="*/ 69 w 69"/>
                <a:gd name="T7" fmla="*/ 13 h 39"/>
                <a:gd name="T8" fmla="*/ 34 w 69"/>
                <a:gd name="T9" fmla="*/ 37 h 39"/>
                <a:gd name="T10" fmla="*/ 15 w 69"/>
                <a:gd name="T11" fmla="*/ 39 h 39"/>
                <a:gd name="T12" fmla="*/ 12 w 69"/>
                <a:gd name="T13" fmla="*/ 36 h 39"/>
              </a:gdLst>
              <a:ahLst/>
              <a:cxnLst>
                <a:cxn ang="0">
                  <a:pos x="T0" y="T1"/>
                </a:cxn>
                <a:cxn ang="0">
                  <a:pos x="T2" y="T3"/>
                </a:cxn>
                <a:cxn ang="0">
                  <a:pos x="T4" y="T5"/>
                </a:cxn>
                <a:cxn ang="0">
                  <a:pos x="T6" y="T7"/>
                </a:cxn>
                <a:cxn ang="0">
                  <a:pos x="T8" y="T9"/>
                </a:cxn>
                <a:cxn ang="0">
                  <a:pos x="T10" y="T11"/>
                </a:cxn>
                <a:cxn ang="0">
                  <a:pos x="T12" y="T13"/>
                </a:cxn>
              </a:cxnLst>
              <a:rect l="0" t="0" r="r" b="b"/>
              <a:pathLst>
                <a:path w="69" h="39">
                  <a:moveTo>
                    <a:pt x="12" y="36"/>
                  </a:moveTo>
                  <a:cubicBezTo>
                    <a:pt x="6" y="23"/>
                    <a:pt x="0" y="11"/>
                    <a:pt x="15" y="0"/>
                  </a:cubicBezTo>
                  <a:cubicBezTo>
                    <a:pt x="18" y="10"/>
                    <a:pt x="19" y="19"/>
                    <a:pt x="17" y="33"/>
                  </a:cubicBezTo>
                  <a:cubicBezTo>
                    <a:pt x="32" y="16"/>
                    <a:pt x="49" y="12"/>
                    <a:pt x="69" y="13"/>
                  </a:cubicBezTo>
                  <a:cubicBezTo>
                    <a:pt x="60" y="28"/>
                    <a:pt x="50" y="35"/>
                    <a:pt x="34" y="37"/>
                  </a:cubicBezTo>
                  <a:cubicBezTo>
                    <a:pt x="28" y="37"/>
                    <a:pt x="21" y="34"/>
                    <a:pt x="15" y="39"/>
                  </a:cubicBezTo>
                  <a:cubicBezTo>
                    <a:pt x="14" y="38"/>
                    <a:pt x="13" y="37"/>
                    <a:pt x="12" y="36"/>
                  </a:cubicBezTo>
                  <a:close/>
                </a:path>
              </a:pathLst>
            </a:custGeom>
            <a:solidFill>
              <a:srgbClr val="1D76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2" name="Freeform 35">
              <a:extLst>
                <a:ext uri="{FF2B5EF4-FFF2-40B4-BE49-F238E27FC236}">
                  <a16:creationId xmlns:a16="http://schemas.microsoft.com/office/drawing/2014/main" id="{A2C631D9-814C-4F18-A4E0-E88274AC5741}"/>
                </a:ext>
              </a:extLst>
            </p:cNvPr>
            <p:cNvSpPr>
              <a:spLocks/>
            </p:cNvSpPr>
            <p:nvPr/>
          </p:nvSpPr>
          <p:spPr bwMode="auto">
            <a:xfrm>
              <a:off x="6046788" y="2547938"/>
              <a:ext cx="142875" cy="242888"/>
            </a:xfrm>
            <a:custGeom>
              <a:avLst/>
              <a:gdLst>
                <a:gd name="T0" fmla="*/ 22 w 38"/>
                <a:gd name="T1" fmla="*/ 8 h 65"/>
                <a:gd name="T2" fmla="*/ 31 w 38"/>
                <a:gd name="T3" fmla="*/ 0 h 65"/>
                <a:gd name="T4" fmla="*/ 35 w 38"/>
                <a:gd name="T5" fmla="*/ 8 h 65"/>
                <a:gd name="T6" fmla="*/ 35 w 38"/>
                <a:gd name="T7" fmla="*/ 26 h 65"/>
                <a:gd name="T8" fmla="*/ 29 w 38"/>
                <a:gd name="T9" fmla="*/ 47 h 65"/>
                <a:gd name="T10" fmla="*/ 22 w 38"/>
                <a:gd name="T11" fmla="*/ 60 h 65"/>
                <a:gd name="T12" fmla="*/ 14 w 38"/>
                <a:gd name="T13" fmla="*/ 65 h 65"/>
                <a:gd name="T14" fmla="*/ 8 w 38"/>
                <a:gd name="T15" fmla="*/ 64 h 65"/>
                <a:gd name="T16" fmla="*/ 5 w 38"/>
                <a:gd name="T17" fmla="*/ 61 h 65"/>
                <a:gd name="T18" fmla="*/ 22 w 38"/>
                <a:gd name="T19" fmla="*/ 8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65">
                  <a:moveTo>
                    <a:pt x="22" y="8"/>
                  </a:moveTo>
                  <a:cubicBezTo>
                    <a:pt x="23" y="3"/>
                    <a:pt x="27" y="0"/>
                    <a:pt x="31" y="0"/>
                  </a:cubicBezTo>
                  <a:cubicBezTo>
                    <a:pt x="36" y="0"/>
                    <a:pt x="34" y="5"/>
                    <a:pt x="35" y="8"/>
                  </a:cubicBezTo>
                  <a:cubicBezTo>
                    <a:pt x="35" y="14"/>
                    <a:pt x="35" y="20"/>
                    <a:pt x="35" y="26"/>
                  </a:cubicBezTo>
                  <a:cubicBezTo>
                    <a:pt x="38" y="34"/>
                    <a:pt x="34" y="41"/>
                    <a:pt x="29" y="47"/>
                  </a:cubicBezTo>
                  <a:cubicBezTo>
                    <a:pt x="26" y="51"/>
                    <a:pt x="22" y="54"/>
                    <a:pt x="22" y="60"/>
                  </a:cubicBezTo>
                  <a:cubicBezTo>
                    <a:pt x="20" y="63"/>
                    <a:pt x="18" y="65"/>
                    <a:pt x="14" y="65"/>
                  </a:cubicBezTo>
                  <a:cubicBezTo>
                    <a:pt x="12" y="65"/>
                    <a:pt x="10" y="64"/>
                    <a:pt x="8" y="64"/>
                  </a:cubicBezTo>
                  <a:cubicBezTo>
                    <a:pt x="7" y="63"/>
                    <a:pt x="6" y="62"/>
                    <a:pt x="5" y="61"/>
                  </a:cubicBezTo>
                  <a:cubicBezTo>
                    <a:pt x="0" y="39"/>
                    <a:pt x="6" y="22"/>
                    <a:pt x="22" y="8"/>
                  </a:cubicBezTo>
                  <a:close/>
                </a:path>
              </a:pathLst>
            </a:custGeom>
            <a:solidFill>
              <a:srgbClr val="167F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3" name="Freeform 36">
              <a:extLst>
                <a:ext uri="{FF2B5EF4-FFF2-40B4-BE49-F238E27FC236}">
                  <a16:creationId xmlns:a16="http://schemas.microsoft.com/office/drawing/2014/main" id="{EDCB91D8-7440-49D5-94F4-29AAF3ECBBCB}"/>
                </a:ext>
              </a:extLst>
            </p:cNvPr>
            <p:cNvSpPr>
              <a:spLocks/>
            </p:cNvSpPr>
            <p:nvPr/>
          </p:nvSpPr>
          <p:spPr bwMode="auto">
            <a:xfrm>
              <a:off x="5978525" y="1660526"/>
              <a:ext cx="225425" cy="139700"/>
            </a:xfrm>
            <a:custGeom>
              <a:avLst/>
              <a:gdLst>
                <a:gd name="T0" fmla="*/ 44 w 60"/>
                <a:gd name="T1" fmla="*/ 25 h 37"/>
                <a:gd name="T2" fmla="*/ 2 w 60"/>
                <a:gd name="T3" fmla="*/ 36 h 37"/>
                <a:gd name="T4" fmla="*/ 1 w 60"/>
                <a:gd name="T5" fmla="*/ 30 h 37"/>
                <a:gd name="T6" fmla="*/ 32 w 60"/>
                <a:gd name="T7" fmla="*/ 7 h 37"/>
                <a:gd name="T8" fmla="*/ 56 w 60"/>
                <a:gd name="T9" fmla="*/ 7 h 37"/>
                <a:gd name="T10" fmla="*/ 44 w 60"/>
                <a:gd name="T11" fmla="*/ 25 h 37"/>
              </a:gdLst>
              <a:ahLst/>
              <a:cxnLst>
                <a:cxn ang="0">
                  <a:pos x="T0" y="T1"/>
                </a:cxn>
                <a:cxn ang="0">
                  <a:pos x="T2" y="T3"/>
                </a:cxn>
                <a:cxn ang="0">
                  <a:pos x="T4" y="T5"/>
                </a:cxn>
                <a:cxn ang="0">
                  <a:pos x="T6" y="T7"/>
                </a:cxn>
                <a:cxn ang="0">
                  <a:pos x="T8" y="T9"/>
                </a:cxn>
                <a:cxn ang="0">
                  <a:pos x="T10" y="T11"/>
                </a:cxn>
              </a:cxnLst>
              <a:rect l="0" t="0" r="r" b="b"/>
              <a:pathLst>
                <a:path w="60" h="37">
                  <a:moveTo>
                    <a:pt x="44" y="25"/>
                  </a:moveTo>
                  <a:cubicBezTo>
                    <a:pt x="31" y="32"/>
                    <a:pt x="17" y="37"/>
                    <a:pt x="2" y="36"/>
                  </a:cubicBezTo>
                  <a:cubicBezTo>
                    <a:pt x="0" y="34"/>
                    <a:pt x="0" y="32"/>
                    <a:pt x="1" y="30"/>
                  </a:cubicBezTo>
                  <a:cubicBezTo>
                    <a:pt x="9" y="19"/>
                    <a:pt x="19" y="11"/>
                    <a:pt x="32" y="7"/>
                  </a:cubicBezTo>
                  <a:cubicBezTo>
                    <a:pt x="40" y="2"/>
                    <a:pt x="52" y="0"/>
                    <a:pt x="56" y="7"/>
                  </a:cubicBezTo>
                  <a:cubicBezTo>
                    <a:pt x="60" y="13"/>
                    <a:pt x="47" y="18"/>
                    <a:pt x="44" y="25"/>
                  </a:cubicBezTo>
                  <a:close/>
                </a:path>
              </a:pathLst>
            </a:custGeom>
            <a:solidFill>
              <a:srgbClr val="1181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4" name="Freeform 37">
              <a:extLst>
                <a:ext uri="{FF2B5EF4-FFF2-40B4-BE49-F238E27FC236}">
                  <a16:creationId xmlns:a16="http://schemas.microsoft.com/office/drawing/2014/main" id="{E1918E1D-AD9A-4DE1-AE03-6282FE4341EA}"/>
                </a:ext>
              </a:extLst>
            </p:cNvPr>
            <p:cNvSpPr>
              <a:spLocks/>
            </p:cNvSpPr>
            <p:nvPr/>
          </p:nvSpPr>
          <p:spPr bwMode="auto">
            <a:xfrm>
              <a:off x="5983288" y="1371601"/>
              <a:ext cx="184150" cy="341313"/>
            </a:xfrm>
            <a:custGeom>
              <a:avLst/>
              <a:gdLst>
                <a:gd name="T0" fmla="*/ 46 w 49"/>
                <a:gd name="T1" fmla="*/ 0 h 91"/>
                <a:gd name="T2" fmla="*/ 49 w 49"/>
                <a:gd name="T3" fmla="*/ 3 h 91"/>
                <a:gd name="T4" fmla="*/ 16 w 49"/>
                <a:gd name="T5" fmla="*/ 75 h 91"/>
                <a:gd name="T6" fmla="*/ 8 w 49"/>
                <a:gd name="T7" fmla="*/ 91 h 91"/>
                <a:gd name="T8" fmla="*/ 0 w 49"/>
                <a:gd name="T9" fmla="*/ 69 h 91"/>
                <a:gd name="T10" fmla="*/ 19 w 49"/>
                <a:gd name="T11" fmla="*/ 36 h 91"/>
                <a:gd name="T12" fmla="*/ 25 w 49"/>
                <a:gd name="T13" fmla="*/ 27 h 91"/>
                <a:gd name="T14" fmla="*/ 31 w 49"/>
                <a:gd name="T15" fmla="*/ 22 h 91"/>
                <a:gd name="T16" fmla="*/ 46 w 49"/>
                <a:gd name="T1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91">
                  <a:moveTo>
                    <a:pt x="46" y="0"/>
                  </a:moveTo>
                  <a:cubicBezTo>
                    <a:pt x="47" y="1"/>
                    <a:pt x="48" y="2"/>
                    <a:pt x="49" y="3"/>
                  </a:cubicBezTo>
                  <a:cubicBezTo>
                    <a:pt x="38" y="27"/>
                    <a:pt x="27" y="51"/>
                    <a:pt x="16" y="75"/>
                  </a:cubicBezTo>
                  <a:cubicBezTo>
                    <a:pt x="13" y="80"/>
                    <a:pt x="17" y="89"/>
                    <a:pt x="8" y="91"/>
                  </a:cubicBezTo>
                  <a:cubicBezTo>
                    <a:pt x="2" y="85"/>
                    <a:pt x="6" y="75"/>
                    <a:pt x="0" y="69"/>
                  </a:cubicBezTo>
                  <a:cubicBezTo>
                    <a:pt x="2" y="56"/>
                    <a:pt x="13" y="47"/>
                    <a:pt x="19" y="36"/>
                  </a:cubicBezTo>
                  <a:cubicBezTo>
                    <a:pt x="21" y="33"/>
                    <a:pt x="23" y="30"/>
                    <a:pt x="25" y="27"/>
                  </a:cubicBezTo>
                  <a:cubicBezTo>
                    <a:pt x="27" y="25"/>
                    <a:pt x="29" y="23"/>
                    <a:pt x="31" y="22"/>
                  </a:cubicBezTo>
                  <a:cubicBezTo>
                    <a:pt x="36" y="14"/>
                    <a:pt x="41" y="7"/>
                    <a:pt x="46" y="0"/>
                  </a:cubicBezTo>
                  <a:close/>
                </a:path>
              </a:pathLst>
            </a:custGeom>
            <a:solidFill>
              <a:srgbClr val="5C51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5" name="Freeform 38">
              <a:extLst>
                <a:ext uri="{FF2B5EF4-FFF2-40B4-BE49-F238E27FC236}">
                  <a16:creationId xmlns:a16="http://schemas.microsoft.com/office/drawing/2014/main" id="{2C6B2082-B009-48BC-AD03-4B166AB64F1F}"/>
                </a:ext>
              </a:extLst>
            </p:cNvPr>
            <p:cNvSpPr>
              <a:spLocks/>
            </p:cNvSpPr>
            <p:nvPr/>
          </p:nvSpPr>
          <p:spPr bwMode="auto">
            <a:xfrm>
              <a:off x="6140450" y="2292351"/>
              <a:ext cx="187325" cy="71438"/>
            </a:xfrm>
            <a:custGeom>
              <a:avLst/>
              <a:gdLst>
                <a:gd name="T0" fmla="*/ 19 w 50"/>
                <a:gd name="T1" fmla="*/ 17 h 19"/>
                <a:gd name="T2" fmla="*/ 1 w 50"/>
                <a:gd name="T3" fmla="*/ 7 h 19"/>
                <a:gd name="T4" fmla="*/ 1 w 50"/>
                <a:gd name="T5" fmla="*/ 4 h 19"/>
                <a:gd name="T6" fmla="*/ 1 w 50"/>
                <a:gd name="T7" fmla="*/ 3 h 19"/>
                <a:gd name="T8" fmla="*/ 7 w 50"/>
                <a:gd name="T9" fmla="*/ 2 h 19"/>
                <a:gd name="T10" fmla="*/ 50 w 50"/>
                <a:gd name="T11" fmla="*/ 14 h 19"/>
                <a:gd name="T12" fmla="*/ 19 w 50"/>
                <a:gd name="T13" fmla="*/ 17 h 19"/>
              </a:gdLst>
              <a:ahLst/>
              <a:cxnLst>
                <a:cxn ang="0">
                  <a:pos x="T0" y="T1"/>
                </a:cxn>
                <a:cxn ang="0">
                  <a:pos x="T2" y="T3"/>
                </a:cxn>
                <a:cxn ang="0">
                  <a:pos x="T4" y="T5"/>
                </a:cxn>
                <a:cxn ang="0">
                  <a:pos x="T6" y="T7"/>
                </a:cxn>
                <a:cxn ang="0">
                  <a:pos x="T8" y="T9"/>
                </a:cxn>
                <a:cxn ang="0">
                  <a:pos x="T10" y="T11"/>
                </a:cxn>
                <a:cxn ang="0">
                  <a:pos x="T12" y="T13"/>
                </a:cxn>
              </a:cxnLst>
              <a:rect l="0" t="0" r="r" b="b"/>
              <a:pathLst>
                <a:path w="50" h="19">
                  <a:moveTo>
                    <a:pt x="19" y="17"/>
                  </a:moveTo>
                  <a:cubicBezTo>
                    <a:pt x="13" y="13"/>
                    <a:pt x="7" y="10"/>
                    <a:pt x="1" y="7"/>
                  </a:cubicBezTo>
                  <a:cubicBezTo>
                    <a:pt x="1" y="6"/>
                    <a:pt x="0" y="5"/>
                    <a:pt x="1" y="4"/>
                  </a:cubicBezTo>
                  <a:cubicBezTo>
                    <a:pt x="1" y="4"/>
                    <a:pt x="1" y="3"/>
                    <a:pt x="1" y="3"/>
                  </a:cubicBezTo>
                  <a:cubicBezTo>
                    <a:pt x="3" y="2"/>
                    <a:pt x="5" y="2"/>
                    <a:pt x="7" y="2"/>
                  </a:cubicBezTo>
                  <a:cubicBezTo>
                    <a:pt x="31" y="0"/>
                    <a:pt x="39" y="2"/>
                    <a:pt x="50" y="14"/>
                  </a:cubicBezTo>
                  <a:cubicBezTo>
                    <a:pt x="40" y="18"/>
                    <a:pt x="29" y="19"/>
                    <a:pt x="19" y="17"/>
                  </a:cubicBezTo>
                  <a:close/>
                </a:path>
              </a:pathLst>
            </a:custGeom>
            <a:solidFill>
              <a:srgbClr val="1F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6" name="Freeform 40">
              <a:extLst>
                <a:ext uri="{FF2B5EF4-FFF2-40B4-BE49-F238E27FC236}">
                  <a16:creationId xmlns:a16="http://schemas.microsoft.com/office/drawing/2014/main" id="{C0D40ACB-B41D-4238-90B8-7BD3F04E9B33}"/>
                </a:ext>
              </a:extLst>
            </p:cNvPr>
            <p:cNvSpPr>
              <a:spLocks/>
            </p:cNvSpPr>
            <p:nvPr/>
          </p:nvSpPr>
          <p:spPr bwMode="auto">
            <a:xfrm>
              <a:off x="6099175" y="2757488"/>
              <a:ext cx="127000" cy="63500"/>
            </a:xfrm>
            <a:custGeom>
              <a:avLst/>
              <a:gdLst>
                <a:gd name="T0" fmla="*/ 6 w 34"/>
                <a:gd name="T1" fmla="*/ 3 h 17"/>
                <a:gd name="T2" fmla="*/ 24 w 34"/>
                <a:gd name="T3" fmla="*/ 0 h 17"/>
                <a:gd name="T4" fmla="*/ 34 w 34"/>
                <a:gd name="T5" fmla="*/ 9 h 17"/>
                <a:gd name="T6" fmla="*/ 3 w 34"/>
                <a:gd name="T7" fmla="*/ 15 h 17"/>
                <a:gd name="T8" fmla="*/ 0 w 34"/>
                <a:gd name="T9" fmla="*/ 9 h 17"/>
                <a:gd name="T10" fmla="*/ 6 w 34"/>
                <a:gd name="T11" fmla="*/ 3 h 17"/>
              </a:gdLst>
              <a:ahLst/>
              <a:cxnLst>
                <a:cxn ang="0">
                  <a:pos x="T0" y="T1"/>
                </a:cxn>
                <a:cxn ang="0">
                  <a:pos x="T2" y="T3"/>
                </a:cxn>
                <a:cxn ang="0">
                  <a:pos x="T4" y="T5"/>
                </a:cxn>
                <a:cxn ang="0">
                  <a:pos x="T6" y="T7"/>
                </a:cxn>
                <a:cxn ang="0">
                  <a:pos x="T8" y="T9"/>
                </a:cxn>
                <a:cxn ang="0">
                  <a:pos x="T10" y="T11"/>
                </a:cxn>
              </a:cxnLst>
              <a:rect l="0" t="0" r="r" b="b"/>
              <a:pathLst>
                <a:path w="34" h="17">
                  <a:moveTo>
                    <a:pt x="6" y="3"/>
                  </a:moveTo>
                  <a:cubicBezTo>
                    <a:pt x="11" y="0"/>
                    <a:pt x="18" y="1"/>
                    <a:pt x="24" y="0"/>
                  </a:cubicBezTo>
                  <a:cubicBezTo>
                    <a:pt x="27" y="4"/>
                    <a:pt x="33" y="3"/>
                    <a:pt x="34" y="9"/>
                  </a:cubicBezTo>
                  <a:cubicBezTo>
                    <a:pt x="25" y="15"/>
                    <a:pt x="14" y="17"/>
                    <a:pt x="3" y="15"/>
                  </a:cubicBezTo>
                  <a:cubicBezTo>
                    <a:pt x="2" y="13"/>
                    <a:pt x="1" y="11"/>
                    <a:pt x="0" y="9"/>
                  </a:cubicBezTo>
                  <a:cubicBezTo>
                    <a:pt x="2" y="7"/>
                    <a:pt x="4" y="5"/>
                    <a:pt x="6" y="3"/>
                  </a:cubicBezTo>
                  <a:close/>
                </a:path>
              </a:pathLst>
            </a:custGeom>
            <a:solidFill>
              <a:srgbClr val="1A71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7" name="Freeform 41">
              <a:extLst>
                <a:ext uri="{FF2B5EF4-FFF2-40B4-BE49-F238E27FC236}">
                  <a16:creationId xmlns:a16="http://schemas.microsoft.com/office/drawing/2014/main" id="{FD088CE7-1811-44BC-88A1-9F98B08EC313}"/>
                </a:ext>
              </a:extLst>
            </p:cNvPr>
            <p:cNvSpPr>
              <a:spLocks/>
            </p:cNvSpPr>
            <p:nvPr/>
          </p:nvSpPr>
          <p:spPr bwMode="auto">
            <a:xfrm>
              <a:off x="6042025" y="2239963"/>
              <a:ext cx="142875" cy="173038"/>
            </a:xfrm>
            <a:custGeom>
              <a:avLst/>
              <a:gdLst>
                <a:gd name="T0" fmla="*/ 33 w 38"/>
                <a:gd name="T1" fmla="*/ 16 h 46"/>
                <a:gd name="T2" fmla="*/ 28 w 38"/>
                <a:gd name="T3" fmla="*/ 18 h 46"/>
                <a:gd name="T4" fmla="*/ 3 w 38"/>
                <a:gd name="T5" fmla="*/ 46 h 46"/>
                <a:gd name="T6" fmla="*/ 0 w 38"/>
                <a:gd name="T7" fmla="*/ 36 h 46"/>
                <a:gd name="T8" fmla="*/ 36 w 38"/>
                <a:gd name="T9" fmla="*/ 0 h 46"/>
                <a:gd name="T10" fmla="*/ 33 w 38"/>
                <a:gd name="T11" fmla="*/ 16 h 46"/>
              </a:gdLst>
              <a:ahLst/>
              <a:cxnLst>
                <a:cxn ang="0">
                  <a:pos x="T0" y="T1"/>
                </a:cxn>
                <a:cxn ang="0">
                  <a:pos x="T2" y="T3"/>
                </a:cxn>
                <a:cxn ang="0">
                  <a:pos x="T4" y="T5"/>
                </a:cxn>
                <a:cxn ang="0">
                  <a:pos x="T6" y="T7"/>
                </a:cxn>
                <a:cxn ang="0">
                  <a:pos x="T8" y="T9"/>
                </a:cxn>
                <a:cxn ang="0">
                  <a:pos x="T10" y="T11"/>
                </a:cxn>
              </a:cxnLst>
              <a:rect l="0" t="0" r="r" b="b"/>
              <a:pathLst>
                <a:path w="38" h="46">
                  <a:moveTo>
                    <a:pt x="33" y="16"/>
                  </a:moveTo>
                  <a:cubicBezTo>
                    <a:pt x="31" y="17"/>
                    <a:pt x="29" y="18"/>
                    <a:pt x="28" y="18"/>
                  </a:cubicBezTo>
                  <a:cubicBezTo>
                    <a:pt x="19" y="26"/>
                    <a:pt x="17" y="41"/>
                    <a:pt x="3" y="46"/>
                  </a:cubicBezTo>
                  <a:cubicBezTo>
                    <a:pt x="0" y="43"/>
                    <a:pt x="0" y="40"/>
                    <a:pt x="0" y="36"/>
                  </a:cubicBezTo>
                  <a:cubicBezTo>
                    <a:pt x="11" y="23"/>
                    <a:pt x="23" y="11"/>
                    <a:pt x="36" y="0"/>
                  </a:cubicBezTo>
                  <a:cubicBezTo>
                    <a:pt x="38" y="6"/>
                    <a:pt x="26" y="10"/>
                    <a:pt x="33" y="16"/>
                  </a:cubicBezTo>
                  <a:close/>
                </a:path>
              </a:pathLst>
            </a:custGeom>
            <a:solidFill>
              <a:srgbClr val="5D66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8" name="Freeform 90">
              <a:extLst>
                <a:ext uri="{FF2B5EF4-FFF2-40B4-BE49-F238E27FC236}">
                  <a16:creationId xmlns:a16="http://schemas.microsoft.com/office/drawing/2014/main" id="{5A9E26EC-6954-4A6F-B663-08312D91BBB8}"/>
                </a:ext>
              </a:extLst>
            </p:cNvPr>
            <p:cNvSpPr>
              <a:spLocks/>
            </p:cNvSpPr>
            <p:nvPr/>
          </p:nvSpPr>
          <p:spPr bwMode="auto">
            <a:xfrm>
              <a:off x="5948363" y="1247776"/>
              <a:ext cx="150812" cy="225425"/>
            </a:xfrm>
            <a:custGeom>
              <a:avLst/>
              <a:gdLst>
                <a:gd name="T0" fmla="*/ 40 w 40"/>
                <a:gd name="T1" fmla="*/ 55 h 60"/>
                <a:gd name="T2" fmla="*/ 38 w 40"/>
                <a:gd name="T3" fmla="*/ 60 h 60"/>
                <a:gd name="T4" fmla="*/ 4 w 40"/>
                <a:gd name="T5" fmla="*/ 18 h 60"/>
                <a:gd name="T6" fmla="*/ 4 w 40"/>
                <a:gd name="T7" fmla="*/ 18 h 60"/>
                <a:gd name="T8" fmla="*/ 7 w 40"/>
                <a:gd name="T9" fmla="*/ 2 h 60"/>
                <a:gd name="T10" fmla="*/ 25 w 40"/>
                <a:gd name="T11" fmla="*/ 13 h 60"/>
                <a:gd name="T12" fmla="*/ 40 w 40"/>
                <a:gd name="T13" fmla="*/ 55 h 60"/>
              </a:gdLst>
              <a:ahLst/>
              <a:cxnLst>
                <a:cxn ang="0">
                  <a:pos x="T0" y="T1"/>
                </a:cxn>
                <a:cxn ang="0">
                  <a:pos x="T2" y="T3"/>
                </a:cxn>
                <a:cxn ang="0">
                  <a:pos x="T4" y="T5"/>
                </a:cxn>
                <a:cxn ang="0">
                  <a:pos x="T6" y="T7"/>
                </a:cxn>
                <a:cxn ang="0">
                  <a:pos x="T8" y="T9"/>
                </a:cxn>
                <a:cxn ang="0">
                  <a:pos x="T10" y="T11"/>
                </a:cxn>
                <a:cxn ang="0">
                  <a:pos x="T12" y="T13"/>
                </a:cxn>
              </a:cxnLst>
              <a:rect l="0" t="0" r="r" b="b"/>
              <a:pathLst>
                <a:path w="40" h="60">
                  <a:moveTo>
                    <a:pt x="40" y="55"/>
                  </a:moveTo>
                  <a:cubicBezTo>
                    <a:pt x="39" y="56"/>
                    <a:pt x="39" y="58"/>
                    <a:pt x="38" y="60"/>
                  </a:cubicBezTo>
                  <a:cubicBezTo>
                    <a:pt x="18" y="53"/>
                    <a:pt x="9" y="37"/>
                    <a:pt x="4" y="18"/>
                  </a:cubicBezTo>
                  <a:cubicBezTo>
                    <a:pt x="4" y="18"/>
                    <a:pt x="4" y="18"/>
                    <a:pt x="4" y="18"/>
                  </a:cubicBezTo>
                  <a:cubicBezTo>
                    <a:pt x="5" y="12"/>
                    <a:pt x="0" y="4"/>
                    <a:pt x="7" y="2"/>
                  </a:cubicBezTo>
                  <a:cubicBezTo>
                    <a:pt x="14" y="0"/>
                    <a:pt x="20" y="6"/>
                    <a:pt x="25" y="13"/>
                  </a:cubicBezTo>
                  <a:cubicBezTo>
                    <a:pt x="33" y="26"/>
                    <a:pt x="34" y="41"/>
                    <a:pt x="40" y="55"/>
                  </a:cubicBezTo>
                  <a:close/>
                </a:path>
              </a:pathLst>
            </a:custGeom>
            <a:solidFill>
              <a:srgbClr val="1178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9" name="Freeform 97">
              <a:extLst>
                <a:ext uri="{FF2B5EF4-FFF2-40B4-BE49-F238E27FC236}">
                  <a16:creationId xmlns:a16="http://schemas.microsoft.com/office/drawing/2014/main" id="{810B01E6-A756-45C2-A8B5-864F03BD2DBC}"/>
                </a:ext>
              </a:extLst>
            </p:cNvPr>
            <p:cNvSpPr>
              <a:spLocks/>
            </p:cNvSpPr>
            <p:nvPr/>
          </p:nvSpPr>
          <p:spPr bwMode="auto">
            <a:xfrm>
              <a:off x="5978525" y="2762251"/>
              <a:ext cx="98425" cy="63500"/>
            </a:xfrm>
            <a:custGeom>
              <a:avLst/>
              <a:gdLst>
                <a:gd name="T0" fmla="*/ 20 w 26"/>
                <a:gd name="T1" fmla="*/ 11 h 17"/>
                <a:gd name="T2" fmla="*/ 5 w 26"/>
                <a:gd name="T3" fmla="*/ 17 h 17"/>
                <a:gd name="T4" fmla="*/ 2 w 26"/>
                <a:gd name="T5" fmla="*/ 7 h 17"/>
                <a:gd name="T6" fmla="*/ 26 w 26"/>
                <a:gd name="T7" fmla="*/ 4 h 17"/>
                <a:gd name="T8" fmla="*/ 26 w 26"/>
                <a:gd name="T9" fmla="*/ 7 h 17"/>
                <a:gd name="T10" fmla="*/ 20 w 26"/>
                <a:gd name="T11" fmla="*/ 11 h 17"/>
              </a:gdLst>
              <a:ahLst/>
              <a:cxnLst>
                <a:cxn ang="0">
                  <a:pos x="T0" y="T1"/>
                </a:cxn>
                <a:cxn ang="0">
                  <a:pos x="T2" y="T3"/>
                </a:cxn>
                <a:cxn ang="0">
                  <a:pos x="T4" y="T5"/>
                </a:cxn>
                <a:cxn ang="0">
                  <a:pos x="T6" y="T7"/>
                </a:cxn>
                <a:cxn ang="0">
                  <a:pos x="T8" y="T9"/>
                </a:cxn>
                <a:cxn ang="0">
                  <a:pos x="T10" y="T11"/>
                </a:cxn>
              </a:cxnLst>
              <a:rect l="0" t="0" r="r" b="b"/>
              <a:pathLst>
                <a:path w="26" h="17">
                  <a:moveTo>
                    <a:pt x="20" y="11"/>
                  </a:moveTo>
                  <a:cubicBezTo>
                    <a:pt x="15" y="13"/>
                    <a:pt x="10" y="15"/>
                    <a:pt x="5" y="17"/>
                  </a:cubicBezTo>
                  <a:cubicBezTo>
                    <a:pt x="5" y="14"/>
                    <a:pt x="0" y="12"/>
                    <a:pt x="2" y="7"/>
                  </a:cubicBezTo>
                  <a:cubicBezTo>
                    <a:pt x="10" y="3"/>
                    <a:pt x="17" y="0"/>
                    <a:pt x="26" y="4"/>
                  </a:cubicBezTo>
                  <a:cubicBezTo>
                    <a:pt x="26" y="5"/>
                    <a:pt x="26" y="6"/>
                    <a:pt x="26" y="7"/>
                  </a:cubicBezTo>
                  <a:cubicBezTo>
                    <a:pt x="24" y="8"/>
                    <a:pt x="22" y="10"/>
                    <a:pt x="20" y="11"/>
                  </a:cubicBezTo>
                  <a:close/>
                </a:path>
              </a:pathLst>
            </a:custGeom>
            <a:solidFill>
              <a:srgbClr val="615B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0" name="Freeform 99">
              <a:extLst>
                <a:ext uri="{FF2B5EF4-FFF2-40B4-BE49-F238E27FC236}">
                  <a16:creationId xmlns:a16="http://schemas.microsoft.com/office/drawing/2014/main" id="{38F2C212-04F3-452A-A54A-3BF366B1C9FD}"/>
                </a:ext>
              </a:extLst>
            </p:cNvPr>
            <p:cNvSpPr>
              <a:spLocks/>
            </p:cNvSpPr>
            <p:nvPr/>
          </p:nvSpPr>
          <p:spPr bwMode="auto">
            <a:xfrm>
              <a:off x="5775325" y="1382713"/>
              <a:ext cx="98425" cy="184150"/>
            </a:xfrm>
            <a:custGeom>
              <a:avLst/>
              <a:gdLst>
                <a:gd name="T0" fmla="*/ 23 w 26"/>
                <a:gd name="T1" fmla="*/ 48 h 49"/>
                <a:gd name="T2" fmla="*/ 14 w 26"/>
                <a:gd name="T3" fmla="*/ 42 h 49"/>
                <a:gd name="T4" fmla="*/ 2 w 26"/>
                <a:gd name="T5" fmla="*/ 10 h 49"/>
                <a:gd name="T6" fmla="*/ 5 w 26"/>
                <a:gd name="T7" fmla="*/ 1 h 49"/>
                <a:gd name="T8" fmla="*/ 12 w 26"/>
                <a:gd name="T9" fmla="*/ 5 h 49"/>
                <a:gd name="T10" fmla="*/ 26 w 26"/>
                <a:gd name="T11" fmla="*/ 48 h 49"/>
                <a:gd name="T12" fmla="*/ 23 w 26"/>
                <a:gd name="T13" fmla="*/ 48 h 49"/>
              </a:gdLst>
              <a:ahLst/>
              <a:cxnLst>
                <a:cxn ang="0">
                  <a:pos x="T0" y="T1"/>
                </a:cxn>
                <a:cxn ang="0">
                  <a:pos x="T2" y="T3"/>
                </a:cxn>
                <a:cxn ang="0">
                  <a:pos x="T4" y="T5"/>
                </a:cxn>
                <a:cxn ang="0">
                  <a:pos x="T6" y="T7"/>
                </a:cxn>
                <a:cxn ang="0">
                  <a:pos x="T8" y="T9"/>
                </a:cxn>
                <a:cxn ang="0">
                  <a:pos x="T10" y="T11"/>
                </a:cxn>
                <a:cxn ang="0">
                  <a:pos x="T12" y="T13"/>
                </a:cxn>
              </a:cxnLst>
              <a:rect l="0" t="0" r="r" b="b"/>
              <a:pathLst>
                <a:path w="26" h="49">
                  <a:moveTo>
                    <a:pt x="23" y="48"/>
                  </a:moveTo>
                  <a:cubicBezTo>
                    <a:pt x="20" y="46"/>
                    <a:pt x="17" y="44"/>
                    <a:pt x="14" y="42"/>
                  </a:cubicBezTo>
                  <a:cubicBezTo>
                    <a:pt x="10" y="31"/>
                    <a:pt x="3" y="22"/>
                    <a:pt x="2" y="10"/>
                  </a:cubicBezTo>
                  <a:cubicBezTo>
                    <a:pt x="2" y="7"/>
                    <a:pt x="0" y="3"/>
                    <a:pt x="5" y="1"/>
                  </a:cubicBezTo>
                  <a:cubicBezTo>
                    <a:pt x="8" y="0"/>
                    <a:pt x="10" y="3"/>
                    <a:pt x="12" y="5"/>
                  </a:cubicBezTo>
                  <a:cubicBezTo>
                    <a:pt x="25" y="17"/>
                    <a:pt x="26" y="32"/>
                    <a:pt x="26" y="48"/>
                  </a:cubicBezTo>
                  <a:cubicBezTo>
                    <a:pt x="25" y="49"/>
                    <a:pt x="24" y="49"/>
                    <a:pt x="23" y="48"/>
                  </a:cubicBezTo>
                  <a:close/>
                </a:path>
              </a:pathLst>
            </a:custGeom>
            <a:solidFill>
              <a:srgbClr val="1576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1" name="Freeform 100">
              <a:extLst>
                <a:ext uri="{FF2B5EF4-FFF2-40B4-BE49-F238E27FC236}">
                  <a16:creationId xmlns:a16="http://schemas.microsoft.com/office/drawing/2014/main" id="{F0FB1A46-38D4-42E5-B44D-41A76BC83C4C}"/>
                </a:ext>
              </a:extLst>
            </p:cNvPr>
            <p:cNvSpPr>
              <a:spLocks/>
            </p:cNvSpPr>
            <p:nvPr/>
          </p:nvSpPr>
          <p:spPr bwMode="auto">
            <a:xfrm>
              <a:off x="5857875" y="1563688"/>
              <a:ext cx="60325" cy="173038"/>
            </a:xfrm>
            <a:custGeom>
              <a:avLst/>
              <a:gdLst>
                <a:gd name="T0" fmla="*/ 1 w 16"/>
                <a:gd name="T1" fmla="*/ 0 h 46"/>
                <a:gd name="T2" fmla="*/ 4 w 16"/>
                <a:gd name="T3" fmla="*/ 0 h 46"/>
                <a:gd name="T4" fmla="*/ 9 w 16"/>
                <a:gd name="T5" fmla="*/ 12 h 46"/>
                <a:gd name="T6" fmla="*/ 16 w 16"/>
                <a:gd name="T7" fmla="*/ 42 h 46"/>
                <a:gd name="T8" fmla="*/ 8 w 16"/>
                <a:gd name="T9" fmla="*/ 46 h 46"/>
                <a:gd name="T10" fmla="*/ 4 w 16"/>
                <a:gd name="T11" fmla="*/ 45 h 46"/>
                <a:gd name="T12" fmla="*/ 1 w 16"/>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16" h="46">
                  <a:moveTo>
                    <a:pt x="1" y="0"/>
                  </a:moveTo>
                  <a:cubicBezTo>
                    <a:pt x="2" y="0"/>
                    <a:pt x="3" y="0"/>
                    <a:pt x="4" y="0"/>
                  </a:cubicBezTo>
                  <a:cubicBezTo>
                    <a:pt x="6" y="4"/>
                    <a:pt x="8" y="8"/>
                    <a:pt x="9" y="12"/>
                  </a:cubicBezTo>
                  <a:cubicBezTo>
                    <a:pt x="9" y="23"/>
                    <a:pt x="12" y="33"/>
                    <a:pt x="16" y="42"/>
                  </a:cubicBezTo>
                  <a:cubicBezTo>
                    <a:pt x="14" y="45"/>
                    <a:pt x="11" y="46"/>
                    <a:pt x="8" y="46"/>
                  </a:cubicBezTo>
                  <a:cubicBezTo>
                    <a:pt x="6" y="46"/>
                    <a:pt x="5" y="46"/>
                    <a:pt x="4" y="45"/>
                  </a:cubicBezTo>
                  <a:cubicBezTo>
                    <a:pt x="3" y="30"/>
                    <a:pt x="0" y="15"/>
                    <a:pt x="1" y="0"/>
                  </a:cubicBezTo>
                  <a:close/>
                </a:path>
              </a:pathLst>
            </a:custGeom>
            <a:solidFill>
              <a:srgbClr val="5A5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2" name="Freeform 102">
              <a:extLst>
                <a:ext uri="{FF2B5EF4-FFF2-40B4-BE49-F238E27FC236}">
                  <a16:creationId xmlns:a16="http://schemas.microsoft.com/office/drawing/2014/main" id="{DCF58224-901F-4D37-AD02-0B2997BABC21}"/>
                </a:ext>
              </a:extLst>
            </p:cNvPr>
            <p:cNvSpPr>
              <a:spLocks/>
            </p:cNvSpPr>
            <p:nvPr/>
          </p:nvSpPr>
          <p:spPr bwMode="auto">
            <a:xfrm>
              <a:off x="5505450" y="1630363"/>
              <a:ext cx="552450" cy="1341438"/>
            </a:xfrm>
            <a:custGeom>
              <a:avLst/>
              <a:gdLst>
                <a:gd name="T0" fmla="*/ 101 w 147"/>
                <a:gd name="T1" fmla="*/ 27 h 357"/>
                <a:gd name="T2" fmla="*/ 110 w 147"/>
                <a:gd name="T3" fmla="*/ 24 h 357"/>
                <a:gd name="T4" fmla="*/ 129 w 147"/>
                <a:gd name="T5" fmla="*/ 0 h 357"/>
                <a:gd name="T6" fmla="*/ 134 w 147"/>
                <a:gd name="T7" fmla="*/ 21 h 357"/>
                <a:gd name="T8" fmla="*/ 129 w 147"/>
                <a:gd name="T9" fmla="*/ 39 h 357"/>
                <a:gd name="T10" fmla="*/ 128 w 147"/>
                <a:gd name="T11" fmla="*/ 44 h 357"/>
                <a:gd name="T12" fmla="*/ 121 w 147"/>
                <a:gd name="T13" fmla="*/ 72 h 357"/>
                <a:gd name="T14" fmla="*/ 123 w 147"/>
                <a:gd name="T15" fmla="*/ 112 h 357"/>
                <a:gd name="T16" fmla="*/ 130 w 147"/>
                <a:gd name="T17" fmla="*/ 203 h 357"/>
                <a:gd name="T18" fmla="*/ 143 w 147"/>
                <a:gd name="T19" fmla="*/ 198 h 357"/>
                <a:gd name="T20" fmla="*/ 146 w 147"/>
                <a:gd name="T21" fmla="*/ 207 h 357"/>
                <a:gd name="T22" fmla="*/ 102 w 147"/>
                <a:gd name="T23" fmla="*/ 304 h 357"/>
                <a:gd name="T24" fmla="*/ 96 w 147"/>
                <a:gd name="T25" fmla="*/ 316 h 357"/>
                <a:gd name="T26" fmla="*/ 127 w 147"/>
                <a:gd name="T27" fmla="*/ 311 h 357"/>
                <a:gd name="T28" fmla="*/ 131 w 147"/>
                <a:gd name="T29" fmla="*/ 318 h 357"/>
                <a:gd name="T30" fmla="*/ 44 w 147"/>
                <a:gd name="T31" fmla="*/ 357 h 357"/>
                <a:gd name="T32" fmla="*/ 6 w 147"/>
                <a:gd name="T33" fmla="*/ 337 h 357"/>
                <a:gd name="T34" fmla="*/ 10 w 147"/>
                <a:gd name="T35" fmla="*/ 268 h 357"/>
                <a:gd name="T36" fmla="*/ 17 w 147"/>
                <a:gd name="T37" fmla="*/ 247 h 357"/>
                <a:gd name="T38" fmla="*/ 26 w 147"/>
                <a:gd name="T39" fmla="*/ 238 h 357"/>
                <a:gd name="T40" fmla="*/ 36 w 147"/>
                <a:gd name="T41" fmla="*/ 227 h 357"/>
                <a:gd name="T42" fmla="*/ 41 w 147"/>
                <a:gd name="T43" fmla="*/ 234 h 357"/>
                <a:gd name="T44" fmla="*/ 36 w 147"/>
                <a:gd name="T45" fmla="*/ 308 h 357"/>
                <a:gd name="T46" fmla="*/ 41 w 147"/>
                <a:gd name="T47" fmla="*/ 318 h 357"/>
                <a:gd name="T48" fmla="*/ 52 w 147"/>
                <a:gd name="T49" fmla="*/ 311 h 357"/>
                <a:gd name="T50" fmla="*/ 95 w 147"/>
                <a:gd name="T51" fmla="*/ 209 h 357"/>
                <a:gd name="T52" fmla="*/ 86 w 147"/>
                <a:gd name="T53" fmla="*/ 140 h 357"/>
                <a:gd name="T54" fmla="*/ 83 w 147"/>
                <a:gd name="T55" fmla="*/ 132 h 357"/>
                <a:gd name="T56" fmla="*/ 92 w 147"/>
                <a:gd name="T57" fmla="*/ 123 h 357"/>
                <a:gd name="T58" fmla="*/ 102 w 147"/>
                <a:gd name="T59" fmla="*/ 107 h 357"/>
                <a:gd name="T60" fmla="*/ 101 w 147"/>
                <a:gd name="T61" fmla="*/ 84 h 357"/>
                <a:gd name="T62" fmla="*/ 101 w 147"/>
                <a:gd name="T63" fmla="*/ 72 h 357"/>
                <a:gd name="T64" fmla="*/ 101 w 147"/>
                <a:gd name="T65" fmla="*/ 27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7" h="357">
                  <a:moveTo>
                    <a:pt x="101" y="27"/>
                  </a:moveTo>
                  <a:cubicBezTo>
                    <a:pt x="103" y="24"/>
                    <a:pt x="107" y="24"/>
                    <a:pt x="110" y="24"/>
                  </a:cubicBezTo>
                  <a:cubicBezTo>
                    <a:pt x="122" y="21"/>
                    <a:pt x="120" y="7"/>
                    <a:pt x="129" y="0"/>
                  </a:cubicBezTo>
                  <a:cubicBezTo>
                    <a:pt x="140" y="5"/>
                    <a:pt x="133" y="13"/>
                    <a:pt x="134" y="21"/>
                  </a:cubicBezTo>
                  <a:cubicBezTo>
                    <a:pt x="130" y="26"/>
                    <a:pt x="128" y="32"/>
                    <a:pt x="129" y="39"/>
                  </a:cubicBezTo>
                  <a:cubicBezTo>
                    <a:pt x="128" y="41"/>
                    <a:pt x="128" y="42"/>
                    <a:pt x="128" y="44"/>
                  </a:cubicBezTo>
                  <a:cubicBezTo>
                    <a:pt x="118" y="51"/>
                    <a:pt x="123" y="62"/>
                    <a:pt x="121" y="72"/>
                  </a:cubicBezTo>
                  <a:cubicBezTo>
                    <a:pt x="116" y="85"/>
                    <a:pt x="122" y="99"/>
                    <a:pt x="123" y="112"/>
                  </a:cubicBezTo>
                  <a:cubicBezTo>
                    <a:pt x="126" y="143"/>
                    <a:pt x="130" y="173"/>
                    <a:pt x="130" y="203"/>
                  </a:cubicBezTo>
                  <a:cubicBezTo>
                    <a:pt x="136" y="205"/>
                    <a:pt x="139" y="200"/>
                    <a:pt x="143" y="198"/>
                  </a:cubicBezTo>
                  <a:cubicBezTo>
                    <a:pt x="147" y="200"/>
                    <a:pt x="146" y="204"/>
                    <a:pt x="146" y="207"/>
                  </a:cubicBezTo>
                  <a:cubicBezTo>
                    <a:pt x="122" y="235"/>
                    <a:pt x="120" y="273"/>
                    <a:pt x="102" y="304"/>
                  </a:cubicBezTo>
                  <a:cubicBezTo>
                    <a:pt x="100" y="308"/>
                    <a:pt x="99" y="313"/>
                    <a:pt x="96" y="316"/>
                  </a:cubicBezTo>
                  <a:cubicBezTo>
                    <a:pt x="106" y="314"/>
                    <a:pt x="116" y="307"/>
                    <a:pt x="127" y="311"/>
                  </a:cubicBezTo>
                  <a:cubicBezTo>
                    <a:pt x="132" y="312"/>
                    <a:pt x="133" y="314"/>
                    <a:pt x="131" y="318"/>
                  </a:cubicBezTo>
                  <a:cubicBezTo>
                    <a:pt x="103" y="333"/>
                    <a:pt x="74" y="345"/>
                    <a:pt x="44" y="357"/>
                  </a:cubicBezTo>
                  <a:cubicBezTo>
                    <a:pt x="29" y="356"/>
                    <a:pt x="18" y="344"/>
                    <a:pt x="6" y="337"/>
                  </a:cubicBezTo>
                  <a:cubicBezTo>
                    <a:pt x="0" y="314"/>
                    <a:pt x="5" y="291"/>
                    <a:pt x="10" y="268"/>
                  </a:cubicBezTo>
                  <a:cubicBezTo>
                    <a:pt x="12" y="261"/>
                    <a:pt x="16" y="255"/>
                    <a:pt x="17" y="247"/>
                  </a:cubicBezTo>
                  <a:cubicBezTo>
                    <a:pt x="17" y="241"/>
                    <a:pt x="22" y="240"/>
                    <a:pt x="26" y="238"/>
                  </a:cubicBezTo>
                  <a:cubicBezTo>
                    <a:pt x="29" y="234"/>
                    <a:pt x="29" y="227"/>
                    <a:pt x="36" y="227"/>
                  </a:cubicBezTo>
                  <a:cubicBezTo>
                    <a:pt x="39" y="228"/>
                    <a:pt x="40" y="231"/>
                    <a:pt x="41" y="234"/>
                  </a:cubicBezTo>
                  <a:cubicBezTo>
                    <a:pt x="35" y="258"/>
                    <a:pt x="30" y="282"/>
                    <a:pt x="36" y="308"/>
                  </a:cubicBezTo>
                  <a:cubicBezTo>
                    <a:pt x="37" y="311"/>
                    <a:pt x="37" y="316"/>
                    <a:pt x="41" y="318"/>
                  </a:cubicBezTo>
                  <a:cubicBezTo>
                    <a:pt x="46" y="320"/>
                    <a:pt x="49" y="315"/>
                    <a:pt x="52" y="311"/>
                  </a:cubicBezTo>
                  <a:cubicBezTo>
                    <a:pt x="77" y="282"/>
                    <a:pt x="87" y="246"/>
                    <a:pt x="95" y="209"/>
                  </a:cubicBezTo>
                  <a:cubicBezTo>
                    <a:pt x="102" y="185"/>
                    <a:pt x="104" y="161"/>
                    <a:pt x="86" y="140"/>
                  </a:cubicBezTo>
                  <a:cubicBezTo>
                    <a:pt x="84" y="138"/>
                    <a:pt x="83" y="135"/>
                    <a:pt x="83" y="132"/>
                  </a:cubicBezTo>
                  <a:cubicBezTo>
                    <a:pt x="84" y="126"/>
                    <a:pt x="87" y="124"/>
                    <a:pt x="92" y="123"/>
                  </a:cubicBezTo>
                  <a:cubicBezTo>
                    <a:pt x="102" y="121"/>
                    <a:pt x="101" y="113"/>
                    <a:pt x="102" y="107"/>
                  </a:cubicBezTo>
                  <a:cubicBezTo>
                    <a:pt x="103" y="99"/>
                    <a:pt x="104" y="91"/>
                    <a:pt x="101" y="84"/>
                  </a:cubicBezTo>
                  <a:cubicBezTo>
                    <a:pt x="101" y="80"/>
                    <a:pt x="101" y="76"/>
                    <a:pt x="101" y="72"/>
                  </a:cubicBezTo>
                  <a:cubicBezTo>
                    <a:pt x="101" y="57"/>
                    <a:pt x="97" y="42"/>
                    <a:pt x="101" y="27"/>
                  </a:cubicBezTo>
                  <a:close/>
                </a:path>
              </a:pathLst>
            </a:custGeom>
            <a:solidFill>
              <a:srgbClr val="4539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3" name="Freeform 148">
              <a:extLst>
                <a:ext uri="{FF2B5EF4-FFF2-40B4-BE49-F238E27FC236}">
                  <a16:creationId xmlns:a16="http://schemas.microsoft.com/office/drawing/2014/main" id="{DE984D8B-EF62-4DEE-8158-9D0605220C3B}"/>
                </a:ext>
              </a:extLst>
            </p:cNvPr>
            <p:cNvSpPr>
              <a:spLocks/>
            </p:cNvSpPr>
            <p:nvPr/>
          </p:nvSpPr>
          <p:spPr bwMode="auto">
            <a:xfrm>
              <a:off x="5437188" y="2897188"/>
              <a:ext cx="233362" cy="220663"/>
            </a:xfrm>
            <a:custGeom>
              <a:avLst/>
              <a:gdLst>
                <a:gd name="T0" fmla="*/ 25 w 62"/>
                <a:gd name="T1" fmla="*/ 2 h 59"/>
                <a:gd name="T2" fmla="*/ 62 w 62"/>
                <a:gd name="T3" fmla="*/ 20 h 59"/>
                <a:gd name="T4" fmla="*/ 38 w 62"/>
                <a:gd name="T5" fmla="*/ 41 h 59"/>
                <a:gd name="T6" fmla="*/ 19 w 62"/>
                <a:gd name="T7" fmla="*/ 59 h 59"/>
                <a:gd name="T8" fmla="*/ 0 w 62"/>
                <a:gd name="T9" fmla="*/ 38 h 59"/>
                <a:gd name="T10" fmla="*/ 25 w 62"/>
                <a:gd name="T11" fmla="*/ 2 h 59"/>
              </a:gdLst>
              <a:ahLst/>
              <a:cxnLst>
                <a:cxn ang="0">
                  <a:pos x="T0" y="T1"/>
                </a:cxn>
                <a:cxn ang="0">
                  <a:pos x="T2" y="T3"/>
                </a:cxn>
                <a:cxn ang="0">
                  <a:pos x="T4" y="T5"/>
                </a:cxn>
                <a:cxn ang="0">
                  <a:pos x="T6" y="T7"/>
                </a:cxn>
                <a:cxn ang="0">
                  <a:pos x="T8" y="T9"/>
                </a:cxn>
                <a:cxn ang="0">
                  <a:pos x="T10" y="T11"/>
                </a:cxn>
              </a:cxnLst>
              <a:rect l="0" t="0" r="r" b="b"/>
              <a:pathLst>
                <a:path w="62" h="59">
                  <a:moveTo>
                    <a:pt x="25" y="2"/>
                  </a:moveTo>
                  <a:cubicBezTo>
                    <a:pt x="42" y="0"/>
                    <a:pt x="49" y="16"/>
                    <a:pt x="62" y="20"/>
                  </a:cubicBezTo>
                  <a:cubicBezTo>
                    <a:pt x="55" y="28"/>
                    <a:pt x="44" y="31"/>
                    <a:pt x="38" y="41"/>
                  </a:cubicBezTo>
                  <a:cubicBezTo>
                    <a:pt x="32" y="47"/>
                    <a:pt x="26" y="53"/>
                    <a:pt x="19" y="59"/>
                  </a:cubicBezTo>
                  <a:cubicBezTo>
                    <a:pt x="8" y="56"/>
                    <a:pt x="2" y="48"/>
                    <a:pt x="0" y="38"/>
                  </a:cubicBezTo>
                  <a:cubicBezTo>
                    <a:pt x="8" y="25"/>
                    <a:pt x="14" y="12"/>
                    <a:pt x="25" y="2"/>
                  </a:cubicBezTo>
                  <a:close/>
                </a:path>
              </a:pathLst>
            </a:custGeom>
            <a:solidFill>
              <a:srgbClr val="625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4" name="Freeform 158">
              <a:extLst>
                <a:ext uri="{FF2B5EF4-FFF2-40B4-BE49-F238E27FC236}">
                  <a16:creationId xmlns:a16="http://schemas.microsoft.com/office/drawing/2014/main" id="{CF9C73CA-3709-4664-AD1F-33079AC70F3B}"/>
                </a:ext>
              </a:extLst>
            </p:cNvPr>
            <p:cNvSpPr>
              <a:spLocks/>
            </p:cNvSpPr>
            <p:nvPr/>
          </p:nvSpPr>
          <p:spPr bwMode="auto">
            <a:xfrm>
              <a:off x="5549900" y="2235201"/>
              <a:ext cx="65087" cy="387350"/>
            </a:xfrm>
            <a:custGeom>
              <a:avLst/>
              <a:gdLst>
                <a:gd name="T0" fmla="*/ 2 w 17"/>
                <a:gd name="T1" fmla="*/ 103 h 103"/>
                <a:gd name="T2" fmla="*/ 2 w 17"/>
                <a:gd name="T3" fmla="*/ 91 h 103"/>
                <a:gd name="T4" fmla="*/ 2 w 17"/>
                <a:gd name="T5" fmla="*/ 84 h 103"/>
                <a:gd name="T6" fmla="*/ 5 w 17"/>
                <a:gd name="T7" fmla="*/ 29 h 103"/>
                <a:gd name="T8" fmla="*/ 5 w 17"/>
                <a:gd name="T9" fmla="*/ 0 h 103"/>
                <a:gd name="T10" fmla="*/ 10 w 17"/>
                <a:gd name="T11" fmla="*/ 2 h 103"/>
                <a:gd name="T12" fmla="*/ 17 w 17"/>
                <a:gd name="T13" fmla="*/ 82 h 103"/>
                <a:gd name="T14" fmla="*/ 9 w 17"/>
                <a:gd name="T15" fmla="*/ 80 h 103"/>
                <a:gd name="T16" fmla="*/ 2 w 17"/>
                <a:gd name="T17"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03">
                  <a:moveTo>
                    <a:pt x="2" y="103"/>
                  </a:moveTo>
                  <a:cubicBezTo>
                    <a:pt x="2" y="99"/>
                    <a:pt x="2" y="95"/>
                    <a:pt x="2" y="91"/>
                  </a:cubicBezTo>
                  <a:cubicBezTo>
                    <a:pt x="0" y="89"/>
                    <a:pt x="0" y="87"/>
                    <a:pt x="2" y="84"/>
                  </a:cubicBezTo>
                  <a:cubicBezTo>
                    <a:pt x="7" y="66"/>
                    <a:pt x="4" y="47"/>
                    <a:pt x="5" y="29"/>
                  </a:cubicBezTo>
                  <a:cubicBezTo>
                    <a:pt x="5" y="19"/>
                    <a:pt x="5" y="10"/>
                    <a:pt x="5" y="0"/>
                  </a:cubicBezTo>
                  <a:cubicBezTo>
                    <a:pt x="7" y="0"/>
                    <a:pt x="9" y="1"/>
                    <a:pt x="10" y="2"/>
                  </a:cubicBezTo>
                  <a:cubicBezTo>
                    <a:pt x="10" y="29"/>
                    <a:pt x="17" y="55"/>
                    <a:pt x="17" y="82"/>
                  </a:cubicBezTo>
                  <a:cubicBezTo>
                    <a:pt x="15" y="92"/>
                    <a:pt x="12" y="85"/>
                    <a:pt x="9" y="80"/>
                  </a:cubicBezTo>
                  <a:cubicBezTo>
                    <a:pt x="8" y="89"/>
                    <a:pt x="9" y="97"/>
                    <a:pt x="2" y="103"/>
                  </a:cubicBezTo>
                  <a:close/>
                </a:path>
              </a:pathLst>
            </a:custGeom>
            <a:solidFill>
              <a:srgbClr val="4E4F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5" name="Freeform 160">
              <a:extLst>
                <a:ext uri="{FF2B5EF4-FFF2-40B4-BE49-F238E27FC236}">
                  <a16:creationId xmlns:a16="http://schemas.microsoft.com/office/drawing/2014/main" id="{8FA5441C-5A33-49C9-8D03-4D2171E7635E}"/>
                </a:ext>
              </a:extLst>
            </p:cNvPr>
            <p:cNvSpPr>
              <a:spLocks/>
            </p:cNvSpPr>
            <p:nvPr/>
          </p:nvSpPr>
          <p:spPr bwMode="auto">
            <a:xfrm>
              <a:off x="5637213" y="2328863"/>
              <a:ext cx="74612" cy="180975"/>
            </a:xfrm>
            <a:custGeom>
              <a:avLst/>
              <a:gdLst>
                <a:gd name="T0" fmla="*/ 0 w 20"/>
                <a:gd name="T1" fmla="*/ 41 h 48"/>
                <a:gd name="T2" fmla="*/ 3 w 20"/>
                <a:gd name="T3" fmla="*/ 30 h 48"/>
                <a:gd name="T4" fmla="*/ 9 w 20"/>
                <a:gd name="T5" fmla="*/ 3 h 48"/>
                <a:gd name="T6" fmla="*/ 12 w 20"/>
                <a:gd name="T7" fmla="*/ 0 h 48"/>
                <a:gd name="T8" fmla="*/ 18 w 20"/>
                <a:gd name="T9" fmla="*/ 3 h 48"/>
                <a:gd name="T10" fmla="*/ 18 w 20"/>
                <a:gd name="T11" fmla="*/ 11 h 48"/>
                <a:gd name="T12" fmla="*/ 15 w 20"/>
                <a:gd name="T13" fmla="*/ 15 h 48"/>
                <a:gd name="T14" fmla="*/ 3 w 20"/>
                <a:gd name="T15" fmla="*/ 48 h 48"/>
                <a:gd name="T16" fmla="*/ 0 w 20"/>
                <a:gd name="T17" fmla="*/ 4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48">
                  <a:moveTo>
                    <a:pt x="0" y="41"/>
                  </a:moveTo>
                  <a:cubicBezTo>
                    <a:pt x="1" y="38"/>
                    <a:pt x="2" y="34"/>
                    <a:pt x="3" y="30"/>
                  </a:cubicBezTo>
                  <a:cubicBezTo>
                    <a:pt x="4" y="21"/>
                    <a:pt x="11" y="13"/>
                    <a:pt x="9" y="3"/>
                  </a:cubicBezTo>
                  <a:cubicBezTo>
                    <a:pt x="8" y="0"/>
                    <a:pt x="9" y="0"/>
                    <a:pt x="12" y="0"/>
                  </a:cubicBezTo>
                  <a:cubicBezTo>
                    <a:pt x="13" y="2"/>
                    <a:pt x="15" y="3"/>
                    <a:pt x="18" y="3"/>
                  </a:cubicBezTo>
                  <a:cubicBezTo>
                    <a:pt x="20" y="6"/>
                    <a:pt x="19" y="9"/>
                    <a:pt x="18" y="11"/>
                  </a:cubicBezTo>
                  <a:cubicBezTo>
                    <a:pt x="17" y="12"/>
                    <a:pt x="16" y="14"/>
                    <a:pt x="15" y="15"/>
                  </a:cubicBezTo>
                  <a:cubicBezTo>
                    <a:pt x="11" y="26"/>
                    <a:pt x="7" y="37"/>
                    <a:pt x="3" y="48"/>
                  </a:cubicBezTo>
                  <a:cubicBezTo>
                    <a:pt x="2" y="46"/>
                    <a:pt x="1" y="44"/>
                    <a:pt x="0" y="41"/>
                  </a:cubicBezTo>
                  <a:close/>
                </a:path>
              </a:pathLst>
            </a:custGeom>
            <a:solidFill>
              <a:srgbClr val="5D6B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6" name="Freeform 161">
              <a:extLst>
                <a:ext uri="{FF2B5EF4-FFF2-40B4-BE49-F238E27FC236}">
                  <a16:creationId xmlns:a16="http://schemas.microsoft.com/office/drawing/2014/main" id="{59097BF7-CA02-4419-8E9C-0F7328D17469}"/>
                </a:ext>
              </a:extLst>
            </p:cNvPr>
            <p:cNvSpPr>
              <a:spLocks/>
            </p:cNvSpPr>
            <p:nvPr/>
          </p:nvSpPr>
          <p:spPr bwMode="auto">
            <a:xfrm>
              <a:off x="5761038" y="2006601"/>
              <a:ext cx="96837" cy="120650"/>
            </a:xfrm>
            <a:custGeom>
              <a:avLst/>
              <a:gdLst>
                <a:gd name="T0" fmla="*/ 18 w 26"/>
                <a:gd name="T1" fmla="*/ 32 h 32"/>
                <a:gd name="T2" fmla="*/ 12 w 26"/>
                <a:gd name="T3" fmla="*/ 26 h 32"/>
                <a:gd name="T4" fmla="*/ 0 w 26"/>
                <a:gd name="T5" fmla="*/ 3 h 32"/>
                <a:gd name="T6" fmla="*/ 5 w 26"/>
                <a:gd name="T7" fmla="*/ 2 h 32"/>
                <a:gd name="T8" fmla="*/ 26 w 26"/>
                <a:gd name="T9" fmla="*/ 26 h 32"/>
                <a:gd name="T10" fmla="*/ 18 w 26"/>
                <a:gd name="T11" fmla="*/ 32 h 32"/>
              </a:gdLst>
              <a:ahLst/>
              <a:cxnLst>
                <a:cxn ang="0">
                  <a:pos x="T0" y="T1"/>
                </a:cxn>
                <a:cxn ang="0">
                  <a:pos x="T2" y="T3"/>
                </a:cxn>
                <a:cxn ang="0">
                  <a:pos x="T4" y="T5"/>
                </a:cxn>
                <a:cxn ang="0">
                  <a:pos x="T6" y="T7"/>
                </a:cxn>
                <a:cxn ang="0">
                  <a:pos x="T8" y="T9"/>
                </a:cxn>
                <a:cxn ang="0">
                  <a:pos x="T10" y="T11"/>
                </a:cxn>
              </a:cxnLst>
              <a:rect l="0" t="0" r="r" b="b"/>
              <a:pathLst>
                <a:path w="26" h="32">
                  <a:moveTo>
                    <a:pt x="18" y="32"/>
                  </a:moveTo>
                  <a:cubicBezTo>
                    <a:pt x="16" y="30"/>
                    <a:pt x="14" y="28"/>
                    <a:pt x="12" y="26"/>
                  </a:cubicBezTo>
                  <a:cubicBezTo>
                    <a:pt x="8" y="18"/>
                    <a:pt x="4" y="10"/>
                    <a:pt x="0" y="3"/>
                  </a:cubicBezTo>
                  <a:cubicBezTo>
                    <a:pt x="1" y="1"/>
                    <a:pt x="3" y="0"/>
                    <a:pt x="5" y="2"/>
                  </a:cubicBezTo>
                  <a:cubicBezTo>
                    <a:pt x="12" y="10"/>
                    <a:pt x="19" y="18"/>
                    <a:pt x="26" y="26"/>
                  </a:cubicBezTo>
                  <a:cubicBezTo>
                    <a:pt x="21" y="26"/>
                    <a:pt x="18" y="27"/>
                    <a:pt x="18" y="32"/>
                  </a:cubicBezTo>
                  <a:close/>
                </a:path>
              </a:pathLst>
            </a:custGeom>
            <a:solidFill>
              <a:srgbClr val="5D5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7" name="Freeform 201">
              <a:extLst>
                <a:ext uri="{FF2B5EF4-FFF2-40B4-BE49-F238E27FC236}">
                  <a16:creationId xmlns:a16="http://schemas.microsoft.com/office/drawing/2014/main" id="{03D4C018-EE38-477C-A6FD-AD133A415F7E}"/>
                </a:ext>
              </a:extLst>
            </p:cNvPr>
            <p:cNvSpPr>
              <a:spLocks/>
            </p:cNvSpPr>
            <p:nvPr/>
          </p:nvSpPr>
          <p:spPr bwMode="auto">
            <a:xfrm>
              <a:off x="5505450" y="2062163"/>
              <a:ext cx="206375" cy="177800"/>
            </a:xfrm>
            <a:custGeom>
              <a:avLst/>
              <a:gdLst>
                <a:gd name="T0" fmla="*/ 26 w 55"/>
                <a:gd name="T1" fmla="*/ 47 h 47"/>
                <a:gd name="T2" fmla="*/ 20 w 55"/>
                <a:gd name="T3" fmla="*/ 47 h 47"/>
                <a:gd name="T4" fmla="*/ 17 w 55"/>
                <a:gd name="T5" fmla="*/ 46 h 47"/>
                <a:gd name="T6" fmla="*/ 2 w 55"/>
                <a:gd name="T7" fmla="*/ 11 h 47"/>
                <a:gd name="T8" fmla="*/ 5 w 55"/>
                <a:gd name="T9" fmla="*/ 0 h 47"/>
                <a:gd name="T10" fmla="*/ 17 w 55"/>
                <a:gd name="T11" fmla="*/ 34 h 47"/>
                <a:gd name="T12" fmla="*/ 55 w 55"/>
                <a:gd name="T13" fmla="*/ 20 h 47"/>
                <a:gd name="T14" fmla="*/ 26 w 55"/>
                <a:gd name="T15" fmla="*/ 47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47">
                  <a:moveTo>
                    <a:pt x="26" y="47"/>
                  </a:moveTo>
                  <a:cubicBezTo>
                    <a:pt x="24" y="47"/>
                    <a:pt x="22" y="47"/>
                    <a:pt x="20" y="47"/>
                  </a:cubicBezTo>
                  <a:cubicBezTo>
                    <a:pt x="19" y="47"/>
                    <a:pt x="18" y="47"/>
                    <a:pt x="17" y="46"/>
                  </a:cubicBezTo>
                  <a:cubicBezTo>
                    <a:pt x="7" y="37"/>
                    <a:pt x="3" y="25"/>
                    <a:pt x="2" y="11"/>
                  </a:cubicBezTo>
                  <a:cubicBezTo>
                    <a:pt x="3" y="8"/>
                    <a:pt x="0" y="3"/>
                    <a:pt x="5" y="0"/>
                  </a:cubicBezTo>
                  <a:cubicBezTo>
                    <a:pt x="14" y="9"/>
                    <a:pt x="18" y="20"/>
                    <a:pt x="17" y="34"/>
                  </a:cubicBezTo>
                  <a:cubicBezTo>
                    <a:pt x="32" y="31"/>
                    <a:pt x="39" y="12"/>
                    <a:pt x="55" y="20"/>
                  </a:cubicBezTo>
                  <a:cubicBezTo>
                    <a:pt x="48" y="31"/>
                    <a:pt x="39" y="41"/>
                    <a:pt x="26" y="47"/>
                  </a:cubicBezTo>
                  <a:close/>
                </a:path>
              </a:pathLst>
            </a:custGeom>
            <a:solidFill>
              <a:srgbClr val="187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8" name="Freeform 202">
              <a:extLst>
                <a:ext uri="{FF2B5EF4-FFF2-40B4-BE49-F238E27FC236}">
                  <a16:creationId xmlns:a16="http://schemas.microsoft.com/office/drawing/2014/main" id="{6A05B691-9EC1-4D19-8849-448D0BA9207C}"/>
                </a:ext>
              </a:extLst>
            </p:cNvPr>
            <p:cNvSpPr>
              <a:spLocks/>
            </p:cNvSpPr>
            <p:nvPr/>
          </p:nvSpPr>
          <p:spPr bwMode="auto">
            <a:xfrm>
              <a:off x="5400675" y="2468563"/>
              <a:ext cx="157162" cy="109538"/>
            </a:xfrm>
            <a:custGeom>
              <a:avLst/>
              <a:gdLst>
                <a:gd name="T0" fmla="*/ 0 w 42"/>
                <a:gd name="T1" fmla="*/ 5 h 29"/>
                <a:gd name="T2" fmla="*/ 0 w 42"/>
                <a:gd name="T3" fmla="*/ 0 h 29"/>
                <a:gd name="T4" fmla="*/ 42 w 42"/>
                <a:gd name="T5" fmla="*/ 22 h 29"/>
                <a:gd name="T6" fmla="*/ 42 w 42"/>
                <a:gd name="T7" fmla="*/ 29 h 29"/>
                <a:gd name="T8" fmla="*/ 24 w 42"/>
                <a:gd name="T9" fmla="*/ 26 h 29"/>
                <a:gd name="T10" fmla="*/ 24 w 42"/>
                <a:gd name="T11" fmla="*/ 26 h 29"/>
                <a:gd name="T12" fmla="*/ 0 w 42"/>
                <a:gd name="T13" fmla="*/ 5 h 29"/>
              </a:gdLst>
              <a:ahLst/>
              <a:cxnLst>
                <a:cxn ang="0">
                  <a:pos x="T0" y="T1"/>
                </a:cxn>
                <a:cxn ang="0">
                  <a:pos x="T2" y="T3"/>
                </a:cxn>
                <a:cxn ang="0">
                  <a:pos x="T4" y="T5"/>
                </a:cxn>
                <a:cxn ang="0">
                  <a:pos x="T6" y="T7"/>
                </a:cxn>
                <a:cxn ang="0">
                  <a:pos x="T8" y="T9"/>
                </a:cxn>
                <a:cxn ang="0">
                  <a:pos x="T10" y="T11"/>
                </a:cxn>
                <a:cxn ang="0">
                  <a:pos x="T12" y="T13"/>
                </a:cxn>
              </a:cxnLst>
              <a:rect l="0" t="0" r="r" b="b"/>
              <a:pathLst>
                <a:path w="42" h="29">
                  <a:moveTo>
                    <a:pt x="0" y="5"/>
                  </a:moveTo>
                  <a:cubicBezTo>
                    <a:pt x="0" y="3"/>
                    <a:pt x="0" y="1"/>
                    <a:pt x="0" y="0"/>
                  </a:cubicBezTo>
                  <a:cubicBezTo>
                    <a:pt x="18" y="1"/>
                    <a:pt x="31" y="10"/>
                    <a:pt x="42" y="22"/>
                  </a:cubicBezTo>
                  <a:cubicBezTo>
                    <a:pt x="42" y="25"/>
                    <a:pt x="42" y="27"/>
                    <a:pt x="42" y="29"/>
                  </a:cubicBezTo>
                  <a:cubicBezTo>
                    <a:pt x="36" y="28"/>
                    <a:pt x="30" y="27"/>
                    <a:pt x="24" y="26"/>
                  </a:cubicBezTo>
                  <a:cubicBezTo>
                    <a:pt x="24" y="26"/>
                    <a:pt x="24" y="26"/>
                    <a:pt x="24" y="26"/>
                  </a:cubicBezTo>
                  <a:cubicBezTo>
                    <a:pt x="12" y="24"/>
                    <a:pt x="2" y="19"/>
                    <a:pt x="0" y="5"/>
                  </a:cubicBezTo>
                  <a:close/>
                </a:path>
              </a:pathLst>
            </a:custGeom>
            <a:solidFill>
              <a:srgbClr val="1A80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9" name="Freeform 203">
              <a:extLst>
                <a:ext uri="{FF2B5EF4-FFF2-40B4-BE49-F238E27FC236}">
                  <a16:creationId xmlns:a16="http://schemas.microsoft.com/office/drawing/2014/main" id="{849B72B0-9628-4AFA-BAC3-A664C62F6816}"/>
                </a:ext>
              </a:extLst>
            </p:cNvPr>
            <p:cNvSpPr>
              <a:spLocks/>
            </p:cNvSpPr>
            <p:nvPr/>
          </p:nvSpPr>
          <p:spPr bwMode="auto">
            <a:xfrm>
              <a:off x="5645150" y="1811338"/>
              <a:ext cx="153987" cy="217488"/>
            </a:xfrm>
            <a:custGeom>
              <a:avLst/>
              <a:gdLst>
                <a:gd name="T0" fmla="*/ 36 w 41"/>
                <a:gd name="T1" fmla="*/ 54 h 58"/>
                <a:gd name="T2" fmla="*/ 31 w 41"/>
                <a:gd name="T3" fmla="*/ 55 h 58"/>
                <a:gd name="T4" fmla="*/ 13 w 41"/>
                <a:gd name="T5" fmla="*/ 56 h 58"/>
                <a:gd name="T6" fmla="*/ 0 w 41"/>
                <a:gd name="T7" fmla="*/ 49 h 58"/>
                <a:gd name="T8" fmla="*/ 13 w 41"/>
                <a:gd name="T9" fmla="*/ 45 h 58"/>
                <a:gd name="T10" fmla="*/ 19 w 41"/>
                <a:gd name="T11" fmla="*/ 37 h 58"/>
                <a:gd name="T12" fmla="*/ 16 w 41"/>
                <a:gd name="T13" fmla="*/ 21 h 58"/>
                <a:gd name="T14" fmla="*/ 20 w 41"/>
                <a:gd name="T15" fmla="*/ 1 h 58"/>
                <a:gd name="T16" fmla="*/ 33 w 41"/>
                <a:gd name="T17" fmla="*/ 17 h 58"/>
                <a:gd name="T18" fmla="*/ 36 w 41"/>
                <a:gd name="T19" fmla="*/ 54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58">
                  <a:moveTo>
                    <a:pt x="36" y="54"/>
                  </a:moveTo>
                  <a:cubicBezTo>
                    <a:pt x="34" y="54"/>
                    <a:pt x="33" y="54"/>
                    <a:pt x="31" y="55"/>
                  </a:cubicBezTo>
                  <a:cubicBezTo>
                    <a:pt x="25" y="57"/>
                    <a:pt x="19" y="58"/>
                    <a:pt x="13" y="56"/>
                  </a:cubicBezTo>
                  <a:cubicBezTo>
                    <a:pt x="9" y="53"/>
                    <a:pt x="0" y="55"/>
                    <a:pt x="0" y="49"/>
                  </a:cubicBezTo>
                  <a:cubicBezTo>
                    <a:pt x="0" y="42"/>
                    <a:pt x="8" y="46"/>
                    <a:pt x="13" y="45"/>
                  </a:cubicBezTo>
                  <a:cubicBezTo>
                    <a:pt x="18" y="44"/>
                    <a:pt x="20" y="42"/>
                    <a:pt x="19" y="37"/>
                  </a:cubicBezTo>
                  <a:cubicBezTo>
                    <a:pt x="18" y="32"/>
                    <a:pt x="17" y="26"/>
                    <a:pt x="16" y="21"/>
                  </a:cubicBezTo>
                  <a:cubicBezTo>
                    <a:pt x="18" y="14"/>
                    <a:pt x="12" y="3"/>
                    <a:pt x="20" y="1"/>
                  </a:cubicBezTo>
                  <a:cubicBezTo>
                    <a:pt x="28" y="0"/>
                    <a:pt x="29" y="11"/>
                    <a:pt x="33" y="17"/>
                  </a:cubicBezTo>
                  <a:cubicBezTo>
                    <a:pt x="41" y="29"/>
                    <a:pt x="37" y="41"/>
                    <a:pt x="36" y="54"/>
                  </a:cubicBezTo>
                  <a:close/>
                </a:path>
              </a:pathLst>
            </a:custGeom>
            <a:solidFill>
              <a:srgbClr val="1570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0" name="Freeform 204">
              <a:extLst>
                <a:ext uri="{FF2B5EF4-FFF2-40B4-BE49-F238E27FC236}">
                  <a16:creationId xmlns:a16="http://schemas.microsoft.com/office/drawing/2014/main" id="{E480A921-541E-4959-B224-F67A99B8E13B}"/>
                </a:ext>
              </a:extLst>
            </p:cNvPr>
            <p:cNvSpPr>
              <a:spLocks/>
            </p:cNvSpPr>
            <p:nvPr/>
          </p:nvSpPr>
          <p:spPr bwMode="auto">
            <a:xfrm>
              <a:off x="5697538" y="2292351"/>
              <a:ext cx="184150" cy="93663"/>
            </a:xfrm>
            <a:custGeom>
              <a:avLst/>
              <a:gdLst>
                <a:gd name="T0" fmla="*/ 2 w 49"/>
                <a:gd name="T1" fmla="*/ 21 h 25"/>
                <a:gd name="T2" fmla="*/ 2 w 49"/>
                <a:gd name="T3" fmla="*/ 13 h 25"/>
                <a:gd name="T4" fmla="*/ 49 w 49"/>
                <a:gd name="T5" fmla="*/ 5 h 25"/>
                <a:gd name="T6" fmla="*/ 2 w 49"/>
                <a:gd name="T7" fmla="*/ 21 h 25"/>
              </a:gdLst>
              <a:ahLst/>
              <a:cxnLst>
                <a:cxn ang="0">
                  <a:pos x="T0" y="T1"/>
                </a:cxn>
                <a:cxn ang="0">
                  <a:pos x="T2" y="T3"/>
                </a:cxn>
                <a:cxn ang="0">
                  <a:pos x="T4" y="T5"/>
                </a:cxn>
                <a:cxn ang="0">
                  <a:pos x="T6" y="T7"/>
                </a:cxn>
              </a:cxnLst>
              <a:rect l="0" t="0" r="r" b="b"/>
              <a:pathLst>
                <a:path w="49" h="25">
                  <a:moveTo>
                    <a:pt x="2" y="21"/>
                  </a:moveTo>
                  <a:cubicBezTo>
                    <a:pt x="0" y="19"/>
                    <a:pt x="1" y="16"/>
                    <a:pt x="2" y="13"/>
                  </a:cubicBezTo>
                  <a:cubicBezTo>
                    <a:pt x="16" y="3"/>
                    <a:pt x="31" y="0"/>
                    <a:pt x="49" y="5"/>
                  </a:cubicBezTo>
                  <a:cubicBezTo>
                    <a:pt x="37" y="22"/>
                    <a:pt x="20" y="25"/>
                    <a:pt x="2" y="21"/>
                  </a:cubicBezTo>
                  <a:close/>
                </a:path>
              </a:pathLst>
            </a:custGeom>
            <a:solidFill>
              <a:srgbClr val="157A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1" name="Freeform 206">
              <a:extLst>
                <a:ext uri="{FF2B5EF4-FFF2-40B4-BE49-F238E27FC236}">
                  <a16:creationId xmlns:a16="http://schemas.microsoft.com/office/drawing/2014/main" id="{428BA341-439D-4374-A061-2E0A5DC81E8A}"/>
                </a:ext>
              </a:extLst>
            </p:cNvPr>
            <p:cNvSpPr>
              <a:spLocks/>
            </p:cNvSpPr>
            <p:nvPr/>
          </p:nvSpPr>
          <p:spPr bwMode="auto">
            <a:xfrm>
              <a:off x="5618163" y="2243138"/>
              <a:ext cx="63500" cy="98425"/>
            </a:xfrm>
            <a:custGeom>
              <a:avLst/>
              <a:gdLst>
                <a:gd name="T0" fmla="*/ 17 w 17"/>
                <a:gd name="T1" fmla="*/ 23 h 26"/>
                <a:gd name="T2" fmla="*/ 14 w 17"/>
                <a:gd name="T3" fmla="*/ 26 h 26"/>
                <a:gd name="T4" fmla="*/ 0 w 17"/>
                <a:gd name="T5" fmla="*/ 0 h 26"/>
                <a:gd name="T6" fmla="*/ 17 w 17"/>
                <a:gd name="T7" fmla="*/ 23 h 26"/>
              </a:gdLst>
              <a:ahLst/>
              <a:cxnLst>
                <a:cxn ang="0">
                  <a:pos x="T0" y="T1"/>
                </a:cxn>
                <a:cxn ang="0">
                  <a:pos x="T2" y="T3"/>
                </a:cxn>
                <a:cxn ang="0">
                  <a:pos x="T4" y="T5"/>
                </a:cxn>
                <a:cxn ang="0">
                  <a:pos x="T6" y="T7"/>
                </a:cxn>
              </a:cxnLst>
              <a:rect l="0" t="0" r="r" b="b"/>
              <a:pathLst>
                <a:path w="17" h="26">
                  <a:moveTo>
                    <a:pt x="17" y="23"/>
                  </a:moveTo>
                  <a:cubicBezTo>
                    <a:pt x="16" y="24"/>
                    <a:pt x="15" y="25"/>
                    <a:pt x="14" y="26"/>
                  </a:cubicBezTo>
                  <a:cubicBezTo>
                    <a:pt x="2" y="19"/>
                    <a:pt x="2" y="19"/>
                    <a:pt x="0" y="0"/>
                  </a:cubicBezTo>
                  <a:cubicBezTo>
                    <a:pt x="14" y="2"/>
                    <a:pt x="13" y="14"/>
                    <a:pt x="17" y="23"/>
                  </a:cubicBezTo>
                  <a:close/>
                </a:path>
              </a:pathLst>
            </a:custGeom>
            <a:solidFill>
              <a:srgbClr val="1876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p:cTn id="7" dur="1000" fill="hold"/>
                                        <p:tgtEl>
                                          <p:spTgt spid="43"/>
                                        </p:tgtEl>
                                        <p:attrNameLst>
                                          <p:attrName>ppt_w</p:attrName>
                                        </p:attrNameLst>
                                      </p:cBhvr>
                                      <p:tavLst>
                                        <p:tav tm="0">
                                          <p:val>
                                            <p:strVal val="#ppt_w+.3"/>
                                          </p:val>
                                        </p:tav>
                                        <p:tav tm="100000">
                                          <p:val>
                                            <p:strVal val="#ppt_w"/>
                                          </p:val>
                                        </p:tav>
                                      </p:tavLst>
                                    </p:anim>
                                    <p:anim calcmode="lin" valueType="num">
                                      <p:cBhvr>
                                        <p:cTn id="8" dur="1000" fill="hold"/>
                                        <p:tgtEl>
                                          <p:spTgt spid="43"/>
                                        </p:tgtEl>
                                        <p:attrNameLst>
                                          <p:attrName>ppt_h</p:attrName>
                                        </p:attrNameLst>
                                      </p:cBhvr>
                                      <p:tavLst>
                                        <p:tav tm="0">
                                          <p:val>
                                            <p:strVal val="#ppt_h"/>
                                          </p:val>
                                        </p:tav>
                                        <p:tav tm="100000">
                                          <p:val>
                                            <p:strVal val="#ppt_h"/>
                                          </p:val>
                                        </p:tav>
                                      </p:tavLst>
                                    </p:anim>
                                    <p:animEffect transition="in" filter="fade">
                                      <p:cBhvr>
                                        <p:cTn id="9" dur="1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0"/>
        <p:cNvGrpSpPr/>
        <p:nvPr/>
      </p:nvGrpSpPr>
      <p:grpSpPr>
        <a:xfrm>
          <a:off x="0" y="0"/>
          <a:ext cx="0" cy="0"/>
          <a:chOff x="0" y="0"/>
          <a:chExt cx="0" cy="0"/>
        </a:xfrm>
      </p:grpSpPr>
      <p:pic>
        <p:nvPicPr>
          <p:cNvPr id="12" name="图片 1">
            <a:extLst>
              <a:ext uri="{FF2B5EF4-FFF2-40B4-BE49-F238E27FC236}">
                <a16:creationId xmlns:a16="http://schemas.microsoft.com/office/drawing/2014/main" id="{6BD4A1DD-B597-4506-8209-1E97E447C78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003"/>
          <a:stretch/>
        </p:blipFill>
        <p:spPr>
          <a:xfrm>
            <a:off x="0" y="280878"/>
            <a:ext cx="18288000" cy="10003889"/>
          </a:xfrm>
          <a:prstGeom prst="rect">
            <a:avLst/>
          </a:prstGeom>
        </p:spPr>
      </p:pic>
      <p:pic>
        <p:nvPicPr>
          <p:cNvPr id="39" name="Google Shape;28;p1">
            <a:extLst>
              <a:ext uri="{FF2B5EF4-FFF2-40B4-BE49-F238E27FC236}">
                <a16:creationId xmlns:a16="http://schemas.microsoft.com/office/drawing/2014/main" id="{A1606CA0-3F1D-4AB2-9AB2-94B20655054B}"/>
              </a:ext>
            </a:extLst>
          </p:cNvPr>
          <p:cNvPicPr preferRelativeResize="0"/>
          <p:nvPr/>
        </p:nvPicPr>
        <p:blipFill rotWithShape="1">
          <a:blip r:embed="rId5">
            <a:alphaModFix/>
          </a:blip>
          <a:srcRect/>
          <a:stretch/>
        </p:blipFill>
        <p:spPr>
          <a:xfrm rot="5566402">
            <a:off x="5694290" y="6123650"/>
            <a:ext cx="6553589" cy="1162770"/>
          </a:xfrm>
          <a:prstGeom prst="rect">
            <a:avLst/>
          </a:prstGeom>
          <a:noFill/>
          <a:ln>
            <a:noFill/>
          </a:ln>
        </p:spPr>
      </p:pic>
      <p:pic>
        <p:nvPicPr>
          <p:cNvPr id="231" name="Google Shape;231;p8"/>
          <p:cNvPicPr preferRelativeResize="0"/>
          <p:nvPr/>
        </p:nvPicPr>
        <p:blipFill rotWithShape="1">
          <a:blip r:embed="rId6">
            <a:alphaModFix amt="50000"/>
          </a:blip>
          <a:srcRect l="1147" r="1147"/>
          <a:stretch/>
        </p:blipFill>
        <p:spPr>
          <a:xfrm rot="5400000">
            <a:off x="4516974" y="-6878104"/>
            <a:ext cx="6342670" cy="17221477"/>
          </a:xfrm>
          <a:prstGeom prst="rect">
            <a:avLst/>
          </a:prstGeom>
          <a:noFill/>
          <a:ln>
            <a:noFill/>
          </a:ln>
        </p:spPr>
      </p:pic>
      <p:pic>
        <p:nvPicPr>
          <p:cNvPr id="239" name="Google Shape;239;p8"/>
          <p:cNvPicPr preferRelativeResize="0"/>
          <p:nvPr/>
        </p:nvPicPr>
        <p:blipFill rotWithShape="1">
          <a:blip r:embed="rId7">
            <a:alphaModFix/>
          </a:blip>
          <a:srcRect/>
          <a:stretch/>
        </p:blipFill>
        <p:spPr>
          <a:xfrm rot="2563632">
            <a:off x="15263138" y="197472"/>
            <a:ext cx="3983105" cy="3868590"/>
          </a:xfrm>
          <a:prstGeom prst="rect">
            <a:avLst/>
          </a:prstGeom>
          <a:noFill/>
          <a:ln>
            <a:noFill/>
          </a:ln>
        </p:spPr>
      </p:pic>
      <p:pic>
        <p:nvPicPr>
          <p:cNvPr id="240" name="Google Shape;240;p8"/>
          <p:cNvPicPr preferRelativeResize="0"/>
          <p:nvPr/>
        </p:nvPicPr>
        <p:blipFill rotWithShape="1">
          <a:blip r:embed="rId8">
            <a:alphaModFix/>
          </a:blip>
          <a:srcRect/>
          <a:stretch/>
        </p:blipFill>
        <p:spPr>
          <a:xfrm rot="2563632">
            <a:off x="-472002" y="-312299"/>
            <a:ext cx="3983105" cy="3868590"/>
          </a:xfrm>
          <a:prstGeom prst="rect">
            <a:avLst/>
          </a:prstGeom>
          <a:noFill/>
          <a:ln>
            <a:noFill/>
          </a:ln>
        </p:spPr>
      </p:pic>
      <p:sp>
        <p:nvSpPr>
          <p:cNvPr id="18" name="Text Box 9">
            <a:extLst>
              <a:ext uri="{FF2B5EF4-FFF2-40B4-BE49-F238E27FC236}">
                <a16:creationId xmlns:a16="http://schemas.microsoft.com/office/drawing/2014/main" id="{69F5E8C8-8193-4EA7-8214-04CB4DF1F349}"/>
              </a:ext>
            </a:extLst>
          </p:cNvPr>
          <p:cNvSpPr txBox="1">
            <a:spLocks noChangeArrowheads="1"/>
          </p:cNvSpPr>
          <p:nvPr/>
        </p:nvSpPr>
        <p:spPr bwMode="auto">
          <a:xfrm>
            <a:off x="687547" y="428448"/>
            <a:ext cx="1736910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800">
                <a:solidFill>
                  <a:schemeClr val="tx1"/>
                </a:solidFill>
                <a:latin typeface="Times New Roman" pitchFamily="18" charset="0"/>
              </a:defRPr>
            </a:lvl1pPr>
            <a:lvl2pPr marL="742950" indent="-285750" eaLnBrk="0" hangingPunct="0">
              <a:defRPr sz="4800">
                <a:solidFill>
                  <a:schemeClr val="tx1"/>
                </a:solidFill>
                <a:latin typeface="Times New Roman" pitchFamily="18" charset="0"/>
              </a:defRPr>
            </a:lvl2pPr>
            <a:lvl3pPr marL="1143000" indent="-228600" eaLnBrk="0" hangingPunct="0">
              <a:defRPr sz="4800">
                <a:solidFill>
                  <a:schemeClr val="tx1"/>
                </a:solidFill>
                <a:latin typeface="Times New Roman" pitchFamily="18" charset="0"/>
              </a:defRPr>
            </a:lvl3pPr>
            <a:lvl4pPr marL="1600200" indent="-228600" eaLnBrk="0" hangingPunct="0">
              <a:defRPr sz="4800">
                <a:solidFill>
                  <a:schemeClr val="tx1"/>
                </a:solidFill>
                <a:latin typeface="Times New Roman" pitchFamily="18" charset="0"/>
              </a:defRPr>
            </a:lvl4pPr>
            <a:lvl5pPr marL="2057400" indent="-228600" eaLnBrk="0" hangingPunct="0">
              <a:defRPr sz="4800">
                <a:solidFill>
                  <a:schemeClr val="tx1"/>
                </a:solidFill>
                <a:latin typeface="Times New Roman" pitchFamily="18" charset="0"/>
              </a:defRPr>
            </a:lvl5pPr>
            <a:lvl6pPr marL="2514600" indent="-228600" eaLnBrk="0" fontAlgn="base" hangingPunct="0">
              <a:spcBef>
                <a:spcPct val="0"/>
              </a:spcBef>
              <a:spcAft>
                <a:spcPct val="0"/>
              </a:spcAft>
              <a:defRPr sz="4800">
                <a:solidFill>
                  <a:schemeClr val="tx1"/>
                </a:solidFill>
                <a:latin typeface="Times New Roman" pitchFamily="18" charset="0"/>
              </a:defRPr>
            </a:lvl6pPr>
            <a:lvl7pPr marL="2971800" indent="-228600" eaLnBrk="0" fontAlgn="base" hangingPunct="0">
              <a:spcBef>
                <a:spcPct val="0"/>
              </a:spcBef>
              <a:spcAft>
                <a:spcPct val="0"/>
              </a:spcAft>
              <a:defRPr sz="4800">
                <a:solidFill>
                  <a:schemeClr val="tx1"/>
                </a:solidFill>
                <a:latin typeface="Times New Roman" pitchFamily="18" charset="0"/>
              </a:defRPr>
            </a:lvl7pPr>
            <a:lvl8pPr marL="3429000" indent="-228600" eaLnBrk="0" fontAlgn="base" hangingPunct="0">
              <a:spcBef>
                <a:spcPct val="0"/>
              </a:spcBef>
              <a:spcAft>
                <a:spcPct val="0"/>
              </a:spcAft>
              <a:defRPr sz="4800">
                <a:solidFill>
                  <a:schemeClr val="tx1"/>
                </a:solidFill>
                <a:latin typeface="Times New Roman" pitchFamily="18" charset="0"/>
              </a:defRPr>
            </a:lvl8pPr>
            <a:lvl9pPr marL="3886200" indent="-228600" eaLnBrk="0" fontAlgn="base" hangingPunct="0">
              <a:spcBef>
                <a:spcPct val="0"/>
              </a:spcBef>
              <a:spcAft>
                <a:spcPct val="0"/>
              </a:spcAft>
              <a:defRPr sz="4800">
                <a:solidFill>
                  <a:schemeClr val="tx1"/>
                </a:solidFill>
                <a:latin typeface="Times New Roman" pitchFamily="18" charset="0"/>
              </a:defRPr>
            </a:lvl9pPr>
          </a:lstStyle>
          <a:p>
            <a:pPr algn="ctr" eaLnBrk="1" hangingPunct="1"/>
            <a:r>
              <a:rPr lang="vi-VN" sz="6000" dirty="0">
                <a:solidFill>
                  <a:srgbClr val="002060"/>
                </a:solidFill>
                <a:latin typeface="SVN-Caprica Script" pitchFamily="2" charset="0"/>
              </a:rPr>
              <a:t>Điền các thành ngữ hoặc cụm từ ở cột A vào những chỗ thích hợp ở cột B:</a:t>
            </a:r>
            <a:endParaRPr lang="en-US" sz="6000" dirty="0">
              <a:solidFill>
                <a:srgbClr val="002060"/>
              </a:solidFill>
              <a:latin typeface="SVN-Caprica Script" pitchFamily="2" charset="0"/>
            </a:endParaRPr>
          </a:p>
        </p:txBody>
      </p:sp>
      <p:sp>
        <p:nvSpPr>
          <p:cNvPr id="21" name="Text Box 9">
            <a:extLst>
              <a:ext uri="{FF2B5EF4-FFF2-40B4-BE49-F238E27FC236}">
                <a16:creationId xmlns:a16="http://schemas.microsoft.com/office/drawing/2014/main" id="{E3FAC474-600E-4035-B3E0-42D12687BDB7}"/>
              </a:ext>
            </a:extLst>
          </p:cNvPr>
          <p:cNvSpPr txBox="1">
            <a:spLocks noChangeArrowheads="1"/>
          </p:cNvSpPr>
          <p:nvPr/>
        </p:nvSpPr>
        <p:spPr bwMode="auto">
          <a:xfrm>
            <a:off x="4080315" y="2519631"/>
            <a:ext cx="291581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800">
                <a:solidFill>
                  <a:schemeClr val="tx1"/>
                </a:solidFill>
                <a:latin typeface="Times New Roman" pitchFamily="18" charset="0"/>
              </a:defRPr>
            </a:lvl1pPr>
            <a:lvl2pPr marL="742950" indent="-285750" eaLnBrk="0" hangingPunct="0">
              <a:defRPr sz="4800">
                <a:solidFill>
                  <a:schemeClr val="tx1"/>
                </a:solidFill>
                <a:latin typeface="Times New Roman" pitchFamily="18" charset="0"/>
              </a:defRPr>
            </a:lvl2pPr>
            <a:lvl3pPr marL="1143000" indent="-228600" eaLnBrk="0" hangingPunct="0">
              <a:defRPr sz="4800">
                <a:solidFill>
                  <a:schemeClr val="tx1"/>
                </a:solidFill>
                <a:latin typeface="Times New Roman" pitchFamily="18" charset="0"/>
              </a:defRPr>
            </a:lvl3pPr>
            <a:lvl4pPr marL="1600200" indent="-228600" eaLnBrk="0" hangingPunct="0">
              <a:defRPr sz="4800">
                <a:solidFill>
                  <a:schemeClr val="tx1"/>
                </a:solidFill>
                <a:latin typeface="Times New Roman" pitchFamily="18" charset="0"/>
              </a:defRPr>
            </a:lvl4pPr>
            <a:lvl5pPr marL="2057400" indent="-228600" eaLnBrk="0" hangingPunct="0">
              <a:defRPr sz="4800">
                <a:solidFill>
                  <a:schemeClr val="tx1"/>
                </a:solidFill>
                <a:latin typeface="Times New Roman" pitchFamily="18" charset="0"/>
              </a:defRPr>
            </a:lvl5pPr>
            <a:lvl6pPr marL="2514600" indent="-228600" eaLnBrk="0" fontAlgn="base" hangingPunct="0">
              <a:spcBef>
                <a:spcPct val="0"/>
              </a:spcBef>
              <a:spcAft>
                <a:spcPct val="0"/>
              </a:spcAft>
              <a:defRPr sz="4800">
                <a:solidFill>
                  <a:schemeClr val="tx1"/>
                </a:solidFill>
                <a:latin typeface="Times New Roman" pitchFamily="18" charset="0"/>
              </a:defRPr>
            </a:lvl6pPr>
            <a:lvl7pPr marL="2971800" indent="-228600" eaLnBrk="0" fontAlgn="base" hangingPunct="0">
              <a:spcBef>
                <a:spcPct val="0"/>
              </a:spcBef>
              <a:spcAft>
                <a:spcPct val="0"/>
              </a:spcAft>
              <a:defRPr sz="4800">
                <a:solidFill>
                  <a:schemeClr val="tx1"/>
                </a:solidFill>
                <a:latin typeface="Times New Roman" pitchFamily="18" charset="0"/>
              </a:defRPr>
            </a:lvl7pPr>
            <a:lvl8pPr marL="3429000" indent="-228600" eaLnBrk="0" fontAlgn="base" hangingPunct="0">
              <a:spcBef>
                <a:spcPct val="0"/>
              </a:spcBef>
              <a:spcAft>
                <a:spcPct val="0"/>
              </a:spcAft>
              <a:defRPr sz="4800">
                <a:solidFill>
                  <a:schemeClr val="tx1"/>
                </a:solidFill>
                <a:latin typeface="Times New Roman" pitchFamily="18" charset="0"/>
              </a:defRPr>
            </a:lvl8pPr>
            <a:lvl9pPr marL="3886200" indent="-228600" eaLnBrk="0" fontAlgn="base" hangingPunct="0">
              <a:spcBef>
                <a:spcPct val="0"/>
              </a:spcBef>
              <a:spcAft>
                <a:spcPct val="0"/>
              </a:spcAft>
              <a:defRPr sz="4800">
                <a:solidFill>
                  <a:schemeClr val="tx1"/>
                </a:solidFill>
                <a:latin typeface="Times New Roman" pitchFamily="18" charset="0"/>
              </a:defRPr>
            </a:lvl9pPr>
          </a:lstStyle>
          <a:p>
            <a:pPr algn="ctr" eaLnBrk="1" hangingPunct="1"/>
            <a:r>
              <a:rPr lang="vi-VN" sz="9600" dirty="0">
                <a:solidFill>
                  <a:srgbClr val="FF3399"/>
                </a:solidFill>
                <a:latin typeface="SVN-Caprica Script" pitchFamily="2" charset="0"/>
              </a:rPr>
              <a:t>A</a:t>
            </a:r>
            <a:endParaRPr lang="en-US" sz="9600" dirty="0">
              <a:solidFill>
                <a:srgbClr val="FF3399"/>
              </a:solidFill>
              <a:latin typeface="SVN-Caprica Script" pitchFamily="2" charset="0"/>
            </a:endParaRPr>
          </a:p>
        </p:txBody>
      </p:sp>
      <p:sp>
        <p:nvSpPr>
          <p:cNvPr id="22" name="Text Box 9">
            <a:extLst>
              <a:ext uri="{FF2B5EF4-FFF2-40B4-BE49-F238E27FC236}">
                <a16:creationId xmlns:a16="http://schemas.microsoft.com/office/drawing/2014/main" id="{95304441-0D07-4D54-A5DA-3B69E709BEB7}"/>
              </a:ext>
            </a:extLst>
          </p:cNvPr>
          <p:cNvSpPr txBox="1">
            <a:spLocks noChangeArrowheads="1"/>
          </p:cNvSpPr>
          <p:nvPr/>
        </p:nvSpPr>
        <p:spPr bwMode="auto">
          <a:xfrm>
            <a:off x="11293601" y="2435279"/>
            <a:ext cx="419576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800">
                <a:solidFill>
                  <a:schemeClr val="tx1"/>
                </a:solidFill>
                <a:latin typeface="Times New Roman" pitchFamily="18" charset="0"/>
              </a:defRPr>
            </a:lvl1pPr>
            <a:lvl2pPr marL="742950" indent="-285750" eaLnBrk="0" hangingPunct="0">
              <a:defRPr sz="4800">
                <a:solidFill>
                  <a:schemeClr val="tx1"/>
                </a:solidFill>
                <a:latin typeface="Times New Roman" pitchFamily="18" charset="0"/>
              </a:defRPr>
            </a:lvl2pPr>
            <a:lvl3pPr marL="1143000" indent="-228600" eaLnBrk="0" hangingPunct="0">
              <a:defRPr sz="4800">
                <a:solidFill>
                  <a:schemeClr val="tx1"/>
                </a:solidFill>
                <a:latin typeface="Times New Roman" pitchFamily="18" charset="0"/>
              </a:defRPr>
            </a:lvl3pPr>
            <a:lvl4pPr marL="1600200" indent="-228600" eaLnBrk="0" hangingPunct="0">
              <a:defRPr sz="4800">
                <a:solidFill>
                  <a:schemeClr val="tx1"/>
                </a:solidFill>
                <a:latin typeface="Times New Roman" pitchFamily="18" charset="0"/>
              </a:defRPr>
            </a:lvl4pPr>
            <a:lvl5pPr marL="2057400" indent="-228600" eaLnBrk="0" hangingPunct="0">
              <a:defRPr sz="4800">
                <a:solidFill>
                  <a:schemeClr val="tx1"/>
                </a:solidFill>
                <a:latin typeface="Times New Roman" pitchFamily="18" charset="0"/>
              </a:defRPr>
            </a:lvl5pPr>
            <a:lvl6pPr marL="2514600" indent="-228600" eaLnBrk="0" fontAlgn="base" hangingPunct="0">
              <a:spcBef>
                <a:spcPct val="0"/>
              </a:spcBef>
              <a:spcAft>
                <a:spcPct val="0"/>
              </a:spcAft>
              <a:defRPr sz="4800">
                <a:solidFill>
                  <a:schemeClr val="tx1"/>
                </a:solidFill>
                <a:latin typeface="Times New Roman" pitchFamily="18" charset="0"/>
              </a:defRPr>
            </a:lvl6pPr>
            <a:lvl7pPr marL="2971800" indent="-228600" eaLnBrk="0" fontAlgn="base" hangingPunct="0">
              <a:spcBef>
                <a:spcPct val="0"/>
              </a:spcBef>
              <a:spcAft>
                <a:spcPct val="0"/>
              </a:spcAft>
              <a:defRPr sz="4800">
                <a:solidFill>
                  <a:schemeClr val="tx1"/>
                </a:solidFill>
                <a:latin typeface="Times New Roman" pitchFamily="18" charset="0"/>
              </a:defRPr>
            </a:lvl7pPr>
            <a:lvl8pPr marL="3429000" indent="-228600" eaLnBrk="0" fontAlgn="base" hangingPunct="0">
              <a:spcBef>
                <a:spcPct val="0"/>
              </a:spcBef>
              <a:spcAft>
                <a:spcPct val="0"/>
              </a:spcAft>
              <a:defRPr sz="4800">
                <a:solidFill>
                  <a:schemeClr val="tx1"/>
                </a:solidFill>
                <a:latin typeface="Times New Roman" pitchFamily="18" charset="0"/>
              </a:defRPr>
            </a:lvl8pPr>
            <a:lvl9pPr marL="3886200" indent="-228600" eaLnBrk="0" fontAlgn="base" hangingPunct="0">
              <a:spcBef>
                <a:spcPct val="0"/>
              </a:spcBef>
              <a:spcAft>
                <a:spcPct val="0"/>
              </a:spcAft>
              <a:defRPr sz="4800">
                <a:solidFill>
                  <a:schemeClr val="tx1"/>
                </a:solidFill>
                <a:latin typeface="Times New Roman" pitchFamily="18" charset="0"/>
              </a:defRPr>
            </a:lvl9pPr>
          </a:lstStyle>
          <a:p>
            <a:pPr algn="ctr" eaLnBrk="1" hangingPunct="1"/>
            <a:r>
              <a:rPr lang="vi-VN" sz="9600" dirty="0">
                <a:solidFill>
                  <a:srgbClr val="387065"/>
                </a:solidFill>
                <a:latin typeface="SVN-Caprica Script" pitchFamily="2" charset="0"/>
              </a:rPr>
              <a:t>B</a:t>
            </a:r>
            <a:endParaRPr lang="en-US" sz="9600" dirty="0">
              <a:solidFill>
                <a:srgbClr val="387065"/>
              </a:solidFill>
              <a:latin typeface="SVN-Caprica Script" pitchFamily="2" charset="0"/>
            </a:endParaRPr>
          </a:p>
        </p:txBody>
      </p:sp>
      <p:pic>
        <p:nvPicPr>
          <p:cNvPr id="23" name="Google Shape;79;p3">
            <a:extLst>
              <a:ext uri="{FF2B5EF4-FFF2-40B4-BE49-F238E27FC236}">
                <a16:creationId xmlns:a16="http://schemas.microsoft.com/office/drawing/2014/main" id="{F0C56C1B-DC17-4943-891B-88B727972B8B}"/>
              </a:ext>
            </a:extLst>
          </p:cNvPr>
          <p:cNvPicPr preferRelativeResize="0"/>
          <p:nvPr/>
        </p:nvPicPr>
        <p:blipFill rotWithShape="1">
          <a:blip r:embed="rId9">
            <a:alphaModFix/>
            <a:duotone>
              <a:schemeClr val="accent2">
                <a:shade val="45000"/>
                <a:satMod val="135000"/>
              </a:schemeClr>
              <a:prstClr val="white"/>
            </a:duotone>
          </a:blip>
          <a:srcRect/>
          <a:stretch/>
        </p:blipFill>
        <p:spPr>
          <a:xfrm>
            <a:off x="496358" y="4220064"/>
            <a:ext cx="7804499" cy="1515407"/>
          </a:xfrm>
          <a:prstGeom prst="rect">
            <a:avLst/>
          </a:prstGeom>
          <a:noFill/>
          <a:ln>
            <a:noFill/>
          </a:ln>
        </p:spPr>
      </p:pic>
      <p:sp>
        <p:nvSpPr>
          <p:cNvPr id="24" name="Google Shape;80;p3">
            <a:extLst>
              <a:ext uri="{FF2B5EF4-FFF2-40B4-BE49-F238E27FC236}">
                <a16:creationId xmlns:a16="http://schemas.microsoft.com/office/drawing/2014/main" id="{70A661BF-9210-4AA4-ABC9-879A22EC2597}"/>
              </a:ext>
            </a:extLst>
          </p:cNvPr>
          <p:cNvSpPr txBox="1"/>
          <p:nvPr/>
        </p:nvSpPr>
        <p:spPr>
          <a:xfrm>
            <a:off x="930625" y="4559068"/>
            <a:ext cx="6515541" cy="947952"/>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4400" dirty="0" err="1">
                <a:solidFill>
                  <a:srgbClr val="002060"/>
                </a:solidFill>
                <a:effectLst/>
                <a:latin typeface="SVN-Caprica Script" pitchFamily="2" charset="0"/>
              </a:rPr>
              <a:t>Đẹp</a:t>
            </a:r>
            <a:r>
              <a:rPr lang="en-US" sz="4400" dirty="0">
                <a:solidFill>
                  <a:srgbClr val="002060"/>
                </a:solidFill>
                <a:effectLst/>
                <a:latin typeface="SVN-Caprica Script" pitchFamily="2" charset="0"/>
              </a:rPr>
              <a:t> </a:t>
            </a:r>
            <a:r>
              <a:rPr lang="en-US" sz="4400" dirty="0" err="1">
                <a:solidFill>
                  <a:srgbClr val="002060"/>
                </a:solidFill>
                <a:effectLst/>
                <a:latin typeface="SVN-Caprica Script" pitchFamily="2" charset="0"/>
              </a:rPr>
              <a:t>người</a:t>
            </a:r>
            <a:r>
              <a:rPr lang="en-US" sz="4400" dirty="0">
                <a:solidFill>
                  <a:srgbClr val="002060"/>
                </a:solidFill>
                <a:effectLst/>
                <a:latin typeface="SVN-Caprica Script" pitchFamily="2" charset="0"/>
              </a:rPr>
              <a:t>, </a:t>
            </a:r>
            <a:r>
              <a:rPr lang="en-US" sz="4400" dirty="0" err="1">
                <a:solidFill>
                  <a:srgbClr val="002060"/>
                </a:solidFill>
                <a:effectLst/>
                <a:latin typeface="SVN-Caprica Script" pitchFamily="2" charset="0"/>
              </a:rPr>
              <a:t>đẹp</a:t>
            </a:r>
            <a:r>
              <a:rPr lang="en-US" sz="4400" dirty="0">
                <a:solidFill>
                  <a:srgbClr val="002060"/>
                </a:solidFill>
                <a:effectLst/>
                <a:latin typeface="SVN-Caprica Script" pitchFamily="2" charset="0"/>
              </a:rPr>
              <a:t> </a:t>
            </a:r>
            <a:r>
              <a:rPr lang="en-US" sz="4400" dirty="0" err="1">
                <a:solidFill>
                  <a:srgbClr val="002060"/>
                </a:solidFill>
                <a:effectLst/>
                <a:latin typeface="SVN-Caprica Script" pitchFamily="2" charset="0"/>
              </a:rPr>
              <a:t>nết</a:t>
            </a:r>
            <a:endParaRPr sz="4400" dirty="0">
              <a:solidFill>
                <a:srgbClr val="002060"/>
              </a:solidFill>
              <a:effectLst/>
              <a:latin typeface="SVN-Caprica Script" pitchFamily="2" charset="0"/>
            </a:endParaRPr>
          </a:p>
        </p:txBody>
      </p:sp>
      <p:pic>
        <p:nvPicPr>
          <p:cNvPr id="25" name="Google Shape;79;p3">
            <a:extLst>
              <a:ext uri="{FF2B5EF4-FFF2-40B4-BE49-F238E27FC236}">
                <a16:creationId xmlns:a16="http://schemas.microsoft.com/office/drawing/2014/main" id="{4AB1F2C4-3CF0-4EA5-A175-56CF63D907D6}"/>
              </a:ext>
            </a:extLst>
          </p:cNvPr>
          <p:cNvPicPr preferRelativeResize="0"/>
          <p:nvPr/>
        </p:nvPicPr>
        <p:blipFill rotWithShape="1">
          <a:blip r:embed="rId9">
            <a:alphaModFix/>
            <a:duotone>
              <a:schemeClr val="accent2">
                <a:shade val="45000"/>
                <a:satMod val="135000"/>
              </a:schemeClr>
              <a:prstClr val="white"/>
            </a:duotone>
          </a:blip>
          <a:srcRect/>
          <a:stretch/>
        </p:blipFill>
        <p:spPr>
          <a:xfrm>
            <a:off x="408616" y="6073049"/>
            <a:ext cx="7804499" cy="1515407"/>
          </a:xfrm>
          <a:prstGeom prst="rect">
            <a:avLst/>
          </a:prstGeom>
          <a:noFill/>
          <a:ln>
            <a:noFill/>
          </a:ln>
        </p:spPr>
      </p:pic>
      <p:sp>
        <p:nvSpPr>
          <p:cNvPr id="26" name="Google Shape;80;p3">
            <a:extLst>
              <a:ext uri="{FF2B5EF4-FFF2-40B4-BE49-F238E27FC236}">
                <a16:creationId xmlns:a16="http://schemas.microsoft.com/office/drawing/2014/main" id="{2F979BE2-C5FC-4E51-972A-672CB0D94787}"/>
              </a:ext>
            </a:extLst>
          </p:cNvPr>
          <p:cNvSpPr txBox="1"/>
          <p:nvPr/>
        </p:nvSpPr>
        <p:spPr>
          <a:xfrm>
            <a:off x="761695" y="6322705"/>
            <a:ext cx="6515541" cy="947952"/>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4400" dirty="0" err="1">
                <a:solidFill>
                  <a:srgbClr val="002060"/>
                </a:solidFill>
                <a:effectLst/>
                <a:latin typeface="SVN-Caprica Script" pitchFamily="2" charset="0"/>
              </a:rPr>
              <a:t>Mặt</a:t>
            </a:r>
            <a:r>
              <a:rPr lang="en-US" sz="4400" dirty="0">
                <a:solidFill>
                  <a:srgbClr val="002060"/>
                </a:solidFill>
                <a:effectLst/>
                <a:latin typeface="SVN-Caprica Script" pitchFamily="2" charset="0"/>
              </a:rPr>
              <a:t> </a:t>
            </a:r>
            <a:r>
              <a:rPr lang="en-US" sz="4400" dirty="0" err="1">
                <a:solidFill>
                  <a:srgbClr val="002060"/>
                </a:solidFill>
                <a:effectLst/>
                <a:latin typeface="SVN-Caprica Script" pitchFamily="2" charset="0"/>
              </a:rPr>
              <a:t>tươi</a:t>
            </a:r>
            <a:r>
              <a:rPr lang="en-US" sz="4400" dirty="0">
                <a:solidFill>
                  <a:srgbClr val="002060"/>
                </a:solidFill>
                <a:effectLst/>
                <a:latin typeface="SVN-Caprica Script" pitchFamily="2" charset="0"/>
              </a:rPr>
              <a:t> </a:t>
            </a:r>
            <a:r>
              <a:rPr lang="en-US" sz="4400" dirty="0" err="1">
                <a:solidFill>
                  <a:srgbClr val="002060"/>
                </a:solidFill>
                <a:effectLst/>
                <a:latin typeface="SVN-Caprica Script" pitchFamily="2" charset="0"/>
              </a:rPr>
              <a:t>như</a:t>
            </a:r>
            <a:r>
              <a:rPr lang="en-US" sz="4400" dirty="0">
                <a:solidFill>
                  <a:srgbClr val="002060"/>
                </a:solidFill>
                <a:effectLst/>
                <a:latin typeface="SVN-Caprica Script" pitchFamily="2" charset="0"/>
              </a:rPr>
              <a:t> </a:t>
            </a:r>
            <a:r>
              <a:rPr lang="en-US" sz="4400" dirty="0" err="1">
                <a:solidFill>
                  <a:srgbClr val="002060"/>
                </a:solidFill>
                <a:effectLst/>
                <a:latin typeface="SVN-Caprica Script" pitchFamily="2" charset="0"/>
              </a:rPr>
              <a:t>hoa</a:t>
            </a:r>
            <a:endParaRPr sz="4400" dirty="0">
              <a:solidFill>
                <a:srgbClr val="002060"/>
              </a:solidFill>
              <a:effectLst/>
              <a:latin typeface="SVN-Caprica Script" pitchFamily="2" charset="0"/>
            </a:endParaRPr>
          </a:p>
        </p:txBody>
      </p:sp>
      <p:pic>
        <p:nvPicPr>
          <p:cNvPr id="27" name="Google Shape;79;p3">
            <a:extLst>
              <a:ext uri="{FF2B5EF4-FFF2-40B4-BE49-F238E27FC236}">
                <a16:creationId xmlns:a16="http://schemas.microsoft.com/office/drawing/2014/main" id="{4B283249-8A91-476D-AC78-4E079C08BA8C}"/>
              </a:ext>
            </a:extLst>
          </p:cNvPr>
          <p:cNvPicPr preferRelativeResize="0"/>
          <p:nvPr/>
        </p:nvPicPr>
        <p:blipFill rotWithShape="1">
          <a:blip r:embed="rId9">
            <a:alphaModFix/>
            <a:duotone>
              <a:schemeClr val="accent2">
                <a:shade val="45000"/>
                <a:satMod val="135000"/>
              </a:schemeClr>
              <a:prstClr val="white"/>
            </a:duotone>
          </a:blip>
          <a:srcRect/>
          <a:stretch/>
        </p:blipFill>
        <p:spPr>
          <a:xfrm>
            <a:off x="407472" y="8085429"/>
            <a:ext cx="7804499" cy="1515407"/>
          </a:xfrm>
          <a:prstGeom prst="rect">
            <a:avLst/>
          </a:prstGeom>
          <a:noFill/>
          <a:ln>
            <a:noFill/>
          </a:ln>
        </p:spPr>
      </p:pic>
      <p:sp>
        <p:nvSpPr>
          <p:cNvPr id="28" name="Google Shape;80;p3">
            <a:extLst>
              <a:ext uri="{FF2B5EF4-FFF2-40B4-BE49-F238E27FC236}">
                <a16:creationId xmlns:a16="http://schemas.microsoft.com/office/drawing/2014/main" id="{8A92F462-D0CB-4A47-B54C-AE53770772B0}"/>
              </a:ext>
            </a:extLst>
          </p:cNvPr>
          <p:cNvSpPr txBox="1"/>
          <p:nvPr/>
        </p:nvSpPr>
        <p:spPr>
          <a:xfrm>
            <a:off x="720735" y="8183365"/>
            <a:ext cx="6515541" cy="947952"/>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4400" dirty="0" err="1">
                <a:solidFill>
                  <a:srgbClr val="002060"/>
                </a:solidFill>
                <a:effectLst/>
                <a:latin typeface="SVN-Caprica Script" pitchFamily="2" charset="0"/>
              </a:rPr>
              <a:t>chữ</a:t>
            </a:r>
            <a:r>
              <a:rPr lang="en-US" sz="4400" dirty="0">
                <a:solidFill>
                  <a:srgbClr val="002060"/>
                </a:solidFill>
                <a:effectLst/>
                <a:latin typeface="SVN-Caprica Script" pitchFamily="2" charset="0"/>
              </a:rPr>
              <a:t> </a:t>
            </a:r>
            <a:r>
              <a:rPr lang="en-US" sz="4400" dirty="0" err="1">
                <a:solidFill>
                  <a:srgbClr val="002060"/>
                </a:solidFill>
                <a:effectLst/>
                <a:latin typeface="SVN-Caprica Script" pitchFamily="2" charset="0"/>
              </a:rPr>
              <a:t>như</a:t>
            </a:r>
            <a:r>
              <a:rPr lang="en-US" sz="4400" dirty="0">
                <a:solidFill>
                  <a:srgbClr val="002060"/>
                </a:solidFill>
                <a:effectLst/>
                <a:latin typeface="SVN-Caprica Script" pitchFamily="2" charset="0"/>
              </a:rPr>
              <a:t> </a:t>
            </a:r>
            <a:r>
              <a:rPr lang="en-US" sz="4400" dirty="0" err="1">
                <a:solidFill>
                  <a:srgbClr val="002060"/>
                </a:solidFill>
                <a:effectLst/>
                <a:latin typeface="SVN-Caprica Script" pitchFamily="2" charset="0"/>
              </a:rPr>
              <a:t>gà</a:t>
            </a:r>
            <a:r>
              <a:rPr lang="en-US" sz="4400" dirty="0">
                <a:solidFill>
                  <a:srgbClr val="002060"/>
                </a:solidFill>
                <a:effectLst/>
                <a:latin typeface="SVN-Caprica Script" pitchFamily="2" charset="0"/>
              </a:rPr>
              <a:t> </a:t>
            </a:r>
            <a:r>
              <a:rPr lang="en-US" sz="4400" dirty="0" err="1">
                <a:solidFill>
                  <a:srgbClr val="002060"/>
                </a:solidFill>
                <a:effectLst/>
                <a:latin typeface="SVN-Caprica Script" pitchFamily="2" charset="0"/>
              </a:rPr>
              <a:t>bới</a:t>
            </a:r>
            <a:endParaRPr sz="4400" dirty="0">
              <a:solidFill>
                <a:srgbClr val="002060"/>
              </a:solidFill>
              <a:effectLst/>
              <a:latin typeface="SVN-Caprica Script" pitchFamily="2" charset="0"/>
            </a:endParaRPr>
          </a:p>
        </p:txBody>
      </p:sp>
      <p:pic>
        <p:nvPicPr>
          <p:cNvPr id="29" name="Google Shape;79;p3">
            <a:extLst>
              <a:ext uri="{FF2B5EF4-FFF2-40B4-BE49-F238E27FC236}">
                <a16:creationId xmlns:a16="http://schemas.microsoft.com/office/drawing/2014/main" id="{71DEB1A6-4141-44D4-94CF-C754DC5B6205}"/>
              </a:ext>
            </a:extLst>
          </p:cNvPr>
          <p:cNvPicPr preferRelativeResize="0"/>
          <p:nvPr/>
        </p:nvPicPr>
        <p:blipFill rotWithShape="1">
          <a:blip r:embed="rId10">
            <a:alphaModFix/>
            <a:extLst>
              <a:ext uri="{BEBA8EAE-BF5A-486C-A8C5-ECC9F3942E4B}">
                <a14:imgProps xmlns:a14="http://schemas.microsoft.com/office/drawing/2010/main">
                  <a14:imgLayer r:embed="rId11">
                    <a14:imgEffect>
                      <a14:saturation sat="300000"/>
                    </a14:imgEffect>
                  </a14:imgLayer>
                </a14:imgProps>
              </a:ext>
            </a:extLst>
          </a:blip>
          <a:srcRect/>
          <a:stretch/>
        </p:blipFill>
        <p:spPr>
          <a:xfrm>
            <a:off x="9520951" y="4146267"/>
            <a:ext cx="8349925" cy="1515407"/>
          </a:xfrm>
          <a:prstGeom prst="rect">
            <a:avLst/>
          </a:prstGeom>
          <a:noFill/>
          <a:ln>
            <a:noFill/>
          </a:ln>
        </p:spPr>
      </p:pic>
      <p:sp>
        <p:nvSpPr>
          <p:cNvPr id="30" name="Google Shape;80;p3">
            <a:extLst>
              <a:ext uri="{FF2B5EF4-FFF2-40B4-BE49-F238E27FC236}">
                <a16:creationId xmlns:a16="http://schemas.microsoft.com/office/drawing/2014/main" id="{0D05A554-BC35-4DB9-8F6C-F418E3D2B0D2}"/>
              </a:ext>
            </a:extLst>
          </p:cNvPr>
          <p:cNvSpPr txBox="1"/>
          <p:nvPr/>
        </p:nvSpPr>
        <p:spPr>
          <a:xfrm>
            <a:off x="9720255" y="4384174"/>
            <a:ext cx="8124917" cy="947952"/>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4400" dirty="0">
                <a:solidFill>
                  <a:srgbClr val="AD2545"/>
                </a:solidFill>
                <a:effectLst/>
                <a:latin typeface="SVN-Caprica Script" pitchFamily="2" charset="0"/>
              </a:rPr>
              <a:t>…, </a:t>
            </a:r>
            <a:r>
              <a:rPr lang="en-US" sz="4400" dirty="0" err="1">
                <a:solidFill>
                  <a:srgbClr val="AD2545"/>
                </a:solidFill>
                <a:effectLst/>
                <a:latin typeface="SVN-Caprica Script" pitchFamily="2" charset="0"/>
              </a:rPr>
              <a:t>em</a:t>
            </a:r>
            <a:r>
              <a:rPr lang="en-US" sz="4400" dirty="0">
                <a:solidFill>
                  <a:srgbClr val="AD2545"/>
                </a:solidFill>
                <a:effectLst/>
                <a:latin typeface="SVN-Caprica Script" pitchFamily="2" charset="0"/>
              </a:rPr>
              <a:t> </a:t>
            </a:r>
            <a:r>
              <a:rPr lang="en-US" sz="4400" dirty="0" err="1">
                <a:solidFill>
                  <a:srgbClr val="AD2545"/>
                </a:solidFill>
                <a:effectLst/>
                <a:latin typeface="SVN-Caprica Script" pitchFamily="2" charset="0"/>
              </a:rPr>
              <a:t>mỉm</a:t>
            </a:r>
            <a:r>
              <a:rPr lang="en-US" sz="4400" dirty="0">
                <a:solidFill>
                  <a:srgbClr val="AD2545"/>
                </a:solidFill>
                <a:effectLst/>
                <a:latin typeface="SVN-Caprica Script" pitchFamily="2" charset="0"/>
              </a:rPr>
              <a:t> </a:t>
            </a:r>
            <a:r>
              <a:rPr lang="en-US" sz="4400" dirty="0" err="1">
                <a:solidFill>
                  <a:srgbClr val="AD2545"/>
                </a:solidFill>
                <a:effectLst/>
                <a:latin typeface="SVN-Caprica Script" pitchFamily="2" charset="0"/>
              </a:rPr>
              <a:t>cười</a:t>
            </a:r>
            <a:r>
              <a:rPr lang="en-US" sz="4400" dirty="0">
                <a:solidFill>
                  <a:srgbClr val="AD2545"/>
                </a:solidFill>
                <a:effectLst/>
                <a:latin typeface="SVN-Caprica Script" pitchFamily="2" charset="0"/>
              </a:rPr>
              <a:t> </a:t>
            </a:r>
            <a:r>
              <a:rPr lang="en-US" sz="4400" dirty="0" err="1">
                <a:solidFill>
                  <a:srgbClr val="AD2545"/>
                </a:solidFill>
                <a:effectLst/>
                <a:latin typeface="SVN-Caprica Script" pitchFamily="2" charset="0"/>
              </a:rPr>
              <a:t>chào</a:t>
            </a:r>
            <a:r>
              <a:rPr lang="en-US" sz="4400" dirty="0">
                <a:solidFill>
                  <a:srgbClr val="AD2545"/>
                </a:solidFill>
                <a:effectLst/>
                <a:latin typeface="SVN-Caprica Script" pitchFamily="2" charset="0"/>
              </a:rPr>
              <a:t> </a:t>
            </a:r>
            <a:r>
              <a:rPr lang="en-US" sz="4400" dirty="0" err="1">
                <a:solidFill>
                  <a:srgbClr val="AD2545"/>
                </a:solidFill>
                <a:effectLst/>
                <a:latin typeface="SVN-Caprica Script" pitchFamily="2" charset="0"/>
              </a:rPr>
              <a:t>mọi</a:t>
            </a:r>
            <a:r>
              <a:rPr lang="en-US" sz="4400" dirty="0">
                <a:solidFill>
                  <a:srgbClr val="AD2545"/>
                </a:solidFill>
                <a:effectLst/>
                <a:latin typeface="SVN-Caprica Script" pitchFamily="2" charset="0"/>
              </a:rPr>
              <a:t> </a:t>
            </a:r>
            <a:r>
              <a:rPr lang="en-US" sz="4400" dirty="0" err="1">
                <a:solidFill>
                  <a:srgbClr val="AD2545"/>
                </a:solidFill>
                <a:effectLst/>
                <a:latin typeface="SVN-Caprica Script" pitchFamily="2" charset="0"/>
              </a:rPr>
              <a:t>người</a:t>
            </a:r>
            <a:endParaRPr sz="4400" dirty="0">
              <a:solidFill>
                <a:srgbClr val="AD2545"/>
              </a:solidFill>
              <a:effectLst/>
              <a:latin typeface="SVN-Caprica Script" pitchFamily="2" charset="0"/>
            </a:endParaRPr>
          </a:p>
        </p:txBody>
      </p:sp>
      <p:pic>
        <p:nvPicPr>
          <p:cNvPr id="31" name="Google Shape;79;p3">
            <a:extLst>
              <a:ext uri="{FF2B5EF4-FFF2-40B4-BE49-F238E27FC236}">
                <a16:creationId xmlns:a16="http://schemas.microsoft.com/office/drawing/2014/main" id="{C60C69C0-9E65-46C0-B401-8DADFD017CC6}"/>
              </a:ext>
            </a:extLst>
          </p:cNvPr>
          <p:cNvPicPr preferRelativeResize="0"/>
          <p:nvPr/>
        </p:nvPicPr>
        <p:blipFill rotWithShape="1">
          <a:blip r:embed="rId10">
            <a:alphaModFix/>
            <a:extLst>
              <a:ext uri="{BEBA8EAE-BF5A-486C-A8C5-ECC9F3942E4B}">
                <a14:imgProps xmlns:a14="http://schemas.microsoft.com/office/drawing/2010/main">
                  <a14:imgLayer r:embed="rId11">
                    <a14:imgEffect>
                      <a14:saturation sat="300000"/>
                    </a14:imgEffect>
                  </a14:imgLayer>
                </a14:imgProps>
              </a:ext>
            </a:extLst>
          </a:blip>
          <a:srcRect/>
          <a:stretch/>
        </p:blipFill>
        <p:spPr>
          <a:xfrm>
            <a:off x="9625544" y="6027679"/>
            <a:ext cx="8349925" cy="1515407"/>
          </a:xfrm>
          <a:prstGeom prst="rect">
            <a:avLst/>
          </a:prstGeom>
          <a:noFill/>
          <a:ln>
            <a:noFill/>
          </a:ln>
        </p:spPr>
      </p:pic>
      <p:sp>
        <p:nvSpPr>
          <p:cNvPr id="32" name="Google Shape;80;p3">
            <a:extLst>
              <a:ext uri="{FF2B5EF4-FFF2-40B4-BE49-F238E27FC236}">
                <a16:creationId xmlns:a16="http://schemas.microsoft.com/office/drawing/2014/main" id="{DCAAB3A2-C667-42F0-8F60-5B1E8B872198}"/>
              </a:ext>
            </a:extLst>
          </p:cNvPr>
          <p:cNvSpPr txBox="1"/>
          <p:nvPr/>
        </p:nvSpPr>
        <p:spPr>
          <a:xfrm>
            <a:off x="10484233" y="6125615"/>
            <a:ext cx="6515541" cy="947952"/>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4400" dirty="0">
                <a:solidFill>
                  <a:srgbClr val="AD2545"/>
                </a:solidFill>
                <a:effectLst/>
                <a:latin typeface="SVN-Caprica Script" pitchFamily="2" charset="0"/>
              </a:rPr>
              <a:t>Ai </a:t>
            </a:r>
            <a:r>
              <a:rPr lang="en-US" sz="4400" dirty="0" err="1">
                <a:solidFill>
                  <a:srgbClr val="AD2545"/>
                </a:solidFill>
                <a:effectLst/>
                <a:latin typeface="SVN-Caprica Script" pitchFamily="2" charset="0"/>
              </a:rPr>
              <a:t>cũng</a:t>
            </a:r>
            <a:r>
              <a:rPr lang="en-US" sz="4400" dirty="0">
                <a:solidFill>
                  <a:srgbClr val="AD2545"/>
                </a:solidFill>
                <a:effectLst/>
                <a:latin typeface="SVN-Caprica Script" pitchFamily="2" charset="0"/>
              </a:rPr>
              <a:t> </a:t>
            </a:r>
            <a:r>
              <a:rPr lang="en-US" sz="4400" dirty="0" err="1">
                <a:solidFill>
                  <a:srgbClr val="AD2545"/>
                </a:solidFill>
                <a:effectLst/>
                <a:latin typeface="SVN-Caprica Script" pitchFamily="2" charset="0"/>
              </a:rPr>
              <a:t>khen</a:t>
            </a:r>
            <a:r>
              <a:rPr lang="en-US" sz="4400" dirty="0">
                <a:solidFill>
                  <a:srgbClr val="AD2545"/>
                </a:solidFill>
                <a:effectLst/>
                <a:latin typeface="SVN-Caprica Script" pitchFamily="2" charset="0"/>
              </a:rPr>
              <a:t> </a:t>
            </a:r>
            <a:r>
              <a:rPr lang="en-US" sz="4400" dirty="0" err="1">
                <a:solidFill>
                  <a:srgbClr val="AD2545"/>
                </a:solidFill>
                <a:effectLst/>
                <a:latin typeface="SVN-Caprica Script" pitchFamily="2" charset="0"/>
              </a:rPr>
              <a:t>chị</a:t>
            </a:r>
            <a:r>
              <a:rPr lang="en-US" sz="4400" dirty="0">
                <a:solidFill>
                  <a:srgbClr val="AD2545"/>
                </a:solidFill>
                <a:effectLst/>
                <a:latin typeface="SVN-Caprica Script" pitchFamily="2" charset="0"/>
              </a:rPr>
              <a:t> Ba</a:t>
            </a:r>
            <a:endParaRPr sz="4400" dirty="0">
              <a:solidFill>
                <a:srgbClr val="AD2545"/>
              </a:solidFill>
              <a:effectLst/>
              <a:latin typeface="SVN-Caprica Script" pitchFamily="2" charset="0"/>
            </a:endParaRPr>
          </a:p>
        </p:txBody>
      </p:sp>
      <p:pic>
        <p:nvPicPr>
          <p:cNvPr id="33" name="Google Shape;79;p3">
            <a:extLst>
              <a:ext uri="{FF2B5EF4-FFF2-40B4-BE49-F238E27FC236}">
                <a16:creationId xmlns:a16="http://schemas.microsoft.com/office/drawing/2014/main" id="{F4BEDC00-6E5B-45AE-92D6-3B4C48A700A7}"/>
              </a:ext>
            </a:extLst>
          </p:cNvPr>
          <p:cNvPicPr preferRelativeResize="0"/>
          <p:nvPr/>
        </p:nvPicPr>
        <p:blipFill rotWithShape="1">
          <a:blip r:embed="rId12">
            <a:alphaModFix/>
            <a:extLst>
              <a:ext uri="{BEBA8EAE-BF5A-486C-A8C5-ECC9F3942E4B}">
                <a14:imgProps xmlns:a14="http://schemas.microsoft.com/office/drawing/2010/main">
                  <a14:imgLayer r:embed="rId11">
                    <a14:imgEffect>
                      <a14:saturation sat="400000"/>
                    </a14:imgEffect>
                  </a14:imgLayer>
                </a14:imgProps>
              </a:ext>
            </a:extLst>
          </a:blip>
          <a:srcRect/>
          <a:stretch/>
        </p:blipFill>
        <p:spPr>
          <a:xfrm>
            <a:off x="9652088" y="7905427"/>
            <a:ext cx="8349925" cy="1515407"/>
          </a:xfrm>
          <a:prstGeom prst="rect">
            <a:avLst/>
          </a:prstGeom>
          <a:noFill/>
          <a:ln>
            <a:noFill/>
          </a:ln>
        </p:spPr>
      </p:pic>
      <p:sp>
        <p:nvSpPr>
          <p:cNvPr id="34" name="Google Shape;80;p3">
            <a:extLst>
              <a:ext uri="{FF2B5EF4-FFF2-40B4-BE49-F238E27FC236}">
                <a16:creationId xmlns:a16="http://schemas.microsoft.com/office/drawing/2014/main" id="{065536B5-0C8D-4356-B6EC-BA167A135E99}"/>
              </a:ext>
            </a:extLst>
          </p:cNvPr>
          <p:cNvSpPr txBox="1"/>
          <p:nvPr/>
        </p:nvSpPr>
        <p:spPr>
          <a:xfrm>
            <a:off x="10510777" y="8003363"/>
            <a:ext cx="7124805" cy="947952"/>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4400" dirty="0">
                <a:solidFill>
                  <a:srgbClr val="AD2545"/>
                </a:solidFill>
                <a:effectLst/>
                <a:latin typeface="SVN-Caprica Script" pitchFamily="2" charset="0"/>
              </a:rPr>
              <a:t>Ai </a:t>
            </a:r>
            <a:r>
              <a:rPr lang="en-US" sz="4400" dirty="0" err="1">
                <a:solidFill>
                  <a:srgbClr val="AD2545"/>
                </a:solidFill>
                <a:effectLst/>
                <a:latin typeface="SVN-Caprica Script" pitchFamily="2" charset="0"/>
              </a:rPr>
              <a:t>viết</a:t>
            </a:r>
            <a:r>
              <a:rPr lang="en-US" sz="4400" dirty="0">
                <a:solidFill>
                  <a:srgbClr val="AD2545"/>
                </a:solidFill>
                <a:effectLst/>
                <a:latin typeface="SVN-Caprica Script" pitchFamily="2" charset="0"/>
              </a:rPr>
              <a:t> </a:t>
            </a:r>
            <a:r>
              <a:rPr lang="en-US" sz="4400" dirty="0" err="1">
                <a:solidFill>
                  <a:srgbClr val="AD2545"/>
                </a:solidFill>
                <a:effectLst/>
                <a:latin typeface="SVN-Caprica Script" pitchFamily="2" charset="0"/>
              </a:rPr>
              <a:t>cẩu</a:t>
            </a:r>
            <a:r>
              <a:rPr lang="en-US" sz="4400" dirty="0">
                <a:solidFill>
                  <a:srgbClr val="AD2545"/>
                </a:solidFill>
                <a:effectLst/>
                <a:latin typeface="SVN-Caprica Script" pitchFamily="2" charset="0"/>
              </a:rPr>
              <a:t> </a:t>
            </a:r>
            <a:r>
              <a:rPr lang="en-US" sz="4400" dirty="0" err="1">
                <a:solidFill>
                  <a:srgbClr val="AD2545"/>
                </a:solidFill>
                <a:effectLst/>
                <a:latin typeface="SVN-Caprica Script" pitchFamily="2" charset="0"/>
              </a:rPr>
              <a:t>thả</a:t>
            </a:r>
            <a:r>
              <a:rPr lang="en-US" sz="4400" dirty="0">
                <a:solidFill>
                  <a:srgbClr val="AD2545"/>
                </a:solidFill>
                <a:effectLst/>
                <a:latin typeface="SVN-Caprica Script" pitchFamily="2" charset="0"/>
              </a:rPr>
              <a:t> </a:t>
            </a:r>
            <a:r>
              <a:rPr lang="en-US" sz="4400" dirty="0" err="1">
                <a:solidFill>
                  <a:srgbClr val="AD2545"/>
                </a:solidFill>
                <a:effectLst/>
                <a:latin typeface="SVN-Caprica Script" pitchFamily="2" charset="0"/>
              </a:rPr>
              <a:t>chắc</a:t>
            </a:r>
            <a:r>
              <a:rPr lang="en-US" sz="4400" dirty="0">
                <a:solidFill>
                  <a:srgbClr val="AD2545"/>
                </a:solidFill>
                <a:effectLst/>
                <a:latin typeface="SVN-Caprica Script" pitchFamily="2" charset="0"/>
              </a:rPr>
              <a:t> </a:t>
            </a:r>
            <a:r>
              <a:rPr lang="en-US" sz="4400" dirty="0" err="1">
                <a:solidFill>
                  <a:srgbClr val="AD2545"/>
                </a:solidFill>
                <a:effectLst/>
                <a:latin typeface="SVN-Caprica Script" pitchFamily="2" charset="0"/>
              </a:rPr>
              <a:t>chắn</a:t>
            </a:r>
            <a:r>
              <a:rPr lang="en-US" sz="4400" dirty="0">
                <a:solidFill>
                  <a:srgbClr val="AD2545"/>
                </a:solidFill>
                <a:effectLst/>
                <a:latin typeface="SVN-Caprica Script" pitchFamily="2" charset="0"/>
              </a:rPr>
              <a:t> …</a:t>
            </a:r>
            <a:endParaRPr sz="4400" dirty="0">
              <a:solidFill>
                <a:srgbClr val="AD2545"/>
              </a:solidFill>
              <a:effectLst/>
              <a:latin typeface="SVN-Caprica Script" pitchFamily="2" charset="0"/>
            </a:endParaRPr>
          </a:p>
        </p:txBody>
      </p:sp>
      <p:pic>
        <p:nvPicPr>
          <p:cNvPr id="36" name="图片 41">
            <a:extLst>
              <a:ext uri="{FF2B5EF4-FFF2-40B4-BE49-F238E27FC236}">
                <a16:creationId xmlns:a16="http://schemas.microsoft.com/office/drawing/2014/main" id="{C630FD70-E090-4E2E-A362-C705D59ECD51}"/>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rot="1648730" flipH="1">
            <a:off x="6878089" y="4723226"/>
            <a:ext cx="3842892" cy="1656332"/>
          </a:xfrm>
          <a:prstGeom prst="rect">
            <a:avLst/>
          </a:prstGeom>
        </p:spPr>
      </p:pic>
      <p:pic>
        <p:nvPicPr>
          <p:cNvPr id="37" name="图片 41">
            <a:extLst>
              <a:ext uri="{FF2B5EF4-FFF2-40B4-BE49-F238E27FC236}">
                <a16:creationId xmlns:a16="http://schemas.microsoft.com/office/drawing/2014/main" id="{F477FAFE-037F-45D9-BD7B-15A1767D185C}"/>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rot="19618244" flipH="1">
            <a:off x="7013652" y="5352140"/>
            <a:ext cx="3842892" cy="1844597"/>
          </a:xfrm>
          <a:prstGeom prst="rect">
            <a:avLst/>
          </a:prstGeom>
        </p:spPr>
      </p:pic>
      <p:pic>
        <p:nvPicPr>
          <p:cNvPr id="38" name="图片 41">
            <a:extLst>
              <a:ext uri="{FF2B5EF4-FFF2-40B4-BE49-F238E27FC236}">
                <a16:creationId xmlns:a16="http://schemas.microsoft.com/office/drawing/2014/main" id="{C04F5695-29D3-4274-8467-42C282E62F1F}"/>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flipH="1">
            <a:off x="6714467" y="8129645"/>
            <a:ext cx="3842892" cy="1656332"/>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wipe(down)">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wipe(left)">
                                      <p:cBhvr>
                                        <p:cTn id="1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90"/>
        <p:cNvGrpSpPr/>
        <p:nvPr/>
      </p:nvGrpSpPr>
      <p:grpSpPr>
        <a:xfrm>
          <a:off x="0" y="0"/>
          <a:ext cx="0" cy="0"/>
          <a:chOff x="0" y="0"/>
          <a:chExt cx="0" cy="0"/>
        </a:xfrm>
      </p:grpSpPr>
      <p:pic>
        <p:nvPicPr>
          <p:cNvPr id="18" name="Google Shape;384;p14">
            <a:extLst>
              <a:ext uri="{FF2B5EF4-FFF2-40B4-BE49-F238E27FC236}">
                <a16:creationId xmlns:a16="http://schemas.microsoft.com/office/drawing/2014/main" id="{990964CE-7935-4F65-AA21-10F5EDE2FA6E}"/>
              </a:ext>
            </a:extLst>
          </p:cNvPr>
          <p:cNvPicPr preferRelativeResize="0"/>
          <p:nvPr/>
        </p:nvPicPr>
        <p:blipFill rotWithShape="1">
          <a:blip r:embed="rId4">
            <a:alphaModFix amt="19999"/>
          </a:blip>
          <a:srcRect/>
          <a:stretch/>
        </p:blipFill>
        <p:spPr>
          <a:xfrm>
            <a:off x="3104760" y="143719"/>
            <a:ext cx="12249383" cy="4130427"/>
          </a:xfrm>
          <a:prstGeom prst="rect">
            <a:avLst/>
          </a:prstGeom>
          <a:noFill/>
          <a:ln>
            <a:noFill/>
          </a:ln>
        </p:spPr>
      </p:pic>
      <p:pic>
        <p:nvPicPr>
          <p:cNvPr id="14" name="图片 1">
            <a:extLst>
              <a:ext uri="{FF2B5EF4-FFF2-40B4-BE49-F238E27FC236}">
                <a16:creationId xmlns:a16="http://schemas.microsoft.com/office/drawing/2014/main" id="{F49C3C6E-165E-491A-909E-74F3BC1A2F7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0003"/>
          <a:stretch/>
        </p:blipFill>
        <p:spPr>
          <a:xfrm>
            <a:off x="-39046" y="86094"/>
            <a:ext cx="18288000" cy="10284767"/>
          </a:xfrm>
          <a:prstGeom prst="rect">
            <a:avLst/>
          </a:prstGeom>
        </p:spPr>
      </p:pic>
      <p:pic>
        <p:nvPicPr>
          <p:cNvPr id="391" name="Google Shape;391;p15"/>
          <p:cNvPicPr preferRelativeResize="0"/>
          <p:nvPr/>
        </p:nvPicPr>
        <p:blipFill rotWithShape="1">
          <a:blip r:embed="rId6">
            <a:alphaModFix amt="85000"/>
          </a:blip>
          <a:srcRect/>
          <a:stretch/>
        </p:blipFill>
        <p:spPr>
          <a:xfrm>
            <a:off x="6730005" y="6224992"/>
            <a:ext cx="5273300" cy="940405"/>
          </a:xfrm>
          <a:prstGeom prst="rect">
            <a:avLst/>
          </a:prstGeom>
          <a:noFill/>
          <a:ln>
            <a:noFill/>
          </a:ln>
        </p:spPr>
      </p:pic>
      <p:pic>
        <p:nvPicPr>
          <p:cNvPr id="393" name="Google Shape;393;p15"/>
          <p:cNvPicPr preferRelativeResize="0"/>
          <p:nvPr/>
        </p:nvPicPr>
        <p:blipFill rotWithShape="1">
          <a:blip r:embed="rId7">
            <a:alphaModFix/>
          </a:blip>
          <a:srcRect/>
          <a:stretch/>
        </p:blipFill>
        <p:spPr>
          <a:xfrm>
            <a:off x="1473200" y="1188394"/>
            <a:ext cx="4188297" cy="3526561"/>
          </a:xfrm>
          <a:prstGeom prst="rect">
            <a:avLst/>
          </a:prstGeom>
          <a:noFill/>
          <a:ln>
            <a:noFill/>
          </a:ln>
        </p:spPr>
      </p:pic>
      <p:pic>
        <p:nvPicPr>
          <p:cNvPr id="394" name="Google Shape;394;p15"/>
          <p:cNvPicPr preferRelativeResize="0"/>
          <p:nvPr/>
        </p:nvPicPr>
        <p:blipFill rotWithShape="1">
          <a:blip r:embed="rId7">
            <a:alphaModFix/>
          </a:blip>
          <a:srcRect/>
          <a:stretch/>
        </p:blipFill>
        <p:spPr>
          <a:xfrm flipH="1">
            <a:off x="13345448" y="929662"/>
            <a:ext cx="3469352" cy="3719661"/>
          </a:xfrm>
          <a:prstGeom prst="rect">
            <a:avLst/>
          </a:prstGeom>
          <a:noFill/>
          <a:ln>
            <a:noFill/>
          </a:ln>
        </p:spPr>
      </p:pic>
      <p:pic>
        <p:nvPicPr>
          <p:cNvPr id="395" name="Google Shape;395;p15"/>
          <p:cNvPicPr preferRelativeResize="0"/>
          <p:nvPr/>
        </p:nvPicPr>
        <p:blipFill rotWithShape="1">
          <a:blip r:embed="rId8">
            <a:alphaModFix/>
          </a:blip>
          <a:srcRect/>
          <a:stretch/>
        </p:blipFill>
        <p:spPr>
          <a:xfrm>
            <a:off x="12254147" y="7740056"/>
            <a:ext cx="7790635" cy="2830597"/>
          </a:xfrm>
          <a:prstGeom prst="rect">
            <a:avLst/>
          </a:prstGeom>
          <a:noFill/>
          <a:ln>
            <a:noFill/>
          </a:ln>
        </p:spPr>
      </p:pic>
      <p:pic>
        <p:nvPicPr>
          <p:cNvPr id="396" name="Google Shape;396;p15"/>
          <p:cNvPicPr preferRelativeResize="0"/>
          <p:nvPr/>
        </p:nvPicPr>
        <p:blipFill rotWithShape="1">
          <a:blip r:embed="rId9">
            <a:alphaModFix/>
          </a:blip>
          <a:srcRect/>
          <a:stretch/>
        </p:blipFill>
        <p:spPr>
          <a:xfrm>
            <a:off x="3425644" y="7340601"/>
            <a:ext cx="5941011" cy="3429846"/>
          </a:xfrm>
          <a:prstGeom prst="rect">
            <a:avLst/>
          </a:prstGeom>
          <a:noFill/>
          <a:ln>
            <a:noFill/>
          </a:ln>
        </p:spPr>
      </p:pic>
      <p:pic>
        <p:nvPicPr>
          <p:cNvPr id="397" name="Google Shape;397;p15"/>
          <p:cNvPicPr preferRelativeResize="0"/>
          <p:nvPr/>
        </p:nvPicPr>
        <p:blipFill rotWithShape="1">
          <a:blip r:embed="rId10">
            <a:alphaModFix/>
          </a:blip>
          <a:srcRect/>
          <a:stretch/>
        </p:blipFill>
        <p:spPr>
          <a:xfrm>
            <a:off x="-821274" y="7547273"/>
            <a:ext cx="6105054" cy="2823588"/>
          </a:xfrm>
          <a:prstGeom prst="rect">
            <a:avLst/>
          </a:prstGeom>
          <a:noFill/>
          <a:ln>
            <a:noFill/>
          </a:ln>
        </p:spPr>
      </p:pic>
      <p:pic>
        <p:nvPicPr>
          <p:cNvPr id="398" name="Google Shape;398;p15"/>
          <p:cNvPicPr preferRelativeResize="0"/>
          <p:nvPr/>
        </p:nvPicPr>
        <p:blipFill rotWithShape="1">
          <a:blip r:embed="rId11">
            <a:alphaModFix/>
          </a:blip>
          <a:srcRect/>
          <a:stretch/>
        </p:blipFill>
        <p:spPr>
          <a:xfrm>
            <a:off x="7260103" y="7607188"/>
            <a:ext cx="6353470" cy="2830597"/>
          </a:xfrm>
          <a:prstGeom prst="rect">
            <a:avLst/>
          </a:prstGeom>
          <a:noFill/>
          <a:ln>
            <a:noFill/>
          </a:ln>
        </p:spPr>
      </p:pic>
      <p:sp>
        <p:nvSpPr>
          <p:cNvPr id="15" name="Text Box 9">
            <a:extLst>
              <a:ext uri="{FF2B5EF4-FFF2-40B4-BE49-F238E27FC236}">
                <a16:creationId xmlns:a16="http://schemas.microsoft.com/office/drawing/2014/main" id="{C67808DD-E35C-49DB-AC1A-0A8B690274A9}"/>
              </a:ext>
            </a:extLst>
          </p:cNvPr>
          <p:cNvSpPr txBox="1">
            <a:spLocks noChangeArrowheads="1"/>
          </p:cNvSpPr>
          <p:nvPr/>
        </p:nvSpPr>
        <p:spPr bwMode="auto">
          <a:xfrm>
            <a:off x="4683312" y="4220509"/>
            <a:ext cx="9640321" cy="2015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800">
                <a:solidFill>
                  <a:schemeClr val="tx1"/>
                </a:solidFill>
                <a:latin typeface="Times New Roman" pitchFamily="18" charset="0"/>
              </a:defRPr>
            </a:lvl1pPr>
            <a:lvl2pPr marL="742950" indent="-285750" eaLnBrk="0" hangingPunct="0">
              <a:defRPr sz="4800">
                <a:solidFill>
                  <a:schemeClr val="tx1"/>
                </a:solidFill>
                <a:latin typeface="Times New Roman" pitchFamily="18" charset="0"/>
              </a:defRPr>
            </a:lvl2pPr>
            <a:lvl3pPr marL="1143000" indent="-228600" eaLnBrk="0" hangingPunct="0">
              <a:defRPr sz="4800">
                <a:solidFill>
                  <a:schemeClr val="tx1"/>
                </a:solidFill>
                <a:latin typeface="Times New Roman" pitchFamily="18" charset="0"/>
              </a:defRPr>
            </a:lvl3pPr>
            <a:lvl4pPr marL="1600200" indent="-228600" eaLnBrk="0" hangingPunct="0">
              <a:defRPr sz="4800">
                <a:solidFill>
                  <a:schemeClr val="tx1"/>
                </a:solidFill>
                <a:latin typeface="Times New Roman" pitchFamily="18" charset="0"/>
              </a:defRPr>
            </a:lvl4pPr>
            <a:lvl5pPr marL="2057400" indent="-228600" eaLnBrk="0" hangingPunct="0">
              <a:defRPr sz="4800">
                <a:solidFill>
                  <a:schemeClr val="tx1"/>
                </a:solidFill>
                <a:latin typeface="Times New Roman" pitchFamily="18" charset="0"/>
              </a:defRPr>
            </a:lvl5pPr>
            <a:lvl6pPr marL="2514600" indent="-228600" eaLnBrk="0" fontAlgn="base" hangingPunct="0">
              <a:spcBef>
                <a:spcPct val="0"/>
              </a:spcBef>
              <a:spcAft>
                <a:spcPct val="0"/>
              </a:spcAft>
              <a:defRPr sz="4800">
                <a:solidFill>
                  <a:schemeClr val="tx1"/>
                </a:solidFill>
                <a:latin typeface="Times New Roman" pitchFamily="18" charset="0"/>
              </a:defRPr>
            </a:lvl6pPr>
            <a:lvl7pPr marL="2971800" indent="-228600" eaLnBrk="0" fontAlgn="base" hangingPunct="0">
              <a:spcBef>
                <a:spcPct val="0"/>
              </a:spcBef>
              <a:spcAft>
                <a:spcPct val="0"/>
              </a:spcAft>
              <a:defRPr sz="4800">
                <a:solidFill>
                  <a:schemeClr val="tx1"/>
                </a:solidFill>
                <a:latin typeface="Times New Roman" pitchFamily="18" charset="0"/>
              </a:defRPr>
            </a:lvl7pPr>
            <a:lvl8pPr marL="3429000" indent="-228600" eaLnBrk="0" fontAlgn="base" hangingPunct="0">
              <a:spcBef>
                <a:spcPct val="0"/>
              </a:spcBef>
              <a:spcAft>
                <a:spcPct val="0"/>
              </a:spcAft>
              <a:defRPr sz="4800">
                <a:solidFill>
                  <a:schemeClr val="tx1"/>
                </a:solidFill>
                <a:latin typeface="Times New Roman" pitchFamily="18" charset="0"/>
              </a:defRPr>
            </a:lvl8pPr>
            <a:lvl9pPr marL="3886200" indent="-228600" eaLnBrk="0" fontAlgn="base" hangingPunct="0">
              <a:spcBef>
                <a:spcPct val="0"/>
              </a:spcBef>
              <a:spcAft>
                <a:spcPct val="0"/>
              </a:spcAft>
              <a:defRPr sz="4800">
                <a:solidFill>
                  <a:schemeClr val="tx1"/>
                </a:solidFill>
                <a:latin typeface="Times New Roman" pitchFamily="18" charset="0"/>
              </a:defRPr>
            </a:lvl9pPr>
          </a:lstStyle>
          <a:p>
            <a:pPr algn="ctr" eaLnBrk="1" hangingPunct="1"/>
            <a:r>
              <a:rPr lang="en-US" sz="12500" b="1" dirty="0">
                <a:solidFill>
                  <a:srgbClr val="CE466D"/>
                </a:solidFill>
                <a:effectLst>
                  <a:glow rad="63500">
                    <a:schemeClr val="accent4">
                      <a:satMod val="175000"/>
                      <a:alpha val="40000"/>
                    </a:schemeClr>
                  </a:glow>
                  <a:reflection blurRad="6350" stA="60000" endA="900" endPos="58000" dir="5400000" sy="-100000" algn="bl" rotWithShape="0"/>
                </a:effectLst>
                <a:latin typeface="UVF HarringTon" panose="04040505050A02020702" pitchFamily="82" charset="0"/>
              </a:rPr>
              <a:t>DẶN DÒ</a:t>
            </a:r>
          </a:p>
        </p:txBody>
      </p:sp>
      <p:sp>
        <p:nvSpPr>
          <p:cNvPr id="17" name="TextBox 16">
            <a:extLst>
              <a:ext uri="{FF2B5EF4-FFF2-40B4-BE49-F238E27FC236}">
                <a16:creationId xmlns:a16="http://schemas.microsoft.com/office/drawing/2014/main" id="{F8E7225C-D053-4443-B3E5-C60FEB57B199}"/>
              </a:ext>
            </a:extLst>
          </p:cNvPr>
          <p:cNvSpPr txBox="1"/>
          <p:nvPr/>
        </p:nvSpPr>
        <p:spPr>
          <a:xfrm>
            <a:off x="3378781" y="899437"/>
            <a:ext cx="11701343" cy="2862322"/>
          </a:xfrm>
          <a:prstGeom prst="rect">
            <a:avLst/>
          </a:prstGeom>
          <a:noFill/>
        </p:spPr>
        <p:txBody>
          <a:bodyPr wrap="square">
            <a:spAutoFit/>
          </a:bodyPr>
          <a:lstStyle/>
          <a:p>
            <a:pPr marL="0" marR="0" algn="ctr">
              <a:spcBef>
                <a:spcPts val="0"/>
              </a:spcBef>
              <a:spcAft>
                <a:spcPts val="0"/>
              </a:spcAft>
            </a:pPr>
            <a:r>
              <a:rPr lang="nl-NL" sz="6000" b="1" i="1" dirty="0">
                <a:solidFill>
                  <a:schemeClr val="accent6">
                    <a:lumMod val="50000"/>
                  </a:schemeClr>
                </a:solidFill>
                <a:effectLst/>
                <a:latin typeface="SVN-Vanilla Daisy Pro" panose="00000500000000000000" pitchFamily="2" charset="0"/>
                <a:ea typeface="Times New Roman" panose="02020603050405020304" pitchFamily="18" charset="0"/>
              </a:rPr>
              <a:t>Cuộc sống có nhiều cái đẹp, cần phải biết yêu quý và giữ gìn để cái đẹp luôn tồn tại và làm đẹp cho cuộc sống.</a:t>
            </a:r>
            <a:endParaRPr lang="en-US" sz="6000" dirty="0">
              <a:solidFill>
                <a:schemeClr val="accent6">
                  <a:lumMod val="50000"/>
                </a:schemeClr>
              </a:solidFill>
              <a:effectLst/>
              <a:latin typeface="SVN-Vanilla Daisy Pro" panose="00000500000000000000" pitchFamily="2" charset="0"/>
              <a:ea typeface="Times New Roman" panose="02020603050405020304" pitchFamily="18"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strVal val="#ppt_w+.3"/>
                                          </p:val>
                                        </p:tav>
                                        <p:tav tm="100000">
                                          <p:val>
                                            <p:strVal val="#ppt_w"/>
                                          </p:val>
                                        </p:tav>
                                      </p:tavLst>
                                    </p:anim>
                                    <p:anim calcmode="lin" valueType="num">
                                      <p:cBhvr>
                                        <p:cTn id="8" dur="1000" fill="hold"/>
                                        <p:tgtEl>
                                          <p:spTgt spid="18"/>
                                        </p:tgtEl>
                                        <p:attrNameLst>
                                          <p:attrName>ppt_h</p:attrName>
                                        </p:attrNameLst>
                                      </p:cBhvr>
                                      <p:tavLst>
                                        <p:tav tm="0">
                                          <p:val>
                                            <p:strVal val="#ppt_h"/>
                                          </p:val>
                                        </p:tav>
                                        <p:tav tm="100000">
                                          <p:val>
                                            <p:strVal val="#ppt_h"/>
                                          </p:val>
                                        </p:tav>
                                      </p:tavLst>
                                    </p:anim>
                                    <p:animEffect transition="in" filter="fade">
                                      <p:cBhvr>
                                        <p:cTn id="9" dur="1000"/>
                                        <p:tgtEl>
                                          <p:spTgt spid="18"/>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1" presetClass="entr" presetSubtype="0" fill="hold" grpId="0" nodeType="afterEffect">
                                  <p:stCondLst>
                                    <p:cond delay="0"/>
                                  </p:stCondLst>
                                  <p:iterate type="lt">
                                    <p:tmPct val="10000"/>
                                  </p:iterate>
                                  <p:childTnLst>
                                    <p:set>
                                      <p:cBhvr>
                                        <p:cTn id="17" dur="1" fill="hold">
                                          <p:stCondLst>
                                            <p:cond delay="0"/>
                                          </p:stCondLst>
                                        </p:cTn>
                                        <p:tgtEl>
                                          <p:spTgt spid="17"/>
                                        </p:tgtEl>
                                        <p:attrNameLst>
                                          <p:attrName>style.visibility</p:attrName>
                                        </p:attrNameLst>
                                      </p:cBhvr>
                                      <p:to>
                                        <p:strVal val="visible"/>
                                      </p:to>
                                    </p:set>
                                    <p:anim calcmode="lin" valueType="num">
                                      <p:cBhvr>
                                        <p:cTn id="18"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17"/>
                                        </p:tgtEl>
                                        <p:attrNameLst>
                                          <p:attrName>ppt_y</p:attrName>
                                        </p:attrNameLst>
                                      </p:cBhvr>
                                      <p:tavLst>
                                        <p:tav tm="0">
                                          <p:val>
                                            <p:strVal val="#ppt_y"/>
                                          </p:val>
                                        </p:tav>
                                        <p:tav tm="100000">
                                          <p:val>
                                            <p:strVal val="#ppt_y"/>
                                          </p:val>
                                        </p:tav>
                                      </p:tavLst>
                                    </p:anim>
                                    <p:anim calcmode="lin" valueType="num">
                                      <p:cBhvr>
                                        <p:cTn id="20"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
        <p:cNvGrpSpPr/>
        <p:nvPr/>
      </p:nvGrpSpPr>
      <p:grpSpPr>
        <a:xfrm>
          <a:off x="0" y="0"/>
          <a:ext cx="0" cy="0"/>
          <a:chOff x="0" y="0"/>
          <a:chExt cx="0" cy="0"/>
        </a:xfrm>
      </p:grpSpPr>
      <p:pic>
        <p:nvPicPr>
          <p:cNvPr id="44" name="图片 1">
            <a:extLst>
              <a:ext uri="{FF2B5EF4-FFF2-40B4-BE49-F238E27FC236}">
                <a16:creationId xmlns:a16="http://schemas.microsoft.com/office/drawing/2014/main" id="{4C3C4785-04AE-402E-B77E-DC33528BFB5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003"/>
          <a:stretch/>
        </p:blipFill>
        <p:spPr>
          <a:xfrm>
            <a:off x="-14858" y="151220"/>
            <a:ext cx="18386419" cy="10152295"/>
          </a:xfrm>
          <a:prstGeom prst="rect">
            <a:avLst/>
          </a:prstGeom>
        </p:spPr>
      </p:pic>
      <p:pic>
        <p:nvPicPr>
          <p:cNvPr id="41" name="Google Shape;77;p3">
            <a:extLst>
              <a:ext uri="{FF2B5EF4-FFF2-40B4-BE49-F238E27FC236}">
                <a16:creationId xmlns:a16="http://schemas.microsoft.com/office/drawing/2014/main" id="{20D8512D-41D3-498C-810D-9DCA2010ACCD}"/>
              </a:ext>
            </a:extLst>
          </p:cNvPr>
          <p:cNvPicPr preferRelativeResize="0"/>
          <p:nvPr/>
        </p:nvPicPr>
        <p:blipFill rotWithShape="1">
          <a:blip r:embed="rId5">
            <a:alphaModFix amt="50000"/>
          </a:blip>
          <a:srcRect/>
          <a:stretch/>
        </p:blipFill>
        <p:spPr>
          <a:xfrm>
            <a:off x="5017948" y="6124228"/>
            <a:ext cx="8020291" cy="4677594"/>
          </a:xfrm>
          <a:prstGeom prst="rect">
            <a:avLst/>
          </a:prstGeom>
          <a:noFill/>
          <a:ln>
            <a:noFill/>
          </a:ln>
        </p:spPr>
      </p:pic>
      <p:pic>
        <p:nvPicPr>
          <p:cNvPr id="21" name="Google Shape;21;p1"/>
          <p:cNvPicPr preferRelativeResize="0"/>
          <p:nvPr/>
        </p:nvPicPr>
        <p:blipFill rotWithShape="1">
          <a:blip r:embed="rId6">
            <a:alphaModFix/>
          </a:blip>
          <a:srcRect/>
          <a:stretch/>
        </p:blipFill>
        <p:spPr>
          <a:xfrm rot="287036">
            <a:off x="5049196" y="4463865"/>
            <a:ext cx="8762277" cy="1949607"/>
          </a:xfrm>
          <a:prstGeom prst="rect">
            <a:avLst/>
          </a:prstGeom>
          <a:noFill/>
          <a:ln>
            <a:noFill/>
          </a:ln>
        </p:spPr>
      </p:pic>
      <p:pic>
        <p:nvPicPr>
          <p:cNvPr id="22" name="Google Shape;22;p1"/>
          <p:cNvPicPr preferRelativeResize="0"/>
          <p:nvPr/>
        </p:nvPicPr>
        <p:blipFill rotWithShape="1">
          <a:blip r:embed="rId7">
            <a:alphaModFix/>
          </a:blip>
          <a:srcRect/>
          <a:stretch/>
        </p:blipFill>
        <p:spPr>
          <a:xfrm>
            <a:off x="13385891" y="7954069"/>
            <a:ext cx="1184241" cy="1423580"/>
          </a:xfrm>
          <a:prstGeom prst="rect">
            <a:avLst/>
          </a:prstGeom>
          <a:noFill/>
          <a:ln>
            <a:noFill/>
          </a:ln>
        </p:spPr>
      </p:pic>
      <p:pic>
        <p:nvPicPr>
          <p:cNvPr id="24" name="Google Shape;24;p1"/>
          <p:cNvPicPr preferRelativeResize="0"/>
          <p:nvPr/>
        </p:nvPicPr>
        <p:blipFill rotWithShape="1">
          <a:blip r:embed="rId8">
            <a:alphaModFix/>
          </a:blip>
          <a:srcRect/>
          <a:stretch/>
        </p:blipFill>
        <p:spPr>
          <a:xfrm>
            <a:off x="5688586" y="7985666"/>
            <a:ext cx="909141" cy="1117224"/>
          </a:xfrm>
          <a:prstGeom prst="rect">
            <a:avLst/>
          </a:prstGeom>
          <a:noFill/>
          <a:ln>
            <a:noFill/>
          </a:ln>
        </p:spPr>
      </p:pic>
      <p:pic>
        <p:nvPicPr>
          <p:cNvPr id="25" name="Google Shape;25;p1"/>
          <p:cNvPicPr preferRelativeResize="0"/>
          <p:nvPr/>
        </p:nvPicPr>
        <p:blipFill rotWithShape="1">
          <a:blip r:embed="rId9">
            <a:alphaModFix/>
          </a:blip>
          <a:srcRect/>
          <a:stretch/>
        </p:blipFill>
        <p:spPr>
          <a:xfrm rot="5490284">
            <a:off x="5962176" y="8660969"/>
            <a:ext cx="361960" cy="696170"/>
          </a:xfrm>
          <a:prstGeom prst="rect">
            <a:avLst/>
          </a:prstGeom>
          <a:noFill/>
          <a:ln>
            <a:noFill/>
          </a:ln>
        </p:spPr>
      </p:pic>
      <p:pic>
        <p:nvPicPr>
          <p:cNvPr id="27" name="Google Shape;27;p1"/>
          <p:cNvPicPr preferRelativeResize="0"/>
          <p:nvPr/>
        </p:nvPicPr>
        <p:blipFill rotWithShape="1">
          <a:blip r:embed="rId8">
            <a:alphaModFix/>
          </a:blip>
          <a:srcRect/>
          <a:stretch/>
        </p:blipFill>
        <p:spPr>
          <a:xfrm>
            <a:off x="12313627" y="7714252"/>
            <a:ext cx="1115132" cy="1370362"/>
          </a:xfrm>
          <a:prstGeom prst="rect">
            <a:avLst/>
          </a:prstGeom>
          <a:noFill/>
          <a:ln>
            <a:noFill/>
          </a:ln>
        </p:spPr>
      </p:pic>
      <p:pic>
        <p:nvPicPr>
          <p:cNvPr id="29" name="Google Shape;29;p1"/>
          <p:cNvPicPr preferRelativeResize="0"/>
          <p:nvPr/>
        </p:nvPicPr>
        <p:blipFill rotWithShape="1">
          <a:blip r:embed="rId9">
            <a:alphaModFix/>
          </a:blip>
          <a:srcRect/>
          <a:stretch/>
        </p:blipFill>
        <p:spPr>
          <a:xfrm rot="5490284">
            <a:off x="12410817" y="8452209"/>
            <a:ext cx="449039" cy="863653"/>
          </a:xfrm>
          <a:prstGeom prst="rect">
            <a:avLst/>
          </a:prstGeom>
          <a:noFill/>
          <a:ln>
            <a:noFill/>
          </a:ln>
        </p:spPr>
      </p:pic>
      <p:pic>
        <p:nvPicPr>
          <p:cNvPr id="30" name="Google Shape;30;p1"/>
          <p:cNvPicPr preferRelativeResize="0"/>
          <p:nvPr/>
        </p:nvPicPr>
        <p:blipFill rotWithShape="1">
          <a:blip r:embed="rId9">
            <a:alphaModFix/>
          </a:blip>
          <a:srcRect/>
          <a:stretch/>
        </p:blipFill>
        <p:spPr>
          <a:xfrm rot="5490284">
            <a:off x="12930690" y="8806915"/>
            <a:ext cx="540666" cy="1039882"/>
          </a:xfrm>
          <a:prstGeom prst="rect">
            <a:avLst/>
          </a:prstGeom>
          <a:noFill/>
          <a:ln>
            <a:noFill/>
          </a:ln>
        </p:spPr>
      </p:pic>
      <p:pic>
        <p:nvPicPr>
          <p:cNvPr id="31" name="Google Shape;31;p1"/>
          <p:cNvPicPr preferRelativeResize="0"/>
          <p:nvPr/>
        </p:nvPicPr>
        <p:blipFill rotWithShape="1">
          <a:blip r:embed="rId9">
            <a:alphaModFix/>
          </a:blip>
          <a:srcRect/>
          <a:stretch/>
        </p:blipFill>
        <p:spPr>
          <a:xfrm rot="5490284">
            <a:off x="14457827" y="8561030"/>
            <a:ext cx="749657" cy="1441840"/>
          </a:xfrm>
          <a:prstGeom prst="rect">
            <a:avLst/>
          </a:prstGeom>
          <a:noFill/>
          <a:ln>
            <a:noFill/>
          </a:ln>
        </p:spPr>
      </p:pic>
      <p:pic>
        <p:nvPicPr>
          <p:cNvPr id="32" name="Google Shape;32;p1"/>
          <p:cNvPicPr preferRelativeResize="0"/>
          <p:nvPr/>
        </p:nvPicPr>
        <p:blipFill rotWithShape="1">
          <a:blip r:embed="rId9">
            <a:alphaModFix/>
          </a:blip>
          <a:srcRect/>
          <a:stretch/>
        </p:blipFill>
        <p:spPr>
          <a:xfrm rot="5490284">
            <a:off x="3999679" y="8135736"/>
            <a:ext cx="749657" cy="1441840"/>
          </a:xfrm>
          <a:prstGeom prst="rect">
            <a:avLst/>
          </a:prstGeom>
          <a:noFill/>
          <a:ln>
            <a:noFill/>
          </a:ln>
        </p:spPr>
      </p:pic>
      <p:pic>
        <p:nvPicPr>
          <p:cNvPr id="33" name="Google Shape;33;p1"/>
          <p:cNvPicPr preferRelativeResize="0"/>
          <p:nvPr/>
        </p:nvPicPr>
        <p:blipFill rotWithShape="1">
          <a:blip r:embed="rId9">
            <a:alphaModFix/>
          </a:blip>
          <a:srcRect/>
          <a:stretch/>
        </p:blipFill>
        <p:spPr>
          <a:xfrm rot="5490284">
            <a:off x="3192433" y="8612903"/>
            <a:ext cx="558316" cy="1073827"/>
          </a:xfrm>
          <a:prstGeom prst="rect">
            <a:avLst/>
          </a:prstGeom>
          <a:noFill/>
          <a:ln>
            <a:noFill/>
          </a:ln>
        </p:spPr>
      </p:pic>
      <p:pic>
        <p:nvPicPr>
          <p:cNvPr id="34" name="Google Shape;34;p1"/>
          <p:cNvPicPr preferRelativeResize="0"/>
          <p:nvPr/>
        </p:nvPicPr>
        <p:blipFill rotWithShape="1">
          <a:blip r:embed="rId10">
            <a:alphaModFix/>
          </a:blip>
          <a:srcRect/>
          <a:stretch/>
        </p:blipFill>
        <p:spPr>
          <a:xfrm>
            <a:off x="4319003" y="8608906"/>
            <a:ext cx="1328318" cy="1220392"/>
          </a:xfrm>
          <a:prstGeom prst="rect">
            <a:avLst/>
          </a:prstGeom>
          <a:noFill/>
          <a:ln>
            <a:noFill/>
          </a:ln>
        </p:spPr>
      </p:pic>
      <p:sp>
        <p:nvSpPr>
          <p:cNvPr id="35" name="Google Shape;35;p1"/>
          <p:cNvSpPr txBox="1"/>
          <p:nvPr/>
        </p:nvSpPr>
        <p:spPr>
          <a:xfrm>
            <a:off x="4142079" y="1167182"/>
            <a:ext cx="10418100" cy="3811043"/>
          </a:xfrm>
          <a:prstGeom prst="rect">
            <a:avLst/>
          </a:prstGeom>
          <a:noFill/>
          <a:ln>
            <a:noFill/>
          </a:ln>
        </p:spPr>
        <p:txBody>
          <a:bodyPr spcFirstLastPara="1" wrap="square" lIns="0" tIns="0" rIns="0" bIns="0" anchor="t" anchorCtr="0">
            <a:spAutoFit/>
            <a:scene3d>
              <a:camera prst="orthographicFront"/>
              <a:lightRig rig="threePt" dir="t"/>
            </a:scene3d>
            <a:sp3d extrusionH="57150">
              <a:bevelT w="57150" h="38100" prst="artDeco"/>
            </a:sp3d>
          </a:bodyPr>
          <a:lstStyle/>
          <a:p>
            <a:pPr marL="0" marR="0" lvl="0" indent="0" algn="ctr" rtl="0">
              <a:lnSpc>
                <a:spcPct val="104799"/>
              </a:lnSpc>
              <a:spcBef>
                <a:spcPts val="0"/>
              </a:spcBef>
              <a:spcAft>
                <a:spcPts val="0"/>
              </a:spcAft>
              <a:buNone/>
            </a:pPr>
            <a:r>
              <a:rPr lang="en-US" sz="11793" dirty="0" err="1">
                <a:solidFill>
                  <a:schemeClr val="accent6">
                    <a:lumMod val="50000"/>
                  </a:schemeClr>
                </a:solidFill>
                <a:effectLst>
                  <a:glow rad="63500">
                    <a:schemeClr val="accent6">
                      <a:satMod val="175000"/>
                      <a:alpha val="40000"/>
                    </a:schemeClr>
                  </a:glow>
                  <a:reflection blurRad="6350" stA="55000" endA="300" endPos="45500" dir="5400000" sy="-100000" algn="bl" rotWithShape="0"/>
                </a:effectLst>
                <a:latin typeface="SVN-Swashington" pitchFamily="50" charset="0"/>
                <a:sym typeface="Sacramento"/>
              </a:rPr>
              <a:t>Chúc</a:t>
            </a:r>
            <a:r>
              <a:rPr lang="en-US" sz="11793" dirty="0">
                <a:solidFill>
                  <a:schemeClr val="accent6">
                    <a:lumMod val="50000"/>
                  </a:schemeClr>
                </a:solidFill>
                <a:effectLst>
                  <a:glow rad="63500">
                    <a:schemeClr val="accent6">
                      <a:satMod val="175000"/>
                      <a:alpha val="40000"/>
                    </a:schemeClr>
                  </a:glow>
                  <a:reflection blurRad="6350" stA="55000" endA="300" endPos="45500" dir="5400000" sy="-100000" algn="bl" rotWithShape="0"/>
                </a:effectLst>
                <a:latin typeface="SVN-Swashington" pitchFamily="50" charset="0"/>
                <a:sym typeface="Sacramento"/>
              </a:rPr>
              <a:t> </a:t>
            </a:r>
            <a:r>
              <a:rPr lang="en-US" sz="11793" dirty="0" err="1">
                <a:solidFill>
                  <a:schemeClr val="accent6">
                    <a:lumMod val="50000"/>
                  </a:schemeClr>
                </a:solidFill>
                <a:effectLst>
                  <a:glow rad="63500">
                    <a:schemeClr val="accent6">
                      <a:satMod val="175000"/>
                      <a:alpha val="40000"/>
                    </a:schemeClr>
                  </a:glow>
                  <a:reflection blurRad="6350" stA="55000" endA="300" endPos="45500" dir="5400000" sy="-100000" algn="bl" rotWithShape="0"/>
                </a:effectLst>
                <a:latin typeface="SVN-Swashington" pitchFamily="50" charset="0"/>
                <a:sym typeface="Sacramento"/>
              </a:rPr>
              <a:t>các</a:t>
            </a:r>
            <a:r>
              <a:rPr lang="en-US" sz="11793" dirty="0">
                <a:solidFill>
                  <a:schemeClr val="accent6">
                    <a:lumMod val="50000"/>
                  </a:schemeClr>
                </a:solidFill>
                <a:effectLst>
                  <a:glow rad="63500">
                    <a:schemeClr val="accent6">
                      <a:satMod val="175000"/>
                      <a:alpha val="40000"/>
                    </a:schemeClr>
                  </a:glow>
                  <a:reflection blurRad="6350" stA="55000" endA="300" endPos="45500" dir="5400000" sy="-100000" algn="bl" rotWithShape="0"/>
                </a:effectLst>
                <a:latin typeface="SVN-Swashington" pitchFamily="50" charset="0"/>
                <a:sym typeface="Sacramento"/>
              </a:rPr>
              <a:t> </a:t>
            </a:r>
            <a:r>
              <a:rPr lang="en-US" sz="11793" dirty="0" err="1">
                <a:solidFill>
                  <a:schemeClr val="accent6">
                    <a:lumMod val="50000"/>
                  </a:schemeClr>
                </a:solidFill>
                <a:effectLst>
                  <a:glow rad="63500">
                    <a:schemeClr val="accent6">
                      <a:satMod val="175000"/>
                      <a:alpha val="40000"/>
                    </a:schemeClr>
                  </a:glow>
                  <a:reflection blurRad="6350" stA="55000" endA="300" endPos="45500" dir="5400000" sy="-100000" algn="bl" rotWithShape="0"/>
                </a:effectLst>
                <a:latin typeface="SVN-Swashington" pitchFamily="50" charset="0"/>
                <a:sym typeface="Sacramento"/>
              </a:rPr>
              <a:t>em</a:t>
            </a:r>
            <a:endParaRPr lang="en-US" sz="11793" dirty="0">
              <a:solidFill>
                <a:schemeClr val="accent6">
                  <a:lumMod val="50000"/>
                </a:schemeClr>
              </a:solidFill>
              <a:effectLst>
                <a:glow rad="63500">
                  <a:schemeClr val="accent6">
                    <a:satMod val="175000"/>
                    <a:alpha val="40000"/>
                  </a:schemeClr>
                </a:glow>
                <a:reflection blurRad="6350" stA="55000" endA="300" endPos="45500" dir="5400000" sy="-100000" algn="bl" rotWithShape="0"/>
              </a:effectLst>
              <a:latin typeface="SVN-Swashington" pitchFamily="50" charset="0"/>
              <a:sym typeface="Sacramento"/>
            </a:endParaRPr>
          </a:p>
          <a:p>
            <a:pPr marL="0" marR="0" lvl="0" indent="0" algn="ctr" rtl="0">
              <a:lnSpc>
                <a:spcPct val="104799"/>
              </a:lnSpc>
              <a:spcBef>
                <a:spcPts val="0"/>
              </a:spcBef>
              <a:spcAft>
                <a:spcPts val="0"/>
              </a:spcAft>
              <a:buNone/>
            </a:pPr>
            <a:r>
              <a:rPr lang="en-US" sz="11793" dirty="0">
                <a:solidFill>
                  <a:schemeClr val="accent6">
                    <a:lumMod val="50000"/>
                  </a:schemeClr>
                </a:solidFill>
                <a:effectLst>
                  <a:glow rad="63500">
                    <a:schemeClr val="accent6">
                      <a:satMod val="175000"/>
                      <a:alpha val="40000"/>
                    </a:schemeClr>
                  </a:glow>
                  <a:reflection blurRad="6350" stA="55000" endA="300" endPos="45500" dir="5400000" sy="-100000" algn="bl" rotWithShape="0"/>
                </a:effectLst>
                <a:latin typeface="SVN-Swashington" pitchFamily="50" charset="0"/>
                <a:sym typeface="Sacramento"/>
              </a:rPr>
              <a:t> </a:t>
            </a:r>
            <a:r>
              <a:rPr lang="en-US" sz="11793" dirty="0" err="1">
                <a:solidFill>
                  <a:schemeClr val="accent6">
                    <a:lumMod val="50000"/>
                  </a:schemeClr>
                </a:solidFill>
                <a:effectLst>
                  <a:glow rad="63500">
                    <a:schemeClr val="accent6">
                      <a:satMod val="175000"/>
                      <a:alpha val="40000"/>
                    </a:schemeClr>
                  </a:glow>
                  <a:reflection blurRad="6350" stA="55000" endA="300" endPos="45500" dir="5400000" sy="-100000" algn="bl" rotWithShape="0"/>
                </a:effectLst>
                <a:latin typeface="SVN-Swashington" pitchFamily="50" charset="0"/>
                <a:sym typeface="Sacramento"/>
              </a:rPr>
              <a:t>học</a:t>
            </a:r>
            <a:r>
              <a:rPr lang="en-US" sz="11793" dirty="0">
                <a:solidFill>
                  <a:schemeClr val="accent6">
                    <a:lumMod val="50000"/>
                  </a:schemeClr>
                </a:solidFill>
                <a:effectLst>
                  <a:glow rad="63500">
                    <a:schemeClr val="accent6">
                      <a:satMod val="175000"/>
                      <a:alpha val="40000"/>
                    </a:schemeClr>
                  </a:glow>
                  <a:reflection blurRad="6350" stA="55000" endA="300" endPos="45500" dir="5400000" sy="-100000" algn="bl" rotWithShape="0"/>
                </a:effectLst>
                <a:latin typeface="SVN-Swashington" pitchFamily="50" charset="0"/>
                <a:sym typeface="Sacramento"/>
              </a:rPr>
              <a:t> </a:t>
            </a:r>
            <a:r>
              <a:rPr lang="en-US" sz="11793" dirty="0" err="1">
                <a:solidFill>
                  <a:schemeClr val="accent6">
                    <a:lumMod val="50000"/>
                  </a:schemeClr>
                </a:solidFill>
                <a:effectLst>
                  <a:glow rad="63500">
                    <a:schemeClr val="accent6">
                      <a:satMod val="175000"/>
                      <a:alpha val="40000"/>
                    </a:schemeClr>
                  </a:glow>
                  <a:reflection blurRad="6350" stA="55000" endA="300" endPos="45500" dir="5400000" sy="-100000" algn="bl" rotWithShape="0"/>
                </a:effectLst>
                <a:latin typeface="SVN-Swashington" pitchFamily="50" charset="0"/>
                <a:sym typeface="Sacramento"/>
              </a:rPr>
              <a:t>tốt</a:t>
            </a:r>
            <a:r>
              <a:rPr lang="en-US" sz="11793" dirty="0">
                <a:solidFill>
                  <a:schemeClr val="accent6">
                    <a:lumMod val="50000"/>
                  </a:schemeClr>
                </a:solidFill>
                <a:effectLst>
                  <a:glow rad="63500">
                    <a:schemeClr val="accent6">
                      <a:satMod val="175000"/>
                      <a:alpha val="40000"/>
                    </a:schemeClr>
                  </a:glow>
                  <a:reflection blurRad="6350" stA="55000" endA="300" endPos="45500" dir="5400000" sy="-100000" algn="bl" rotWithShape="0"/>
                </a:effectLst>
                <a:latin typeface="SVN-Swashington" pitchFamily="50" charset="0"/>
                <a:sym typeface="Sacramento"/>
              </a:rPr>
              <a:t>!</a:t>
            </a:r>
            <a:endParaRPr dirty="0">
              <a:solidFill>
                <a:schemeClr val="accent6">
                  <a:lumMod val="50000"/>
                </a:schemeClr>
              </a:solidFill>
              <a:effectLst>
                <a:glow rad="63500">
                  <a:schemeClr val="accent6">
                    <a:satMod val="175000"/>
                    <a:alpha val="40000"/>
                  </a:schemeClr>
                </a:glow>
                <a:reflection blurRad="6350" stA="55000" endA="300" endPos="45500" dir="5400000" sy="-100000" algn="bl" rotWithShape="0"/>
              </a:effectLst>
              <a:latin typeface="SVN-Swashington" pitchFamily="50" charset="0"/>
            </a:endParaRPr>
          </a:p>
        </p:txBody>
      </p:sp>
      <p:pic>
        <p:nvPicPr>
          <p:cNvPr id="36" name="Google Shape;36;p1"/>
          <p:cNvPicPr preferRelativeResize="0"/>
          <p:nvPr/>
        </p:nvPicPr>
        <p:blipFill rotWithShape="1">
          <a:blip r:embed="rId11">
            <a:alphaModFix/>
          </a:blip>
          <a:srcRect/>
          <a:stretch/>
        </p:blipFill>
        <p:spPr>
          <a:xfrm>
            <a:off x="2711772" y="907519"/>
            <a:ext cx="2338106" cy="2908997"/>
          </a:xfrm>
          <a:prstGeom prst="rect">
            <a:avLst/>
          </a:prstGeom>
          <a:noFill/>
          <a:ln>
            <a:noFill/>
          </a:ln>
        </p:spPr>
      </p:pic>
      <p:pic>
        <p:nvPicPr>
          <p:cNvPr id="37" name="Google Shape;37;p1"/>
          <p:cNvPicPr preferRelativeResize="0"/>
          <p:nvPr/>
        </p:nvPicPr>
        <p:blipFill rotWithShape="1">
          <a:blip r:embed="rId11">
            <a:alphaModFix/>
          </a:blip>
          <a:srcRect/>
          <a:stretch/>
        </p:blipFill>
        <p:spPr>
          <a:xfrm flipH="1">
            <a:off x="13238120" y="907519"/>
            <a:ext cx="2338106" cy="2908997"/>
          </a:xfrm>
          <a:prstGeom prst="rect">
            <a:avLst/>
          </a:prstGeom>
          <a:noFill/>
          <a:ln>
            <a:noFill/>
          </a:ln>
        </p:spPr>
      </p:pic>
      <p:pic>
        <p:nvPicPr>
          <p:cNvPr id="42" name="图片 17">
            <a:extLst>
              <a:ext uri="{FF2B5EF4-FFF2-40B4-BE49-F238E27FC236}">
                <a16:creationId xmlns:a16="http://schemas.microsoft.com/office/drawing/2014/main" id="{0CC1EFDF-1789-42AE-9848-178912C57FC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831458" y="8601639"/>
            <a:ext cx="2476499" cy="1682678"/>
          </a:xfrm>
          <a:prstGeom prst="rect">
            <a:avLst/>
          </a:prstGeom>
        </p:spPr>
      </p:pic>
      <p:pic>
        <p:nvPicPr>
          <p:cNvPr id="43" name="图片 12">
            <a:extLst>
              <a:ext uri="{FF2B5EF4-FFF2-40B4-BE49-F238E27FC236}">
                <a16:creationId xmlns:a16="http://schemas.microsoft.com/office/drawing/2014/main" id="{1C052BD3-2190-4369-AAA1-F6A84826F22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856" y="4009620"/>
            <a:ext cx="5184775"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图片 12">
            <a:extLst>
              <a:ext uri="{FF2B5EF4-FFF2-40B4-BE49-F238E27FC236}">
                <a16:creationId xmlns:a16="http://schemas.microsoft.com/office/drawing/2014/main" id="{AD594EA9-3F94-4544-8CB1-33ADAC50300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3566188" y="4467628"/>
            <a:ext cx="5184775"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78;p3">
            <a:extLst>
              <a:ext uri="{FF2B5EF4-FFF2-40B4-BE49-F238E27FC236}">
                <a16:creationId xmlns:a16="http://schemas.microsoft.com/office/drawing/2014/main" id="{6154E5F4-ACE4-45CA-B309-DCA81F738D40}"/>
              </a:ext>
            </a:extLst>
          </p:cNvPr>
          <p:cNvPicPr preferRelativeResize="0"/>
          <p:nvPr/>
        </p:nvPicPr>
        <p:blipFill rotWithShape="1">
          <a:blip r:embed="rId14">
            <a:alphaModFix/>
          </a:blip>
          <a:srcRect/>
          <a:stretch/>
        </p:blipFill>
        <p:spPr>
          <a:xfrm>
            <a:off x="6859175" y="5772358"/>
            <a:ext cx="5831412" cy="4363422"/>
          </a:xfrm>
          <a:prstGeom prst="rect">
            <a:avLst/>
          </a:prstGeom>
          <a:noFill/>
          <a:ln>
            <a:noFill/>
          </a:ln>
        </p:spPr>
      </p:pic>
      <p:pic>
        <p:nvPicPr>
          <p:cNvPr id="48" name="Google Shape;374;p14">
            <a:extLst>
              <a:ext uri="{FF2B5EF4-FFF2-40B4-BE49-F238E27FC236}">
                <a16:creationId xmlns:a16="http://schemas.microsoft.com/office/drawing/2014/main" id="{5C30E3F7-FAD3-44B1-8266-FD5BDDB077A5}"/>
              </a:ext>
            </a:extLst>
          </p:cNvPr>
          <p:cNvPicPr preferRelativeResize="0"/>
          <p:nvPr/>
        </p:nvPicPr>
        <p:blipFill rotWithShape="1">
          <a:blip r:embed="rId15">
            <a:alphaModFix/>
          </a:blip>
          <a:srcRect/>
          <a:stretch/>
        </p:blipFill>
        <p:spPr>
          <a:xfrm>
            <a:off x="12501785" y="152722"/>
            <a:ext cx="1388595" cy="8198345"/>
          </a:xfrm>
          <a:prstGeom prst="rect">
            <a:avLst/>
          </a:prstGeom>
          <a:noFill/>
          <a:ln>
            <a:noFill/>
          </a:ln>
        </p:spPr>
      </p:pic>
      <p:pic>
        <p:nvPicPr>
          <p:cNvPr id="49" name="Google Shape;375;p14">
            <a:extLst>
              <a:ext uri="{FF2B5EF4-FFF2-40B4-BE49-F238E27FC236}">
                <a16:creationId xmlns:a16="http://schemas.microsoft.com/office/drawing/2014/main" id="{B0C35066-6562-4251-A16A-64E24AF51671}"/>
              </a:ext>
            </a:extLst>
          </p:cNvPr>
          <p:cNvPicPr preferRelativeResize="0"/>
          <p:nvPr/>
        </p:nvPicPr>
        <p:blipFill rotWithShape="1">
          <a:blip r:embed="rId15">
            <a:alphaModFix/>
          </a:blip>
          <a:srcRect/>
          <a:stretch/>
        </p:blipFill>
        <p:spPr>
          <a:xfrm>
            <a:off x="11831986" y="3080447"/>
            <a:ext cx="911885" cy="5383822"/>
          </a:xfrm>
          <a:prstGeom prst="rect">
            <a:avLst/>
          </a:prstGeom>
          <a:noFill/>
          <a:ln>
            <a:noFill/>
          </a:ln>
        </p:spPr>
      </p:pic>
      <p:pic>
        <p:nvPicPr>
          <p:cNvPr id="50" name="Google Shape;377;p14">
            <a:extLst>
              <a:ext uri="{FF2B5EF4-FFF2-40B4-BE49-F238E27FC236}">
                <a16:creationId xmlns:a16="http://schemas.microsoft.com/office/drawing/2014/main" id="{8EFDAE72-FD46-4964-BCE6-6323FBDF8087}"/>
              </a:ext>
            </a:extLst>
          </p:cNvPr>
          <p:cNvPicPr preferRelativeResize="0"/>
          <p:nvPr/>
        </p:nvPicPr>
        <p:blipFill rotWithShape="1">
          <a:blip r:embed="rId15">
            <a:alphaModFix/>
          </a:blip>
          <a:srcRect/>
          <a:stretch/>
        </p:blipFill>
        <p:spPr>
          <a:xfrm>
            <a:off x="4514976" y="978972"/>
            <a:ext cx="1042926" cy="6157494"/>
          </a:xfrm>
          <a:prstGeom prst="rect">
            <a:avLst/>
          </a:prstGeom>
          <a:noFill/>
          <a:ln>
            <a:noFill/>
          </a:ln>
        </p:spPr>
      </p:pic>
    </p:spTree>
    <p:extLst>
      <p:ext uri="{BB962C8B-B14F-4D97-AF65-F5344CB8AC3E}">
        <p14:creationId xmlns:p14="http://schemas.microsoft.com/office/powerpoint/2010/main" val="1891485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75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6"/>
        <p:cNvGrpSpPr/>
        <p:nvPr/>
      </p:nvGrpSpPr>
      <p:grpSpPr>
        <a:xfrm>
          <a:off x="0" y="0"/>
          <a:ext cx="0" cy="0"/>
          <a:chOff x="0" y="0"/>
          <a:chExt cx="0" cy="0"/>
        </a:xfrm>
      </p:grpSpPr>
      <p:pic>
        <p:nvPicPr>
          <p:cNvPr id="18" name="图片 1">
            <a:extLst>
              <a:ext uri="{FF2B5EF4-FFF2-40B4-BE49-F238E27FC236}">
                <a16:creationId xmlns:a16="http://schemas.microsoft.com/office/drawing/2014/main" id="{46F94650-36DE-4D25-9CC7-4AFF3E5AE9C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003"/>
          <a:stretch/>
        </p:blipFill>
        <p:spPr>
          <a:xfrm>
            <a:off x="-14858" y="427187"/>
            <a:ext cx="18386419" cy="9845813"/>
          </a:xfrm>
          <a:prstGeom prst="rect">
            <a:avLst/>
          </a:prstGeom>
        </p:spPr>
      </p:pic>
      <p:pic>
        <p:nvPicPr>
          <p:cNvPr id="23" name="图片 2">
            <a:extLst>
              <a:ext uri="{FF2B5EF4-FFF2-40B4-BE49-F238E27FC236}">
                <a16:creationId xmlns:a16="http://schemas.microsoft.com/office/drawing/2014/main" id="{0E1500A3-87D8-4E71-BF66-6D95B6D478F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66450" y="5973376"/>
            <a:ext cx="2369186" cy="2749508"/>
          </a:xfrm>
          <a:prstGeom prst="rect">
            <a:avLst/>
          </a:prstGeom>
        </p:spPr>
      </p:pic>
      <p:pic>
        <p:nvPicPr>
          <p:cNvPr id="77" name="Google Shape;77;p3"/>
          <p:cNvPicPr preferRelativeResize="0"/>
          <p:nvPr/>
        </p:nvPicPr>
        <p:blipFill rotWithShape="1">
          <a:blip r:embed="rId6">
            <a:alphaModFix amt="50000"/>
          </a:blip>
          <a:srcRect/>
          <a:stretch/>
        </p:blipFill>
        <p:spPr>
          <a:xfrm>
            <a:off x="489795" y="-315485"/>
            <a:ext cx="10440805" cy="9038369"/>
          </a:xfrm>
          <a:prstGeom prst="rect">
            <a:avLst/>
          </a:prstGeom>
          <a:noFill/>
          <a:ln>
            <a:noFill/>
          </a:ln>
        </p:spPr>
      </p:pic>
      <p:pic>
        <p:nvPicPr>
          <p:cNvPr id="78" name="Google Shape;78;p3"/>
          <p:cNvPicPr preferRelativeResize="0"/>
          <p:nvPr/>
        </p:nvPicPr>
        <p:blipFill rotWithShape="1">
          <a:blip r:embed="rId7">
            <a:alphaModFix/>
          </a:blip>
          <a:srcRect/>
          <a:stretch/>
        </p:blipFill>
        <p:spPr>
          <a:xfrm>
            <a:off x="2329972" y="1695610"/>
            <a:ext cx="7026411" cy="5336212"/>
          </a:xfrm>
          <a:prstGeom prst="rect">
            <a:avLst/>
          </a:prstGeom>
          <a:noFill/>
          <a:ln>
            <a:noFill/>
          </a:ln>
        </p:spPr>
      </p:pic>
      <p:pic>
        <p:nvPicPr>
          <p:cNvPr id="79" name="Google Shape;79;p3"/>
          <p:cNvPicPr preferRelativeResize="0"/>
          <p:nvPr/>
        </p:nvPicPr>
        <p:blipFill rotWithShape="1">
          <a:blip r:embed="rId8">
            <a:alphaModFix/>
            <a:extLst>
              <a:ext uri="{BEBA8EAE-BF5A-486C-A8C5-ECC9F3942E4B}">
                <a14:imgProps xmlns:a14="http://schemas.microsoft.com/office/drawing/2010/main">
                  <a14:imgLayer r:embed="rId9">
                    <a14:imgEffect>
                      <a14:saturation sat="300000"/>
                    </a14:imgEffect>
                  </a14:imgLayer>
                </a14:imgProps>
              </a:ext>
            </a:extLst>
          </a:blip>
          <a:srcRect/>
          <a:stretch/>
        </p:blipFill>
        <p:spPr>
          <a:xfrm>
            <a:off x="11283186" y="1174245"/>
            <a:ext cx="3747529" cy="1515407"/>
          </a:xfrm>
          <a:prstGeom prst="rect">
            <a:avLst/>
          </a:prstGeom>
          <a:noFill/>
          <a:ln>
            <a:noFill/>
          </a:ln>
        </p:spPr>
      </p:pic>
      <p:sp>
        <p:nvSpPr>
          <p:cNvPr id="80" name="Google Shape;80;p3"/>
          <p:cNvSpPr txBox="1"/>
          <p:nvPr/>
        </p:nvSpPr>
        <p:spPr>
          <a:xfrm>
            <a:off x="11592648" y="1183941"/>
            <a:ext cx="3128603"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6600" b="1" dirty="0">
                <a:solidFill>
                  <a:srgbClr val="AD2545"/>
                </a:solidFill>
                <a:effectLst>
                  <a:reflection blurRad="6350" stA="55000" endA="300" endPos="45500" dir="5400000" sy="-100000" algn="bl" rotWithShape="0"/>
                </a:effectLst>
                <a:latin typeface="SVN-Adam Gorry" panose="02040603050506020204" pitchFamily="18" charset="0"/>
                <a:ea typeface="Montserrat"/>
                <a:cs typeface="Montserrat"/>
                <a:sym typeface="Montserrat"/>
              </a:rPr>
              <a:t>PHẦN 1</a:t>
            </a:r>
            <a:endParaRPr sz="6600" dirty="0">
              <a:solidFill>
                <a:srgbClr val="AD2545"/>
              </a:solidFill>
              <a:effectLst>
                <a:reflection blurRad="6350" stA="55000" endA="300" endPos="45500" dir="5400000" sy="-100000" algn="bl" rotWithShape="0"/>
              </a:effectLst>
              <a:latin typeface="SVN-Adam Gorry" panose="02040603050506020204" pitchFamily="18" charset="0"/>
            </a:endParaRPr>
          </a:p>
        </p:txBody>
      </p:sp>
      <p:sp>
        <p:nvSpPr>
          <p:cNvPr id="82" name="Google Shape;82;p3"/>
          <p:cNvSpPr txBox="1"/>
          <p:nvPr/>
        </p:nvSpPr>
        <p:spPr>
          <a:xfrm>
            <a:off x="10180663" y="2689652"/>
            <a:ext cx="6470117" cy="1292662"/>
          </a:xfrm>
          <a:prstGeom prst="rect">
            <a:avLst/>
          </a:prstGeom>
          <a:noFill/>
          <a:ln>
            <a:noFill/>
          </a:ln>
        </p:spPr>
        <p:txBody>
          <a:bodyPr spcFirstLastPara="1" wrap="square" lIns="0" tIns="0" rIns="0" bIns="0" anchor="t" anchorCtr="0">
            <a:spAutoFit/>
            <a:scene3d>
              <a:camera prst="orthographicFront"/>
              <a:lightRig rig="threePt" dir="t"/>
            </a:scene3d>
            <a:sp3d extrusionH="57150">
              <a:bevelT w="57150" h="38100" prst="artDeco"/>
            </a:sp3d>
          </a:bodyPr>
          <a:lstStyle/>
          <a:p>
            <a:pPr marL="0" marR="0" lvl="0" indent="0" algn="ctr" rtl="0">
              <a:lnSpc>
                <a:spcPct val="105004"/>
              </a:lnSpc>
              <a:spcBef>
                <a:spcPts val="0"/>
              </a:spcBef>
              <a:spcAft>
                <a:spcPts val="0"/>
              </a:spcAft>
              <a:buNone/>
            </a:pPr>
            <a:r>
              <a:rPr lang="en-US" sz="8000" b="1" dirty="0" err="1">
                <a:solidFill>
                  <a:srgbClr val="C04E32"/>
                </a:solidFill>
                <a:effectLst>
                  <a:glow rad="63500">
                    <a:schemeClr val="accent4">
                      <a:satMod val="175000"/>
                      <a:alpha val="40000"/>
                    </a:schemeClr>
                  </a:glow>
                </a:effectLst>
                <a:latin typeface="SVN-Vanilla Daisy Pro" panose="00000500000000000000" pitchFamily="2" charset="0"/>
                <a:ea typeface="Sacramento"/>
                <a:cs typeface="Sacramento"/>
                <a:sym typeface="Sacramento"/>
              </a:rPr>
              <a:t>Khởi</a:t>
            </a:r>
            <a:r>
              <a:rPr lang="en-US" sz="8000" b="1" dirty="0">
                <a:solidFill>
                  <a:srgbClr val="C04E32"/>
                </a:solidFill>
                <a:effectLst>
                  <a:glow rad="63500">
                    <a:schemeClr val="accent4">
                      <a:satMod val="175000"/>
                      <a:alpha val="40000"/>
                    </a:schemeClr>
                  </a:glow>
                </a:effectLst>
                <a:latin typeface="SVN-Vanilla Daisy Pro" panose="00000500000000000000" pitchFamily="2" charset="0"/>
                <a:ea typeface="Sacramento"/>
                <a:cs typeface="Sacramento"/>
                <a:sym typeface="Sacramento"/>
              </a:rPr>
              <a:t> </a:t>
            </a:r>
            <a:r>
              <a:rPr lang="en-US" sz="8000" b="1" dirty="0" err="1">
                <a:solidFill>
                  <a:srgbClr val="C04E32"/>
                </a:solidFill>
                <a:effectLst>
                  <a:glow rad="63500">
                    <a:schemeClr val="accent4">
                      <a:satMod val="175000"/>
                      <a:alpha val="40000"/>
                    </a:schemeClr>
                  </a:glow>
                </a:effectLst>
                <a:latin typeface="SVN-Vanilla Daisy Pro" panose="00000500000000000000" pitchFamily="2" charset="0"/>
                <a:ea typeface="Sacramento"/>
                <a:cs typeface="Sacramento"/>
                <a:sym typeface="Sacramento"/>
              </a:rPr>
              <a:t>động</a:t>
            </a:r>
            <a:endParaRPr sz="8000" b="1" dirty="0">
              <a:effectLst>
                <a:glow rad="63500">
                  <a:schemeClr val="accent4">
                    <a:satMod val="175000"/>
                    <a:alpha val="40000"/>
                  </a:schemeClr>
                </a:glow>
              </a:effectLst>
              <a:latin typeface="SVN-Vanilla Daisy Pro" panose="00000500000000000000" pitchFamily="2" charset="0"/>
            </a:endParaRPr>
          </a:p>
        </p:txBody>
      </p:sp>
      <p:pic>
        <p:nvPicPr>
          <p:cNvPr id="9" name="Google Shape;57;p2">
            <a:extLst>
              <a:ext uri="{FF2B5EF4-FFF2-40B4-BE49-F238E27FC236}">
                <a16:creationId xmlns:a16="http://schemas.microsoft.com/office/drawing/2014/main" id="{F90F11DB-0432-4BA0-9C8D-20E5813B84BD}"/>
              </a:ext>
            </a:extLst>
          </p:cNvPr>
          <p:cNvPicPr preferRelativeResize="0"/>
          <p:nvPr/>
        </p:nvPicPr>
        <p:blipFill rotWithShape="1">
          <a:blip r:embed="rId10">
            <a:alphaModFix/>
          </a:blip>
          <a:srcRect/>
          <a:stretch/>
        </p:blipFill>
        <p:spPr>
          <a:xfrm>
            <a:off x="16558948" y="671029"/>
            <a:ext cx="1510711" cy="7335856"/>
          </a:xfrm>
          <a:prstGeom prst="rect">
            <a:avLst/>
          </a:prstGeom>
          <a:noFill/>
          <a:ln>
            <a:noFill/>
          </a:ln>
        </p:spPr>
      </p:pic>
      <p:pic>
        <p:nvPicPr>
          <p:cNvPr id="10" name="Google Shape;58;p2">
            <a:extLst>
              <a:ext uri="{FF2B5EF4-FFF2-40B4-BE49-F238E27FC236}">
                <a16:creationId xmlns:a16="http://schemas.microsoft.com/office/drawing/2014/main" id="{4F1C387F-860A-46EA-BEBC-EC8BFFA0C727}"/>
              </a:ext>
            </a:extLst>
          </p:cNvPr>
          <p:cNvPicPr preferRelativeResize="0"/>
          <p:nvPr/>
        </p:nvPicPr>
        <p:blipFill rotWithShape="1">
          <a:blip r:embed="rId10">
            <a:alphaModFix/>
          </a:blip>
          <a:srcRect/>
          <a:stretch/>
        </p:blipFill>
        <p:spPr>
          <a:xfrm>
            <a:off x="14774847" y="4622664"/>
            <a:ext cx="1244720" cy="5922915"/>
          </a:xfrm>
          <a:prstGeom prst="rect">
            <a:avLst/>
          </a:prstGeom>
          <a:noFill/>
          <a:ln>
            <a:noFill/>
          </a:ln>
        </p:spPr>
      </p:pic>
      <p:pic>
        <p:nvPicPr>
          <p:cNvPr id="11" name="Google Shape;59;p2">
            <a:extLst>
              <a:ext uri="{FF2B5EF4-FFF2-40B4-BE49-F238E27FC236}">
                <a16:creationId xmlns:a16="http://schemas.microsoft.com/office/drawing/2014/main" id="{4CA9D90C-3035-4B18-9EC5-8FF033A29EEB}"/>
              </a:ext>
            </a:extLst>
          </p:cNvPr>
          <p:cNvPicPr preferRelativeResize="0"/>
          <p:nvPr/>
        </p:nvPicPr>
        <p:blipFill rotWithShape="1">
          <a:blip r:embed="rId10">
            <a:alphaModFix/>
          </a:blip>
          <a:srcRect/>
          <a:stretch/>
        </p:blipFill>
        <p:spPr>
          <a:xfrm>
            <a:off x="15821225" y="3522426"/>
            <a:ext cx="1388595" cy="5647648"/>
          </a:xfrm>
          <a:prstGeom prst="rect">
            <a:avLst/>
          </a:prstGeom>
          <a:noFill/>
          <a:ln>
            <a:noFill/>
          </a:ln>
        </p:spPr>
      </p:pic>
      <p:pic>
        <p:nvPicPr>
          <p:cNvPr id="3" name="Picture 2" descr="A picture containing text, vector graphics&#10;&#10;Description automatically generated">
            <a:extLst>
              <a:ext uri="{FF2B5EF4-FFF2-40B4-BE49-F238E27FC236}">
                <a16:creationId xmlns:a16="http://schemas.microsoft.com/office/drawing/2014/main" id="{B4120ACD-1133-4F4A-B030-42289192F8B6}"/>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4796" b="95102" l="10000" r="90000">
                        <a14:foregroundMark x1="49333" y1="5612" x2="49333" y2="5612"/>
                        <a14:foregroundMark x1="49000" y1="5102" x2="49000" y2="5102"/>
                        <a14:foregroundMark x1="47889" y1="4796" x2="55000" y2="9898"/>
                        <a14:foregroundMark x1="54889" y1="7551" x2="60000" y2="11224"/>
                        <a14:foregroundMark x1="49333" y1="37653" x2="48111" y2="70102"/>
                        <a14:foregroundMark x1="54889" y1="39388" x2="60333" y2="67347"/>
                        <a14:foregroundMark x1="44556" y1="49184" x2="44556" y2="68469"/>
                        <a14:foregroundMark x1="44778" y1="33469" x2="44778" y2="33469"/>
                        <a14:foregroundMark x1="45000" y1="33163" x2="46556" y2="37755"/>
                        <a14:foregroundMark x1="42889" y1="38061" x2="45444" y2="37347"/>
                        <a14:foregroundMark x1="57222" y1="38878" x2="57222" y2="39592"/>
                        <a14:foregroundMark x1="53667" y1="93469" x2="53667" y2="93469"/>
                        <a14:foregroundMark x1="44222" y1="43571" x2="35111" y2="61837"/>
                        <a14:foregroundMark x1="23778" y1="58265" x2="37667" y2="63776"/>
                        <a14:foregroundMark x1="39000" y1="63776" x2="51000" y2="68673"/>
                        <a14:foregroundMark x1="51000" y1="68673" x2="51000" y2="68673"/>
                        <a14:foregroundMark x1="53111" y1="45612" x2="55000" y2="71020"/>
                        <a14:foregroundMark x1="53444" y1="95102" x2="53444" y2="95102"/>
                        <a14:foregroundMark x1="12222" y1="79898" x2="12222" y2="79898"/>
                      </a14:backgroundRemoval>
                    </a14:imgEffect>
                    <a14:imgEffect>
                      <a14:saturation sat="200000"/>
                    </a14:imgEffect>
                  </a14:imgLayer>
                </a14:imgProps>
              </a:ext>
            </a:extLst>
          </a:blip>
          <a:stretch>
            <a:fillRect/>
          </a:stretch>
        </p:blipFill>
        <p:spPr>
          <a:xfrm>
            <a:off x="208659" y="5240853"/>
            <a:ext cx="3964095" cy="4316459"/>
          </a:xfrm>
          <a:prstGeom prst="rect">
            <a:avLst/>
          </a:prstGeom>
        </p:spPr>
      </p:pic>
      <p:pic>
        <p:nvPicPr>
          <p:cNvPr id="5" name="Picture 4" descr="A picture containing vector graphics&#10;&#10;Description automatically generated">
            <a:extLst>
              <a:ext uri="{FF2B5EF4-FFF2-40B4-BE49-F238E27FC236}">
                <a16:creationId xmlns:a16="http://schemas.microsoft.com/office/drawing/2014/main" id="{98E78C40-5218-42E7-BBB4-E7B10AA16788}"/>
              </a:ext>
            </a:extLst>
          </p:cNvPr>
          <p:cNvPicPr>
            <a:picLocks noChangeAspect="1"/>
          </p:cNvPicPr>
          <p:nvPr/>
        </p:nvPicPr>
        <p:blipFill>
          <a:blip r:embed="rId13">
            <a:extLst>
              <a:ext uri="{BEBA8EAE-BF5A-486C-A8C5-ECC9F3942E4B}">
                <a14:imgProps xmlns:a14="http://schemas.microsoft.com/office/drawing/2010/main">
                  <a14:imgLayer r:embed="rId14">
                    <a14:imgEffect>
                      <a14:saturation sat="200000"/>
                    </a14:imgEffect>
                  </a14:imgLayer>
                </a14:imgProps>
              </a:ext>
            </a:extLst>
          </a:blip>
          <a:stretch>
            <a:fillRect/>
          </a:stretch>
        </p:blipFill>
        <p:spPr>
          <a:xfrm>
            <a:off x="3984174" y="7016193"/>
            <a:ext cx="2127818" cy="2968306"/>
          </a:xfrm>
          <a:prstGeom prst="rect">
            <a:avLst/>
          </a:prstGeom>
        </p:spPr>
      </p:pic>
      <p:pic>
        <p:nvPicPr>
          <p:cNvPr id="7" name="Picture 6" descr="A picture containing clipart&#10;&#10;Description automatically generated">
            <a:extLst>
              <a:ext uri="{FF2B5EF4-FFF2-40B4-BE49-F238E27FC236}">
                <a16:creationId xmlns:a16="http://schemas.microsoft.com/office/drawing/2014/main" id="{9BAB593F-0CB9-49BB-A682-C07058A5E4BF}"/>
              </a:ext>
            </a:extLst>
          </p:cNvPr>
          <p:cNvPicPr>
            <a:picLocks noChangeAspect="1"/>
          </p:cNvPicPr>
          <p:nvPr/>
        </p:nvPicPr>
        <p:blipFill>
          <a:blip r:embed="rId15"/>
          <a:stretch>
            <a:fillRect/>
          </a:stretch>
        </p:blipFill>
        <p:spPr>
          <a:xfrm flipH="1">
            <a:off x="6439977" y="5895167"/>
            <a:ext cx="2048713" cy="3692231"/>
          </a:xfrm>
          <a:prstGeom prst="rect">
            <a:avLst/>
          </a:prstGeom>
        </p:spPr>
      </p:pic>
      <p:pic>
        <p:nvPicPr>
          <p:cNvPr id="19" name="图片 11">
            <a:extLst>
              <a:ext uri="{FF2B5EF4-FFF2-40B4-BE49-F238E27FC236}">
                <a16:creationId xmlns:a16="http://schemas.microsoft.com/office/drawing/2014/main" id="{60DBCCCD-0BA1-43FE-9753-020F9EB87DF7}"/>
              </a:ext>
            </a:extLst>
          </p:cNvPr>
          <p:cNvPicPr>
            <a:picLocks noChangeAspect="1"/>
          </p:cNvPicPr>
          <p:nvPr/>
        </p:nvPicPr>
        <p:blipFill>
          <a:blip r:embed="rId16"/>
          <a:stretch>
            <a:fillRect/>
          </a:stretch>
        </p:blipFill>
        <p:spPr>
          <a:xfrm>
            <a:off x="-14858" y="0"/>
            <a:ext cx="8315665" cy="4090771"/>
          </a:xfrm>
          <a:prstGeom prst="rect">
            <a:avLst/>
          </a:prstGeom>
        </p:spPr>
      </p:pic>
      <p:pic>
        <p:nvPicPr>
          <p:cNvPr id="22" name="图片 1">
            <a:extLst>
              <a:ext uri="{FF2B5EF4-FFF2-40B4-BE49-F238E27FC236}">
                <a16:creationId xmlns:a16="http://schemas.microsoft.com/office/drawing/2014/main" id="{7334613C-0F25-4CFB-81FE-FBC4625F3C14}"/>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3965429" y="8115750"/>
            <a:ext cx="5370701" cy="2512014"/>
          </a:xfrm>
          <a:prstGeom prst="rect">
            <a:avLst/>
          </a:prstGeom>
        </p:spPr>
      </p:pic>
      <p:pic>
        <p:nvPicPr>
          <p:cNvPr id="24" name="图片 25">
            <a:extLst>
              <a:ext uri="{FF2B5EF4-FFF2-40B4-BE49-F238E27FC236}">
                <a16:creationId xmlns:a16="http://schemas.microsoft.com/office/drawing/2014/main" id="{DDA307F7-DAD8-428D-B677-140D8C93818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6312881">
            <a:off x="15489952" y="6446224"/>
            <a:ext cx="2523846" cy="2928996"/>
          </a:xfrm>
          <a:prstGeom prst="rect">
            <a:avLst/>
          </a:prstGeom>
        </p:spPr>
      </p:pic>
      <p:sp>
        <p:nvSpPr>
          <p:cNvPr id="21" name="TextBox 20">
            <a:extLst>
              <a:ext uri="{FF2B5EF4-FFF2-40B4-BE49-F238E27FC236}">
                <a16:creationId xmlns:a16="http://schemas.microsoft.com/office/drawing/2014/main" id="{6E8B4EAE-6571-4E4B-ACBE-3A3C3F5D5E51}"/>
              </a:ext>
            </a:extLst>
          </p:cNvPr>
          <p:cNvSpPr txBox="1"/>
          <p:nvPr/>
        </p:nvSpPr>
        <p:spPr>
          <a:xfrm>
            <a:off x="8418739" y="6699165"/>
            <a:ext cx="9194800" cy="1198854"/>
          </a:xfrm>
          <a:prstGeom prst="rect">
            <a:avLst/>
          </a:prstGeom>
          <a:noFill/>
        </p:spPr>
        <p:txBody>
          <a:bodyPr wrap="square">
            <a:spAutoFit/>
            <a:scene3d>
              <a:camera prst="orthographicFront"/>
              <a:lightRig rig="threePt" dir="t"/>
            </a:scene3d>
            <a:sp3d extrusionH="57150">
              <a:bevelT w="57150" h="38100" prst="artDeco"/>
            </a:sp3d>
          </a:bodyPr>
          <a:lstStyle/>
          <a:p>
            <a:pPr marL="0" marR="0" lvl="0" indent="0" algn="ctr" rtl="0">
              <a:lnSpc>
                <a:spcPct val="104799"/>
              </a:lnSpc>
              <a:spcBef>
                <a:spcPts val="0"/>
              </a:spcBef>
              <a:spcAft>
                <a:spcPts val="0"/>
              </a:spcAft>
              <a:buNone/>
            </a:pPr>
            <a:r>
              <a:rPr lang="en-US" sz="7200" b="1" dirty="0" err="1">
                <a:solidFill>
                  <a:srgbClr val="0070C0"/>
                </a:solidFill>
                <a:effectLst>
                  <a:glow rad="63500">
                    <a:schemeClr val="accent6">
                      <a:satMod val="175000"/>
                      <a:alpha val="40000"/>
                    </a:schemeClr>
                  </a:glow>
                  <a:reflection blurRad="6350" stA="55000" endA="50" endPos="85000" dist="60007" dir="5400000" sy="-100000" algn="bl" rotWithShape="0"/>
                </a:effectLst>
                <a:latin typeface="UVF HarringTon" panose="04040505050A02020702" pitchFamily="82" charset="0"/>
                <a:sym typeface="Sacramento"/>
              </a:rPr>
              <a:t>Chuyện</a:t>
            </a:r>
            <a:r>
              <a:rPr lang="en-US" sz="7200" b="1" dirty="0">
                <a:solidFill>
                  <a:srgbClr val="0070C0"/>
                </a:solidFill>
                <a:effectLst>
                  <a:glow rad="63500">
                    <a:schemeClr val="accent6">
                      <a:satMod val="175000"/>
                      <a:alpha val="40000"/>
                    </a:schemeClr>
                  </a:glow>
                  <a:reflection blurRad="6350" stA="55000" endA="50" endPos="85000" dist="60007" dir="5400000" sy="-100000" algn="bl" rotWithShape="0"/>
                </a:effectLst>
                <a:latin typeface="UVF HarringTon" panose="04040505050A02020702" pitchFamily="82" charset="0"/>
                <a:sym typeface="Sacramento"/>
              </a:rPr>
              <a:t> </a:t>
            </a:r>
            <a:r>
              <a:rPr lang="en-US" sz="7200" b="1" dirty="0" err="1">
                <a:solidFill>
                  <a:srgbClr val="0070C0"/>
                </a:solidFill>
                <a:effectLst>
                  <a:glow rad="63500">
                    <a:schemeClr val="accent6">
                      <a:satMod val="175000"/>
                      <a:alpha val="40000"/>
                    </a:schemeClr>
                  </a:glow>
                  <a:reflection blurRad="6350" stA="55000" endA="50" endPos="85000" dist="60007" dir="5400000" sy="-100000" algn="bl" rotWithShape="0"/>
                </a:effectLst>
                <a:latin typeface="UVF HarringTon" panose="04040505050A02020702" pitchFamily="82" charset="0"/>
                <a:sym typeface="Sacramento"/>
              </a:rPr>
              <a:t>nàng</a:t>
            </a:r>
            <a:r>
              <a:rPr lang="en-US" sz="7200" b="1" dirty="0">
                <a:solidFill>
                  <a:srgbClr val="0070C0"/>
                </a:solidFill>
                <a:effectLst>
                  <a:glow rad="63500">
                    <a:schemeClr val="accent6">
                      <a:satMod val="175000"/>
                      <a:alpha val="40000"/>
                    </a:schemeClr>
                  </a:glow>
                  <a:reflection blurRad="6350" stA="55000" endA="50" endPos="85000" dist="60007" dir="5400000" sy="-100000" algn="bl" rotWithShape="0"/>
                </a:effectLst>
                <a:latin typeface="UVF HarringTon" panose="04040505050A02020702" pitchFamily="82" charset="0"/>
                <a:sym typeface="Sacramento"/>
              </a:rPr>
              <a:t> </a:t>
            </a:r>
            <a:r>
              <a:rPr lang="en-US" sz="7200" b="1" dirty="0" err="1">
                <a:solidFill>
                  <a:srgbClr val="0070C0"/>
                </a:solidFill>
                <a:effectLst>
                  <a:glow rad="63500">
                    <a:schemeClr val="accent6">
                      <a:satMod val="175000"/>
                      <a:alpha val="40000"/>
                    </a:schemeClr>
                  </a:glow>
                  <a:reflection blurRad="6350" stA="55000" endA="50" endPos="85000" dist="60007" dir="5400000" sy="-100000" algn="bl" rotWithShape="0"/>
                </a:effectLst>
                <a:latin typeface="UVF HarringTon" panose="04040505050A02020702" pitchFamily="82" charset="0"/>
                <a:sym typeface="Sacramento"/>
              </a:rPr>
              <a:t>Lọ</a:t>
            </a:r>
            <a:r>
              <a:rPr lang="en-US" sz="7200" b="1" dirty="0">
                <a:solidFill>
                  <a:srgbClr val="0070C0"/>
                </a:solidFill>
                <a:effectLst>
                  <a:glow rad="63500">
                    <a:schemeClr val="accent6">
                      <a:satMod val="175000"/>
                      <a:alpha val="40000"/>
                    </a:schemeClr>
                  </a:glow>
                  <a:reflection blurRad="6350" stA="55000" endA="50" endPos="85000" dist="60007" dir="5400000" sy="-100000" algn="bl" rotWithShape="0"/>
                </a:effectLst>
                <a:latin typeface="UVF HarringTon" panose="04040505050A02020702" pitchFamily="82" charset="0"/>
                <a:sym typeface="Sacramento"/>
              </a:rPr>
              <a:t> </a:t>
            </a:r>
            <a:r>
              <a:rPr lang="en-US" sz="7200" b="1" dirty="0" err="1">
                <a:solidFill>
                  <a:srgbClr val="0070C0"/>
                </a:solidFill>
                <a:effectLst>
                  <a:glow rad="63500">
                    <a:schemeClr val="accent6">
                      <a:satMod val="175000"/>
                      <a:alpha val="40000"/>
                    </a:schemeClr>
                  </a:glow>
                  <a:reflection blurRad="6350" stA="55000" endA="50" endPos="85000" dist="60007" dir="5400000" sy="-100000" algn="bl" rotWithShape="0"/>
                </a:effectLst>
                <a:latin typeface="UVF HarringTon" panose="04040505050A02020702" pitchFamily="82" charset="0"/>
                <a:sym typeface="Sacramento"/>
              </a:rPr>
              <a:t>Lem</a:t>
            </a:r>
            <a:endParaRPr lang="en-US" sz="7200" b="1" dirty="0">
              <a:solidFill>
                <a:srgbClr val="0070C0"/>
              </a:solidFill>
              <a:effectLst>
                <a:glow rad="63500">
                  <a:schemeClr val="accent6">
                    <a:satMod val="175000"/>
                    <a:alpha val="40000"/>
                  </a:schemeClr>
                </a:glow>
                <a:reflection blurRad="6350" stA="55000" endA="50" endPos="85000" dist="60007" dir="5400000" sy="-100000" algn="bl" rotWithShape="0"/>
              </a:effectLst>
              <a:latin typeface="UVF HarringTon" panose="04040505050A02020702" pitchFamily="82" charset="0"/>
            </a:endParaRPr>
          </a:p>
        </p:txBody>
      </p:sp>
      <p:pic>
        <p:nvPicPr>
          <p:cNvPr id="25" name="Picture 24">
            <a:extLst>
              <a:ext uri="{FF2B5EF4-FFF2-40B4-BE49-F238E27FC236}">
                <a16:creationId xmlns:a16="http://schemas.microsoft.com/office/drawing/2014/main" id="{957D642E-2BA7-4D69-890C-BE317E6486DF}"/>
              </a:ext>
            </a:extLst>
          </p:cNvPr>
          <p:cNvPicPr>
            <a:picLocks noChangeAspect="1"/>
          </p:cNvPicPr>
          <p:nvPr/>
        </p:nvPicPr>
        <p:blipFill>
          <a:blip r:embed="rId18"/>
          <a:stretch>
            <a:fillRect/>
          </a:stretch>
        </p:blipFill>
        <p:spPr>
          <a:xfrm>
            <a:off x="3257285" y="-835253"/>
            <a:ext cx="1263915" cy="2149310"/>
          </a:xfrm>
          <a:prstGeom prst="rect">
            <a:avLst/>
          </a:prstGeom>
        </p:spPr>
      </p:pic>
    </p:spTree>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14:presetBounceEnd="60000">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14:bounceEnd="60000">
                                          <p:cBhvr additive="base">
                                            <p:cTn id="7" dur="1000" fill="hold"/>
                                            <p:tgtEl>
                                              <p:spTgt spid="22"/>
                                            </p:tgtEl>
                                            <p:attrNameLst>
                                              <p:attrName>ppt_x</p:attrName>
                                            </p:attrNameLst>
                                          </p:cBhvr>
                                          <p:tavLst>
                                            <p:tav tm="0">
                                              <p:val>
                                                <p:strVal val="1+#ppt_w/2"/>
                                              </p:val>
                                            </p:tav>
                                            <p:tav tm="100000">
                                              <p:val>
                                                <p:strVal val="#ppt_x"/>
                                              </p:val>
                                            </p:tav>
                                          </p:tavLst>
                                        </p:anim>
                                        <p:anim calcmode="lin" valueType="num" p14:bounceEnd="60000">
                                          <p:cBhvr additive="base">
                                            <p:cTn id="8" dur="1000" fill="hold"/>
                                            <p:tgtEl>
                                              <p:spTgt spid="2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4" presetClass="entr" presetSubtype="10"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randombar(horizontal)">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1000" fill="hold"/>
                                            <p:tgtEl>
                                              <p:spTgt spid="22"/>
                                            </p:tgtEl>
                                            <p:attrNameLst>
                                              <p:attrName>ppt_x</p:attrName>
                                            </p:attrNameLst>
                                          </p:cBhvr>
                                          <p:tavLst>
                                            <p:tav tm="0">
                                              <p:val>
                                                <p:strVal val="1+#ppt_w/2"/>
                                              </p:val>
                                            </p:tav>
                                            <p:tav tm="100000">
                                              <p:val>
                                                <p:strVal val="#ppt_x"/>
                                              </p:val>
                                            </p:tav>
                                          </p:tavLst>
                                        </p:anim>
                                        <p:anim calcmode="lin" valueType="num">
                                          <p:cBhvr additive="base">
                                            <p:cTn id="8" dur="1000" fill="hold"/>
                                            <p:tgtEl>
                                              <p:spTgt spid="2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4" presetClass="entr" presetSubtype="10"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randombar(horizontal)">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pic>
        <p:nvPicPr>
          <p:cNvPr id="58" name="图片 1">
            <a:extLst>
              <a:ext uri="{FF2B5EF4-FFF2-40B4-BE49-F238E27FC236}">
                <a16:creationId xmlns:a16="http://schemas.microsoft.com/office/drawing/2014/main" id="{1B3A43CB-E949-41F9-BA25-E4553FD9246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003"/>
          <a:stretch/>
        </p:blipFill>
        <p:spPr>
          <a:xfrm>
            <a:off x="-125712" y="1510109"/>
            <a:ext cx="18539423" cy="8863807"/>
          </a:xfrm>
          <a:prstGeom prst="rect">
            <a:avLst/>
          </a:prstGeom>
        </p:spPr>
      </p:pic>
      <p:pic>
        <p:nvPicPr>
          <p:cNvPr id="60" name="图片 4">
            <a:extLst>
              <a:ext uri="{FF2B5EF4-FFF2-40B4-BE49-F238E27FC236}">
                <a16:creationId xmlns:a16="http://schemas.microsoft.com/office/drawing/2014/main" id="{A4DFBB18-60E2-431E-84DB-8539C8912D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96945" y="-4043"/>
            <a:ext cx="7742478" cy="10430624"/>
          </a:xfrm>
          <a:prstGeom prst="rect">
            <a:avLst/>
          </a:prstGeom>
        </p:spPr>
      </p:pic>
      <p:pic>
        <p:nvPicPr>
          <p:cNvPr id="99" name="Google Shape;99;p4"/>
          <p:cNvPicPr preferRelativeResize="0"/>
          <p:nvPr/>
        </p:nvPicPr>
        <p:blipFill rotWithShape="1">
          <a:blip r:embed="rId6">
            <a:alphaModFix amt="60000"/>
          </a:blip>
          <a:srcRect/>
          <a:stretch/>
        </p:blipFill>
        <p:spPr>
          <a:xfrm>
            <a:off x="3376999" y="4579312"/>
            <a:ext cx="7908177" cy="1237931"/>
          </a:xfrm>
          <a:prstGeom prst="rect">
            <a:avLst/>
          </a:prstGeom>
          <a:noFill/>
          <a:ln>
            <a:noFill/>
          </a:ln>
        </p:spPr>
      </p:pic>
      <p:sp>
        <p:nvSpPr>
          <p:cNvPr id="101" name="Google Shape;101;p4"/>
          <p:cNvSpPr txBox="1"/>
          <p:nvPr/>
        </p:nvSpPr>
        <p:spPr>
          <a:xfrm>
            <a:off x="4076815" y="6489060"/>
            <a:ext cx="8419733" cy="1072634"/>
          </a:xfrm>
          <a:prstGeom prst="roundRect">
            <a:avLst/>
          </a:prstGeom>
          <a:ln>
            <a:prstDash val="sysDash"/>
          </a:ln>
        </p:spPr>
        <p:style>
          <a:lnRef idx="2">
            <a:schemeClr val="accent6"/>
          </a:lnRef>
          <a:fillRef idx="1">
            <a:schemeClr val="lt1"/>
          </a:fillRef>
          <a:effectRef idx="0">
            <a:schemeClr val="accent6"/>
          </a:effectRef>
          <a:fontRef idx="minor">
            <a:schemeClr val="dk1"/>
          </a:fontRef>
        </p:style>
        <p:txBody>
          <a:bodyPr spcFirstLastPara="1" wrap="square" lIns="0" tIns="0" rIns="0" bIns="0" anchor="t" anchorCtr="0">
            <a:spAutoFit/>
          </a:bodyPr>
          <a:lstStyle/>
          <a:p>
            <a:pPr marL="0" marR="0" lvl="0" indent="0" algn="ctr" rtl="0">
              <a:lnSpc>
                <a:spcPct val="105009"/>
              </a:lnSpc>
              <a:spcBef>
                <a:spcPts val="0"/>
              </a:spcBef>
              <a:spcAft>
                <a:spcPts val="0"/>
              </a:spcAft>
              <a:buNone/>
            </a:pPr>
            <a:r>
              <a:rPr lang="en-US" sz="6000" b="1" dirty="0" err="1">
                <a:solidFill>
                  <a:srgbClr val="002060"/>
                </a:solidFill>
                <a:latin typeface="UVF HarringTon" panose="04040505050A02020702" pitchFamily="82" charset="0"/>
                <a:ea typeface="Sacramento"/>
                <a:cs typeface="Sacramento"/>
                <a:sym typeface="Sacramento"/>
              </a:rPr>
              <a:t>Kiểu</a:t>
            </a:r>
            <a:r>
              <a:rPr lang="en-US" sz="6000" b="1" dirty="0">
                <a:solidFill>
                  <a:srgbClr val="002060"/>
                </a:solidFill>
                <a:latin typeface="UVF HarringTon" panose="04040505050A02020702" pitchFamily="82" charset="0"/>
                <a:ea typeface="Sacramento"/>
                <a:cs typeface="Sacramento"/>
                <a:sym typeface="Sacramento"/>
              </a:rPr>
              <a:t> </a:t>
            </a:r>
            <a:r>
              <a:rPr lang="en-US" sz="6000" b="1" dirty="0" err="1">
                <a:solidFill>
                  <a:srgbClr val="002060"/>
                </a:solidFill>
                <a:latin typeface="UVF HarringTon" panose="04040505050A02020702" pitchFamily="82" charset="0"/>
                <a:ea typeface="Sacramento"/>
                <a:cs typeface="Sacramento"/>
                <a:sym typeface="Sacramento"/>
              </a:rPr>
              <a:t>câu</a:t>
            </a:r>
            <a:r>
              <a:rPr lang="en-US" sz="6000" b="1" dirty="0">
                <a:solidFill>
                  <a:srgbClr val="002060"/>
                </a:solidFill>
                <a:latin typeface="UVF HarringTon" panose="04040505050A02020702" pitchFamily="82" charset="0"/>
                <a:ea typeface="Sacramento"/>
                <a:cs typeface="Sacramento"/>
                <a:sym typeface="Sacramento"/>
              </a:rPr>
              <a:t> Ai </a:t>
            </a:r>
            <a:r>
              <a:rPr lang="en-US" sz="6000" b="1" dirty="0" err="1">
                <a:solidFill>
                  <a:srgbClr val="002060"/>
                </a:solidFill>
                <a:latin typeface="UVF HarringTon" panose="04040505050A02020702" pitchFamily="82" charset="0"/>
                <a:ea typeface="Sacramento"/>
                <a:cs typeface="Sacramento"/>
                <a:sym typeface="Sacramento"/>
              </a:rPr>
              <a:t>thế</a:t>
            </a:r>
            <a:r>
              <a:rPr lang="en-US" sz="6000" b="1" dirty="0">
                <a:solidFill>
                  <a:srgbClr val="002060"/>
                </a:solidFill>
                <a:latin typeface="UVF HarringTon" panose="04040505050A02020702" pitchFamily="82" charset="0"/>
                <a:ea typeface="Sacramento"/>
                <a:cs typeface="Sacramento"/>
                <a:sym typeface="Sacramento"/>
              </a:rPr>
              <a:t> </a:t>
            </a:r>
            <a:r>
              <a:rPr lang="en-US" sz="6000" b="1" dirty="0" err="1">
                <a:solidFill>
                  <a:srgbClr val="002060"/>
                </a:solidFill>
                <a:latin typeface="UVF HarringTon" panose="04040505050A02020702" pitchFamily="82" charset="0"/>
                <a:ea typeface="Sacramento"/>
                <a:cs typeface="Sacramento"/>
                <a:sym typeface="Sacramento"/>
              </a:rPr>
              <a:t>nào</a:t>
            </a:r>
            <a:r>
              <a:rPr lang="en-US" sz="6000" b="1" dirty="0">
                <a:solidFill>
                  <a:srgbClr val="002060"/>
                </a:solidFill>
                <a:latin typeface="UVF HarringTon" panose="04040505050A02020702" pitchFamily="82" charset="0"/>
                <a:ea typeface="Sacramento"/>
                <a:cs typeface="Sacramento"/>
                <a:sym typeface="Sacramento"/>
              </a:rPr>
              <a:t>?</a:t>
            </a:r>
            <a:endParaRPr sz="6000" b="1" dirty="0">
              <a:solidFill>
                <a:srgbClr val="002060"/>
              </a:solidFill>
              <a:latin typeface="UVF HarringTon" panose="04040505050A02020702" pitchFamily="82" charset="0"/>
            </a:endParaRPr>
          </a:p>
        </p:txBody>
      </p:sp>
      <p:pic>
        <p:nvPicPr>
          <p:cNvPr id="111" name="Google Shape;111;p4"/>
          <p:cNvPicPr preferRelativeResize="0"/>
          <p:nvPr/>
        </p:nvPicPr>
        <p:blipFill rotWithShape="1">
          <a:blip r:embed="rId7">
            <a:alphaModFix/>
          </a:blip>
          <a:srcRect/>
          <a:stretch/>
        </p:blipFill>
        <p:spPr>
          <a:xfrm flipH="1">
            <a:off x="15685020" y="1219466"/>
            <a:ext cx="1334934" cy="1208905"/>
          </a:xfrm>
          <a:prstGeom prst="rect">
            <a:avLst/>
          </a:prstGeom>
          <a:noFill/>
          <a:ln>
            <a:noFill/>
          </a:ln>
        </p:spPr>
      </p:pic>
      <p:pic>
        <p:nvPicPr>
          <p:cNvPr id="65" name="Picture 64" descr="A picture containing clipart&#10;&#10;Description automatically generated">
            <a:extLst>
              <a:ext uri="{FF2B5EF4-FFF2-40B4-BE49-F238E27FC236}">
                <a16:creationId xmlns:a16="http://schemas.microsoft.com/office/drawing/2014/main" id="{5B77199C-4FCD-4609-B8E7-845E0AE7C5A1}"/>
              </a:ext>
            </a:extLst>
          </p:cNvPr>
          <p:cNvPicPr>
            <a:picLocks noChangeAspect="1"/>
          </p:cNvPicPr>
          <p:nvPr/>
        </p:nvPicPr>
        <p:blipFill>
          <a:blip r:embed="rId8"/>
          <a:stretch>
            <a:fillRect/>
          </a:stretch>
        </p:blipFill>
        <p:spPr>
          <a:xfrm flipH="1">
            <a:off x="13239776" y="6014553"/>
            <a:ext cx="2048713" cy="3692231"/>
          </a:xfrm>
          <a:prstGeom prst="rect">
            <a:avLst/>
          </a:prstGeom>
        </p:spPr>
      </p:pic>
      <p:sp>
        <p:nvSpPr>
          <p:cNvPr id="70" name="Google Shape;49;p2">
            <a:extLst>
              <a:ext uri="{FF2B5EF4-FFF2-40B4-BE49-F238E27FC236}">
                <a16:creationId xmlns:a16="http://schemas.microsoft.com/office/drawing/2014/main" id="{0DE5933E-2036-4B78-8AD1-6EF786A28E04}"/>
              </a:ext>
            </a:extLst>
          </p:cNvPr>
          <p:cNvSpPr txBox="1"/>
          <p:nvPr/>
        </p:nvSpPr>
        <p:spPr>
          <a:xfrm>
            <a:off x="178150" y="2428219"/>
            <a:ext cx="13162682" cy="1072634"/>
          </a:xfrm>
          <a:prstGeom prst="roundRect">
            <a:avLst/>
          </a:prstGeom>
          <a:solidFill>
            <a:schemeClr val="accent6">
              <a:lumMod val="20000"/>
              <a:lumOff val="80000"/>
            </a:schemeClr>
          </a:solidFill>
          <a:ln/>
        </p:spPr>
        <p:style>
          <a:lnRef idx="2">
            <a:schemeClr val="accent5"/>
          </a:lnRef>
          <a:fillRef idx="1">
            <a:schemeClr val="lt1"/>
          </a:fillRef>
          <a:effectRef idx="0">
            <a:schemeClr val="accent5"/>
          </a:effectRef>
          <a:fontRef idx="minor">
            <a:schemeClr val="dk1"/>
          </a:fontRef>
        </p:style>
        <p:txBody>
          <a:bodyPr spcFirstLastPara="1" wrap="square" lIns="0" tIns="0" rIns="0" bIns="0" anchor="t" anchorCtr="0">
            <a:spAutoFit/>
            <a:scene3d>
              <a:camera prst="orthographicFront"/>
              <a:lightRig rig="threePt" dir="t"/>
            </a:scene3d>
            <a:sp3d extrusionH="57150">
              <a:bevelT w="57150" h="38100" prst="artDeco"/>
            </a:sp3d>
          </a:bodyPr>
          <a:lstStyle/>
          <a:p>
            <a:pPr marL="0" marR="0" lvl="0" indent="0" algn="ctr" rtl="0">
              <a:lnSpc>
                <a:spcPct val="105009"/>
              </a:lnSpc>
              <a:spcBef>
                <a:spcPts val="0"/>
              </a:spcBef>
              <a:spcAft>
                <a:spcPts val="0"/>
              </a:spcAft>
              <a:buNone/>
            </a:pPr>
            <a:r>
              <a:rPr lang="en-US" sz="6000" b="1" dirty="0" err="1">
                <a:solidFill>
                  <a:schemeClr val="accent6">
                    <a:lumMod val="50000"/>
                  </a:schemeClr>
                </a:solidFill>
                <a:effectLst/>
                <a:latin typeface="UVF HarringTon" panose="04040505050A02020702" pitchFamily="82" charset="0"/>
                <a:ea typeface="Sacramento"/>
                <a:cs typeface="Times New Roman" panose="02020603050405020304" pitchFamily="18" charset="0"/>
                <a:sym typeface="Sacramento"/>
              </a:rPr>
              <a:t>Lọ</a:t>
            </a:r>
            <a:r>
              <a:rPr lang="en-US" sz="6000" b="1" dirty="0">
                <a:solidFill>
                  <a:schemeClr val="accent6">
                    <a:lumMod val="50000"/>
                  </a:schemeClr>
                </a:solidFill>
                <a:effectLst/>
                <a:latin typeface="UVF HarringTon" panose="04040505050A02020702" pitchFamily="82" charset="0"/>
                <a:ea typeface="Sacramento"/>
                <a:cs typeface="Times New Roman" panose="02020603050405020304" pitchFamily="18" charset="0"/>
                <a:sym typeface="Sacramento"/>
              </a:rPr>
              <a:t> </a:t>
            </a:r>
            <a:r>
              <a:rPr lang="en-US" sz="6000" b="1" dirty="0" err="1">
                <a:solidFill>
                  <a:schemeClr val="accent6">
                    <a:lumMod val="50000"/>
                  </a:schemeClr>
                </a:solidFill>
                <a:effectLst/>
                <a:latin typeface="UVF HarringTon" panose="04040505050A02020702" pitchFamily="82" charset="0"/>
                <a:ea typeface="Sacramento"/>
                <a:cs typeface="Times New Roman" panose="02020603050405020304" pitchFamily="18" charset="0"/>
                <a:sym typeface="Sacramento"/>
              </a:rPr>
              <a:t>Lem</a:t>
            </a:r>
            <a:r>
              <a:rPr lang="en-US" sz="6000" b="1" dirty="0">
                <a:solidFill>
                  <a:schemeClr val="accent6">
                    <a:lumMod val="50000"/>
                  </a:schemeClr>
                </a:solidFill>
                <a:effectLst/>
                <a:latin typeface="UVF HarringTon" panose="04040505050A02020702" pitchFamily="82" charset="0"/>
                <a:ea typeface="Sacramento"/>
                <a:cs typeface="Times New Roman" panose="02020603050405020304" pitchFamily="18" charset="0"/>
                <a:sym typeface="Sacramento"/>
              </a:rPr>
              <a:t> </a:t>
            </a:r>
            <a:r>
              <a:rPr lang="en-US" sz="6000" b="1" dirty="0" err="1">
                <a:solidFill>
                  <a:schemeClr val="accent6">
                    <a:lumMod val="50000"/>
                  </a:schemeClr>
                </a:solidFill>
                <a:effectLst/>
                <a:latin typeface="UVF HarringTon" panose="04040505050A02020702" pitchFamily="82" charset="0"/>
                <a:ea typeface="Sacramento"/>
                <a:cs typeface="Times New Roman" panose="02020603050405020304" pitchFamily="18" charset="0"/>
                <a:sym typeface="Sacramento"/>
              </a:rPr>
              <a:t>chăm</a:t>
            </a:r>
            <a:r>
              <a:rPr lang="en-US" sz="6000" b="1" dirty="0">
                <a:solidFill>
                  <a:schemeClr val="accent6">
                    <a:lumMod val="50000"/>
                  </a:schemeClr>
                </a:solidFill>
                <a:effectLst/>
                <a:latin typeface="UVF HarringTon" panose="04040505050A02020702" pitchFamily="82" charset="0"/>
                <a:ea typeface="Sacramento"/>
                <a:cs typeface="Times New Roman" panose="02020603050405020304" pitchFamily="18" charset="0"/>
                <a:sym typeface="Sacramento"/>
              </a:rPr>
              <a:t> </a:t>
            </a:r>
            <a:r>
              <a:rPr lang="en-US" sz="6000" b="1" dirty="0" err="1">
                <a:solidFill>
                  <a:schemeClr val="accent6">
                    <a:lumMod val="50000"/>
                  </a:schemeClr>
                </a:solidFill>
                <a:effectLst/>
                <a:latin typeface="UVF HarringTon" panose="04040505050A02020702" pitchFamily="82" charset="0"/>
                <a:ea typeface="Sacramento"/>
                <a:cs typeface="Times New Roman" panose="02020603050405020304" pitchFamily="18" charset="0"/>
                <a:sym typeface="Sacramento"/>
              </a:rPr>
              <a:t>chỉ</a:t>
            </a:r>
            <a:r>
              <a:rPr lang="en-US" sz="6000" b="1" dirty="0">
                <a:solidFill>
                  <a:schemeClr val="accent6">
                    <a:lumMod val="50000"/>
                  </a:schemeClr>
                </a:solidFill>
                <a:effectLst/>
                <a:latin typeface="UVF HarringTon" panose="04040505050A02020702" pitchFamily="82" charset="0"/>
                <a:ea typeface="Sacramento"/>
                <a:cs typeface="Times New Roman" panose="02020603050405020304" pitchFamily="18" charset="0"/>
                <a:sym typeface="Sacramento"/>
              </a:rPr>
              <a:t>, </a:t>
            </a:r>
            <a:r>
              <a:rPr lang="en-US" sz="6000" b="1" dirty="0" err="1">
                <a:solidFill>
                  <a:schemeClr val="accent6">
                    <a:lumMod val="50000"/>
                  </a:schemeClr>
                </a:solidFill>
                <a:effectLst/>
                <a:latin typeface="UVF HarringTon" panose="04040505050A02020702" pitchFamily="82" charset="0"/>
                <a:ea typeface="Sacramento"/>
                <a:cs typeface="Times New Roman" panose="02020603050405020304" pitchFamily="18" charset="0"/>
                <a:sym typeface="Sacramento"/>
              </a:rPr>
              <a:t>hiền</a:t>
            </a:r>
            <a:r>
              <a:rPr lang="en-US" sz="6000" b="1" dirty="0">
                <a:solidFill>
                  <a:schemeClr val="accent6">
                    <a:lumMod val="50000"/>
                  </a:schemeClr>
                </a:solidFill>
                <a:effectLst/>
                <a:latin typeface="UVF HarringTon" panose="04040505050A02020702" pitchFamily="82" charset="0"/>
                <a:ea typeface="Sacramento"/>
                <a:cs typeface="Times New Roman" panose="02020603050405020304" pitchFamily="18" charset="0"/>
                <a:sym typeface="Sacramento"/>
              </a:rPr>
              <a:t> </a:t>
            </a:r>
            <a:r>
              <a:rPr lang="en-US" sz="6000" b="1" dirty="0" err="1">
                <a:solidFill>
                  <a:schemeClr val="accent6">
                    <a:lumMod val="50000"/>
                  </a:schemeClr>
                </a:solidFill>
                <a:effectLst/>
                <a:latin typeface="UVF HarringTon" panose="04040505050A02020702" pitchFamily="82" charset="0"/>
                <a:ea typeface="Sacramento"/>
                <a:cs typeface="Times New Roman" panose="02020603050405020304" pitchFamily="18" charset="0"/>
                <a:sym typeface="Sacramento"/>
              </a:rPr>
              <a:t>lành</a:t>
            </a:r>
            <a:r>
              <a:rPr lang="en-US" sz="6000" b="1" dirty="0">
                <a:solidFill>
                  <a:schemeClr val="accent6">
                    <a:lumMod val="50000"/>
                  </a:schemeClr>
                </a:solidFill>
                <a:effectLst/>
                <a:latin typeface="UVF HarringTon" panose="04040505050A02020702" pitchFamily="82" charset="0"/>
                <a:ea typeface="Sacramento"/>
                <a:cs typeface="Times New Roman" panose="02020603050405020304" pitchFamily="18" charset="0"/>
                <a:sym typeface="Sacramento"/>
              </a:rPr>
              <a:t>, </a:t>
            </a:r>
            <a:r>
              <a:rPr lang="en-US" sz="6000" b="1" dirty="0" err="1">
                <a:solidFill>
                  <a:schemeClr val="accent6">
                    <a:lumMod val="50000"/>
                  </a:schemeClr>
                </a:solidFill>
                <a:effectLst/>
                <a:latin typeface="UVF HarringTon" panose="04040505050A02020702" pitchFamily="82" charset="0"/>
                <a:ea typeface="Sacramento"/>
                <a:cs typeface="Times New Roman" panose="02020603050405020304" pitchFamily="18" charset="0"/>
                <a:sym typeface="Sacramento"/>
              </a:rPr>
              <a:t>nhân</a:t>
            </a:r>
            <a:r>
              <a:rPr lang="en-US" sz="6000" b="1" dirty="0">
                <a:solidFill>
                  <a:schemeClr val="accent6">
                    <a:lumMod val="50000"/>
                  </a:schemeClr>
                </a:solidFill>
                <a:effectLst/>
                <a:latin typeface="UVF HarringTon" panose="04040505050A02020702" pitchFamily="82" charset="0"/>
                <a:ea typeface="Sacramento"/>
                <a:cs typeface="Times New Roman" panose="02020603050405020304" pitchFamily="18" charset="0"/>
                <a:sym typeface="Sacramento"/>
              </a:rPr>
              <a:t> </a:t>
            </a:r>
            <a:r>
              <a:rPr lang="en-US" sz="6000" b="1" dirty="0" err="1">
                <a:solidFill>
                  <a:schemeClr val="accent6">
                    <a:lumMod val="50000"/>
                  </a:schemeClr>
                </a:solidFill>
                <a:effectLst/>
                <a:latin typeface="UVF HarringTon" panose="04040505050A02020702" pitchFamily="82" charset="0"/>
                <a:ea typeface="Sacramento"/>
                <a:cs typeface="Times New Roman" panose="02020603050405020304" pitchFamily="18" charset="0"/>
                <a:sym typeface="Sacramento"/>
              </a:rPr>
              <a:t>hậu</a:t>
            </a:r>
            <a:r>
              <a:rPr lang="en-US" sz="6000" b="1" dirty="0">
                <a:solidFill>
                  <a:schemeClr val="accent6">
                    <a:lumMod val="50000"/>
                  </a:schemeClr>
                </a:solidFill>
                <a:effectLst/>
                <a:latin typeface="UVF HarringTon" panose="04040505050A02020702" pitchFamily="82" charset="0"/>
                <a:ea typeface="Sacramento"/>
                <a:cs typeface="Times New Roman" panose="02020603050405020304" pitchFamily="18" charset="0"/>
                <a:sym typeface="Sacramento"/>
              </a:rPr>
              <a:t>. </a:t>
            </a:r>
            <a:endParaRPr sz="6000" b="1" dirty="0">
              <a:solidFill>
                <a:schemeClr val="accent6">
                  <a:lumMod val="50000"/>
                </a:schemeClr>
              </a:solidFill>
              <a:effectLst/>
              <a:latin typeface="UVF HarringTon" panose="04040505050A02020702" pitchFamily="82" charset="0"/>
              <a:cs typeface="Times New Roman" panose="02020603050405020304" pitchFamily="18" charset="0"/>
            </a:endParaRPr>
          </a:p>
        </p:txBody>
      </p:sp>
      <p:sp>
        <p:nvSpPr>
          <p:cNvPr id="71" name="Google Shape;82;p3">
            <a:extLst>
              <a:ext uri="{FF2B5EF4-FFF2-40B4-BE49-F238E27FC236}">
                <a16:creationId xmlns:a16="http://schemas.microsoft.com/office/drawing/2014/main" id="{1EAAEC79-0FEC-44B7-83DC-E992BF6786E0}"/>
              </a:ext>
            </a:extLst>
          </p:cNvPr>
          <p:cNvSpPr txBox="1"/>
          <p:nvPr/>
        </p:nvSpPr>
        <p:spPr>
          <a:xfrm>
            <a:off x="2551539" y="4584444"/>
            <a:ext cx="9945009" cy="969496"/>
          </a:xfrm>
          <a:prstGeom prst="rect">
            <a:avLst/>
          </a:prstGeom>
          <a:noFill/>
          <a:ln>
            <a:noFill/>
          </a:ln>
        </p:spPr>
        <p:txBody>
          <a:bodyPr spcFirstLastPara="1" wrap="square" lIns="0" tIns="0" rIns="0" bIns="0" anchor="t" anchorCtr="0">
            <a:spAutoFit/>
            <a:scene3d>
              <a:camera prst="orthographicFront"/>
              <a:lightRig rig="threePt" dir="t"/>
            </a:scene3d>
            <a:sp3d extrusionH="57150">
              <a:bevelT w="57150" h="38100" prst="artDeco"/>
            </a:sp3d>
          </a:bodyPr>
          <a:lstStyle/>
          <a:p>
            <a:pPr marL="0" marR="0" lvl="0" indent="0" algn="ctr" rtl="0">
              <a:lnSpc>
                <a:spcPct val="105004"/>
              </a:lnSpc>
              <a:spcBef>
                <a:spcPts val="0"/>
              </a:spcBef>
              <a:spcAft>
                <a:spcPts val="0"/>
              </a:spcAft>
              <a:buNone/>
            </a:pPr>
            <a:r>
              <a:rPr lang="en-US" sz="6000" b="1" dirty="0" err="1">
                <a:solidFill>
                  <a:srgbClr val="FF0000"/>
                </a:solidFill>
                <a:effectLst>
                  <a:glow rad="63500">
                    <a:schemeClr val="accent4">
                      <a:satMod val="175000"/>
                      <a:alpha val="40000"/>
                    </a:schemeClr>
                  </a:glow>
                </a:effectLst>
                <a:latin typeface="UVF HarringTon" panose="04040505050A02020702" pitchFamily="82" charset="0"/>
                <a:ea typeface="Sacramento"/>
                <a:cs typeface="Times New Roman" panose="02020603050405020304" pitchFamily="18" charset="0"/>
                <a:sym typeface="Sacramento"/>
              </a:rPr>
              <a:t>Câu</a:t>
            </a:r>
            <a:r>
              <a:rPr lang="en-US" sz="6000" b="1" dirty="0">
                <a:solidFill>
                  <a:srgbClr val="FF0000"/>
                </a:solidFill>
                <a:effectLst>
                  <a:glow rad="63500">
                    <a:schemeClr val="accent4">
                      <a:satMod val="175000"/>
                      <a:alpha val="40000"/>
                    </a:schemeClr>
                  </a:glow>
                </a:effectLst>
                <a:latin typeface="UVF HarringTon" panose="04040505050A02020702" pitchFamily="82" charset="0"/>
                <a:ea typeface="Sacramento"/>
                <a:cs typeface="Times New Roman" panose="02020603050405020304" pitchFamily="18" charset="0"/>
                <a:sym typeface="Sacramento"/>
              </a:rPr>
              <a:t> </a:t>
            </a:r>
            <a:r>
              <a:rPr lang="en-US" sz="6000" b="1" dirty="0" err="1">
                <a:solidFill>
                  <a:srgbClr val="FF0000"/>
                </a:solidFill>
                <a:effectLst>
                  <a:glow rad="63500">
                    <a:schemeClr val="accent4">
                      <a:satMod val="175000"/>
                      <a:alpha val="40000"/>
                    </a:schemeClr>
                  </a:glow>
                </a:effectLst>
                <a:latin typeface="UVF HarringTon" panose="04040505050A02020702" pitchFamily="82" charset="0"/>
                <a:ea typeface="Sacramento"/>
                <a:cs typeface="Times New Roman" panose="02020603050405020304" pitchFamily="18" charset="0"/>
                <a:sym typeface="Sacramento"/>
              </a:rPr>
              <a:t>trên</a:t>
            </a:r>
            <a:r>
              <a:rPr lang="en-US" sz="6000" b="1" dirty="0">
                <a:solidFill>
                  <a:srgbClr val="FF0000"/>
                </a:solidFill>
                <a:effectLst>
                  <a:glow rad="63500">
                    <a:schemeClr val="accent4">
                      <a:satMod val="175000"/>
                      <a:alpha val="40000"/>
                    </a:schemeClr>
                  </a:glow>
                </a:effectLst>
                <a:latin typeface="UVF HarringTon" panose="04040505050A02020702" pitchFamily="82" charset="0"/>
                <a:ea typeface="Sacramento"/>
                <a:cs typeface="Times New Roman" panose="02020603050405020304" pitchFamily="18" charset="0"/>
                <a:sym typeface="Sacramento"/>
              </a:rPr>
              <a:t> </a:t>
            </a:r>
            <a:r>
              <a:rPr lang="en-US" sz="6000" b="1" dirty="0" err="1">
                <a:solidFill>
                  <a:srgbClr val="FF0000"/>
                </a:solidFill>
                <a:effectLst>
                  <a:glow rad="63500">
                    <a:schemeClr val="accent4">
                      <a:satMod val="175000"/>
                      <a:alpha val="40000"/>
                    </a:schemeClr>
                  </a:glow>
                </a:effectLst>
                <a:latin typeface="UVF HarringTon" panose="04040505050A02020702" pitchFamily="82" charset="0"/>
                <a:ea typeface="Sacramento"/>
                <a:cs typeface="Times New Roman" panose="02020603050405020304" pitchFamily="18" charset="0"/>
                <a:sym typeface="Sacramento"/>
              </a:rPr>
              <a:t>thuộc</a:t>
            </a:r>
            <a:r>
              <a:rPr lang="en-US" sz="6000" b="1" dirty="0">
                <a:solidFill>
                  <a:srgbClr val="FF0000"/>
                </a:solidFill>
                <a:effectLst>
                  <a:glow rad="63500">
                    <a:schemeClr val="accent4">
                      <a:satMod val="175000"/>
                      <a:alpha val="40000"/>
                    </a:schemeClr>
                  </a:glow>
                </a:effectLst>
                <a:latin typeface="UVF HarringTon" panose="04040505050A02020702" pitchFamily="82" charset="0"/>
                <a:ea typeface="Sacramento"/>
                <a:cs typeface="Times New Roman" panose="02020603050405020304" pitchFamily="18" charset="0"/>
                <a:sym typeface="Sacramento"/>
              </a:rPr>
              <a:t> </a:t>
            </a:r>
            <a:r>
              <a:rPr lang="en-US" sz="6000" b="1" dirty="0" err="1">
                <a:solidFill>
                  <a:srgbClr val="FF0000"/>
                </a:solidFill>
                <a:effectLst>
                  <a:glow rad="63500">
                    <a:schemeClr val="accent4">
                      <a:satMod val="175000"/>
                      <a:alpha val="40000"/>
                    </a:schemeClr>
                  </a:glow>
                </a:effectLst>
                <a:latin typeface="UVF HarringTon" panose="04040505050A02020702" pitchFamily="82" charset="0"/>
                <a:ea typeface="Sacramento"/>
                <a:cs typeface="Times New Roman" panose="02020603050405020304" pitchFamily="18" charset="0"/>
                <a:sym typeface="Sacramento"/>
              </a:rPr>
              <a:t>kiểu</a:t>
            </a:r>
            <a:r>
              <a:rPr lang="en-US" sz="6000" b="1" dirty="0">
                <a:solidFill>
                  <a:srgbClr val="FF0000"/>
                </a:solidFill>
                <a:effectLst>
                  <a:glow rad="63500">
                    <a:schemeClr val="accent4">
                      <a:satMod val="175000"/>
                      <a:alpha val="40000"/>
                    </a:schemeClr>
                  </a:glow>
                </a:effectLst>
                <a:latin typeface="UVF HarringTon" panose="04040505050A02020702" pitchFamily="82" charset="0"/>
                <a:ea typeface="Sacramento"/>
                <a:cs typeface="Times New Roman" panose="02020603050405020304" pitchFamily="18" charset="0"/>
                <a:sym typeface="Sacramento"/>
              </a:rPr>
              <a:t> </a:t>
            </a:r>
            <a:r>
              <a:rPr lang="en-US" sz="6000" b="1" dirty="0" err="1">
                <a:solidFill>
                  <a:srgbClr val="FF0000"/>
                </a:solidFill>
                <a:effectLst>
                  <a:glow rad="63500">
                    <a:schemeClr val="accent4">
                      <a:satMod val="175000"/>
                      <a:alpha val="40000"/>
                    </a:schemeClr>
                  </a:glow>
                </a:effectLst>
                <a:latin typeface="UVF HarringTon" panose="04040505050A02020702" pitchFamily="82" charset="0"/>
                <a:ea typeface="Sacramento"/>
                <a:cs typeface="Times New Roman" panose="02020603050405020304" pitchFamily="18" charset="0"/>
                <a:sym typeface="Sacramento"/>
              </a:rPr>
              <a:t>câu</a:t>
            </a:r>
            <a:r>
              <a:rPr lang="en-US" sz="6000" b="1" dirty="0">
                <a:solidFill>
                  <a:srgbClr val="FF0000"/>
                </a:solidFill>
                <a:effectLst>
                  <a:glow rad="63500">
                    <a:schemeClr val="accent4">
                      <a:satMod val="175000"/>
                      <a:alpha val="40000"/>
                    </a:schemeClr>
                  </a:glow>
                </a:effectLst>
                <a:latin typeface="UVF HarringTon" panose="04040505050A02020702" pitchFamily="82" charset="0"/>
                <a:ea typeface="Sacramento"/>
                <a:cs typeface="Times New Roman" panose="02020603050405020304" pitchFamily="18" charset="0"/>
                <a:sym typeface="Sacramento"/>
              </a:rPr>
              <a:t> </a:t>
            </a:r>
            <a:r>
              <a:rPr lang="en-US" sz="6000" b="1" dirty="0" err="1">
                <a:solidFill>
                  <a:srgbClr val="FF0000"/>
                </a:solidFill>
                <a:effectLst>
                  <a:glow rad="63500">
                    <a:schemeClr val="accent4">
                      <a:satMod val="175000"/>
                      <a:alpha val="40000"/>
                    </a:schemeClr>
                  </a:glow>
                </a:effectLst>
                <a:latin typeface="UVF HarringTon" panose="04040505050A02020702" pitchFamily="82" charset="0"/>
                <a:ea typeface="Sacramento"/>
                <a:cs typeface="Times New Roman" panose="02020603050405020304" pitchFamily="18" charset="0"/>
                <a:sym typeface="Sacramento"/>
              </a:rPr>
              <a:t>gì</a:t>
            </a:r>
            <a:r>
              <a:rPr lang="en-US" sz="6000" b="1" dirty="0">
                <a:solidFill>
                  <a:srgbClr val="FF0000"/>
                </a:solidFill>
                <a:effectLst>
                  <a:glow rad="63500">
                    <a:schemeClr val="accent4">
                      <a:satMod val="175000"/>
                      <a:alpha val="40000"/>
                    </a:schemeClr>
                  </a:glow>
                </a:effectLst>
                <a:latin typeface="UVF HarringTon" panose="04040505050A02020702" pitchFamily="82" charset="0"/>
                <a:ea typeface="Sacramento"/>
                <a:cs typeface="Times New Roman" panose="02020603050405020304" pitchFamily="18" charset="0"/>
                <a:sym typeface="Sacramento"/>
              </a:rPr>
              <a:t>?</a:t>
            </a:r>
            <a:endParaRPr sz="6000" b="1" dirty="0">
              <a:solidFill>
                <a:srgbClr val="FF0000"/>
              </a:solidFill>
              <a:effectLst>
                <a:glow rad="63500">
                  <a:schemeClr val="accent4">
                    <a:satMod val="175000"/>
                    <a:alpha val="40000"/>
                  </a:schemeClr>
                </a:glow>
              </a:effectLst>
              <a:latin typeface="UVF HarringTon" panose="04040505050A02020702" pitchFamily="82" charset="0"/>
              <a:cs typeface="Times New Roman" panose="02020603050405020304" pitchFamily="18" charset="0"/>
            </a:endParaRPr>
          </a:p>
        </p:txBody>
      </p:sp>
      <p:pic>
        <p:nvPicPr>
          <p:cNvPr id="5" name="Picture 4" descr="A person holding a plate of food&#10;&#10;Description automatically generated with low confidence">
            <a:extLst>
              <a:ext uri="{FF2B5EF4-FFF2-40B4-BE49-F238E27FC236}">
                <a16:creationId xmlns:a16="http://schemas.microsoft.com/office/drawing/2014/main" id="{5855CB8F-3C18-497C-A462-AA9110BECD34}"/>
              </a:ext>
            </a:extLst>
          </p:cNvPr>
          <p:cNvPicPr>
            <a:picLocks noChangeAspect="1"/>
          </p:cNvPicPr>
          <p:nvPr/>
        </p:nvPicPr>
        <p:blipFill>
          <a:blip r:embed="rId9"/>
          <a:stretch>
            <a:fillRect/>
          </a:stretch>
        </p:blipFill>
        <p:spPr>
          <a:xfrm>
            <a:off x="174963" y="5180473"/>
            <a:ext cx="3387075" cy="4297918"/>
          </a:xfrm>
          <a:prstGeom prst="rect">
            <a:avLst/>
          </a:prstGeom>
        </p:spPr>
      </p:pic>
      <p:pic>
        <p:nvPicPr>
          <p:cNvPr id="128" name="Google Shape;128;p4"/>
          <p:cNvPicPr preferRelativeResize="0"/>
          <p:nvPr/>
        </p:nvPicPr>
        <p:blipFill rotWithShape="1">
          <a:blip r:embed="rId10">
            <a:alphaModFix/>
          </a:blip>
          <a:srcRect/>
          <a:stretch/>
        </p:blipFill>
        <p:spPr>
          <a:xfrm>
            <a:off x="10386770" y="225837"/>
            <a:ext cx="1796812" cy="1987258"/>
          </a:xfrm>
          <a:prstGeom prst="rect">
            <a:avLst/>
          </a:prstGeom>
          <a:noFill/>
          <a:ln>
            <a:noFill/>
          </a:ln>
        </p:spPr>
      </p:pic>
      <p:pic>
        <p:nvPicPr>
          <p:cNvPr id="20" name="图片 17">
            <a:extLst>
              <a:ext uri="{FF2B5EF4-FFF2-40B4-BE49-F238E27FC236}">
                <a16:creationId xmlns:a16="http://schemas.microsoft.com/office/drawing/2014/main" id="{DA6F4593-F319-44CB-8198-E521F0AB48A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340832" y="9044558"/>
            <a:ext cx="1876272" cy="1274849"/>
          </a:xfrm>
          <a:prstGeom prst="rect">
            <a:avLst/>
          </a:prstGeom>
        </p:spPr>
      </p:pic>
      <p:pic>
        <p:nvPicPr>
          <p:cNvPr id="22" name="图片 17">
            <a:extLst>
              <a:ext uri="{FF2B5EF4-FFF2-40B4-BE49-F238E27FC236}">
                <a16:creationId xmlns:a16="http://schemas.microsoft.com/office/drawing/2014/main" id="{A421E382-D724-4C93-9327-82075F56F57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2335" y="8647780"/>
            <a:ext cx="2476499" cy="1682678"/>
          </a:xfrm>
          <a:prstGeom prst="rect">
            <a:avLst/>
          </a:prstGeom>
        </p:spPr>
      </p:pic>
      <p:pic>
        <p:nvPicPr>
          <p:cNvPr id="23" name="图片 17">
            <a:extLst>
              <a:ext uri="{FF2B5EF4-FFF2-40B4-BE49-F238E27FC236}">
                <a16:creationId xmlns:a16="http://schemas.microsoft.com/office/drawing/2014/main" id="{12E6F021-30BA-4439-8263-3F6FD6CBB8E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4964486" y="8605070"/>
            <a:ext cx="2667682" cy="1682678"/>
          </a:xfrm>
          <a:prstGeom prst="rect">
            <a:avLst/>
          </a:prstGeom>
        </p:spPr>
      </p:pic>
      <p:pic>
        <p:nvPicPr>
          <p:cNvPr id="24" name="图片 17">
            <a:extLst>
              <a:ext uri="{FF2B5EF4-FFF2-40B4-BE49-F238E27FC236}">
                <a16:creationId xmlns:a16="http://schemas.microsoft.com/office/drawing/2014/main" id="{59305A59-7530-4586-8053-3D610F4E5C5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15028746" y="8804178"/>
            <a:ext cx="2002179" cy="1479110"/>
          </a:xfrm>
          <a:prstGeom prst="rect">
            <a:avLst/>
          </a:prstGeom>
        </p:spPr>
      </p:pic>
      <p:pic>
        <p:nvPicPr>
          <p:cNvPr id="25" name="Google Shape;31;p1">
            <a:extLst>
              <a:ext uri="{FF2B5EF4-FFF2-40B4-BE49-F238E27FC236}">
                <a16:creationId xmlns:a16="http://schemas.microsoft.com/office/drawing/2014/main" id="{74A30262-1022-464A-AA36-7E848DD8590D}"/>
              </a:ext>
            </a:extLst>
          </p:cNvPr>
          <p:cNvPicPr preferRelativeResize="0"/>
          <p:nvPr/>
        </p:nvPicPr>
        <p:blipFill rotWithShape="1">
          <a:blip r:embed="rId12">
            <a:alphaModFix/>
          </a:blip>
          <a:srcRect/>
          <a:stretch/>
        </p:blipFill>
        <p:spPr>
          <a:xfrm rot="5490284">
            <a:off x="7978884" y="9259365"/>
            <a:ext cx="749657" cy="1441840"/>
          </a:xfrm>
          <a:prstGeom prst="rect">
            <a:avLst/>
          </a:prstGeom>
          <a:noFill/>
          <a:ln>
            <a:noFill/>
          </a:ln>
        </p:spPr>
      </p:pic>
    </p:spTree>
    <p:extLst>
      <p:ext uri="{BB962C8B-B14F-4D97-AF65-F5344CB8AC3E}">
        <p14:creationId xmlns:p14="http://schemas.microsoft.com/office/powerpoint/2010/main" val="40087529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randombar(horizontal)">
                                      <p:cBhvr>
                                        <p:cTn id="7" dur="500"/>
                                        <p:tgtEl>
                                          <p:spTgt spid="7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71"/>
                                        </p:tgtEl>
                                        <p:attrNameLst>
                                          <p:attrName>style.visibility</p:attrName>
                                        </p:attrNameLst>
                                      </p:cBhvr>
                                      <p:to>
                                        <p:strVal val="visible"/>
                                      </p:to>
                                    </p:set>
                                    <p:animEffect transition="in" filter="randombar(horizontal)">
                                      <p:cBhvr>
                                        <p:cTn id="10" dur="500"/>
                                        <p:tgtEl>
                                          <p:spTgt spid="71"/>
                                        </p:tgtEl>
                                      </p:cBhvr>
                                    </p:animEffect>
                                  </p:childTnLst>
                                </p:cTn>
                              </p:par>
                              <p:par>
                                <p:cTn id="11" presetID="14" presetClass="entr" presetSubtype="10" fill="hold"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randombar(horizontal)">
                                      <p:cBhvr>
                                        <p:cTn id="13" dur="500"/>
                                        <p:tgtEl>
                                          <p:spTgt spid="9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01"/>
                                        </p:tgtEl>
                                        <p:attrNameLst>
                                          <p:attrName>style.visibility</p:attrName>
                                        </p:attrNameLst>
                                      </p:cBhvr>
                                      <p:to>
                                        <p:strVal val="visible"/>
                                      </p:to>
                                    </p:set>
                                    <p:animEffect transition="in" filter="wipe(down)">
                                      <p:cBhvr>
                                        <p:cTn id="18" dur="5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animBg="1"/>
      <p:bldP spid="70" grpId="0" animBg="1"/>
      <p:bldP spid="71"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pic>
        <p:nvPicPr>
          <p:cNvPr id="482" name="图片 1">
            <a:extLst>
              <a:ext uri="{FF2B5EF4-FFF2-40B4-BE49-F238E27FC236}">
                <a16:creationId xmlns:a16="http://schemas.microsoft.com/office/drawing/2014/main" id="{B3335F1F-66E0-4724-A5B3-353989F35E3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003"/>
          <a:stretch/>
        </p:blipFill>
        <p:spPr>
          <a:xfrm>
            <a:off x="-14737" y="1441782"/>
            <a:ext cx="18539423" cy="8863807"/>
          </a:xfrm>
          <a:prstGeom prst="rect">
            <a:avLst/>
          </a:prstGeom>
        </p:spPr>
      </p:pic>
      <p:pic>
        <p:nvPicPr>
          <p:cNvPr id="81" name="Google Shape;77;p3">
            <a:extLst>
              <a:ext uri="{FF2B5EF4-FFF2-40B4-BE49-F238E27FC236}">
                <a16:creationId xmlns:a16="http://schemas.microsoft.com/office/drawing/2014/main" id="{2CBB022B-B1F5-4EA5-BA97-D9D5BD71B035}"/>
              </a:ext>
            </a:extLst>
          </p:cNvPr>
          <p:cNvPicPr preferRelativeResize="0"/>
          <p:nvPr/>
        </p:nvPicPr>
        <p:blipFill rotWithShape="1">
          <a:blip r:embed="rId5">
            <a:alphaModFix amt="50000"/>
          </a:blip>
          <a:srcRect/>
          <a:stretch/>
        </p:blipFill>
        <p:spPr>
          <a:xfrm>
            <a:off x="11050845" y="-199924"/>
            <a:ext cx="8183252" cy="7336682"/>
          </a:xfrm>
          <a:prstGeom prst="rect">
            <a:avLst/>
          </a:prstGeom>
          <a:noFill/>
          <a:ln>
            <a:noFill/>
          </a:ln>
        </p:spPr>
      </p:pic>
      <p:pic>
        <p:nvPicPr>
          <p:cNvPr id="80" name="Google Shape;78;p3">
            <a:extLst>
              <a:ext uri="{FF2B5EF4-FFF2-40B4-BE49-F238E27FC236}">
                <a16:creationId xmlns:a16="http://schemas.microsoft.com/office/drawing/2014/main" id="{9D786635-3254-463E-8BA8-CCAB4016475A}"/>
              </a:ext>
            </a:extLst>
          </p:cNvPr>
          <p:cNvPicPr preferRelativeResize="0"/>
          <p:nvPr/>
        </p:nvPicPr>
        <p:blipFill rotWithShape="1">
          <a:blip r:embed="rId6">
            <a:alphaModFix/>
          </a:blip>
          <a:srcRect/>
          <a:stretch/>
        </p:blipFill>
        <p:spPr>
          <a:xfrm>
            <a:off x="12746094" y="1222976"/>
            <a:ext cx="5831412" cy="4363422"/>
          </a:xfrm>
          <a:prstGeom prst="rect">
            <a:avLst/>
          </a:prstGeom>
          <a:noFill/>
          <a:ln>
            <a:noFill/>
          </a:ln>
        </p:spPr>
      </p:pic>
      <p:pic>
        <p:nvPicPr>
          <p:cNvPr id="62" name="图片 3">
            <a:extLst>
              <a:ext uri="{FF2B5EF4-FFF2-40B4-BE49-F238E27FC236}">
                <a16:creationId xmlns:a16="http://schemas.microsoft.com/office/drawing/2014/main" id="{1EF79D5C-8F01-49F2-B1AD-15D7C6A691A3}"/>
              </a:ext>
            </a:extLst>
          </p:cNvPr>
          <p:cNvPicPr>
            <a:picLocks noChangeAspect="1"/>
          </p:cNvPicPr>
          <p:nvPr/>
        </p:nvPicPr>
        <p:blipFill>
          <a:blip r:embed="rId7"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95375" y="1623914"/>
            <a:ext cx="13278627" cy="2439361"/>
          </a:xfrm>
          <a:prstGeom prst="rect">
            <a:avLst/>
          </a:prstGeom>
        </p:spPr>
      </p:pic>
      <p:sp>
        <p:nvSpPr>
          <p:cNvPr id="101" name="Google Shape;101;p4"/>
          <p:cNvSpPr txBox="1"/>
          <p:nvPr/>
        </p:nvSpPr>
        <p:spPr>
          <a:xfrm>
            <a:off x="195375" y="1772325"/>
            <a:ext cx="12612721" cy="2145268"/>
          </a:xfrm>
          <a:prstGeom prst="roundRect">
            <a:avLst/>
          </a:prstGeom>
          <a:noFill/>
          <a:ln>
            <a:noFill/>
            <a:prstDash val="sysDot"/>
          </a:ln>
        </p:spPr>
        <p:style>
          <a:lnRef idx="2">
            <a:schemeClr val="accent6"/>
          </a:lnRef>
          <a:fillRef idx="1">
            <a:schemeClr val="lt1"/>
          </a:fillRef>
          <a:effectRef idx="0">
            <a:schemeClr val="accent6"/>
          </a:effectRef>
          <a:fontRef idx="minor">
            <a:schemeClr val="dk1"/>
          </a:fontRef>
        </p:style>
        <p:txBody>
          <a:bodyPr spcFirstLastPara="1" wrap="square" lIns="0" tIns="0" rIns="0" bIns="0" anchor="t" anchorCtr="0">
            <a:spAutoFit/>
          </a:bodyPr>
          <a:lstStyle/>
          <a:p>
            <a:pPr marL="0" marR="0" lvl="0" indent="0" algn="ctr" rtl="0">
              <a:lnSpc>
                <a:spcPct val="105009"/>
              </a:lnSpc>
              <a:spcBef>
                <a:spcPts val="0"/>
              </a:spcBef>
              <a:spcAft>
                <a:spcPts val="0"/>
              </a:spcAft>
              <a:buNone/>
            </a:pPr>
            <a:r>
              <a:rPr lang="en-US" sz="6000" b="1" dirty="0" err="1">
                <a:solidFill>
                  <a:srgbClr val="002060"/>
                </a:solidFill>
                <a:latin typeface="UVF HarringTon" panose="04040505050A02020702" pitchFamily="82" charset="0"/>
                <a:cs typeface="Times New Roman" panose="02020603050405020304" pitchFamily="18" charset="0"/>
                <a:sym typeface="Sacramento"/>
              </a:rPr>
              <a:t>Trái</a:t>
            </a:r>
            <a:r>
              <a:rPr lang="en-US" sz="6000" b="1" dirty="0">
                <a:solidFill>
                  <a:srgbClr val="002060"/>
                </a:solidFill>
                <a:latin typeface="UVF HarringTon" panose="04040505050A02020702" pitchFamily="82" charset="0"/>
                <a:cs typeface="Times New Roman" panose="02020603050405020304" pitchFamily="18" charset="0"/>
                <a:sym typeface="Sacramento"/>
              </a:rPr>
              <a:t> </a:t>
            </a:r>
            <a:r>
              <a:rPr lang="en-US" sz="6000" b="1" dirty="0" err="1">
                <a:solidFill>
                  <a:srgbClr val="002060"/>
                </a:solidFill>
                <a:latin typeface="UVF HarringTon" panose="04040505050A02020702" pitchFamily="82" charset="0"/>
                <a:cs typeface="Times New Roman" panose="02020603050405020304" pitchFamily="18" charset="0"/>
                <a:sym typeface="Sacramento"/>
              </a:rPr>
              <a:t>ngược</a:t>
            </a:r>
            <a:r>
              <a:rPr lang="en-US" sz="6000" b="1" dirty="0">
                <a:solidFill>
                  <a:srgbClr val="002060"/>
                </a:solidFill>
                <a:latin typeface="UVF HarringTon" panose="04040505050A02020702" pitchFamily="82" charset="0"/>
                <a:cs typeface="Times New Roman" panose="02020603050405020304" pitchFamily="18" charset="0"/>
                <a:sym typeface="Sacramento"/>
              </a:rPr>
              <a:t> </a:t>
            </a:r>
            <a:r>
              <a:rPr lang="en-US" sz="6000" b="1" dirty="0" err="1">
                <a:solidFill>
                  <a:srgbClr val="002060"/>
                </a:solidFill>
                <a:latin typeface="UVF HarringTon" panose="04040505050A02020702" pitchFamily="82" charset="0"/>
                <a:cs typeface="Times New Roman" panose="02020603050405020304" pitchFamily="18" charset="0"/>
                <a:sym typeface="Sacramento"/>
              </a:rPr>
              <a:t>với</a:t>
            </a:r>
            <a:r>
              <a:rPr lang="en-US" sz="6000" b="1" dirty="0">
                <a:solidFill>
                  <a:srgbClr val="002060"/>
                </a:solidFill>
                <a:latin typeface="UVF HarringTon" panose="04040505050A02020702" pitchFamily="82" charset="0"/>
                <a:cs typeface="Times New Roman" panose="02020603050405020304" pitchFamily="18" charset="0"/>
                <a:sym typeface="Sacramento"/>
              </a:rPr>
              <a:t> </a:t>
            </a:r>
            <a:r>
              <a:rPr lang="en-US" sz="6000" b="1" dirty="0" err="1">
                <a:solidFill>
                  <a:srgbClr val="002060"/>
                </a:solidFill>
                <a:latin typeface="UVF HarringTon" panose="04040505050A02020702" pitchFamily="82" charset="0"/>
                <a:cs typeface="Times New Roman" panose="02020603050405020304" pitchFamily="18" charset="0"/>
                <a:sym typeface="Sacramento"/>
              </a:rPr>
              <a:t>hai</a:t>
            </a:r>
            <a:r>
              <a:rPr lang="en-US" sz="6000" b="1" dirty="0">
                <a:solidFill>
                  <a:srgbClr val="002060"/>
                </a:solidFill>
                <a:latin typeface="UVF HarringTon" panose="04040505050A02020702" pitchFamily="82" charset="0"/>
                <a:cs typeface="Times New Roman" panose="02020603050405020304" pitchFamily="18" charset="0"/>
                <a:sym typeface="Sacramento"/>
              </a:rPr>
              <a:t> </a:t>
            </a:r>
            <a:r>
              <a:rPr lang="en-US" sz="6000" b="1" dirty="0" err="1">
                <a:solidFill>
                  <a:srgbClr val="002060"/>
                </a:solidFill>
                <a:latin typeface="UVF HarringTon" panose="04040505050A02020702" pitchFamily="82" charset="0"/>
                <a:cs typeface="Times New Roman" panose="02020603050405020304" pitchFamily="18" charset="0"/>
                <a:sym typeface="Sacramento"/>
              </a:rPr>
              <a:t>cô</a:t>
            </a:r>
            <a:r>
              <a:rPr lang="en-US" sz="6000" b="1" dirty="0">
                <a:solidFill>
                  <a:srgbClr val="002060"/>
                </a:solidFill>
                <a:latin typeface="UVF HarringTon" panose="04040505050A02020702" pitchFamily="82" charset="0"/>
                <a:cs typeface="Times New Roman" panose="02020603050405020304" pitchFamily="18" charset="0"/>
                <a:sym typeface="Sacramento"/>
              </a:rPr>
              <a:t> </a:t>
            </a:r>
            <a:r>
              <a:rPr lang="en-US" sz="6000" b="1" dirty="0" err="1">
                <a:solidFill>
                  <a:srgbClr val="002060"/>
                </a:solidFill>
                <a:latin typeface="UVF HarringTon" panose="04040505050A02020702" pitchFamily="82" charset="0"/>
                <a:cs typeface="Times New Roman" panose="02020603050405020304" pitchFamily="18" charset="0"/>
                <a:sym typeface="Sacramento"/>
              </a:rPr>
              <a:t>em</a:t>
            </a:r>
            <a:r>
              <a:rPr lang="en-US" sz="6000" b="1" dirty="0">
                <a:solidFill>
                  <a:srgbClr val="002060"/>
                </a:solidFill>
                <a:latin typeface="UVF HarringTon" panose="04040505050A02020702" pitchFamily="82" charset="0"/>
                <a:cs typeface="Times New Roman" panose="02020603050405020304" pitchFamily="18" charset="0"/>
                <a:sym typeface="Sacramento"/>
              </a:rPr>
              <a:t>, </a:t>
            </a:r>
            <a:r>
              <a:rPr lang="en-US" sz="6000" b="1" dirty="0" err="1">
                <a:solidFill>
                  <a:srgbClr val="002060"/>
                </a:solidFill>
                <a:latin typeface="UVF HarringTon" panose="04040505050A02020702" pitchFamily="82" charset="0"/>
                <a:cs typeface="Times New Roman" panose="02020603050405020304" pitchFamily="18" charset="0"/>
                <a:sym typeface="Sacramento"/>
              </a:rPr>
              <a:t>Lọ</a:t>
            </a:r>
            <a:r>
              <a:rPr lang="en-US" sz="6000" b="1" dirty="0">
                <a:solidFill>
                  <a:srgbClr val="002060"/>
                </a:solidFill>
                <a:latin typeface="UVF HarringTon" panose="04040505050A02020702" pitchFamily="82" charset="0"/>
                <a:cs typeface="Times New Roman" panose="02020603050405020304" pitchFamily="18" charset="0"/>
                <a:sym typeface="Sacramento"/>
              </a:rPr>
              <a:t> </a:t>
            </a:r>
            <a:r>
              <a:rPr lang="en-US" sz="6000" b="1" dirty="0" err="1">
                <a:solidFill>
                  <a:srgbClr val="002060"/>
                </a:solidFill>
                <a:latin typeface="UVF HarringTon" panose="04040505050A02020702" pitchFamily="82" charset="0"/>
                <a:cs typeface="Times New Roman" panose="02020603050405020304" pitchFamily="18" charset="0"/>
                <a:sym typeface="Sacramento"/>
              </a:rPr>
              <a:t>Lem</a:t>
            </a:r>
            <a:endParaRPr lang="en-US" sz="6000" b="1" dirty="0">
              <a:solidFill>
                <a:srgbClr val="002060"/>
              </a:solidFill>
              <a:latin typeface="UVF HarringTon" panose="04040505050A02020702" pitchFamily="82" charset="0"/>
              <a:cs typeface="Times New Roman" panose="02020603050405020304" pitchFamily="18" charset="0"/>
              <a:sym typeface="Sacramento"/>
            </a:endParaRPr>
          </a:p>
          <a:p>
            <a:pPr marL="0" marR="0" lvl="0" indent="0" algn="ctr" rtl="0">
              <a:lnSpc>
                <a:spcPct val="105009"/>
              </a:lnSpc>
              <a:spcBef>
                <a:spcPts val="0"/>
              </a:spcBef>
              <a:spcAft>
                <a:spcPts val="0"/>
              </a:spcAft>
              <a:buNone/>
            </a:pPr>
            <a:r>
              <a:rPr lang="en-US" sz="6000" b="1" dirty="0">
                <a:solidFill>
                  <a:srgbClr val="002060"/>
                </a:solidFill>
                <a:latin typeface="UVF HarringTon" panose="04040505050A02020702" pitchFamily="82" charset="0"/>
                <a:cs typeface="Times New Roman" panose="02020603050405020304" pitchFamily="18" charset="0"/>
                <a:sym typeface="Sacramento"/>
              </a:rPr>
              <a:t> </a:t>
            </a:r>
            <a:r>
              <a:rPr lang="en-US" sz="6000" b="1" dirty="0" err="1">
                <a:solidFill>
                  <a:srgbClr val="002060"/>
                </a:solidFill>
                <a:latin typeface="UVF HarringTon" panose="04040505050A02020702" pitchFamily="82" charset="0"/>
                <a:cs typeface="Times New Roman" panose="02020603050405020304" pitchFamily="18" charset="0"/>
                <a:sym typeface="Sacramento"/>
              </a:rPr>
              <a:t>vừa</a:t>
            </a:r>
            <a:r>
              <a:rPr lang="en-US" sz="6000" b="1" dirty="0">
                <a:solidFill>
                  <a:srgbClr val="002060"/>
                </a:solidFill>
                <a:latin typeface="UVF HarringTon" panose="04040505050A02020702" pitchFamily="82" charset="0"/>
                <a:cs typeface="Times New Roman" panose="02020603050405020304" pitchFamily="18" charset="0"/>
                <a:sym typeface="Sacramento"/>
              </a:rPr>
              <a:t> </a:t>
            </a:r>
            <a:r>
              <a:rPr lang="en-US" sz="6000" b="1" dirty="0" err="1">
                <a:solidFill>
                  <a:srgbClr val="002060"/>
                </a:solidFill>
                <a:latin typeface="UVF HarringTon" panose="04040505050A02020702" pitchFamily="82" charset="0"/>
                <a:cs typeface="Times New Roman" panose="02020603050405020304" pitchFamily="18" charset="0"/>
                <a:sym typeface="Sacramento"/>
              </a:rPr>
              <a:t>đẹp</a:t>
            </a:r>
            <a:r>
              <a:rPr lang="en-US" sz="6000" b="1" dirty="0">
                <a:solidFill>
                  <a:srgbClr val="002060"/>
                </a:solidFill>
                <a:latin typeface="UVF HarringTon" panose="04040505050A02020702" pitchFamily="82" charset="0"/>
                <a:cs typeface="Times New Roman" panose="02020603050405020304" pitchFamily="18" charset="0"/>
                <a:sym typeface="Sacramento"/>
              </a:rPr>
              <a:t> </a:t>
            </a:r>
            <a:r>
              <a:rPr lang="en-US" sz="6000" b="1" dirty="0" err="1">
                <a:solidFill>
                  <a:srgbClr val="002060"/>
                </a:solidFill>
                <a:latin typeface="UVF HarringTon" panose="04040505050A02020702" pitchFamily="82" charset="0"/>
                <a:cs typeface="Times New Roman" panose="02020603050405020304" pitchFamily="18" charset="0"/>
                <a:sym typeface="Sacramento"/>
              </a:rPr>
              <a:t>người</a:t>
            </a:r>
            <a:r>
              <a:rPr lang="en-US" sz="6000" b="1" dirty="0">
                <a:solidFill>
                  <a:srgbClr val="002060"/>
                </a:solidFill>
                <a:latin typeface="UVF HarringTon" panose="04040505050A02020702" pitchFamily="82" charset="0"/>
                <a:cs typeface="Times New Roman" panose="02020603050405020304" pitchFamily="18" charset="0"/>
                <a:sym typeface="Sacramento"/>
              </a:rPr>
              <a:t> </a:t>
            </a:r>
            <a:r>
              <a:rPr lang="en-US" sz="6000" b="1" dirty="0" err="1">
                <a:solidFill>
                  <a:srgbClr val="002060"/>
                </a:solidFill>
                <a:latin typeface="UVF HarringTon" panose="04040505050A02020702" pitchFamily="82" charset="0"/>
                <a:cs typeface="Times New Roman" panose="02020603050405020304" pitchFamily="18" charset="0"/>
                <a:sym typeface="Sacramento"/>
              </a:rPr>
              <a:t>lại</a:t>
            </a:r>
            <a:r>
              <a:rPr lang="en-US" sz="6000" b="1" dirty="0">
                <a:solidFill>
                  <a:srgbClr val="002060"/>
                </a:solidFill>
                <a:latin typeface="UVF HarringTon" panose="04040505050A02020702" pitchFamily="82" charset="0"/>
                <a:cs typeface="Times New Roman" panose="02020603050405020304" pitchFamily="18" charset="0"/>
                <a:sym typeface="Sacramento"/>
              </a:rPr>
              <a:t> </a:t>
            </a:r>
            <a:r>
              <a:rPr lang="en-US" sz="6000" b="1" dirty="0" err="1">
                <a:solidFill>
                  <a:srgbClr val="002060"/>
                </a:solidFill>
                <a:latin typeface="UVF HarringTon" panose="04040505050A02020702" pitchFamily="82" charset="0"/>
                <a:cs typeface="Times New Roman" panose="02020603050405020304" pitchFamily="18" charset="0"/>
                <a:sym typeface="Sacramento"/>
              </a:rPr>
              <a:t>đẹp</a:t>
            </a:r>
            <a:r>
              <a:rPr lang="en-US" sz="6000" b="1" dirty="0">
                <a:solidFill>
                  <a:srgbClr val="002060"/>
                </a:solidFill>
                <a:latin typeface="UVF HarringTon" panose="04040505050A02020702" pitchFamily="82" charset="0"/>
                <a:cs typeface="Times New Roman" panose="02020603050405020304" pitchFamily="18" charset="0"/>
                <a:sym typeface="Sacramento"/>
              </a:rPr>
              <a:t> </a:t>
            </a:r>
            <a:r>
              <a:rPr lang="en-US" sz="6000" b="1" dirty="0" err="1">
                <a:solidFill>
                  <a:srgbClr val="002060"/>
                </a:solidFill>
                <a:latin typeface="UVF HarringTon" panose="04040505050A02020702" pitchFamily="82" charset="0"/>
                <a:cs typeface="Times New Roman" panose="02020603050405020304" pitchFamily="18" charset="0"/>
                <a:sym typeface="Sacramento"/>
              </a:rPr>
              <a:t>nết</a:t>
            </a:r>
            <a:r>
              <a:rPr lang="en-US" sz="6000" b="1" dirty="0">
                <a:solidFill>
                  <a:srgbClr val="002060"/>
                </a:solidFill>
                <a:latin typeface="UVF HarringTon" panose="04040505050A02020702" pitchFamily="82" charset="0"/>
                <a:cs typeface="Times New Roman" panose="02020603050405020304" pitchFamily="18" charset="0"/>
                <a:sym typeface="Sacramento"/>
              </a:rPr>
              <a:t>.</a:t>
            </a:r>
            <a:endParaRPr sz="6000" b="1" dirty="0">
              <a:solidFill>
                <a:srgbClr val="002060"/>
              </a:solidFill>
              <a:latin typeface="UVF HarringTon" panose="04040505050A02020702" pitchFamily="82" charset="0"/>
              <a:cs typeface="Times New Roman" panose="02020603050405020304" pitchFamily="18" charset="0"/>
            </a:endParaRPr>
          </a:p>
        </p:txBody>
      </p:sp>
      <p:pic>
        <p:nvPicPr>
          <p:cNvPr id="7" name="Picture 6" descr="A group of dolls&#10;&#10;Description automatically generated with medium confidence">
            <a:extLst>
              <a:ext uri="{FF2B5EF4-FFF2-40B4-BE49-F238E27FC236}">
                <a16:creationId xmlns:a16="http://schemas.microsoft.com/office/drawing/2014/main" id="{84CDF88C-689A-4D2E-BC6C-467E0EEAEBBD}"/>
              </a:ext>
            </a:extLst>
          </p:cNvPr>
          <p:cNvPicPr>
            <a:picLocks noChangeAspect="1"/>
          </p:cNvPicPr>
          <p:nvPr/>
        </p:nvPicPr>
        <p:blipFill>
          <a:blip r:embed="rId8">
            <a:extLst>
              <a:ext uri="{BEBA8EAE-BF5A-486C-A8C5-ECC9F3942E4B}">
                <a14:imgProps xmlns:a14="http://schemas.microsoft.com/office/drawing/2010/main">
                  <a14:imgLayer r:embed="rId9">
                    <a14:imgEffect>
                      <a14:saturation sat="400000"/>
                    </a14:imgEffect>
                  </a14:imgLayer>
                </a14:imgProps>
              </a:ext>
            </a:extLst>
          </a:blip>
          <a:stretch>
            <a:fillRect/>
          </a:stretch>
        </p:blipFill>
        <p:spPr>
          <a:xfrm>
            <a:off x="9445023" y="3842086"/>
            <a:ext cx="8057958" cy="6886165"/>
          </a:xfrm>
          <a:prstGeom prst="rect">
            <a:avLst/>
          </a:prstGeom>
        </p:spPr>
      </p:pic>
      <p:sp>
        <p:nvSpPr>
          <p:cNvPr id="75" name="Google Shape;101;p4">
            <a:extLst>
              <a:ext uri="{FF2B5EF4-FFF2-40B4-BE49-F238E27FC236}">
                <a16:creationId xmlns:a16="http://schemas.microsoft.com/office/drawing/2014/main" id="{8A6D3F89-F368-4E9A-A221-80B018AE3350}"/>
              </a:ext>
            </a:extLst>
          </p:cNvPr>
          <p:cNvSpPr txBox="1"/>
          <p:nvPr/>
        </p:nvSpPr>
        <p:spPr>
          <a:xfrm>
            <a:off x="1004366" y="5651199"/>
            <a:ext cx="8616675" cy="858107"/>
          </a:xfrm>
          <a:prstGeom prst="roundRect">
            <a:avLst/>
          </a:prstGeom>
          <a:ln>
            <a:prstDash val="lgDash"/>
          </a:ln>
        </p:spPr>
        <p:style>
          <a:lnRef idx="2">
            <a:schemeClr val="accent6"/>
          </a:lnRef>
          <a:fillRef idx="1">
            <a:schemeClr val="lt1"/>
          </a:fillRef>
          <a:effectRef idx="0">
            <a:schemeClr val="accent6"/>
          </a:effectRef>
          <a:fontRef idx="minor">
            <a:schemeClr val="dk1"/>
          </a:fontRef>
        </p:style>
        <p:txBody>
          <a:bodyPr spcFirstLastPara="1" wrap="square" lIns="0" tIns="0" rIns="0" bIns="0" anchor="t" anchorCtr="0">
            <a:spAutoFit/>
          </a:bodyPr>
          <a:lstStyle/>
          <a:p>
            <a:pPr marL="0" marR="0" lvl="0" indent="0" algn="ctr" rtl="0">
              <a:lnSpc>
                <a:spcPct val="105009"/>
              </a:lnSpc>
              <a:spcBef>
                <a:spcPts val="0"/>
              </a:spcBef>
              <a:spcAft>
                <a:spcPts val="0"/>
              </a:spcAft>
              <a:buNone/>
            </a:pPr>
            <a:r>
              <a:rPr lang="en-US" sz="4800" b="1" dirty="0" err="1">
                <a:solidFill>
                  <a:srgbClr val="AD2545"/>
                </a:solidFill>
                <a:latin typeface="UVF HarringTon" panose="04040505050A02020702" pitchFamily="82" charset="0"/>
                <a:sym typeface="Sacramento"/>
              </a:rPr>
              <a:t>Vị</a:t>
            </a:r>
            <a:r>
              <a:rPr lang="en-US" sz="4800" b="1" dirty="0">
                <a:solidFill>
                  <a:srgbClr val="AD2545"/>
                </a:solidFill>
                <a:latin typeface="UVF HarringTon" panose="04040505050A02020702" pitchFamily="82" charset="0"/>
                <a:sym typeface="Sacramento"/>
              </a:rPr>
              <a:t> </a:t>
            </a:r>
            <a:r>
              <a:rPr lang="en-US" sz="4800" b="1" dirty="0" err="1">
                <a:solidFill>
                  <a:srgbClr val="AD2545"/>
                </a:solidFill>
                <a:latin typeface="UVF HarringTon" panose="04040505050A02020702" pitchFamily="82" charset="0"/>
                <a:sym typeface="Sacramento"/>
              </a:rPr>
              <a:t>ngữ</a:t>
            </a:r>
            <a:r>
              <a:rPr lang="en-US" sz="4800" b="1" dirty="0">
                <a:solidFill>
                  <a:srgbClr val="AD2545"/>
                </a:solidFill>
                <a:latin typeface="UVF HarringTon" panose="04040505050A02020702" pitchFamily="82" charset="0"/>
                <a:sym typeface="Sacramento"/>
              </a:rPr>
              <a:t> </a:t>
            </a:r>
            <a:r>
              <a:rPr lang="en-US" sz="4800" b="1" dirty="0" err="1">
                <a:solidFill>
                  <a:srgbClr val="AD2545"/>
                </a:solidFill>
                <a:latin typeface="UVF HarringTon" panose="04040505050A02020702" pitchFamily="82" charset="0"/>
                <a:sym typeface="Sacramento"/>
              </a:rPr>
              <a:t>của</a:t>
            </a:r>
            <a:r>
              <a:rPr lang="en-US" sz="4800" b="1" dirty="0">
                <a:solidFill>
                  <a:srgbClr val="AD2545"/>
                </a:solidFill>
                <a:latin typeface="UVF HarringTon" panose="04040505050A02020702" pitchFamily="82" charset="0"/>
                <a:sym typeface="Sacramento"/>
              </a:rPr>
              <a:t> </a:t>
            </a:r>
            <a:r>
              <a:rPr lang="en-US" sz="4800" b="1" dirty="0" err="1">
                <a:solidFill>
                  <a:srgbClr val="AD2545"/>
                </a:solidFill>
                <a:latin typeface="UVF HarringTon" panose="04040505050A02020702" pitchFamily="82" charset="0"/>
                <a:sym typeface="Sacramento"/>
              </a:rPr>
              <a:t>câu</a:t>
            </a:r>
            <a:r>
              <a:rPr lang="en-US" sz="4800" b="1" dirty="0">
                <a:solidFill>
                  <a:srgbClr val="AD2545"/>
                </a:solidFill>
                <a:latin typeface="UVF HarringTon" panose="04040505050A02020702" pitchFamily="82" charset="0"/>
                <a:sym typeface="Sacramento"/>
              </a:rPr>
              <a:t> </a:t>
            </a:r>
            <a:r>
              <a:rPr lang="en-US" sz="4800" b="1" dirty="0" err="1">
                <a:solidFill>
                  <a:srgbClr val="AD2545"/>
                </a:solidFill>
                <a:latin typeface="UVF HarringTon" panose="04040505050A02020702" pitchFamily="82" charset="0"/>
                <a:sym typeface="Sacramento"/>
              </a:rPr>
              <a:t>trên</a:t>
            </a:r>
            <a:r>
              <a:rPr lang="en-US" sz="4800" b="1" dirty="0">
                <a:solidFill>
                  <a:srgbClr val="AD2545"/>
                </a:solidFill>
                <a:latin typeface="UVF HarringTon" panose="04040505050A02020702" pitchFamily="82" charset="0"/>
                <a:sym typeface="Sacramento"/>
              </a:rPr>
              <a:t> </a:t>
            </a:r>
            <a:r>
              <a:rPr lang="en-US" sz="4800" b="1" dirty="0" err="1">
                <a:solidFill>
                  <a:srgbClr val="AD2545"/>
                </a:solidFill>
                <a:latin typeface="UVF HarringTon" panose="04040505050A02020702" pitchFamily="82" charset="0"/>
                <a:sym typeface="Sacramento"/>
              </a:rPr>
              <a:t>là</a:t>
            </a:r>
            <a:r>
              <a:rPr lang="en-US" sz="4800" b="1" dirty="0">
                <a:solidFill>
                  <a:srgbClr val="AD2545"/>
                </a:solidFill>
                <a:latin typeface="UVF HarringTon" panose="04040505050A02020702" pitchFamily="82" charset="0"/>
                <a:sym typeface="Sacramento"/>
              </a:rPr>
              <a:t> </a:t>
            </a:r>
            <a:r>
              <a:rPr lang="en-US" sz="4800" b="1" dirty="0" err="1">
                <a:solidFill>
                  <a:srgbClr val="AD2545"/>
                </a:solidFill>
                <a:latin typeface="UVF HarringTon" panose="04040505050A02020702" pitchFamily="82" charset="0"/>
                <a:sym typeface="Sacramento"/>
              </a:rPr>
              <a:t>gì</a:t>
            </a:r>
            <a:r>
              <a:rPr lang="en-US" sz="4800" b="1" dirty="0">
                <a:solidFill>
                  <a:srgbClr val="AD2545"/>
                </a:solidFill>
                <a:latin typeface="UVF HarringTon" panose="04040505050A02020702" pitchFamily="82" charset="0"/>
                <a:sym typeface="Sacramento"/>
              </a:rPr>
              <a:t>?</a:t>
            </a:r>
            <a:endParaRPr sz="4800" b="1" dirty="0">
              <a:solidFill>
                <a:srgbClr val="AD2545"/>
              </a:solidFill>
              <a:latin typeface="UVF HarringTon" panose="04040505050A02020702" pitchFamily="82" charset="0"/>
            </a:endParaRPr>
          </a:p>
        </p:txBody>
      </p:sp>
      <p:sp>
        <p:nvSpPr>
          <p:cNvPr id="9" name="Rectangle: Rounded Corners 8">
            <a:extLst>
              <a:ext uri="{FF2B5EF4-FFF2-40B4-BE49-F238E27FC236}">
                <a16:creationId xmlns:a16="http://schemas.microsoft.com/office/drawing/2014/main" id="{7F268B99-93C5-4454-9D73-5DFD1B44871E}"/>
              </a:ext>
            </a:extLst>
          </p:cNvPr>
          <p:cNvSpPr/>
          <p:nvPr/>
        </p:nvSpPr>
        <p:spPr>
          <a:xfrm>
            <a:off x="2013203" y="2833164"/>
            <a:ext cx="9316473" cy="1041460"/>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3" name="Google Shape;292;p10">
            <a:extLst>
              <a:ext uri="{FF2B5EF4-FFF2-40B4-BE49-F238E27FC236}">
                <a16:creationId xmlns:a16="http://schemas.microsoft.com/office/drawing/2014/main" id="{F7AA6072-1145-405E-A6C7-06CB9601895B}"/>
              </a:ext>
            </a:extLst>
          </p:cNvPr>
          <p:cNvPicPr preferRelativeResize="0"/>
          <p:nvPr/>
        </p:nvPicPr>
        <p:blipFill rotWithShape="1">
          <a:blip r:embed="rId10">
            <a:alphaModFix/>
          </a:blip>
          <a:srcRect/>
          <a:stretch/>
        </p:blipFill>
        <p:spPr>
          <a:xfrm>
            <a:off x="0" y="506855"/>
            <a:ext cx="1645167" cy="1295569"/>
          </a:xfrm>
          <a:prstGeom prst="rect">
            <a:avLst/>
          </a:prstGeom>
          <a:noFill/>
          <a:ln>
            <a:noFill/>
          </a:ln>
        </p:spPr>
      </p:pic>
      <p:pic>
        <p:nvPicPr>
          <p:cNvPr id="84" name="Google Shape;293;p10">
            <a:extLst>
              <a:ext uri="{FF2B5EF4-FFF2-40B4-BE49-F238E27FC236}">
                <a16:creationId xmlns:a16="http://schemas.microsoft.com/office/drawing/2014/main" id="{4BF0C555-D4F3-4D6A-BA88-82598953320E}"/>
              </a:ext>
            </a:extLst>
          </p:cNvPr>
          <p:cNvPicPr preferRelativeResize="0"/>
          <p:nvPr/>
        </p:nvPicPr>
        <p:blipFill rotWithShape="1">
          <a:blip r:embed="rId10">
            <a:alphaModFix/>
          </a:blip>
          <a:srcRect/>
          <a:stretch/>
        </p:blipFill>
        <p:spPr>
          <a:xfrm flipH="1">
            <a:off x="11851699" y="3304931"/>
            <a:ext cx="1645167" cy="1295569"/>
          </a:xfrm>
          <a:prstGeom prst="rect">
            <a:avLst/>
          </a:prstGeom>
          <a:noFill/>
          <a:ln>
            <a:noFill/>
          </a:ln>
        </p:spPr>
      </p:pic>
      <p:pic>
        <p:nvPicPr>
          <p:cNvPr id="483" name="图片 1">
            <a:extLst>
              <a:ext uri="{FF2B5EF4-FFF2-40B4-BE49-F238E27FC236}">
                <a16:creationId xmlns:a16="http://schemas.microsoft.com/office/drawing/2014/main" id="{5D323B4F-35E5-464C-B9EC-13707E8EF06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64446" y="8327288"/>
            <a:ext cx="5370701" cy="2512014"/>
          </a:xfrm>
          <a:prstGeom prst="rect">
            <a:avLst/>
          </a:prstGeom>
        </p:spPr>
      </p:pic>
      <p:pic>
        <p:nvPicPr>
          <p:cNvPr id="484" name="图片 1">
            <a:extLst>
              <a:ext uri="{FF2B5EF4-FFF2-40B4-BE49-F238E27FC236}">
                <a16:creationId xmlns:a16="http://schemas.microsoft.com/office/drawing/2014/main" id="{4DADC98C-965C-480C-91A2-8C5BEA79FFB8}"/>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4443287" y="8327288"/>
            <a:ext cx="5370701" cy="2512014"/>
          </a:xfrm>
          <a:prstGeom prst="rect">
            <a:avLst/>
          </a:prstGeom>
        </p:spPr>
      </p:pic>
    </p:spTree>
    <p:extLst>
      <p:ext uri="{BB962C8B-B14F-4D97-AF65-F5344CB8AC3E}">
        <p14:creationId xmlns:p14="http://schemas.microsoft.com/office/powerpoint/2010/main" val="42251171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14:presetBounceEnd="60000">
                                      <p:stCondLst>
                                        <p:cond delay="0"/>
                                      </p:stCondLst>
                                      <p:childTnLst>
                                        <p:set>
                                          <p:cBhvr>
                                            <p:cTn id="6" dur="1" fill="hold">
                                              <p:stCondLst>
                                                <p:cond delay="0"/>
                                              </p:stCondLst>
                                            </p:cTn>
                                            <p:tgtEl>
                                              <p:spTgt spid="483"/>
                                            </p:tgtEl>
                                            <p:attrNameLst>
                                              <p:attrName>style.visibility</p:attrName>
                                            </p:attrNameLst>
                                          </p:cBhvr>
                                          <p:to>
                                            <p:strVal val="visible"/>
                                          </p:to>
                                        </p:set>
                                        <p:anim calcmode="lin" valueType="num" p14:bounceEnd="60000">
                                          <p:cBhvr additive="base">
                                            <p:cTn id="7" dur="1000" fill="hold"/>
                                            <p:tgtEl>
                                              <p:spTgt spid="483"/>
                                            </p:tgtEl>
                                            <p:attrNameLst>
                                              <p:attrName>ppt_x</p:attrName>
                                            </p:attrNameLst>
                                          </p:cBhvr>
                                          <p:tavLst>
                                            <p:tav tm="0">
                                              <p:val>
                                                <p:strVal val="1+#ppt_w/2"/>
                                              </p:val>
                                            </p:tav>
                                            <p:tav tm="100000">
                                              <p:val>
                                                <p:strVal val="#ppt_x"/>
                                              </p:val>
                                            </p:tav>
                                          </p:tavLst>
                                        </p:anim>
                                        <p:anim calcmode="lin" valueType="num" p14:bounceEnd="60000">
                                          <p:cBhvr additive="base">
                                            <p:cTn id="8" dur="1000" fill="hold"/>
                                            <p:tgtEl>
                                              <p:spTgt spid="48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fill="hold" nodeType="afterEffect" p14:presetBounceEnd="60000">
                                      <p:stCondLst>
                                        <p:cond delay="0"/>
                                      </p:stCondLst>
                                      <p:childTnLst>
                                        <p:set>
                                          <p:cBhvr>
                                            <p:cTn id="11" dur="1" fill="hold">
                                              <p:stCondLst>
                                                <p:cond delay="0"/>
                                              </p:stCondLst>
                                            </p:cTn>
                                            <p:tgtEl>
                                              <p:spTgt spid="484"/>
                                            </p:tgtEl>
                                            <p:attrNameLst>
                                              <p:attrName>style.visibility</p:attrName>
                                            </p:attrNameLst>
                                          </p:cBhvr>
                                          <p:to>
                                            <p:strVal val="visible"/>
                                          </p:to>
                                        </p:set>
                                        <p:anim calcmode="lin" valueType="num" p14:bounceEnd="60000">
                                          <p:cBhvr additive="base">
                                            <p:cTn id="12" dur="1000" fill="hold"/>
                                            <p:tgtEl>
                                              <p:spTgt spid="484"/>
                                            </p:tgtEl>
                                            <p:attrNameLst>
                                              <p:attrName>ppt_x</p:attrName>
                                            </p:attrNameLst>
                                          </p:cBhvr>
                                          <p:tavLst>
                                            <p:tav tm="0">
                                              <p:val>
                                                <p:strVal val="1+#ppt_w/2"/>
                                              </p:val>
                                            </p:tav>
                                            <p:tav tm="100000">
                                              <p:val>
                                                <p:strVal val="#ppt_x"/>
                                              </p:val>
                                            </p:tav>
                                          </p:tavLst>
                                        </p:anim>
                                        <p:anim calcmode="lin" valueType="num" p14:bounceEnd="60000">
                                          <p:cBhvr additive="base">
                                            <p:cTn id="13" dur="1000" fill="hold"/>
                                            <p:tgtEl>
                                              <p:spTgt spid="484"/>
                                            </p:tgtEl>
                                            <p:attrNameLst>
                                              <p:attrName>ppt_y</p:attrName>
                                            </p:attrNameLst>
                                          </p:cBhvr>
                                          <p:tavLst>
                                            <p:tav tm="0">
                                              <p:val>
                                                <p:strVal val="#ppt_y"/>
                                              </p:val>
                                            </p:tav>
                                            <p:tav tm="100000">
                                              <p:val>
                                                <p:strVal val="#ppt_y"/>
                                              </p:val>
                                            </p:tav>
                                          </p:tavLst>
                                        </p:anim>
                                      </p:childTnLst>
                                    </p:cTn>
                                  </p:par>
                                  <p:par>
                                    <p:cTn id="14" presetID="14" presetClass="entr" presetSubtype="10" fill="hold" grpId="0" nodeType="withEffect">
                                      <p:stCondLst>
                                        <p:cond delay="0"/>
                                      </p:stCondLst>
                                      <p:childTnLst>
                                        <p:set>
                                          <p:cBhvr>
                                            <p:cTn id="15" dur="1" fill="hold">
                                              <p:stCondLst>
                                                <p:cond delay="0"/>
                                              </p:stCondLst>
                                            </p:cTn>
                                            <p:tgtEl>
                                              <p:spTgt spid="101"/>
                                            </p:tgtEl>
                                            <p:attrNameLst>
                                              <p:attrName>style.visibility</p:attrName>
                                            </p:attrNameLst>
                                          </p:cBhvr>
                                          <p:to>
                                            <p:strVal val="visible"/>
                                          </p:to>
                                        </p:set>
                                        <p:animEffect transition="in" filter="randombar(horizontal)">
                                          <p:cBhvr>
                                            <p:cTn id="16" dur="500"/>
                                            <p:tgtEl>
                                              <p:spTgt spid="101"/>
                                            </p:tgtEl>
                                          </p:cBhvr>
                                        </p:animEffect>
                                      </p:childTnLst>
                                    </p:cTn>
                                  </p:par>
                                </p:childTnLst>
                              </p:cTn>
                            </p:par>
                            <p:par>
                              <p:cTn id="17" fill="hold">
                                <p:stCondLst>
                                  <p:cond delay="2000"/>
                                </p:stCondLst>
                                <p:childTnLst>
                                  <p:par>
                                    <p:cTn id="18" presetID="14" presetClass="entr" presetSubtype="10" fill="hold" grpId="0" nodeType="afterEffect">
                                      <p:stCondLst>
                                        <p:cond delay="0"/>
                                      </p:stCondLst>
                                      <p:childTnLst>
                                        <p:set>
                                          <p:cBhvr>
                                            <p:cTn id="19" dur="1" fill="hold">
                                              <p:stCondLst>
                                                <p:cond delay="0"/>
                                              </p:stCondLst>
                                            </p:cTn>
                                            <p:tgtEl>
                                              <p:spTgt spid="75"/>
                                            </p:tgtEl>
                                            <p:attrNameLst>
                                              <p:attrName>style.visibility</p:attrName>
                                            </p:attrNameLst>
                                          </p:cBhvr>
                                          <p:to>
                                            <p:strVal val="visible"/>
                                          </p:to>
                                        </p:set>
                                        <p:animEffect transition="in" filter="randombar(horizontal)">
                                          <p:cBhvr>
                                            <p:cTn id="20" dur="500"/>
                                            <p:tgtEl>
                                              <p:spTgt spid="75"/>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arn(inVertical)">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p:bldP spid="75" grpId="0" animBg="1"/>
          <p:bldP spid="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83"/>
                                            </p:tgtEl>
                                            <p:attrNameLst>
                                              <p:attrName>style.visibility</p:attrName>
                                            </p:attrNameLst>
                                          </p:cBhvr>
                                          <p:to>
                                            <p:strVal val="visible"/>
                                          </p:to>
                                        </p:set>
                                        <p:anim calcmode="lin" valueType="num">
                                          <p:cBhvr additive="base">
                                            <p:cTn id="7" dur="1000" fill="hold"/>
                                            <p:tgtEl>
                                              <p:spTgt spid="483"/>
                                            </p:tgtEl>
                                            <p:attrNameLst>
                                              <p:attrName>ppt_x</p:attrName>
                                            </p:attrNameLst>
                                          </p:cBhvr>
                                          <p:tavLst>
                                            <p:tav tm="0">
                                              <p:val>
                                                <p:strVal val="1+#ppt_w/2"/>
                                              </p:val>
                                            </p:tav>
                                            <p:tav tm="100000">
                                              <p:val>
                                                <p:strVal val="#ppt_x"/>
                                              </p:val>
                                            </p:tav>
                                          </p:tavLst>
                                        </p:anim>
                                        <p:anim calcmode="lin" valueType="num">
                                          <p:cBhvr additive="base">
                                            <p:cTn id="8" dur="1000" fill="hold"/>
                                            <p:tgtEl>
                                              <p:spTgt spid="48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fill="hold" nodeType="afterEffect">
                                      <p:stCondLst>
                                        <p:cond delay="0"/>
                                      </p:stCondLst>
                                      <p:childTnLst>
                                        <p:set>
                                          <p:cBhvr>
                                            <p:cTn id="11" dur="1" fill="hold">
                                              <p:stCondLst>
                                                <p:cond delay="0"/>
                                              </p:stCondLst>
                                            </p:cTn>
                                            <p:tgtEl>
                                              <p:spTgt spid="484"/>
                                            </p:tgtEl>
                                            <p:attrNameLst>
                                              <p:attrName>style.visibility</p:attrName>
                                            </p:attrNameLst>
                                          </p:cBhvr>
                                          <p:to>
                                            <p:strVal val="visible"/>
                                          </p:to>
                                        </p:set>
                                        <p:anim calcmode="lin" valueType="num">
                                          <p:cBhvr additive="base">
                                            <p:cTn id="12" dur="1000" fill="hold"/>
                                            <p:tgtEl>
                                              <p:spTgt spid="484"/>
                                            </p:tgtEl>
                                            <p:attrNameLst>
                                              <p:attrName>ppt_x</p:attrName>
                                            </p:attrNameLst>
                                          </p:cBhvr>
                                          <p:tavLst>
                                            <p:tav tm="0">
                                              <p:val>
                                                <p:strVal val="1+#ppt_w/2"/>
                                              </p:val>
                                            </p:tav>
                                            <p:tav tm="100000">
                                              <p:val>
                                                <p:strVal val="#ppt_x"/>
                                              </p:val>
                                            </p:tav>
                                          </p:tavLst>
                                        </p:anim>
                                        <p:anim calcmode="lin" valueType="num">
                                          <p:cBhvr additive="base">
                                            <p:cTn id="13" dur="1000" fill="hold"/>
                                            <p:tgtEl>
                                              <p:spTgt spid="484"/>
                                            </p:tgtEl>
                                            <p:attrNameLst>
                                              <p:attrName>ppt_y</p:attrName>
                                            </p:attrNameLst>
                                          </p:cBhvr>
                                          <p:tavLst>
                                            <p:tav tm="0">
                                              <p:val>
                                                <p:strVal val="#ppt_y"/>
                                              </p:val>
                                            </p:tav>
                                            <p:tav tm="100000">
                                              <p:val>
                                                <p:strVal val="#ppt_y"/>
                                              </p:val>
                                            </p:tav>
                                          </p:tavLst>
                                        </p:anim>
                                      </p:childTnLst>
                                    </p:cTn>
                                  </p:par>
                                  <p:par>
                                    <p:cTn id="14" presetID="14" presetClass="entr" presetSubtype="10" fill="hold" grpId="0" nodeType="withEffect">
                                      <p:stCondLst>
                                        <p:cond delay="0"/>
                                      </p:stCondLst>
                                      <p:childTnLst>
                                        <p:set>
                                          <p:cBhvr>
                                            <p:cTn id="15" dur="1" fill="hold">
                                              <p:stCondLst>
                                                <p:cond delay="0"/>
                                              </p:stCondLst>
                                            </p:cTn>
                                            <p:tgtEl>
                                              <p:spTgt spid="101"/>
                                            </p:tgtEl>
                                            <p:attrNameLst>
                                              <p:attrName>style.visibility</p:attrName>
                                            </p:attrNameLst>
                                          </p:cBhvr>
                                          <p:to>
                                            <p:strVal val="visible"/>
                                          </p:to>
                                        </p:set>
                                        <p:animEffect transition="in" filter="randombar(horizontal)">
                                          <p:cBhvr>
                                            <p:cTn id="16" dur="500"/>
                                            <p:tgtEl>
                                              <p:spTgt spid="101"/>
                                            </p:tgtEl>
                                          </p:cBhvr>
                                        </p:animEffect>
                                      </p:childTnLst>
                                    </p:cTn>
                                  </p:par>
                                </p:childTnLst>
                              </p:cTn>
                            </p:par>
                            <p:par>
                              <p:cTn id="17" fill="hold">
                                <p:stCondLst>
                                  <p:cond delay="2000"/>
                                </p:stCondLst>
                                <p:childTnLst>
                                  <p:par>
                                    <p:cTn id="18" presetID="14" presetClass="entr" presetSubtype="10" fill="hold" grpId="0" nodeType="afterEffect">
                                      <p:stCondLst>
                                        <p:cond delay="0"/>
                                      </p:stCondLst>
                                      <p:childTnLst>
                                        <p:set>
                                          <p:cBhvr>
                                            <p:cTn id="19" dur="1" fill="hold">
                                              <p:stCondLst>
                                                <p:cond delay="0"/>
                                              </p:stCondLst>
                                            </p:cTn>
                                            <p:tgtEl>
                                              <p:spTgt spid="75"/>
                                            </p:tgtEl>
                                            <p:attrNameLst>
                                              <p:attrName>style.visibility</p:attrName>
                                            </p:attrNameLst>
                                          </p:cBhvr>
                                          <p:to>
                                            <p:strVal val="visible"/>
                                          </p:to>
                                        </p:set>
                                        <p:animEffect transition="in" filter="randombar(horizontal)">
                                          <p:cBhvr>
                                            <p:cTn id="20" dur="500"/>
                                            <p:tgtEl>
                                              <p:spTgt spid="75"/>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arn(inVertical)">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p:bldP spid="75" grpId="0" animBg="1"/>
          <p:bldP spid="9" grpId="0" animBg="1"/>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
        <p:cNvGrpSpPr/>
        <p:nvPr/>
      </p:nvGrpSpPr>
      <p:grpSpPr>
        <a:xfrm>
          <a:off x="0" y="0"/>
          <a:ext cx="0" cy="0"/>
          <a:chOff x="0" y="0"/>
          <a:chExt cx="0" cy="0"/>
        </a:xfrm>
      </p:grpSpPr>
      <p:pic>
        <p:nvPicPr>
          <p:cNvPr id="13" name="Picture 12" descr="A white castle with fireworks in the sky&#10;&#10;Description automatically generated with low confidence">
            <a:extLst>
              <a:ext uri="{FF2B5EF4-FFF2-40B4-BE49-F238E27FC236}">
                <a16:creationId xmlns:a16="http://schemas.microsoft.com/office/drawing/2014/main" id="{3BE09136-208F-4273-B140-FC819D5C37CE}"/>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200000"/>
                    </a14:imgEffect>
                  </a14:imgLayer>
                </a14:imgProps>
              </a:ext>
            </a:extLst>
          </a:blip>
          <a:srcRect t="20332"/>
          <a:stretch/>
        </p:blipFill>
        <p:spPr>
          <a:xfrm>
            <a:off x="-44044" y="0"/>
            <a:ext cx="18332044" cy="10287000"/>
          </a:xfrm>
          <a:prstGeom prst="rect">
            <a:avLst/>
          </a:prstGeom>
        </p:spPr>
      </p:pic>
      <p:pic>
        <p:nvPicPr>
          <p:cNvPr id="44" name="图片 1">
            <a:extLst>
              <a:ext uri="{FF2B5EF4-FFF2-40B4-BE49-F238E27FC236}">
                <a16:creationId xmlns:a16="http://schemas.microsoft.com/office/drawing/2014/main" id="{4C3C4785-04AE-402E-B77E-DC33528BFB5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0003"/>
          <a:stretch/>
        </p:blipFill>
        <p:spPr>
          <a:xfrm>
            <a:off x="-131094" y="5644931"/>
            <a:ext cx="18386419" cy="4626522"/>
          </a:xfrm>
          <a:prstGeom prst="rect">
            <a:avLst/>
          </a:prstGeom>
        </p:spPr>
      </p:pic>
      <p:pic>
        <p:nvPicPr>
          <p:cNvPr id="4" name="Picture 3" descr="A person in a blue dress&#10;&#10;Description automatically generated with medium confidence">
            <a:extLst>
              <a:ext uri="{FF2B5EF4-FFF2-40B4-BE49-F238E27FC236}">
                <a16:creationId xmlns:a16="http://schemas.microsoft.com/office/drawing/2014/main" id="{C8AC6EBE-FD97-4E45-B9C6-A74B71E2D8D2}"/>
              </a:ext>
            </a:extLst>
          </p:cNvPr>
          <p:cNvPicPr>
            <a:picLocks noChangeAspect="1"/>
          </p:cNvPicPr>
          <p:nvPr/>
        </p:nvPicPr>
        <p:blipFill>
          <a:blip r:embed="rId7">
            <a:extLst>
              <a:ext uri="{BEBA8EAE-BF5A-486C-A8C5-ECC9F3942E4B}">
                <a14:imgProps xmlns:a14="http://schemas.microsoft.com/office/drawing/2010/main">
                  <a14:imgLayer r:embed="rId8">
                    <a14:imgEffect>
                      <a14:saturation sat="300000"/>
                    </a14:imgEffect>
                  </a14:imgLayer>
                </a14:imgProps>
              </a:ext>
            </a:extLst>
          </a:blip>
          <a:stretch>
            <a:fillRect/>
          </a:stretch>
        </p:blipFill>
        <p:spPr>
          <a:xfrm>
            <a:off x="10051614" y="1905933"/>
            <a:ext cx="6348778" cy="7865430"/>
          </a:xfrm>
          <a:prstGeom prst="rect">
            <a:avLst/>
          </a:prstGeom>
        </p:spPr>
      </p:pic>
      <p:pic>
        <p:nvPicPr>
          <p:cNvPr id="11" name="Picture 10" descr="A large group of fireworks in the night sky&#10;&#10;Description automatically generated with low confidence">
            <a:extLst>
              <a:ext uri="{FF2B5EF4-FFF2-40B4-BE49-F238E27FC236}">
                <a16:creationId xmlns:a16="http://schemas.microsoft.com/office/drawing/2014/main" id="{724D95A9-E5CC-42A2-99EF-691670527B34}"/>
              </a:ext>
            </a:extLst>
          </p:cNvPr>
          <p:cNvPicPr>
            <a:picLocks noChangeAspect="1"/>
          </p:cNvPicPr>
          <p:nvPr/>
        </p:nvPicPr>
        <p:blipFill>
          <a:blip r:embed="rId9"/>
          <a:stretch>
            <a:fillRect/>
          </a:stretch>
        </p:blipFill>
        <p:spPr>
          <a:xfrm>
            <a:off x="624150" y="225097"/>
            <a:ext cx="4762500" cy="4762500"/>
          </a:xfrm>
          <a:prstGeom prst="rect">
            <a:avLst/>
          </a:prstGeom>
        </p:spPr>
      </p:pic>
      <p:pic>
        <p:nvPicPr>
          <p:cNvPr id="48" name="Picture 47" descr="A large group of fireworks in the night sky&#10;&#10;Description automatically generated with low confidence">
            <a:extLst>
              <a:ext uri="{FF2B5EF4-FFF2-40B4-BE49-F238E27FC236}">
                <a16:creationId xmlns:a16="http://schemas.microsoft.com/office/drawing/2014/main" id="{CCA8D27E-20E5-432B-BB69-CE7F96EF9ED2}"/>
              </a:ext>
            </a:extLst>
          </p:cNvPr>
          <p:cNvPicPr>
            <a:picLocks noChangeAspect="1"/>
          </p:cNvPicPr>
          <p:nvPr/>
        </p:nvPicPr>
        <p:blipFill>
          <a:blip r:embed="rId9"/>
          <a:stretch>
            <a:fillRect/>
          </a:stretch>
        </p:blipFill>
        <p:spPr>
          <a:xfrm>
            <a:off x="4727613" y="225097"/>
            <a:ext cx="4762500" cy="4762500"/>
          </a:xfrm>
          <a:prstGeom prst="rect">
            <a:avLst/>
          </a:prstGeom>
        </p:spPr>
      </p:pic>
      <p:sp>
        <p:nvSpPr>
          <p:cNvPr id="35" name="Google Shape;35;p1"/>
          <p:cNvSpPr txBox="1"/>
          <p:nvPr/>
        </p:nvSpPr>
        <p:spPr>
          <a:xfrm>
            <a:off x="-310740" y="315389"/>
            <a:ext cx="10418100" cy="3811043"/>
          </a:xfrm>
          <a:prstGeom prst="rect">
            <a:avLst/>
          </a:prstGeom>
          <a:noFill/>
          <a:ln>
            <a:noFill/>
          </a:ln>
        </p:spPr>
        <p:txBody>
          <a:bodyPr spcFirstLastPara="1" wrap="square" lIns="0" tIns="0" rIns="0" bIns="0" anchor="t" anchorCtr="0">
            <a:spAutoFit/>
          </a:bodyPr>
          <a:lstStyle/>
          <a:p>
            <a:pPr marL="0" marR="0" lvl="0" indent="0" algn="ctr" rtl="0">
              <a:lnSpc>
                <a:spcPct val="104799"/>
              </a:lnSpc>
              <a:spcBef>
                <a:spcPts val="0"/>
              </a:spcBef>
              <a:spcAft>
                <a:spcPts val="0"/>
              </a:spcAft>
              <a:buNone/>
            </a:pPr>
            <a:r>
              <a:rPr lang="en-US" sz="11793" dirty="0" err="1">
                <a:solidFill>
                  <a:schemeClr val="bg1"/>
                </a:solidFill>
                <a:effectLst>
                  <a:glow rad="63500">
                    <a:schemeClr val="accent6">
                      <a:satMod val="175000"/>
                      <a:alpha val="40000"/>
                    </a:schemeClr>
                  </a:glow>
                  <a:reflection blurRad="6350" stA="55000" endA="300" endPos="45500" dir="5400000" sy="-100000" algn="bl" rotWithShape="0"/>
                </a:effectLst>
                <a:latin typeface="UVF Curlz MT" panose="04040404050702020202" pitchFamily="82" charset="0"/>
                <a:sym typeface="Sacramento"/>
              </a:rPr>
              <a:t>Mở</a:t>
            </a:r>
            <a:r>
              <a:rPr lang="en-US" sz="11793" dirty="0">
                <a:solidFill>
                  <a:schemeClr val="bg1"/>
                </a:solidFill>
                <a:effectLst>
                  <a:glow rad="63500">
                    <a:schemeClr val="accent6">
                      <a:satMod val="175000"/>
                      <a:alpha val="40000"/>
                    </a:schemeClr>
                  </a:glow>
                  <a:reflection blurRad="6350" stA="55000" endA="300" endPos="45500" dir="5400000" sy="-100000" algn="bl" rotWithShape="0"/>
                </a:effectLst>
                <a:latin typeface="UVF Curlz MT" panose="04040404050702020202" pitchFamily="82" charset="0"/>
                <a:sym typeface="Sacramento"/>
              </a:rPr>
              <a:t> </a:t>
            </a:r>
            <a:r>
              <a:rPr lang="en-US" sz="11793" dirty="0" err="1">
                <a:solidFill>
                  <a:schemeClr val="bg1"/>
                </a:solidFill>
                <a:effectLst>
                  <a:glow rad="63500">
                    <a:schemeClr val="accent6">
                      <a:satMod val="175000"/>
                      <a:alpha val="40000"/>
                    </a:schemeClr>
                  </a:glow>
                  <a:reflection blurRad="6350" stA="55000" endA="300" endPos="45500" dir="5400000" sy="-100000" algn="bl" rotWithShape="0"/>
                </a:effectLst>
                <a:latin typeface="UVF Curlz MT" panose="04040404050702020202" pitchFamily="82" charset="0"/>
                <a:sym typeface="Sacramento"/>
              </a:rPr>
              <a:t>rộng</a:t>
            </a:r>
            <a:r>
              <a:rPr lang="en-US" sz="11793" dirty="0">
                <a:solidFill>
                  <a:schemeClr val="bg1"/>
                </a:solidFill>
                <a:effectLst>
                  <a:glow rad="63500">
                    <a:schemeClr val="accent6">
                      <a:satMod val="175000"/>
                      <a:alpha val="40000"/>
                    </a:schemeClr>
                  </a:glow>
                  <a:reflection blurRad="6350" stA="55000" endA="300" endPos="45500" dir="5400000" sy="-100000" algn="bl" rotWithShape="0"/>
                </a:effectLst>
                <a:latin typeface="UVF Curlz MT" panose="04040404050702020202" pitchFamily="82" charset="0"/>
                <a:sym typeface="Sacramento"/>
              </a:rPr>
              <a:t> </a:t>
            </a:r>
            <a:r>
              <a:rPr lang="en-US" sz="11793" dirty="0" err="1">
                <a:solidFill>
                  <a:schemeClr val="bg1"/>
                </a:solidFill>
                <a:effectLst>
                  <a:glow rad="63500">
                    <a:schemeClr val="accent6">
                      <a:satMod val="175000"/>
                      <a:alpha val="40000"/>
                    </a:schemeClr>
                  </a:glow>
                  <a:reflection blurRad="6350" stA="55000" endA="300" endPos="45500" dir="5400000" sy="-100000" algn="bl" rotWithShape="0"/>
                </a:effectLst>
                <a:latin typeface="UVF Curlz MT" panose="04040404050702020202" pitchFamily="82" charset="0"/>
                <a:sym typeface="Sacramento"/>
              </a:rPr>
              <a:t>vốn</a:t>
            </a:r>
            <a:r>
              <a:rPr lang="en-US" sz="11793" dirty="0">
                <a:solidFill>
                  <a:schemeClr val="bg1"/>
                </a:solidFill>
                <a:effectLst>
                  <a:glow rad="63500">
                    <a:schemeClr val="accent6">
                      <a:satMod val="175000"/>
                      <a:alpha val="40000"/>
                    </a:schemeClr>
                  </a:glow>
                  <a:reflection blurRad="6350" stA="55000" endA="300" endPos="45500" dir="5400000" sy="-100000" algn="bl" rotWithShape="0"/>
                </a:effectLst>
                <a:latin typeface="UVF Curlz MT" panose="04040404050702020202" pitchFamily="82" charset="0"/>
                <a:sym typeface="Sacramento"/>
              </a:rPr>
              <a:t> </a:t>
            </a:r>
            <a:r>
              <a:rPr lang="en-US" sz="11793" dirty="0" err="1">
                <a:solidFill>
                  <a:schemeClr val="bg1"/>
                </a:solidFill>
                <a:effectLst>
                  <a:glow rad="63500">
                    <a:schemeClr val="accent6">
                      <a:satMod val="175000"/>
                      <a:alpha val="40000"/>
                    </a:schemeClr>
                  </a:glow>
                  <a:reflection blurRad="6350" stA="55000" endA="300" endPos="45500" dir="5400000" sy="-100000" algn="bl" rotWithShape="0"/>
                </a:effectLst>
                <a:latin typeface="UVF Curlz MT" panose="04040404050702020202" pitchFamily="82" charset="0"/>
                <a:sym typeface="Sacramento"/>
              </a:rPr>
              <a:t>từ</a:t>
            </a:r>
            <a:endParaRPr lang="en-US" sz="11793" dirty="0">
              <a:solidFill>
                <a:schemeClr val="bg1"/>
              </a:solidFill>
              <a:effectLst>
                <a:glow rad="63500">
                  <a:schemeClr val="accent6">
                    <a:satMod val="175000"/>
                    <a:alpha val="40000"/>
                  </a:schemeClr>
                </a:glow>
                <a:reflection blurRad="6350" stA="55000" endA="300" endPos="45500" dir="5400000" sy="-100000" algn="bl" rotWithShape="0"/>
              </a:effectLst>
              <a:latin typeface="UVF Curlz MT" panose="04040404050702020202" pitchFamily="82" charset="0"/>
              <a:sym typeface="Sacramento"/>
            </a:endParaRPr>
          </a:p>
          <a:p>
            <a:pPr marL="0" marR="0" lvl="0" indent="0" algn="ctr" rtl="0">
              <a:lnSpc>
                <a:spcPct val="104799"/>
              </a:lnSpc>
              <a:spcBef>
                <a:spcPts val="0"/>
              </a:spcBef>
              <a:spcAft>
                <a:spcPts val="0"/>
              </a:spcAft>
              <a:buNone/>
            </a:pPr>
            <a:r>
              <a:rPr lang="en-US" sz="11793" dirty="0" err="1">
                <a:solidFill>
                  <a:srgbClr val="FFFF00"/>
                </a:solidFill>
                <a:effectLst>
                  <a:glow rad="63500">
                    <a:schemeClr val="accent6">
                      <a:satMod val="175000"/>
                      <a:alpha val="40000"/>
                    </a:schemeClr>
                  </a:glow>
                  <a:reflection blurRad="6350" stA="55000" endA="300" endPos="45500" dir="5400000" sy="-100000" algn="bl" rotWithShape="0"/>
                </a:effectLst>
                <a:latin typeface="SVN-Swashington" pitchFamily="50" charset="0"/>
                <a:sym typeface="Sacramento"/>
              </a:rPr>
              <a:t>Cái</a:t>
            </a:r>
            <a:r>
              <a:rPr lang="en-US" sz="11793" dirty="0">
                <a:solidFill>
                  <a:srgbClr val="FFFF00"/>
                </a:solidFill>
                <a:effectLst>
                  <a:glow rad="63500">
                    <a:schemeClr val="accent6">
                      <a:satMod val="175000"/>
                      <a:alpha val="40000"/>
                    </a:schemeClr>
                  </a:glow>
                  <a:reflection blurRad="6350" stA="55000" endA="300" endPos="45500" dir="5400000" sy="-100000" algn="bl" rotWithShape="0"/>
                </a:effectLst>
                <a:latin typeface="SVN-Swashington" pitchFamily="50" charset="0"/>
                <a:sym typeface="Sacramento"/>
              </a:rPr>
              <a:t> </a:t>
            </a:r>
            <a:r>
              <a:rPr lang="en-US" sz="11793" dirty="0" err="1">
                <a:solidFill>
                  <a:srgbClr val="FFFF00"/>
                </a:solidFill>
                <a:effectLst>
                  <a:glow rad="63500">
                    <a:schemeClr val="accent6">
                      <a:satMod val="175000"/>
                      <a:alpha val="40000"/>
                    </a:schemeClr>
                  </a:glow>
                  <a:reflection blurRad="6350" stA="55000" endA="300" endPos="45500" dir="5400000" sy="-100000" algn="bl" rotWithShape="0"/>
                </a:effectLst>
                <a:latin typeface="SVN-Swashington" pitchFamily="50" charset="0"/>
                <a:sym typeface="Sacramento"/>
              </a:rPr>
              <a:t>đẹp</a:t>
            </a:r>
            <a:endParaRPr dirty="0">
              <a:solidFill>
                <a:srgbClr val="FFFF00"/>
              </a:solidFill>
              <a:effectLst>
                <a:glow rad="63500">
                  <a:schemeClr val="accent6">
                    <a:satMod val="175000"/>
                    <a:alpha val="40000"/>
                  </a:schemeClr>
                </a:glow>
                <a:reflection blurRad="6350" stA="55000" endA="300" endPos="45500" dir="5400000" sy="-100000" algn="bl" rotWithShape="0"/>
              </a:effectLst>
              <a:latin typeface="SVN-Swashington" pitchFamily="50" charset="0"/>
            </a:endParaRPr>
          </a:p>
        </p:txBody>
      </p:sp>
      <p:pic>
        <p:nvPicPr>
          <p:cNvPr id="49" name="Picture 48" descr="A large group of fireworks in the night sky&#10;&#10;Description automatically generated with low confidence">
            <a:extLst>
              <a:ext uri="{FF2B5EF4-FFF2-40B4-BE49-F238E27FC236}">
                <a16:creationId xmlns:a16="http://schemas.microsoft.com/office/drawing/2014/main" id="{BC374990-AD3D-4A86-9C4F-209D40D5BD7E}"/>
              </a:ext>
            </a:extLst>
          </p:cNvPr>
          <p:cNvPicPr>
            <a:picLocks noChangeAspect="1"/>
          </p:cNvPicPr>
          <p:nvPr/>
        </p:nvPicPr>
        <p:blipFill>
          <a:blip r:embed="rId9"/>
          <a:stretch>
            <a:fillRect/>
          </a:stretch>
        </p:blipFill>
        <p:spPr>
          <a:xfrm>
            <a:off x="2480925" y="1988674"/>
            <a:ext cx="4762500" cy="4762500"/>
          </a:xfrm>
          <a:prstGeom prst="rect">
            <a:avLst/>
          </a:prstGeom>
        </p:spPr>
      </p:pic>
      <p:pic>
        <p:nvPicPr>
          <p:cNvPr id="50" name="Picture 49" descr="A large group of fireworks in the night sky&#10;&#10;Description automatically generated with low confidence">
            <a:extLst>
              <a:ext uri="{FF2B5EF4-FFF2-40B4-BE49-F238E27FC236}">
                <a16:creationId xmlns:a16="http://schemas.microsoft.com/office/drawing/2014/main" id="{DC18A8ED-C215-4258-8DD9-6383182D77D1}"/>
              </a:ext>
            </a:extLst>
          </p:cNvPr>
          <p:cNvPicPr>
            <a:picLocks noChangeAspect="1"/>
          </p:cNvPicPr>
          <p:nvPr/>
        </p:nvPicPr>
        <p:blipFill>
          <a:blip r:embed="rId9"/>
          <a:stretch>
            <a:fillRect/>
          </a:stretch>
        </p:blipFill>
        <p:spPr>
          <a:xfrm>
            <a:off x="5655600" y="7511376"/>
            <a:ext cx="4762500" cy="4762500"/>
          </a:xfrm>
          <a:prstGeom prst="rect">
            <a:avLst/>
          </a:prstGeom>
        </p:spPr>
      </p:pic>
      <p:pic>
        <p:nvPicPr>
          <p:cNvPr id="51" name="Picture 50" descr="A large group of fireworks in the night sky&#10;&#10;Description automatically generated with low confidence">
            <a:extLst>
              <a:ext uri="{FF2B5EF4-FFF2-40B4-BE49-F238E27FC236}">
                <a16:creationId xmlns:a16="http://schemas.microsoft.com/office/drawing/2014/main" id="{A095A8F5-2DE4-415F-A664-8152C6213E88}"/>
              </a:ext>
            </a:extLst>
          </p:cNvPr>
          <p:cNvPicPr>
            <a:picLocks noChangeAspect="1"/>
          </p:cNvPicPr>
          <p:nvPr/>
        </p:nvPicPr>
        <p:blipFill>
          <a:blip r:embed="rId9"/>
          <a:stretch>
            <a:fillRect/>
          </a:stretch>
        </p:blipFill>
        <p:spPr>
          <a:xfrm>
            <a:off x="9892825" y="7511596"/>
            <a:ext cx="4762500" cy="4762500"/>
          </a:xfrm>
          <a:prstGeom prst="rect">
            <a:avLst/>
          </a:prstGeom>
        </p:spPr>
      </p:pic>
      <p:pic>
        <p:nvPicPr>
          <p:cNvPr id="52" name="Picture 51" descr="A large group of fireworks in the night sky&#10;&#10;Description automatically generated with low confidence">
            <a:extLst>
              <a:ext uri="{FF2B5EF4-FFF2-40B4-BE49-F238E27FC236}">
                <a16:creationId xmlns:a16="http://schemas.microsoft.com/office/drawing/2014/main" id="{996E7413-798E-46C1-A04D-45F92E7D17BF}"/>
              </a:ext>
            </a:extLst>
          </p:cNvPr>
          <p:cNvPicPr>
            <a:picLocks noChangeAspect="1"/>
          </p:cNvPicPr>
          <p:nvPr/>
        </p:nvPicPr>
        <p:blipFill>
          <a:blip r:embed="rId9"/>
          <a:stretch>
            <a:fillRect/>
          </a:stretch>
        </p:blipFill>
        <p:spPr>
          <a:xfrm>
            <a:off x="2491414" y="7785717"/>
            <a:ext cx="4762500" cy="4762500"/>
          </a:xfrm>
          <a:prstGeom prst="rect">
            <a:avLst/>
          </a:prstGeom>
        </p:spPr>
      </p:pic>
      <p:pic>
        <p:nvPicPr>
          <p:cNvPr id="53" name="Picture 52" descr="A large group of fireworks in the night sky&#10;&#10;Description automatically generated with low confidence">
            <a:extLst>
              <a:ext uri="{FF2B5EF4-FFF2-40B4-BE49-F238E27FC236}">
                <a16:creationId xmlns:a16="http://schemas.microsoft.com/office/drawing/2014/main" id="{8052DA70-D77B-4719-B3A3-8FBC4B9E46B1}"/>
              </a:ext>
            </a:extLst>
          </p:cNvPr>
          <p:cNvPicPr>
            <a:picLocks noChangeAspect="1"/>
          </p:cNvPicPr>
          <p:nvPr/>
        </p:nvPicPr>
        <p:blipFill>
          <a:blip r:embed="rId9"/>
          <a:stretch>
            <a:fillRect/>
          </a:stretch>
        </p:blipFill>
        <p:spPr>
          <a:xfrm>
            <a:off x="13996248" y="7613212"/>
            <a:ext cx="4762500" cy="4762500"/>
          </a:xfrm>
          <a:prstGeom prst="rect">
            <a:avLst/>
          </a:prstGeom>
        </p:spPr>
      </p:pic>
      <p:pic>
        <p:nvPicPr>
          <p:cNvPr id="54" name="Picture 53" descr="A large group of fireworks in the night sky&#10;&#10;Description automatically generated with low confidence">
            <a:extLst>
              <a:ext uri="{FF2B5EF4-FFF2-40B4-BE49-F238E27FC236}">
                <a16:creationId xmlns:a16="http://schemas.microsoft.com/office/drawing/2014/main" id="{E488E10D-4E06-4E49-B10F-F6072669E4BE}"/>
              </a:ext>
            </a:extLst>
          </p:cNvPr>
          <p:cNvPicPr>
            <a:picLocks noChangeAspect="1"/>
          </p:cNvPicPr>
          <p:nvPr/>
        </p:nvPicPr>
        <p:blipFill>
          <a:blip r:embed="rId9"/>
          <a:stretch>
            <a:fillRect/>
          </a:stretch>
        </p:blipFill>
        <p:spPr>
          <a:xfrm>
            <a:off x="-437600" y="8029209"/>
            <a:ext cx="4762500" cy="4762500"/>
          </a:xfrm>
          <a:prstGeom prst="rect">
            <a:avLst/>
          </a:prstGeom>
        </p:spPr>
      </p:pic>
    </p:spTree>
    <p:extLst>
      <p:ext uri="{BB962C8B-B14F-4D97-AF65-F5344CB8AC3E}">
        <p14:creationId xmlns:p14="http://schemas.microsoft.com/office/powerpoint/2010/main" val="1650148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1000" fill="hold"/>
                                        <p:tgtEl>
                                          <p:spTgt spid="35"/>
                                        </p:tgtEl>
                                        <p:attrNameLst>
                                          <p:attrName>ppt_w</p:attrName>
                                        </p:attrNameLst>
                                      </p:cBhvr>
                                      <p:tavLst>
                                        <p:tav tm="0">
                                          <p:val>
                                            <p:strVal val="#ppt_w+.3"/>
                                          </p:val>
                                        </p:tav>
                                        <p:tav tm="100000">
                                          <p:val>
                                            <p:strVal val="#ppt_w"/>
                                          </p:val>
                                        </p:tav>
                                      </p:tavLst>
                                    </p:anim>
                                    <p:anim calcmode="lin" valueType="num">
                                      <p:cBhvr>
                                        <p:cTn id="8" dur="1000" fill="hold"/>
                                        <p:tgtEl>
                                          <p:spTgt spid="35"/>
                                        </p:tgtEl>
                                        <p:attrNameLst>
                                          <p:attrName>ppt_h</p:attrName>
                                        </p:attrNameLst>
                                      </p:cBhvr>
                                      <p:tavLst>
                                        <p:tav tm="0">
                                          <p:val>
                                            <p:strVal val="#ppt_h"/>
                                          </p:val>
                                        </p:tav>
                                        <p:tav tm="100000">
                                          <p:val>
                                            <p:strVal val="#ppt_h"/>
                                          </p:val>
                                        </p:tav>
                                      </p:tavLst>
                                    </p:anim>
                                    <p:animEffect transition="in" filter="fade">
                                      <p:cBhvr>
                                        <p:cTn id="9" dur="1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4"/>
        <p:cNvGrpSpPr/>
        <p:nvPr/>
      </p:nvGrpSpPr>
      <p:grpSpPr>
        <a:xfrm>
          <a:off x="0" y="0"/>
          <a:ext cx="0" cy="0"/>
          <a:chOff x="0" y="0"/>
          <a:chExt cx="0" cy="0"/>
        </a:xfrm>
      </p:grpSpPr>
      <p:pic>
        <p:nvPicPr>
          <p:cNvPr id="39" name="Google Shape;219;p7">
            <a:extLst>
              <a:ext uri="{FF2B5EF4-FFF2-40B4-BE49-F238E27FC236}">
                <a16:creationId xmlns:a16="http://schemas.microsoft.com/office/drawing/2014/main" id="{13029809-4791-4F2D-962A-EEC019A955BC}"/>
              </a:ext>
            </a:extLst>
          </p:cNvPr>
          <p:cNvPicPr preferRelativeResize="0"/>
          <p:nvPr/>
        </p:nvPicPr>
        <p:blipFill rotWithShape="1">
          <a:blip r:embed="rId4">
            <a:alphaModFix amt="50000"/>
          </a:blip>
          <a:srcRect/>
          <a:stretch/>
        </p:blipFill>
        <p:spPr>
          <a:xfrm>
            <a:off x="9486836" y="-665478"/>
            <a:ext cx="9945136" cy="8229600"/>
          </a:xfrm>
          <a:prstGeom prst="rect">
            <a:avLst/>
          </a:prstGeom>
          <a:noFill/>
          <a:ln>
            <a:noFill/>
          </a:ln>
        </p:spPr>
      </p:pic>
      <p:pic>
        <p:nvPicPr>
          <p:cNvPr id="40" name="Google Shape;220;p7">
            <a:extLst>
              <a:ext uri="{FF2B5EF4-FFF2-40B4-BE49-F238E27FC236}">
                <a16:creationId xmlns:a16="http://schemas.microsoft.com/office/drawing/2014/main" id="{871C8765-581D-442A-BC14-A6974058B749}"/>
              </a:ext>
            </a:extLst>
          </p:cNvPr>
          <p:cNvPicPr preferRelativeResize="0"/>
          <p:nvPr/>
        </p:nvPicPr>
        <p:blipFill rotWithShape="1">
          <a:blip r:embed="rId5">
            <a:alphaModFix/>
          </a:blip>
          <a:srcRect/>
          <a:stretch/>
        </p:blipFill>
        <p:spPr>
          <a:xfrm>
            <a:off x="11091943" y="213094"/>
            <a:ext cx="6734923" cy="4807051"/>
          </a:xfrm>
          <a:prstGeom prst="rect">
            <a:avLst/>
          </a:prstGeom>
          <a:noFill/>
          <a:ln>
            <a:noFill/>
          </a:ln>
        </p:spPr>
      </p:pic>
      <p:pic>
        <p:nvPicPr>
          <p:cNvPr id="30" name="图片 11">
            <a:extLst>
              <a:ext uri="{FF2B5EF4-FFF2-40B4-BE49-F238E27FC236}">
                <a16:creationId xmlns:a16="http://schemas.microsoft.com/office/drawing/2014/main" id="{E32E69E6-2478-4117-8A41-A6569B5528CE}"/>
              </a:ext>
            </a:extLst>
          </p:cNvPr>
          <p:cNvPicPr>
            <a:picLocks noChangeAspect="1"/>
          </p:cNvPicPr>
          <p:nvPr/>
        </p:nvPicPr>
        <p:blipFill>
          <a:blip r:embed="rId6">
            <a:extLst>
              <a:ext uri="{BEBA8EAE-BF5A-486C-A8C5-ECC9F3942E4B}">
                <a14:imgProps xmlns:a14="http://schemas.microsoft.com/office/drawing/2010/main">
                  <a14:imgLayer r:embed="rId7">
                    <a14:imgEffect>
                      <a14:saturation sat="300000"/>
                    </a14:imgEffect>
                  </a14:imgLayer>
                </a14:imgProps>
              </a:ext>
            </a:extLst>
          </a:blip>
          <a:stretch>
            <a:fillRect/>
          </a:stretch>
        </p:blipFill>
        <p:spPr>
          <a:xfrm>
            <a:off x="121107" y="0"/>
            <a:ext cx="10095689" cy="4090771"/>
          </a:xfrm>
          <a:prstGeom prst="rect">
            <a:avLst/>
          </a:prstGeom>
        </p:spPr>
      </p:pic>
      <p:pic>
        <p:nvPicPr>
          <p:cNvPr id="46" name="Google Shape;46;p2"/>
          <p:cNvPicPr preferRelativeResize="0"/>
          <p:nvPr/>
        </p:nvPicPr>
        <p:blipFill rotWithShape="1">
          <a:blip r:embed="rId8">
            <a:alphaModFix/>
          </a:blip>
          <a:srcRect/>
          <a:stretch/>
        </p:blipFill>
        <p:spPr>
          <a:xfrm rot="-116518">
            <a:off x="1827303" y="9146341"/>
            <a:ext cx="5680040" cy="899340"/>
          </a:xfrm>
          <a:prstGeom prst="rect">
            <a:avLst/>
          </a:prstGeom>
          <a:noFill/>
          <a:ln>
            <a:noFill/>
          </a:ln>
        </p:spPr>
      </p:pic>
      <p:pic>
        <p:nvPicPr>
          <p:cNvPr id="47" name="Google Shape;47;p2"/>
          <p:cNvPicPr preferRelativeResize="0"/>
          <p:nvPr/>
        </p:nvPicPr>
        <p:blipFill rotWithShape="1">
          <a:blip r:embed="rId9">
            <a:alphaModFix amt="51000"/>
          </a:blip>
          <a:srcRect/>
          <a:stretch/>
        </p:blipFill>
        <p:spPr>
          <a:xfrm rot="2322702">
            <a:off x="-128417" y="1704800"/>
            <a:ext cx="8229147" cy="10339507"/>
          </a:xfrm>
          <a:prstGeom prst="rect">
            <a:avLst/>
          </a:prstGeom>
          <a:noFill/>
          <a:ln>
            <a:noFill/>
          </a:ln>
        </p:spPr>
      </p:pic>
      <p:sp>
        <p:nvSpPr>
          <p:cNvPr id="49" name="Google Shape;49;p2"/>
          <p:cNvSpPr txBox="1"/>
          <p:nvPr/>
        </p:nvSpPr>
        <p:spPr>
          <a:xfrm>
            <a:off x="1250279" y="4961471"/>
            <a:ext cx="6318850" cy="3877985"/>
          </a:xfrm>
          <a:prstGeom prst="rect">
            <a:avLst/>
          </a:prstGeom>
          <a:noFill/>
          <a:ln>
            <a:noFill/>
          </a:ln>
        </p:spPr>
        <p:txBody>
          <a:bodyPr spcFirstLastPara="1" wrap="square" lIns="0" tIns="0" rIns="0" bIns="0" anchor="t" anchorCtr="0">
            <a:spAutoFit/>
            <a:scene3d>
              <a:camera prst="orthographicFront"/>
              <a:lightRig rig="threePt" dir="t"/>
            </a:scene3d>
            <a:sp3d extrusionH="57150">
              <a:bevelT w="57150" h="38100" prst="artDeco"/>
            </a:sp3d>
          </a:bodyPr>
          <a:lstStyle/>
          <a:p>
            <a:pPr marL="0" marR="0" lvl="0" indent="0" algn="ctr" rtl="0">
              <a:lnSpc>
                <a:spcPct val="105009"/>
              </a:lnSpc>
              <a:spcBef>
                <a:spcPts val="0"/>
              </a:spcBef>
              <a:spcAft>
                <a:spcPts val="0"/>
              </a:spcAft>
              <a:buNone/>
            </a:pPr>
            <a:r>
              <a:rPr lang="en-US" sz="4800" b="1" dirty="0" err="1">
                <a:solidFill>
                  <a:srgbClr val="002060"/>
                </a:solidFill>
                <a:effectLst>
                  <a:glow rad="63500">
                    <a:schemeClr val="accent4">
                      <a:satMod val="175000"/>
                      <a:alpha val="40000"/>
                    </a:schemeClr>
                  </a:glow>
                </a:effectLst>
                <a:latin typeface="UVF HarringTon" panose="04040505050A02020702" pitchFamily="82" charset="0"/>
              </a:rPr>
              <a:t>Vẻ</a:t>
            </a:r>
            <a:r>
              <a:rPr lang="en-US" sz="4800" b="1" dirty="0">
                <a:solidFill>
                  <a:srgbClr val="002060"/>
                </a:solidFill>
                <a:effectLst>
                  <a:glow rad="63500">
                    <a:schemeClr val="accent4">
                      <a:satMod val="175000"/>
                      <a:alpha val="40000"/>
                    </a:schemeClr>
                  </a:glow>
                </a:effectLst>
                <a:latin typeface="UVF HarringTon" panose="04040505050A02020702" pitchFamily="82" charset="0"/>
              </a:rPr>
              <a:t> </a:t>
            </a:r>
            <a:r>
              <a:rPr lang="en-US" sz="4800" b="1" dirty="0" err="1">
                <a:solidFill>
                  <a:srgbClr val="002060"/>
                </a:solidFill>
                <a:effectLst>
                  <a:glow rad="63500">
                    <a:schemeClr val="accent4">
                      <a:satMod val="175000"/>
                      <a:alpha val="40000"/>
                    </a:schemeClr>
                  </a:glow>
                </a:effectLst>
                <a:latin typeface="UVF HarringTon" panose="04040505050A02020702" pitchFamily="82" charset="0"/>
              </a:rPr>
              <a:t>đẹp</a:t>
            </a:r>
            <a:r>
              <a:rPr lang="en-US" sz="4800" b="1" dirty="0">
                <a:solidFill>
                  <a:srgbClr val="002060"/>
                </a:solidFill>
                <a:effectLst>
                  <a:glow rad="63500">
                    <a:schemeClr val="accent4">
                      <a:satMod val="175000"/>
                      <a:alpha val="40000"/>
                    </a:schemeClr>
                  </a:glow>
                </a:effectLst>
                <a:latin typeface="UVF HarringTon" panose="04040505050A02020702" pitchFamily="82" charset="0"/>
              </a:rPr>
              <a:t> </a:t>
            </a:r>
            <a:r>
              <a:rPr lang="en-US" sz="4800" b="1" dirty="0" err="1">
                <a:solidFill>
                  <a:srgbClr val="002060"/>
                </a:solidFill>
                <a:effectLst>
                  <a:glow rad="63500">
                    <a:schemeClr val="accent4">
                      <a:satMod val="175000"/>
                      <a:alpha val="40000"/>
                    </a:schemeClr>
                  </a:glow>
                </a:effectLst>
                <a:latin typeface="UVF HarringTon" panose="04040505050A02020702" pitchFamily="82" charset="0"/>
              </a:rPr>
              <a:t>của</a:t>
            </a:r>
            <a:r>
              <a:rPr lang="en-US" sz="4800" b="1" dirty="0">
                <a:solidFill>
                  <a:srgbClr val="002060"/>
                </a:solidFill>
                <a:effectLst>
                  <a:glow rad="63500">
                    <a:schemeClr val="accent4">
                      <a:satMod val="175000"/>
                      <a:alpha val="40000"/>
                    </a:schemeClr>
                  </a:glow>
                </a:effectLst>
                <a:latin typeface="UVF HarringTon" panose="04040505050A02020702" pitchFamily="82" charset="0"/>
              </a:rPr>
              <a:t> </a:t>
            </a:r>
            <a:r>
              <a:rPr lang="en-US" sz="4800" b="1" dirty="0" err="1">
                <a:solidFill>
                  <a:srgbClr val="002060"/>
                </a:solidFill>
                <a:effectLst>
                  <a:glow rad="63500">
                    <a:schemeClr val="accent4">
                      <a:satMod val="175000"/>
                      <a:alpha val="40000"/>
                    </a:schemeClr>
                  </a:glow>
                </a:effectLst>
                <a:latin typeface="UVF HarringTon" panose="04040505050A02020702" pitchFamily="82" charset="0"/>
              </a:rPr>
              <a:t>Lọ</a:t>
            </a:r>
            <a:r>
              <a:rPr lang="en-US" sz="4800" b="1" dirty="0">
                <a:solidFill>
                  <a:srgbClr val="002060"/>
                </a:solidFill>
                <a:effectLst>
                  <a:glow rad="63500">
                    <a:schemeClr val="accent4">
                      <a:satMod val="175000"/>
                      <a:alpha val="40000"/>
                    </a:schemeClr>
                  </a:glow>
                </a:effectLst>
                <a:latin typeface="UVF HarringTon" panose="04040505050A02020702" pitchFamily="82" charset="0"/>
              </a:rPr>
              <a:t> </a:t>
            </a:r>
            <a:r>
              <a:rPr lang="en-US" sz="4800" b="1" dirty="0" err="1">
                <a:solidFill>
                  <a:srgbClr val="002060"/>
                </a:solidFill>
                <a:effectLst>
                  <a:glow rad="63500">
                    <a:schemeClr val="accent4">
                      <a:satMod val="175000"/>
                      <a:alpha val="40000"/>
                    </a:schemeClr>
                  </a:glow>
                </a:effectLst>
                <a:latin typeface="UVF HarringTon" panose="04040505050A02020702" pitchFamily="82" charset="0"/>
              </a:rPr>
              <a:t>Lem</a:t>
            </a:r>
            <a:r>
              <a:rPr lang="en-US" sz="4800" b="1" dirty="0">
                <a:solidFill>
                  <a:srgbClr val="002060"/>
                </a:solidFill>
                <a:effectLst>
                  <a:glow rad="63500">
                    <a:schemeClr val="accent4">
                      <a:satMod val="175000"/>
                      <a:alpha val="40000"/>
                    </a:schemeClr>
                  </a:glow>
                </a:effectLst>
                <a:latin typeface="UVF HarringTon" panose="04040505050A02020702" pitchFamily="82" charset="0"/>
              </a:rPr>
              <a:t> </a:t>
            </a:r>
            <a:r>
              <a:rPr lang="en-US" sz="4800" b="1" dirty="0" err="1">
                <a:solidFill>
                  <a:srgbClr val="002060"/>
                </a:solidFill>
                <a:effectLst>
                  <a:glow rad="63500">
                    <a:schemeClr val="accent4">
                      <a:satMod val="175000"/>
                      <a:alpha val="40000"/>
                    </a:schemeClr>
                  </a:glow>
                </a:effectLst>
                <a:latin typeface="UVF HarringTon" panose="04040505050A02020702" pitchFamily="82" charset="0"/>
              </a:rPr>
              <a:t>không</a:t>
            </a:r>
            <a:r>
              <a:rPr lang="en-US" sz="4800" b="1" dirty="0">
                <a:solidFill>
                  <a:srgbClr val="002060"/>
                </a:solidFill>
                <a:effectLst>
                  <a:glow rad="63500">
                    <a:schemeClr val="accent4">
                      <a:satMod val="175000"/>
                      <a:alpha val="40000"/>
                    </a:schemeClr>
                  </a:glow>
                </a:effectLst>
                <a:latin typeface="UVF HarringTon" panose="04040505050A02020702" pitchFamily="82" charset="0"/>
              </a:rPr>
              <a:t> </a:t>
            </a:r>
            <a:r>
              <a:rPr lang="en-US" sz="4800" b="1" dirty="0" err="1">
                <a:solidFill>
                  <a:srgbClr val="002060"/>
                </a:solidFill>
                <a:effectLst>
                  <a:glow rad="63500">
                    <a:schemeClr val="accent4">
                      <a:satMod val="175000"/>
                      <a:alpha val="40000"/>
                    </a:schemeClr>
                  </a:glow>
                </a:effectLst>
                <a:latin typeface="UVF HarringTon" panose="04040505050A02020702" pitchFamily="82" charset="0"/>
              </a:rPr>
              <a:t>chỉ</a:t>
            </a:r>
            <a:r>
              <a:rPr lang="en-US" sz="4800" b="1" dirty="0">
                <a:solidFill>
                  <a:srgbClr val="002060"/>
                </a:solidFill>
                <a:effectLst>
                  <a:glow rad="63500">
                    <a:schemeClr val="accent4">
                      <a:satMod val="175000"/>
                      <a:alpha val="40000"/>
                    </a:schemeClr>
                  </a:glow>
                </a:effectLst>
                <a:latin typeface="UVF HarringTon" panose="04040505050A02020702" pitchFamily="82" charset="0"/>
              </a:rPr>
              <a:t> </a:t>
            </a:r>
            <a:r>
              <a:rPr lang="en-US" sz="4800" b="1" dirty="0" err="1">
                <a:solidFill>
                  <a:srgbClr val="002060"/>
                </a:solidFill>
                <a:effectLst>
                  <a:glow rad="63500">
                    <a:schemeClr val="accent4">
                      <a:satMod val="175000"/>
                      <a:alpha val="40000"/>
                    </a:schemeClr>
                  </a:glow>
                </a:effectLst>
                <a:latin typeface="UVF HarringTon" panose="04040505050A02020702" pitchFamily="82" charset="0"/>
              </a:rPr>
              <a:t>thể</a:t>
            </a:r>
            <a:r>
              <a:rPr lang="en-US" sz="4800" b="1" dirty="0">
                <a:solidFill>
                  <a:srgbClr val="002060"/>
                </a:solidFill>
                <a:effectLst>
                  <a:glow rad="63500">
                    <a:schemeClr val="accent4">
                      <a:satMod val="175000"/>
                      <a:alpha val="40000"/>
                    </a:schemeClr>
                  </a:glow>
                </a:effectLst>
                <a:latin typeface="UVF HarringTon" panose="04040505050A02020702" pitchFamily="82" charset="0"/>
              </a:rPr>
              <a:t> </a:t>
            </a:r>
            <a:r>
              <a:rPr lang="en-US" sz="4800" b="1" dirty="0" err="1">
                <a:solidFill>
                  <a:srgbClr val="002060"/>
                </a:solidFill>
                <a:effectLst>
                  <a:glow rad="63500">
                    <a:schemeClr val="accent4">
                      <a:satMod val="175000"/>
                      <a:alpha val="40000"/>
                    </a:schemeClr>
                  </a:glow>
                </a:effectLst>
                <a:latin typeface="UVF HarringTon" panose="04040505050A02020702" pitchFamily="82" charset="0"/>
              </a:rPr>
              <a:t>hiện</a:t>
            </a:r>
            <a:r>
              <a:rPr lang="en-US" sz="4800" b="1" dirty="0">
                <a:solidFill>
                  <a:srgbClr val="002060"/>
                </a:solidFill>
                <a:effectLst>
                  <a:glow rad="63500">
                    <a:schemeClr val="accent4">
                      <a:satMod val="175000"/>
                      <a:alpha val="40000"/>
                    </a:schemeClr>
                  </a:glow>
                </a:effectLst>
                <a:latin typeface="UVF HarringTon" panose="04040505050A02020702" pitchFamily="82" charset="0"/>
              </a:rPr>
              <a:t> ở </a:t>
            </a:r>
            <a:r>
              <a:rPr lang="en-US" sz="4800" b="1" dirty="0" err="1">
                <a:solidFill>
                  <a:srgbClr val="002060"/>
                </a:solidFill>
                <a:effectLst>
                  <a:glow rad="63500">
                    <a:schemeClr val="accent4">
                      <a:satMod val="175000"/>
                      <a:alpha val="40000"/>
                    </a:schemeClr>
                  </a:glow>
                </a:effectLst>
                <a:latin typeface="UVF HarringTon" panose="04040505050A02020702" pitchFamily="82" charset="0"/>
              </a:rPr>
              <a:t>bên</a:t>
            </a:r>
            <a:r>
              <a:rPr lang="en-US" sz="4800" b="1" dirty="0">
                <a:solidFill>
                  <a:srgbClr val="002060"/>
                </a:solidFill>
                <a:effectLst>
                  <a:glow rad="63500">
                    <a:schemeClr val="accent4">
                      <a:satMod val="175000"/>
                      <a:alpha val="40000"/>
                    </a:schemeClr>
                  </a:glow>
                </a:effectLst>
                <a:latin typeface="UVF HarringTon" panose="04040505050A02020702" pitchFamily="82" charset="0"/>
              </a:rPr>
              <a:t> </a:t>
            </a:r>
            <a:r>
              <a:rPr lang="en-US" sz="4800" b="1" dirty="0" err="1">
                <a:solidFill>
                  <a:srgbClr val="002060"/>
                </a:solidFill>
                <a:effectLst>
                  <a:glow rad="63500">
                    <a:schemeClr val="accent4">
                      <a:satMod val="175000"/>
                      <a:alpha val="40000"/>
                    </a:schemeClr>
                  </a:glow>
                </a:effectLst>
                <a:latin typeface="UVF HarringTon" panose="04040505050A02020702" pitchFamily="82" charset="0"/>
              </a:rPr>
              <a:t>ngoài</a:t>
            </a:r>
            <a:r>
              <a:rPr lang="en-US" sz="4800" b="1" dirty="0">
                <a:solidFill>
                  <a:srgbClr val="002060"/>
                </a:solidFill>
                <a:effectLst>
                  <a:glow rad="63500">
                    <a:schemeClr val="accent4">
                      <a:satMod val="175000"/>
                      <a:alpha val="40000"/>
                    </a:schemeClr>
                  </a:glow>
                </a:effectLst>
                <a:latin typeface="UVF HarringTon" panose="04040505050A02020702" pitchFamily="82" charset="0"/>
              </a:rPr>
              <a:t> </a:t>
            </a:r>
            <a:r>
              <a:rPr lang="en-US" sz="4800" b="1" dirty="0" err="1">
                <a:solidFill>
                  <a:srgbClr val="002060"/>
                </a:solidFill>
                <a:effectLst>
                  <a:glow rad="63500">
                    <a:schemeClr val="accent4">
                      <a:satMod val="175000"/>
                      <a:alpha val="40000"/>
                    </a:schemeClr>
                  </a:glow>
                </a:effectLst>
                <a:latin typeface="UVF HarringTon" panose="04040505050A02020702" pitchFamily="82" charset="0"/>
              </a:rPr>
              <a:t>mà</a:t>
            </a:r>
            <a:r>
              <a:rPr lang="en-US" sz="4800" b="1" dirty="0">
                <a:solidFill>
                  <a:srgbClr val="002060"/>
                </a:solidFill>
                <a:effectLst>
                  <a:glow rad="63500">
                    <a:schemeClr val="accent4">
                      <a:satMod val="175000"/>
                      <a:alpha val="40000"/>
                    </a:schemeClr>
                  </a:glow>
                </a:effectLst>
                <a:latin typeface="UVF HarringTon" panose="04040505050A02020702" pitchFamily="82" charset="0"/>
              </a:rPr>
              <a:t> </a:t>
            </a:r>
            <a:r>
              <a:rPr lang="en-US" sz="4800" b="1" dirty="0" err="1">
                <a:solidFill>
                  <a:srgbClr val="002060"/>
                </a:solidFill>
                <a:effectLst>
                  <a:glow rad="63500">
                    <a:schemeClr val="accent4">
                      <a:satMod val="175000"/>
                      <a:alpha val="40000"/>
                    </a:schemeClr>
                  </a:glow>
                </a:effectLst>
                <a:latin typeface="UVF HarringTon" panose="04040505050A02020702" pitchFamily="82" charset="0"/>
              </a:rPr>
              <a:t>cô</a:t>
            </a:r>
            <a:r>
              <a:rPr lang="en-US" sz="4800" b="1" dirty="0">
                <a:solidFill>
                  <a:srgbClr val="002060"/>
                </a:solidFill>
                <a:effectLst>
                  <a:glow rad="63500">
                    <a:schemeClr val="accent4">
                      <a:satMod val="175000"/>
                      <a:alpha val="40000"/>
                    </a:schemeClr>
                  </a:glow>
                </a:effectLst>
                <a:latin typeface="UVF HarringTon" panose="04040505050A02020702" pitchFamily="82" charset="0"/>
              </a:rPr>
              <a:t> </a:t>
            </a:r>
            <a:r>
              <a:rPr lang="en-US" sz="4800" b="1" dirty="0" err="1">
                <a:solidFill>
                  <a:srgbClr val="002060"/>
                </a:solidFill>
                <a:effectLst>
                  <a:glow rad="63500">
                    <a:schemeClr val="accent4">
                      <a:satMod val="175000"/>
                      <a:alpha val="40000"/>
                    </a:schemeClr>
                  </a:glow>
                </a:effectLst>
                <a:latin typeface="UVF HarringTon" panose="04040505050A02020702" pitchFamily="82" charset="0"/>
              </a:rPr>
              <a:t>còn</a:t>
            </a:r>
            <a:r>
              <a:rPr lang="en-US" sz="4800" b="1" dirty="0">
                <a:solidFill>
                  <a:srgbClr val="002060"/>
                </a:solidFill>
                <a:effectLst>
                  <a:glow rad="63500">
                    <a:schemeClr val="accent4">
                      <a:satMod val="175000"/>
                      <a:alpha val="40000"/>
                    </a:schemeClr>
                  </a:glow>
                </a:effectLst>
                <a:latin typeface="UVF HarringTon" panose="04040505050A02020702" pitchFamily="82" charset="0"/>
              </a:rPr>
              <a:t> </a:t>
            </a:r>
            <a:r>
              <a:rPr lang="en-US" sz="4800" b="1" dirty="0" err="1">
                <a:solidFill>
                  <a:srgbClr val="002060"/>
                </a:solidFill>
                <a:effectLst>
                  <a:glow rad="63500">
                    <a:schemeClr val="accent4">
                      <a:satMod val="175000"/>
                      <a:alpha val="40000"/>
                    </a:schemeClr>
                  </a:glow>
                </a:effectLst>
                <a:latin typeface="UVF HarringTon" panose="04040505050A02020702" pitchFamily="82" charset="0"/>
              </a:rPr>
              <a:t>có</a:t>
            </a:r>
            <a:r>
              <a:rPr lang="en-US" sz="4800" b="1" dirty="0">
                <a:solidFill>
                  <a:srgbClr val="002060"/>
                </a:solidFill>
                <a:effectLst>
                  <a:glow rad="63500">
                    <a:schemeClr val="accent4">
                      <a:satMod val="175000"/>
                      <a:alpha val="40000"/>
                    </a:schemeClr>
                  </a:glow>
                </a:effectLst>
                <a:latin typeface="UVF HarringTon" panose="04040505050A02020702" pitchFamily="82" charset="0"/>
              </a:rPr>
              <a:t> </a:t>
            </a:r>
            <a:r>
              <a:rPr lang="en-US" sz="4800" b="1" dirty="0" err="1">
                <a:solidFill>
                  <a:srgbClr val="002060"/>
                </a:solidFill>
                <a:effectLst>
                  <a:glow rad="63500">
                    <a:schemeClr val="accent4">
                      <a:satMod val="175000"/>
                      <a:alpha val="40000"/>
                    </a:schemeClr>
                  </a:glow>
                </a:effectLst>
                <a:latin typeface="UVF HarringTon" panose="04040505050A02020702" pitchFamily="82" charset="0"/>
              </a:rPr>
              <a:t>cả</a:t>
            </a:r>
            <a:r>
              <a:rPr lang="en-US" sz="4800" b="1" dirty="0">
                <a:solidFill>
                  <a:srgbClr val="002060"/>
                </a:solidFill>
                <a:effectLst>
                  <a:glow rad="63500">
                    <a:schemeClr val="accent4">
                      <a:satMod val="175000"/>
                      <a:alpha val="40000"/>
                    </a:schemeClr>
                  </a:glow>
                </a:effectLst>
                <a:latin typeface="UVF HarringTon" panose="04040505050A02020702" pitchFamily="82" charset="0"/>
              </a:rPr>
              <a:t> </a:t>
            </a:r>
            <a:r>
              <a:rPr lang="en-US" sz="4800" b="1" dirty="0" err="1">
                <a:solidFill>
                  <a:srgbClr val="002060"/>
                </a:solidFill>
                <a:effectLst>
                  <a:glow rad="63500">
                    <a:schemeClr val="accent4">
                      <a:satMod val="175000"/>
                      <a:alpha val="40000"/>
                    </a:schemeClr>
                  </a:glow>
                </a:effectLst>
                <a:latin typeface="UVF HarringTon" panose="04040505050A02020702" pitchFamily="82" charset="0"/>
              </a:rPr>
              <a:t>nét</a:t>
            </a:r>
            <a:r>
              <a:rPr lang="en-US" sz="4800" b="1" dirty="0">
                <a:solidFill>
                  <a:srgbClr val="002060"/>
                </a:solidFill>
                <a:effectLst>
                  <a:glow rad="63500">
                    <a:schemeClr val="accent4">
                      <a:satMod val="175000"/>
                      <a:alpha val="40000"/>
                    </a:schemeClr>
                  </a:glow>
                </a:effectLst>
                <a:latin typeface="UVF HarringTon" panose="04040505050A02020702" pitchFamily="82" charset="0"/>
              </a:rPr>
              <a:t> </a:t>
            </a:r>
            <a:r>
              <a:rPr lang="en-US" sz="4800" b="1" dirty="0" err="1">
                <a:solidFill>
                  <a:srgbClr val="002060"/>
                </a:solidFill>
                <a:effectLst>
                  <a:glow rad="63500">
                    <a:schemeClr val="accent4">
                      <a:satMod val="175000"/>
                      <a:alpha val="40000"/>
                    </a:schemeClr>
                  </a:glow>
                </a:effectLst>
                <a:latin typeface="UVF HarringTon" panose="04040505050A02020702" pitchFamily="82" charset="0"/>
              </a:rPr>
              <a:t>đẹp</a:t>
            </a:r>
            <a:r>
              <a:rPr lang="en-US" sz="4800" b="1" dirty="0">
                <a:solidFill>
                  <a:srgbClr val="002060"/>
                </a:solidFill>
                <a:effectLst>
                  <a:glow rad="63500">
                    <a:schemeClr val="accent4">
                      <a:satMod val="175000"/>
                      <a:alpha val="40000"/>
                    </a:schemeClr>
                  </a:glow>
                </a:effectLst>
                <a:latin typeface="UVF HarringTon" panose="04040505050A02020702" pitchFamily="82" charset="0"/>
              </a:rPr>
              <a:t> </a:t>
            </a:r>
            <a:r>
              <a:rPr lang="en-US" sz="4800" b="1" dirty="0" err="1">
                <a:solidFill>
                  <a:srgbClr val="002060"/>
                </a:solidFill>
                <a:effectLst>
                  <a:glow rad="63500">
                    <a:schemeClr val="accent4">
                      <a:satMod val="175000"/>
                      <a:alpha val="40000"/>
                    </a:schemeClr>
                  </a:glow>
                </a:effectLst>
                <a:latin typeface="UVF HarringTon" panose="04040505050A02020702" pitchFamily="82" charset="0"/>
              </a:rPr>
              <a:t>bên</a:t>
            </a:r>
            <a:r>
              <a:rPr lang="en-US" sz="4800" b="1" dirty="0">
                <a:solidFill>
                  <a:srgbClr val="002060"/>
                </a:solidFill>
                <a:effectLst>
                  <a:glow rad="63500">
                    <a:schemeClr val="accent4">
                      <a:satMod val="175000"/>
                      <a:alpha val="40000"/>
                    </a:schemeClr>
                  </a:glow>
                </a:effectLst>
                <a:latin typeface="UVF HarringTon" panose="04040505050A02020702" pitchFamily="82" charset="0"/>
              </a:rPr>
              <a:t> </a:t>
            </a:r>
            <a:r>
              <a:rPr lang="en-US" sz="4800" b="1" dirty="0" err="1">
                <a:solidFill>
                  <a:srgbClr val="002060"/>
                </a:solidFill>
                <a:effectLst>
                  <a:glow rad="63500">
                    <a:schemeClr val="accent4">
                      <a:satMod val="175000"/>
                      <a:alpha val="40000"/>
                    </a:schemeClr>
                  </a:glow>
                </a:effectLst>
                <a:latin typeface="UVF HarringTon" panose="04040505050A02020702" pitchFamily="82" charset="0"/>
              </a:rPr>
              <a:t>trong</a:t>
            </a:r>
            <a:r>
              <a:rPr lang="en-US" sz="4800" b="1" dirty="0">
                <a:solidFill>
                  <a:srgbClr val="002060"/>
                </a:solidFill>
                <a:effectLst>
                  <a:glow rad="63500">
                    <a:schemeClr val="accent4">
                      <a:satMod val="175000"/>
                      <a:alpha val="40000"/>
                    </a:schemeClr>
                  </a:glow>
                </a:effectLst>
                <a:latin typeface="UVF HarringTon" panose="04040505050A02020702" pitchFamily="82" charset="0"/>
              </a:rPr>
              <a:t> </a:t>
            </a:r>
            <a:r>
              <a:rPr lang="en-US" sz="4800" b="1" dirty="0" err="1">
                <a:solidFill>
                  <a:srgbClr val="002060"/>
                </a:solidFill>
                <a:effectLst>
                  <a:glow rad="63500">
                    <a:schemeClr val="accent4">
                      <a:satMod val="175000"/>
                      <a:alpha val="40000"/>
                    </a:schemeClr>
                  </a:glow>
                </a:effectLst>
                <a:latin typeface="UVF HarringTon" panose="04040505050A02020702" pitchFamily="82" charset="0"/>
              </a:rPr>
              <a:t>tâm</a:t>
            </a:r>
            <a:r>
              <a:rPr lang="en-US" sz="4800" b="1" dirty="0">
                <a:solidFill>
                  <a:srgbClr val="002060"/>
                </a:solidFill>
                <a:effectLst>
                  <a:glow rad="63500">
                    <a:schemeClr val="accent4">
                      <a:satMod val="175000"/>
                      <a:alpha val="40000"/>
                    </a:schemeClr>
                  </a:glow>
                </a:effectLst>
                <a:latin typeface="UVF HarringTon" panose="04040505050A02020702" pitchFamily="82" charset="0"/>
              </a:rPr>
              <a:t> </a:t>
            </a:r>
            <a:r>
              <a:rPr lang="en-US" sz="4800" b="1" dirty="0" err="1">
                <a:solidFill>
                  <a:srgbClr val="002060"/>
                </a:solidFill>
                <a:effectLst>
                  <a:glow rad="63500">
                    <a:schemeClr val="accent4">
                      <a:satMod val="175000"/>
                      <a:alpha val="40000"/>
                    </a:schemeClr>
                  </a:glow>
                </a:effectLst>
                <a:latin typeface="UVF HarringTon" panose="04040505050A02020702" pitchFamily="82" charset="0"/>
              </a:rPr>
              <a:t>hồn</a:t>
            </a:r>
            <a:r>
              <a:rPr lang="en-US" sz="4800" b="1" dirty="0">
                <a:solidFill>
                  <a:srgbClr val="002060"/>
                </a:solidFill>
                <a:effectLst>
                  <a:glow rad="63500">
                    <a:schemeClr val="accent4">
                      <a:satMod val="175000"/>
                      <a:alpha val="40000"/>
                    </a:schemeClr>
                  </a:glow>
                </a:effectLst>
                <a:latin typeface="UVF HarringTon" panose="04040505050A02020702" pitchFamily="82" charset="0"/>
              </a:rPr>
              <a:t> </a:t>
            </a:r>
            <a:r>
              <a:rPr lang="en-US" sz="4800" b="1" dirty="0" err="1">
                <a:solidFill>
                  <a:srgbClr val="002060"/>
                </a:solidFill>
                <a:effectLst>
                  <a:glow rad="63500">
                    <a:schemeClr val="accent4">
                      <a:satMod val="175000"/>
                      <a:alpha val="40000"/>
                    </a:schemeClr>
                  </a:glow>
                </a:effectLst>
                <a:latin typeface="UVF HarringTon" panose="04040505050A02020702" pitchFamily="82" charset="0"/>
              </a:rPr>
              <a:t>và</a:t>
            </a:r>
            <a:r>
              <a:rPr lang="en-US" sz="4800" b="1" dirty="0">
                <a:solidFill>
                  <a:srgbClr val="002060"/>
                </a:solidFill>
                <a:effectLst>
                  <a:glow rad="63500">
                    <a:schemeClr val="accent4">
                      <a:satMod val="175000"/>
                      <a:alpha val="40000"/>
                    </a:schemeClr>
                  </a:glow>
                </a:effectLst>
                <a:latin typeface="UVF HarringTon" panose="04040505050A02020702" pitchFamily="82" charset="0"/>
              </a:rPr>
              <a:t> </a:t>
            </a:r>
            <a:r>
              <a:rPr lang="en-US" sz="4800" b="1" dirty="0" err="1">
                <a:solidFill>
                  <a:srgbClr val="002060"/>
                </a:solidFill>
                <a:effectLst>
                  <a:glow rad="63500">
                    <a:schemeClr val="accent4">
                      <a:satMod val="175000"/>
                      <a:alpha val="40000"/>
                    </a:schemeClr>
                  </a:glow>
                </a:effectLst>
                <a:latin typeface="UVF HarringTon" panose="04040505050A02020702" pitchFamily="82" charset="0"/>
              </a:rPr>
              <a:t>tính</a:t>
            </a:r>
            <a:r>
              <a:rPr lang="en-US" sz="4800" b="1" dirty="0">
                <a:solidFill>
                  <a:srgbClr val="002060"/>
                </a:solidFill>
                <a:effectLst>
                  <a:glow rad="63500">
                    <a:schemeClr val="accent4">
                      <a:satMod val="175000"/>
                      <a:alpha val="40000"/>
                    </a:schemeClr>
                  </a:glow>
                </a:effectLst>
                <a:latin typeface="UVF HarringTon" panose="04040505050A02020702" pitchFamily="82" charset="0"/>
              </a:rPr>
              <a:t> </a:t>
            </a:r>
            <a:r>
              <a:rPr lang="en-US" sz="4800" b="1" dirty="0" err="1">
                <a:solidFill>
                  <a:srgbClr val="002060"/>
                </a:solidFill>
                <a:effectLst>
                  <a:glow rad="63500">
                    <a:schemeClr val="accent4">
                      <a:satMod val="175000"/>
                      <a:alpha val="40000"/>
                    </a:schemeClr>
                  </a:glow>
                </a:effectLst>
                <a:latin typeface="UVF HarringTon" panose="04040505050A02020702" pitchFamily="82" charset="0"/>
              </a:rPr>
              <a:t>cách</a:t>
            </a:r>
            <a:endParaRPr sz="4800" b="1" dirty="0">
              <a:solidFill>
                <a:srgbClr val="002060"/>
              </a:solidFill>
              <a:effectLst>
                <a:glow rad="63500">
                  <a:schemeClr val="accent4">
                    <a:satMod val="175000"/>
                    <a:alpha val="40000"/>
                  </a:schemeClr>
                </a:glow>
              </a:effectLst>
              <a:latin typeface="UVF HarringTon" panose="04040505050A02020702" pitchFamily="82" charset="0"/>
            </a:endParaRPr>
          </a:p>
        </p:txBody>
      </p:sp>
      <p:pic>
        <p:nvPicPr>
          <p:cNvPr id="5" name="Picture 4">
            <a:extLst>
              <a:ext uri="{FF2B5EF4-FFF2-40B4-BE49-F238E27FC236}">
                <a16:creationId xmlns:a16="http://schemas.microsoft.com/office/drawing/2014/main" id="{ADAC6C3A-7FDB-4BCD-A9A4-8BF00C239E75}"/>
              </a:ext>
            </a:extLst>
          </p:cNvPr>
          <p:cNvPicPr>
            <a:picLocks noChangeAspect="1"/>
          </p:cNvPicPr>
          <p:nvPr/>
        </p:nvPicPr>
        <p:blipFill>
          <a:blip r:embed="rId10"/>
          <a:stretch>
            <a:fillRect/>
          </a:stretch>
        </p:blipFill>
        <p:spPr>
          <a:xfrm>
            <a:off x="12415942" y="4604786"/>
            <a:ext cx="2739391" cy="4893263"/>
          </a:xfrm>
          <a:prstGeom prst="rect">
            <a:avLst/>
          </a:prstGeom>
        </p:spPr>
      </p:pic>
      <p:pic>
        <p:nvPicPr>
          <p:cNvPr id="22" name="Google Shape;22;p1">
            <a:extLst>
              <a:ext uri="{FF2B5EF4-FFF2-40B4-BE49-F238E27FC236}">
                <a16:creationId xmlns:a16="http://schemas.microsoft.com/office/drawing/2014/main" id="{079D3100-A1FE-4607-B491-6ACC767846E2}"/>
              </a:ext>
            </a:extLst>
          </p:cNvPr>
          <p:cNvPicPr preferRelativeResize="0"/>
          <p:nvPr/>
        </p:nvPicPr>
        <p:blipFill rotWithShape="1">
          <a:blip r:embed="rId11">
            <a:alphaModFix/>
          </a:blip>
          <a:srcRect/>
          <a:stretch/>
        </p:blipFill>
        <p:spPr>
          <a:xfrm>
            <a:off x="7405021" y="8638885"/>
            <a:ext cx="1184241" cy="1423580"/>
          </a:xfrm>
          <a:prstGeom prst="rect">
            <a:avLst/>
          </a:prstGeom>
          <a:noFill/>
          <a:ln>
            <a:noFill/>
          </a:ln>
        </p:spPr>
      </p:pic>
      <p:pic>
        <p:nvPicPr>
          <p:cNvPr id="23" name="Google Shape;24;p1">
            <a:extLst>
              <a:ext uri="{FF2B5EF4-FFF2-40B4-BE49-F238E27FC236}">
                <a16:creationId xmlns:a16="http://schemas.microsoft.com/office/drawing/2014/main" id="{F5DE19FB-0F19-4822-B0EE-1B1C28E16BD0}"/>
              </a:ext>
            </a:extLst>
          </p:cNvPr>
          <p:cNvPicPr preferRelativeResize="0"/>
          <p:nvPr/>
        </p:nvPicPr>
        <p:blipFill rotWithShape="1">
          <a:blip r:embed="rId12">
            <a:alphaModFix/>
          </a:blip>
          <a:srcRect/>
          <a:stretch/>
        </p:blipFill>
        <p:spPr>
          <a:xfrm>
            <a:off x="8737358" y="8482999"/>
            <a:ext cx="909141" cy="1117224"/>
          </a:xfrm>
          <a:prstGeom prst="rect">
            <a:avLst/>
          </a:prstGeom>
          <a:noFill/>
          <a:ln>
            <a:noFill/>
          </a:ln>
        </p:spPr>
      </p:pic>
      <p:pic>
        <p:nvPicPr>
          <p:cNvPr id="24" name="Google Shape;25;p1">
            <a:extLst>
              <a:ext uri="{FF2B5EF4-FFF2-40B4-BE49-F238E27FC236}">
                <a16:creationId xmlns:a16="http://schemas.microsoft.com/office/drawing/2014/main" id="{931702ED-F2E1-49FF-AB70-D3696A01DEE1}"/>
              </a:ext>
            </a:extLst>
          </p:cNvPr>
          <p:cNvPicPr preferRelativeResize="0"/>
          <p:nvPr/>
        </p:nvPicPr>
        <p:blipFill rotWithShape="1">
          <a:blip r:embed="rId13">
            <a:alphaModFix/>
          </a:blip>
          <a:srcRect/>
          <a:stretch/>
        </p:blipFill>
        <p:spPr>
          <a:xfrm rot="5490284">
            <a:off x="6654785" y="9639114"/>
            <a:ext cx="361960" cy="696170"/>
          </a:xfrm>
          <a:prstGeom prst="rect">
            <a:avLst/>
          </a:prstGeom>
          <a:noFill/>
          <a:ln>
            <a:noFill/>
          </a:ln>
        </p:spPr>
      </p:pic>
      <p:pic>
        <p:nvPicPr>
          <p:cNvPr id="26" name="Google Shape;27;p1">
            <a:extLst>
              <a:ext uri="{FF2B5EF4-FFF2-40B4-BE49-F238E27FC236}">
                <a16:creationId xmlns:a16="http://schemas.microsoft.com/office/drawing/2014/main" id="{D408D26E-1262-46F2-9973-3582FD443FCD}"/>
              </a:ext>
            </a:extLst>
          </p:cNvPr>
          <p:cNvPicPr preferRelativeResize="0"/>
          <p:nvPr/>
        </p:nvPicPr>
        <p:blipFill rotWithShape="1">
          <a:blip r:embed="rId12">
            <a:alphaModFix/>
          </a:blip>
          <a:srcRect/>
          <a:stretch/>
        </p:blipFill>
        <p:spPr>
          <a:xfrm>
            <a:off x="10841225" y="8602789"/>
            <a:ext cx="1115132" cy="1370362"/>
          </a:xfrm>
          <a:prstGeom prst="rect">
            <a:avLst/>
          </a:prstGeom>
          <a:noFill/>
          <a:ln>
            <a:noFill/>
          </a:ln>
        </p:spPr>
      </p:pic>
      <p:pic>
        <p:nvPicPr>
          <p:cNvPr id="27" name="Google Shape;29;p1">
            <a:extLst>
              <a:ext uri="{FF2B5EF4-FFF2-40B4-BE49-F238E27FC236}">
                <a16:creationId xmlns:a16="http://schemas.microsoft.com/office/drawing/2014/main" id="{2EA6A15B-760E-4A9A-8DDD-F5B29CDBF70E}"/>
              </a:ext>
            </a:extLst>
          </p:cNvPr>
          <p:cNvPicPr preferRelativeResize="0"/>
          <p:nvPr/>
        </p:nvPicPr>
        <p:blipFill rotWithShape="1">
          <a:blip r:embed="rId13">
            <a:alphaModFix/>
          </a:blip>
          <a:srcRect/>
          <a:stretch/>
        </p:blipFill>
        <p:spPr>
          <a:xfrm rot="5490284">
            <a:off x="10429850" y="9574384"/>
            <a:ext cx="449039" cy="863653"/>
          </a:xfrm>
          <a:prstGeom prst="rect">
            <a:avLst/>
          </a:prstGeom>
          <a:noFill/>
          <a:ln>
            <a:noFill/>
          </a:ln>
        </p:spPr>
      </p:pic>
      <p:pic>
        <p:nvPicPr>
          <p:cNvPr id="33" name="Google Shape;30;p1">
            <a:extLst>
              <a:ext uri="{FF2B5EF4-FFF2-40B4-BE49-F238E27FC236}">
                <a16:creationId xmlns:a16="http://schemas.microsoft.com/office/drawing/2014/main" id="{057717C5-E04E-42DC-9F2C-62185B8F06A9}"/>
              </a:ext>
            </a:extLst>
          </p:cNvPr>
          <p:cNvPicPr preferRelativeResize="0"/>
          <p:nvPr/>
        </p:nvPicPr>
        <p:blipFill rotWithShape="1">
          <a:blip r:embed="rId13">
            <a:alphaModFix/>
          </a:blip>
          <a:srcRect/>
          <a:stretch/>
        </p:blipFill>
        <p:spPr>
          <a:xfrm rot="5490284">
            <a:off x="11434485" y="9373423"/>
            <a:ext cx="540666" cy="1039882"/>
          </a:xfrm>
          <a:prstGeom prst="rect">
            <a:avLst/>
          </a:prstGeom>
          <a:noFill/>
          <a:ln>
            <a:noFill/>
          </a:ln>
        </p:spPr>
      </p:pic>
      <p:pic>
        <p:nvPicPr>
          <p:cNvPr id="34" name="Google Shape;31;p1">
            <a:extLst>
              <a:ext uri="{FF2B5EF4-FFF2-40B4-BE49-F238E27FC236}">
                <a16:creationId xmlns:a16="http://schemas.microsoft.com/office/drawing/2014/main" id="{796F99D8-7853-47DC-9EF3-F193F980B9C7}"/>
              </a:ext>
            </a:extLst>
          </p:cNvPr>
          <p:cNvPicPr preferRelativeResize="0"/>
          <p:nvPr/>
        </p:nvPicPr>
        <p:blipFill rotWithShape="1">
          <a:blip r:embed="rId13">
            <a:alphaModFix/>
          </a:blip>
          <a:srcRect/>
          <a:stretch/>
        </p:blipFill>
        <p:spPr>
          <a:xfrm rot="5490284">
            <a:off x="14398320" y="9281403"/>
            <a:ext cx="749657" cy="1441840"/>
          </a:xfrm>
          <a:prstGeom prst="rect">
            <a:avLst/>
          </a:prstGeom>
          <a:noFill/>
          <a:ln>
            <a:noFill/>
          </a:ln>
        </p:spPr>
      </p:pic>
      <p:pic>
        <p:nvPicPr>
          <p:cNvPr id="35" name="Google Shape;32;p1">
            <a:extLst>
              <a:ext uri="{FF2B5EF4-FFF2-40B4-BE49-F238E27FC236}">
                <a16:creationId xmlns:a16="http://schemas.microsoft.com/office/drawing/2014/main" id="{6F67B1EA-6C2D-478A-A81D-5E68817AC310}"/>
              </a:ext>
            </a:extLst>
          </p:cNvPr>
          <p:cNvPicPr preferRelativeResize="0"/>
          <p:nvPr/>
        </p:nvPicPr>
        <p:blipFill rotWithShape="1">
          <a:blip r:embed="rId13">
            <a:alphaModFix/>
          </a:blip>
          <a:srcRect/>
          <a:stretch/>
        </p:blipFill>
        <p:spPr>
          <a:xfrm rot="5490284">
            <a:off x="635627" y="8986245"/>
            <a:ext cx="749657" cy="1441840"/>
          </a:xfrm>
          <a:prstGeom prst="rect">
            <a:avLst/>
          </a:prstGeom>
          <a:noFill/>
          <a:ln>
            <a:noFill/>
          </a:ln>
        </p:spPr>
      </p:pic>
      <p:pic>
        <p:nvPicPr>
          <p:cNvPr id="36" name="Google Shape;33;p1">
            <a:extLst>
              <a:ext uri="{FF2B5EF4-FFF2-40B4-BE49-F238E27FC236}">
                <a16:creationId xmlns:a16="http://schemas.microsoft.com/office/drawing/2014/main" id="{8D42141A-2CF1-4D3D-AA81-69D64729D962}"/>
              </a:ext>
            </a:extLst>
          </p:cNvPr>
          <p:cNvPicPr preferRelativeResize="0"/>
          <p:nvPr/>
        </p:nvPicPr>
        <p:blipFill rotWithShape="1">
          <a:blip r:embed="rId13">
            <a:alphaModFix/>
          </a:blip>
          <a:srcRect/>
          <a:stretch/>
        </p:blipFill>
        <p:spPr>
          <a:xfrm rot="5490284">
            <a:off x="312276" y="8297735"/>
            <a:ext cx="558316" cy="1073827"/>
          </a:xfrm>
          <a:prstGeom prst="rect">
            <a:avLst/>
          </a:prstGeom>
          <a:noFill/>
          <a:ln>
            <a:noFill/>
          </a:ln>
        </p:spPr>
      </p:pic>
      <p:pic>
        <p:nvPicPr>
          <p:cNvPr id="37" name="Google Shape;34;p1">
            <a:extLst>
              <a:ext uri="{FF2B5EF4-FFF2-40B4-BE49-F238E27FC236}">
                <a16:creationId xmlns:a16="http://schemas.microsoft.com/office/drawing/2014/main" id="{D4C87F1C-3921-4A47-9FB3-8ABFF2EAD0E0}"/>
              </a:ext>
            </a:extLst>
          </p:cNvPr>
          <p:cNvPicPr preferRelativeResize="0"/>
          <p:nvPr/>
        </p:nvPicPr>
        <p:blipFill rotWithShape="1">
          <a:blip r:embed="rId14">
            <a:alphaModFix/>
          </a:blip>
          <a:srcRect/>
          <a:stretch/>
        </p:blipFill>
        <p:spPr>
          <a:xfrm rot="19490010">
            <a:off x="486700" y="8602789"/>
            <a:ext cx="1240982" cy="1314556"/>
          </a:xfrm>
          <a:prstGeom prst="rect">
            <a:avLst/>
          </a:prstGeom>
          <a:noFill/>
          <a:ln>
            <a:noFill/>
          </a:ln>
        </p:spPr>
      </p:pic>
      <p:pic>
        <p:nvPicPr>
          <p:cNvPr id="38" name="图片 17">
            <a:extLst>
              <a:ext uri="{FF2B5EF4-FFF2-40B4-BE49-F238E27FC236}">
                <a16:creationId xmlns:a16="http://schemas.microsoft.com/office/drawing/2014/main" id="{56794E01-BF1E-4834-B7F2-536644270C3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5606456" y="8644467"/>
            <a:ext cx="2476499" cy="1682678"/>
          </a:xfrm>
          <a:prstGeom prst="rect">
            <a:avLst/>
          </a:prstGeom>
        </p:spPr>
      </p:pic>
      <p:pic>
        <p:nvPicPr>
          <p:cNvPr id="7" name="Picture 6">
            <a:extLst>
              <a:ext uri="{FF2B5EF4-FFF2-40B4-BE49-F238E27FC236}">
                <a16:creationId xmlns:a16="http://schemas.microsoft.com/office/drawing/2014/main" id="{2AC43BA4-D9A0-42D6-B9C3-953C0C368BE9}"/>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2051" b="98311" l="9753" r="89973">
                        <a14:foregroundMark x1="39423" y1="2051" x2="39423" y2="2051"/>
                        <a14:foregroundMark x1="48214" y1="51387" x2="48214" y2="51387"/>
                        <a14:foregroundMark x1="59615" y1="57419" x2="59615" y2="57419"/>
                        <a14:foregroundMark x1="56456" y1="46080" x2="62088" y2="68758"/>
                        <a14:foregroundMark x1="48214" y1="51870" x2="48901" y2="61037"/>
                        <a14:foregroundMark x1="43819" y1="48010" x2="38599" y2="61520"/>
                        <a14:foregroundMark x1="44780" y1="92762" x2="44780" y2="92762"/>
                        <a14:foregroundMark x1="42995" y1="98191" x2="42995" y2="98191"/>
                        <a14:foregroundMark x1="42582" y1="97467" x2="42582" y2="97467"/>
                        <a14:foregroundMark x1="50137" y1="37636" x2="50137" y2="37636"/>
                        <a14:foregroundMark x1="36951" y1="36188" x2="36951" y2="36188"/>
                        <a14:foregroundMark x1="38874" y1="36429" x2="42857" y2="40290"/>
                        <a14:foregroundMark x1="36951" y1="41737" x2="38462" y2="41737"/>
                        <a14:foregroundMark x1="50412" y1="42220" x2="53022" y2="51146"/>
                        <a14:foregroundMark x1="49176" y1="45597" x2="47390" y2="61520"/>
                        <a14:foregroundMark x1="47390" y1="61520" x2="47390" y2="61641"/>
                        <a14:foregroundMark x1="38187" y1="40893" x2="38187" y2="40893"/>
                        <a14:foregroundMark x1="54533" y1="36791" x2="54533" y2="36791"/>
                        <a14:foregroundMark x1="49176" y1="37033" x2="49176" y2="37033"/>
                        <a14:foregroundMark x1="52335" y1="98311" x2="52335" y2="98311"/>
                      </a14:backgroundRemoval>
                    </a14:imgEffect>
                    <a14:imgEffect>
                      <a14:saturation sat="300000"/>
                    </a14:imgEffect>
                  </a14:imgLayer>
                </a14:imgProps>
              </a:ext>
            </a:extLst>
          </a:blip>
          <a:stretch>
            <a:fillRect/>
          </a:stretch>
        </p:blipFill>
        <p:spPr>
          <a:xfrm>
            <a:off x="8500692" y="3039472"/>
            <a:ext cx="4744928" cy="5403222"/>
          </a:xfrm>
          <a:prstGeom prst="rect">
            <a:avLst/>
          </a:prstGeom>
        </p:spPr>
      </p:pic>
      <p:pic>
        <p:nvPicPr>
          <p:cNvPr id="41" name="Picture 40" descr="A picture containing vector graphics&#10;&#10;Description automatically generated">
            <a:extLst>
              <a:ext uri="{FF2B5EF4-FFF2-40B4-BE49-F238E27FC236}">
                <a16:creationId xmlns:a16="http://schemas.microsoft.com/office/drawing/2014/main" id="{EBD8B005-13F3-42C9-87A5-36B9B06B3885}"/>
              </a:ext>
            </a:extLst>
          </p:cNvPr>
          <p:cNvPicPr>
            <a:picLocks noChangeAspect="1"/>
          </p:cNvPicPr>
          <p:nvPr/>
        </p:nvPicPr>
        <p:blipFill>
          <a:blip r:embed="rId18">
            <a:extLst>
              <a:ext uri="{BEBA8EAE-BF5A-486C-A8C5-ECC9F3942E4B}">
                <a14:imgProps xmlns:a14="http://schemas.microsoft.com/office/drawing/2010/main">
                  <a14:imgLayer r:embed="rId19">
                    <a14:imgEffect>
                      <a14:saturation sat="200000"/>
                    </a14:imgEffect>
                  </a14:imgLayer>
                </a14:imgProps>
              </a:ext>
            </a:extLst>
          </a:blip>
          <a:stretch>
            <a:fillRect/>
          </a:stretch>
        </p:blipFill>
        <p:spPr>
          <a:xfrm flipH="1">
            <a:off x="15348399" y="4616098"/>
            <a:ext cx="2570010" cy="3184122"/>
          </a:xfrm>
          <a:prstGeom prst="rect">
            <a:avLst/>
          </a:prstGeom>
        </p:spPr>
      </p:pic>
      <p:pic>
        <p:nvPicPr>
          <p:cNvPr id="42" name="Google Shape;79;p3">
            <a:extLst>
              <a:ext uri="{FF2B5EF4-FFF2-40B4-BE49-F238E27FC236}">
                <a16:creationId xmlns:a16="http://schemas.microsoft.com/office/drawing/2014/main" id="{2C7ED52E-E4E2-438C-937C-BE54B36ED011}"/>
              </a:ext>
            </a:extLst>
          </p:cNvPr>
          <p:cNvPicPr preferRelativeResize="0"/>
          <p:nvPr/>
        </p:nvPicPr>
        <p:blipFill rotWithShape="1">
          <a:blip r:embed="rId20">
            <a:alphaModFix/>
            <a:extLst>
              <a:ext uri="{BEBA8EAE-BF5A-486C-A8C5-ECC9F3942E4B}">
                <a14:imgProps xmlns:a14="http://schemas.microsoft.com/office/drawing/2010/main">
                  <a14:imgLayer r:embed="rId21">
                    <a14:imgEffect>
                      <a14:saturation sat="300000"/>
                    </a14:imgEffect>
                  </a14:imgLayer>
                </a14:imgProps>
              </a:ext>
            </a:extLst>
          </a:blip>
          <a:srcRect/>
          <a:stretch/>
        </p:blipFill>
        <p:spPr>
          <a:xfrm>
            <a:off x="1497284" y="1529980"/>
            <a:ext cx="5550828" cy="2996868"/>
          </a:xfrm>
          <a:prstGeom prst="rect">
            <a:avLst/>
          </a:prstGeom>
          <a:noFill/>
          <a:ln>
            <a:noFill/>
          </a:ln>
        </p:spPr>
      </p:pic>
      <p:sp>
        <p:nvSpPr>
          <p:cNvPr id="43" name="Google Shape;80;p3">
            <a:extLst>
              <a:ext uri="{FF2B5EF4-FFF2-40B4-BE49-F238E27FC236}">
                <a16:creationId xmlns:a16="http://schemas.microsoft.com/office/drawing/2014/main" id="{0963AA7C-96AF-4937-8C70-6A6AD66EE27D}"/>
              </a:ext>
            </a:extLst>
          </p:cNvPr>
          <p:cNvSpPr txBox="1"/>
          <p:nvPr/>
        </p:nvSpPr>
        <p:spPr>
          <a:xfrm>
            <a:off x="2674761" y="1536836"/>
            <a:ext cx="3128603"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6600" b="1" dirty="0">
                <a:solidFill>
                  <a:srgbClr val="AD2545"/>
                </a:solidFill>
                <a:effectLst>
                  <a:reflection blurRad="6350" stA="55000" endA="300" endPos="45500" dir="5400000" sy="-100000" algn="bl" rotWithShape="0"/>
                </a:effectLst>
                <a:latin typeface="SVN-Adam Gorry" panose="02040603050506020204" pitchFamily="18" charset="0"/>
                <a:ea typeface="Montserrat"/>
                <a:cs typeface="Montserrat"/>
                <a:sym typeface="Montserrat"/>
              </a:rPr>
              <a:t>PHẦN 2</a:t>
            </a:r>
            <a:endParaRPr sz="6600" dirty="0">
              <a:solidFill>
                <a:srgbClr val="AD2545"/>
              </a:solidFill>
              <a:effectLst>
                <a:reflection blurRad="6350" stA="55000" endA="300" endPos="45500" dir="5400000" sy="-100000" algn="bl" rotWithShape="0"/>
              </a:effectLst>
              <a:latin typeface="SVN-Adam Gorry" panose="02040603050506020204" pitchFamily="18" charset="0"/>
            </a:endParaRPr>
          </a:p>
        </p:txBody>
      </p:sp>
      <p:sp>
        <p:nvSpPr>
          <p:cNvPr id="44" name="Google Shape;82;p3">
            <a:extLst>
              <a:ext uri="{FF2B5EF4-FFF2-40B4-BE49-F238E27FC236}">
                <a16:creationId xmlns:a16="http://schemas.microsoft.com/office/drawing/2014/main" id="{3BA2B3D3-CC95-487A-AC76-604CC143ABE5}"/>
              </a:ext>
            </a:extLst>
          </p:cNvPr>
          <p:cNvSpPr txBox="1"/>
          <p:nvPr/>
        </p:nvSpPr>
        <p:spPr>
          <a:xfrm>
            <a:off x="1217102" y="2952218"/>
            <a:ext cx="6470117" cy="710964"/>
          </a:xfrm>
          <a:prstGeom prst="rect">
            <a:avLst/>
          </a:prstGeom>
          <a:noFill/>
          <a:ln>
            <a:noFill/>
          </a:ln>
        </p:spPr>
        <p:txBody>
          <a:bodyPr spcFirstLastPara="1" wrap="square" lIns="0" tIns="0" rIns="0" bIns="0" anchor="t" anchorCtr="0">
            <a:spAutoFit/>
            <a:scene3d>
              <a:camera prst="orthographicFront"/>
              <a:lightRig rig="threePt" dir="t"/>
            </a:scene3d>
            <a:sp3d extrusionH="57150">
              <a:bevelT w="57150" h="38100" prst="artDeco"/>
            </a:sp3d>
          </a:bodyPr>
          <a:lstStyle/>
          <a:p>
            <a:pPr marL="0" marR="0" lvl="0" indent="0" algn="ctr" rtl="0">
              <a:lnSpc>
                <a:spcPct val="105004"/>
              </a:lnSpc>
              <a:spcBef>
                <a:spcPts val="0"/>
              </a:spcBef>
              <a:spcAft>
                <a:spcPts val="0"/>
              </a:spcAft>
              <a:buNone/>
            </a:pPr>
            <a:r>
              <a:rPr lang="en-US" sz="4400" b="1" dirty="0" err="1">
                <a:solidFill>
                  <a:srgbClr val="C04E32"/>
                </a:solidFill>
                <a:effectLst>
                  <a:glow rad="63500">
                    <a:schemeClr val="accent4">
                      <a:satMod val="175000"/>
                      <a:alpha val="40000"/>
                    </a:schemeClr>
                  </a:glow>
                </a:effectLst>
                <a:latin typeface="SVN-Vanilla Daisy Pro" panose="00000500000000000000" pitchFamily="2" charset="0"/>
                <a:ea typeface="Sacramento"/>
                <a:cs typeface="Sacramento"/>
                <a:sym typeface="Sacramento"/>
              </a:rPr>
              <a:t>Hình</a:t>
            </a:r>
            <a:r>
              <a:rPr lang="en-US" sz="4400" b="1" dirty="0">
                <a:solidFill>
                  <a:srgbClr val="C04E32"/>
                </a:solidFill>
                <a:effectLst>
                  <a:glow rad="63500">
                    <a:schemeClr val="accent4">
                      <a:satMod val="175000"/>
                      <a:alpha val="40000"/>
                    </a:schemeClr>
                  </a:glow>
                </a:effectLst>
                <a:latin typeface="SVN-Vanilla Daisy Pro" panose="00000500000000000000" pitchFamily="2" charset="0"/>
                <a:ea typeface="Sacramento"/>
                <a:cs typeface="Sacramento"/>
                <a:sym typeface="Sacramento"/>
              </a:rPr>
              <a:t> </a:t>
            </a:r>
            <a:r>
              <a:rPr lang="en-US" sz="4400" b="1" dirty="0" err="1">
                <a:solidFill>
                  <a:srgbClr val="C04E32"/>
                </a:solidFill>
                <a:effectLst>
                  <a:glow rad="63500">
                    <a:schemeClr val="accent4">
                      <a:satMod val="175000"/>
                      <a:alpha val="40000"/>
                    </a:schemeClr>
                  </a:glow>
                </a:effectLst>
                <a:latin typeface="SVN-Vanilla Daisy Pro" panose="00000500000000000000" pitchFamily="2" charset="0"/>
                <a:ea typeface="Sacramento"/>
                <a:cs typeface="Sacramento"/>
                <a:sym typeface="Sacramento"/>
              </a:rPr>
              <a:t>thành</a:t>
            </a:r>
            <a:r>
              <a:rPr lang="en-US" sz="4400" b="1" dirty="0">
                <a:solidFill>
                  <a:srgbClr val="C04E32"/>
                </a:solidFill>
                <a:effectLst>
                  <a:glow rad="63500">
                    <a:schemeClr val="accent4">
                      <a:satMod val="175000"/>
                      <a:alpha val="40000"/>
                    </a:schemeClr>
                  </a:glow>
                </a:effectLst>
                <a:latin typeface="SVN-Vanilla Daisy Pro" panose="00000500000000000000" pitchFamily="2" charset="0"/>
                <a:ea typeface="Sacramento"/>
                <a:cs typeface="Sacramento"/>
                <a:sym typeface="Sacramento"/>
              </a:rPr>
              <a:t> </a:t>
            </a:r>
            <a:r>
              <a:rPr lang="en-US" sz="4400" b="1" dirty="0" err="1">
                <a:solidFill>
                  <a:srgbClr val="C04E32"/>
                </a:solidFill>
                <a:effectLst>
                  <a:glow rad="63500">
                    <a:schemeClr val="accent4">
                      <a:satMod val="175000"/>
                      <a:alpha val="40000"/>
                    </a:schemeClr>
                  </a:glow>
                </a:effectLst>
                <a:latin typeface="SVN-Vanilla Daisy Pro" panose="00000500000000000000" pitchFamily="2" charset="0"/>
                <a:ea typeface="Sacramento"/>
                <a:cs typeface="Sacramento"/>
                <a:sym typeface="Sacramento"/>
              </a:rPr>
              <a:t>kiến</a:t>
            </a:r>
            <a:r>
              <a:rPr lang="en-US" sz="4400" b="1" dirty="0">
                <a:solidFill>
                  <a:srgbClr val="C04E32"/>
                </a:solidFill>
                <a:effectLst>
                  <a:glow rad="63500">
                    <a:schemeClr val="accent4">
                      <a:satMod val="175000"/>
                      <a:alpha val="40000"/>
                    </a:schemeClr>
                  </a:glow>
                </a:effectLst>
                <a:latin typeface="SVN-Vanilla Daisy Pro" panose="00000500000000000000" pitchFamily="2" charset="0"/>
                <a:ea typeface="Sacramento"/>
                <a:cs typeface="Sacramento"/>
                <a:sym typeface="Sacramento"/>
              </a:rPr>
              <a:t> </a:t>
            </a:r>
            <a:r>
              <a:rPr lang="en-US" sz="4400" b="1" dirty="0" err="1">
                <a:solidFill>
                  <a:srgbClr val="C04E32"/>
                </a:solidFill>
                <a:effectLst>
                  <a:glow rad="63500">
                    <a:schemeClr val="accent4">
                      <a:satMod val="175000"/>
                      <a:alpha val="40000"/>
                    </a:schemeClr>
                  </a:glow>
                </a:effectLst>
                <a:latin typeface="SVN-Vanilla Daisy Pro" panose="00000500000000000000" pitchFamily="2" charset="0"/>
                <a:ea typeface="Sacramento"/>
                <a:cs typeface="Sacramento"/>
                <a:sym typeface="Sacramento"/>
              </a:rPr>
              <a:t>thức</a:t>
            </a:r>
            <a:endParaRPr sz="4400" b="1" dirty="0">
              <a:effectLst>
                <a:glow rad="63500">
                  <a:schemeClr val="accent4">
                    <a:satMod val="175000"/>
                    <a:alpha val="40000"/>
                  </a:schemeClr>
                </a:glow>
              </a:effectLst>
              <a:latin typeface="SVN-Vanilla Daisy Pro" panose="00000500000000000000" pitchFamily="2" charset="0"/>
            </a:endParaRPr>
          </a:p>
        </p:txBody>
      </p:sp>
    </p:spTree>
    <p:extLst>
      <p:ext uri="{BB962C8B-B14F-4D97-AF65-F5344CB8AC3E}">
        <p14:creationId xmlns:p14="http://schemas.microsoft.com/office/powerpoint/2010/main" val="6886488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49"/>
                                        </p:tgtEl>
                                        <p:attrNameLst>
                                          <p:attrName>style.visibility</p:attrName>
                                        </p:attrNameLst>
                                      </p:cBhvr>
                                      <p:to>
                                        <p:strVal val="visible"/>
                                      </p:to>
                                    </p:set>
                                    <p:anim calcmode="lin" valueType="num">
                                      <p:cBhvr>
                                        <p:cTn id="7" dur="500" fill="hold"/>
                                        <p:tgtEl>
                                          <p:spTgt spid="49"/>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9"/>
                                        </p:tgtEl>
                                        <p:attrNameLst>
                                          <p:attrName>ppt_y</p:attrName>
                                        </p:attrNameLst>
                                      </p:cBhvr>
                                      <p:tavLst>
                                        <p:tav tm="0">
                                          <p:val>
                                            <p:strVal val="#ppt_y"/>
                                          </p:val>
                                        </p:tav>
                                        <p:tav tm="100000">
                                          <p:val>
                                            <p:strVal val="#ppt_y"/>
                                          </p:val>
                                        </p:tav>
                                      </p:tavLst>
                                    </p:anim>
                                    <p:anim calcmode="lin" valueType="num">
                                      <p:cBhvr>
                                        <p:cTn id="9" dur="500" fill="hold"/>
                                        <p:tgtEl>
                                          <p:spTgt spid="49"/>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9"/>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pic>
        <p:nvPicPr>
          <p:cNvPr id="70" name="Google Shape;200;p6">
            <a:extLst>
              <a:ext uri="{FF2B5EF4-FFF2-40B4-BE49-F238E27FC236}">
                <a16:creationId xmlns:a16="http://schemas.microsoft.com/office/drawing/2014/main" id="{8C6520CF-B456-4025-9652-657DA059ABA1}"/>
              </a:ext>
            </a:extLst>
          </p:cNvPr>
          <p:cNvPicPr preferRelativeResize="0"/>
          <p:nvPr/>
        </p:nvPicPr>
        <p:blipFill rotWithShape="1">
          <a:blip r:embed="rId4">
            <a:alphaModFix amt="28000"/>
          </a:blip>
          <a:srcRect/>
          <a:stretch/>
        </p:blipFill>
        <p:spPr>
          <a:xfrm rot="10800000" flipH="1">
            <a:off x="0" y="194733"/>
            <a:ext cx="18057174" cy="6112220"/>
          </a:xfrm>
          <a:prstGeom prst="rect">
            <a:avLst/>
          </a:prstGeom>
          <a:noFill/>
          <a:ln>
            <a:noFill/>
          </a:ln>
        </p:spPr>
      </p:pic>
      <p:pic>
        <p:nvPicPr>
          <p:cNvPr id="55" name="图片 1">
            <a:extLst>
              <a:ext uri="{FF2B5EF4-FFF2-40B4-BE49-F238E27FC236}">
                <a16:creationId xmlns:a16="http://schemas.microsoft.com/office/drawing/2014/main" id="{79A08EB1-5A00-4431-A7D6-1C5C54B5E11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0003"/>
          <a:stretch/>
        </p:blipFill>
        <p:spPr>
          <a:xfrm>
            <a:off x="1" y="655255"/>
            <a:ext cx="18288000" cy="9631745"/>
          </a:xfrm>
          <a:prstGeom prst="rect">
            <a:avLst/>
          </a:prstGeom>
        </p:spPr>
      </p:pic>
      <p:sp>
        <p:nvSpPr>
          <p:cNvPr id="58" name="Text Box 10">
            <a:extLst>
              <a:ext uri="{FF2B5EF4-FFF2-40B4-BE49-F238E27FC236}">
                <a16:creationId xmlns:a16="http://schemas.microsoft.com/office/drawing/2014/main" id="{A9B00D26-B2AE-481E-9CE6-1B67126D55E3}"/>
              </a:ext>
            </a:extLst>
          </p:cNvPr>
          <p:cNvSpPr txBox="1">
            <a:spLocks noChangeArrowheads="1"/>
          </p:cNvSpPr>
          <p:nvPr/>
        </p:nvSpPr>
        <p:spPr bwMode="auto">
          <a:xfrm>
            <a:off x="417538" y="1491748"/>
            <a:ext cx="5758321" cy="923330"/>
          </a:xfrm>
          <a:prstGeom prst="rect">
            <a:avLst/>
          </a:prstGeom>
          <a:solidFill>
            <a:srgbClr val="FF3399">
              <a:alpha val="63000"/>
            </a:srgbClr>
          </a:solidFill>
          <a:ln w="38100">
            <a:solidFill>
              <a:schemeClr val="tx1"/>
            </a:solidFill>
            <a:prstDash val="sysDash"/>
          </a:ln>
        </p:spPr>
        <p:txBody>
          <a:bodyPr wrap="square">
            <a:spAutoFit/>
          </a:bodyPr>
          <a:lstStyle>
            <a:lvl1pPr marL="342900" indent="-342900" eaLnBrk="0" hangingPunct="0">
              <a:defRPr sz="4800">
                <a:solidFill>
                  <a:schemeClr val="tx1"/>
                </a:solidFill>
                <a:latin typeface="Times New Roman" pitchFamily="18" charset="0"/>
              </a:defRPr>
            </a:lvl1pPr>
            <a:lvl2pPr marL="742950" indent="-285750" eaLnBrk="0" hangingPunct="0">
              <a:defRPr sz="4800">
                <a:solidFill>
                  <a:schemeClr val="tx1"/>
                </a:solidFill>
                <a:latin typeface="Times New Roman" pitchFamily="18" charset="0"/>
              </a:defRPr>
            </a:lvl2pPr>
            <a:lvl3pPr marL="1143000" indent="-228600" eaLnBrk="0" hangingPunct="0">
              <a:defRPr sz="4800">
                <a:solidFill>
                  <a:schemeClr val="tx1"/>
                </a:solidFill>
                <a:latin typeface="Times New Roman" pitchFamily="18" charset="0"/>
              </a:defRPr>
            </a:lvl3pPr>
            <a:lvl4pPr marL="1600200" indent="-228600" eaLnBrk="0" hangingPunct="0">
              <a:defRPr sz="4800">
                <a:solidFill>
                  <a:schemeClr val="tx1"/>
                </a:solidFill>
                <a:latin typeface="Times New Roman" pitchFamily="18" charset="0"/>
              </a:defRPr>
            </a:lvl4pPr>
            <a:lvl5pPr marL="2057400" indent="-228600" eaLnBrk="0" hangingPunct="0">
              <a:defRPr sz="4800">
                <a:solidFill>
                  <a:schemeClr val="tx1"/>
                </a:solidFill>
                <a:latin typeface="Times New Roman" pitchFamily="18" charset="0"/>
              </a:defRPr>
            </a:lvl5pPr>
            <a:lvl6pPr marL="2514600" indent="-228600" eaLnBrk="0" fontAlgn="base" hangingPunct="0">
              <a:spcBef>
                <a:spcPct val="0"/>
              </a:spcBef>
              <a:spcAft>
                <a:spcPct val="0"/>
              </a:spcAft>
              <a:defRPr sz="4800">
                <a:solidFill>
                  <a:schemeClr val="tx1"/>
                </a:solidFill>
                <a:latin typeface="Times New Roman" pitchFamily="18" charset="0"/>
              </a:defRPr>
            </a:lvl6pPr>
            <a:lvl7pPr marL="2971800" indent="-228600" eaLnBrk="0" fontAlgn="base" hangingPunct="0">
              <a:spcBef>
                <a:spcPct val="0"/>
              </a:spcBef>
              <a:spcAft>
                <a:spcPct val="0"/>
              </a:spcAft>
              <a:defRPr sz="4800">
                <a:solidFill>
                  <a:schemeClr val="tx1"/>
                </a:solidFill>
                <a:latin typeface="Times New Roman" pitchFamily="18" charset="0"/>
              </a:defRPr>
            </a:lvl7pPr>
            <a:lvl8pPr marL="3429000" indent="-228600" eaLnBrk="0" fontAlgn="base" hangingPunct="0">
              <a:spcBef>
                <a:spcPct val="0"/>
              </a:spcBef>
              <a:spcAft>
                <a:spcPct val="0"/>
              </a:spcAft>
              <a:defRPr sz="4800">
                <a:solidFill>
                  <a:schemeClr val="tx1"/>
                </a:solidFill>
                <a:latin typeface="Times New Roman" pitchFamily="18" charset="0"/>
              </a:defRPr>
            </a:lvl8pPr>
            <a:lvl9pPr marL="3886200" indent="-228600" eaLnBrk="0" fontAlgn="base" hangingPunct="0">
              <a:spcBef>
                <a:spcPct val="0"/>
              </a:spcBef>
              <a:spcAft>
                <a:spcPct val="0"/>
              </a:spcAft>
              <a:defRPr sz="4800">
                <a:solidFill>
                  <a:schemeClr val="tx1"/>
                </a:solidFill>
                <a:latin typeface="Times New Roman" pitchFamily="18" charset="0"/>
              </a:defRPr>
            </a:lvl9pPr>
          </a:lstStyle>
          <a:p>
            <a:pPr algn="ctr" eaLnBrk="1" hangingPunct="1"/>
            <a:r>
              <a:rPr lang="en-US" sz="5400" b="1" dirty="0" err="1">
                <a:solidFill>
                  <a:srgbClr val="002060"/>
                </a:solidFill>
                <a:latin typeface="UVN Bach Dang Nang" panose="02070803090706020303" pitchFamily="18" charset="0"/>
              </a:rPr>
              <a:t>Vẻ</a:t>
            </a:r>
            <a:r>
              <a:rPr lang="en-US" sz="5400" b="1" dirty="0">
                <a:solidFill>
                  <a:srgbClr val="002060"/>
                </a:solidFill>
                <a:latin typeface="UVN Bach Dang Nang" panose="02070803090706020303" pitchFamily="18" charset="0"/>
              </a:rPr>
              <a:t> </a:t>
            </a:r>
            <a:r>
              <a:rPr lang="en-US" sz="5400" b="1" dirty="0" err="1">
                <a:solidFill>
                  <a:srgbClr val="002060"/>
                </a:solidFill>
                <a:latin typeface="UVN Bach Dang Nang" panose="02070803090706020303" pitchFamily="18" charset="0"/>
              </a:rPr>
              <a:t>đẹp</a:t>
            </a:r>
            <a:r>
              <a:rPr lang="en-US" sz="5400" b="1" dirty="0">
                <a:solidFill>
                  <a:srgbClr val="002060"/>
                </a:solidFill>
                <a:latin typeface="UVN Bach Dang Nang" panose="02070803090706020303" pitchFamily="18" charset="0"/>
              </a:rPr>
              <a:t> </a:t>
            </a:r>
            <a:r>
              <a:rPr lang="en-US" sz="5400" b="1" dirty="0" err="1">
                <a:solidFill>
                  <a:srgbClr val="002060"/>
                </a:solidFill>
                <a:latin typeface="UVN Bach Dang Nang" panose="02070803090706020303" pitchFamily="18" charset="0"/>
              </a:rPr>
              <a:t>bên</a:t>
            </a:r>
            <a:r>
              <a:rPr lang="en-US" sz="5400" b="1" dirty="0">
                <a:solidFill>
                  <a:srgbClr val="002060"/>
                </a:solidFill>
                <a:latin typeface="UVN Bach Dang Nang" panose="02070803090706020303" pitchFamily="18" charset="0"/>
              </a:rPr>
              <a:t> </a:t>
            </a:r>
            <a:r>
              <a:rPr lang="en-US" sz="5400" b="1" dirty="0" err="1">
                <a:solidFill>
                  <a:srgbClr val="002060"/>
                </a:solidFill>
                <a:latin typeface="UVN Bach Dang Nang" panose="02070803090706020303" pitchFamily="18" charset="0"/>
              </a:rPr>
              <a:t>ngoài</a:t>
            </a:r>
            <a:endParaRPr lang="en-US" sz="5400" b="1" dirty="0">
              <a:solidFill>
                <a:srgbClr val="002060"/>
              </a:solidFill>
              <a:latin typeface="UVN Bach Dang Nang" panose="02070803090706020303" pitchFamily="18" charset="0"/>
            </a:endParaRPr>
          </a:p>
        </p:txBody>
      </p:sp>
      <p:cxnSp>
        <p:nvCxnSpPr>
          <p:cNvPr id="59" name="Straight Arrow Connector 58">
            <a:extLst>
              <a:ext uri="{FF2B5EF4-FFF2-40B4-BE49-F238E27FC236}">
                <a16:creationId xmlns:a16="http://schemas.microsoft.com/office/drawing/2014/main" id="{D71A0E48-E1B6-456E-BA24-7D915BB7AB37}"/>
              </a:ext>
            </a:extLst>
          </p:cNvPr>
          <p:cNvCxnSpPr>
            <a:cxnSpLocks/>
          </p:cNvCxnSpPr>
          <p:nvPr/>
        </p:nvCxnSpPr>
        <p:spPr>
          <a:xfrm>
            <a:off x="6175859" y="1953413"/>
            <a:ext cx="1501945" cy="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0" name="Text Box 8">
            <a:extLst>
              <a:ext uri="{FF2B5EF4-FFF2-40B4-BE49-F238E27FC236}">
                <a16:creationId xmlns:a16="http://schemas.microsoft.com/office/drawing/2014/main" id="{C565B871-52C1-4B69-B964-8F56A0A4BACC}"/>
              </a:ext>
            </a:extLst>
          </p:cNvPr>
          <p:cNvSpPr txBox="1">
            <a:spLocks noChangeArrowheads="1"/>
          </p:cNvSpPr>
          <p:nvPr/>
        </p:nvSpPr>
        <p:spPr bwMode="auto">
          <a:xfrm>
            <a:off x="7796865" y="820355"/>
            <a:ext cx="9805335" cy="2860358"/>
          </a:xfrm>
          <a:prstGeom prst="round2DiagRect">
            <a:avLst/>
          </a:prstGeom>
          <a:solidFill>
            <a:schemeClr val="accent2">
              <a:lumMod val="40000"/>
              <a:lumOff val="60000"/>
              <a:alpha val="63000"/>
            </a:schemeClr>
          </a:solidFill>
          <a:ln w="19050">
            <a:solidFill>
              <a:schemeClr val="tx1"/>
            </a:solidFill>
          </a:ln>
        </p:spPr>
        <p:txBody>
          <a:bodyPr wrap="square">
            <a:spAutoFit/>
          </a:bodyPr>
          <a:lstStyle>
            <a:lvl1pPr eaLnBrk="0" hangingPunct="0">
              <a:defRPr sz="4800">
                <a:solidFill>
                  <a:schemeClr val="tx1"/>
                </a:solidFill>
                <a:latin typeface="Times New Roman" pitchFamily="18" charset="0"/>
              </a:defRPr>
            </a:lvl1pPr>
            <a:lvl2pPr marL="742950" indent="-285750" eaLnBrk="0" hangingPunct="0">
              <a:defRPr sz="4800">
                <a:solidFill>
                  <a:schemeClr val="tx1"/>
                </a:solidFill>
                <a:latin typeface="Times New Roman" pitchFamily="18" charset="0"/>
              </a:defRPr>
            </a:lvl2pPr>
            <a:lvl3pPr marL="1143000" indent="-228600" eaLnBrk="0" hangingPunct="0">
              <a:defRPr sz="4800">
                <a:solidFill>
                  <a:schemeClr val="tx1"/>
                </a:solidFill>
                <a:latin typeface="Times New Roman" pitchFamily="18" charset="0"/>
              </a:defRPr>
            </a:lvl3pPr>
            <a:lvl4pPr marL="1600200" indent="-228600" eaLnBrk="0" hangingPunct="0">
              <a:defRPr sz="4800">
                <a:solidFill>
                  <a:schemeClr val="tx1"/>
                </a:solidFill>
                <a:latin typeface="Times New Roman" pitchFamily="18" charset="0"/>
              </a:defRPr>
            </a:lvl4pPr>
            <a:lvl5pPr marL="2057400" indent="-228600" eaLnBrk="0" hangingPunct="0">
              <a:defRPr sz="4800">
                <a:solidFill>
                  <a:schemeClr val="tx1"/>
                </a:solidFill>
                <a:latin typeface="Times New Roman" pitchFamily="18" charset="0"/>
              </a:defRPr>
            </a:lvl5pPr>
            <a:lvl6pPr marL="2514600" indent="-228600" eaLnBrk="0" fontAlgn="base" hangingPunct="0">
              <a:spcBef>
                <a:spcPct val="0"/>
              </a:spcBef>
              <a:spcAft>
                <a:spcPct val="0"/>
              </a:spcAft>
              <a:defRPr sz="4800">
                <a:solidFill>
                  <a:schemeClr val="tx1"/>
                </a:solidFill>
                <a:latin typeface="Times New Roman" pitchFamily="18" charset="0"/>
              </a:defRPr>
            </a:lvl6pPr>
            <a:lvl7pPr marL="2971800" indent="-228600" eaLnBrk="0" fontAlgn="base" hangingPunct="0">
              <a:spcBef>
                <a:spcPct val="0"/>
              </a:spcBef>
              <a:spcAft>
                <a:spcPct val="0"/>
              </a:spcAft>
              <a:defRPr sz="4800">
                <a:solidFill>
                  <a:schemeClr val="tx1"/>
                </a:solidFill>
                <a:latin typeface="Times New Roman" pitchFamily="18" charset="0"/>
              </a:defRPr>
            </a:lvl7pPr>
            <a:lvl8pPr marL="3429000" indent="-228600" eaLnBrk="0" fontAlgn="base" hangingPunct="0">
              <a:spcBef>
                <a:spcPct val="0"/>
              </a:spcBef>
              <a:spcAft>
                <a:spcPct val="0"/>
              </a:spcAft>
              <a:defRPr sz="4800">
                <a:solidFill>
                  <a:schemeClr val="tx1"/>
                </a:solidFill>
                <a:latin typeface="Times New Roman" pitchFamily="18" charset="0"/>
              </a:defRPr>
            </a:lvl8pPr>
            <a:lvl9pPr marL="3886200" indent="-228600" eaLnBrk="0" fontAlgn="base" hangingPunct="0">
              <a:spcBef>
                <a:spcPct val="0"/>
              </a:spcBef>
              <a:spcAft>
                <a:spcPct val="0"/>
              </a:spcAft>
              <a:defRPr sz="4800">
                <a:solidFill>
                  <a:schemeClr val="tx1"/>
                </a:solidFill>
                <a:latin typeface="Times New Roman" pitchFamily="18" charset="0"/>
              </a:defRPr>
            </a:lvl9pPr>
          </a:lstStyle>
          <a:p>
            <a:pPr algn="ctr" eaLnBrk="1" hangingPunct="1"/>
            <a:r>
              <a:rPr lang="vi-VN" sz="5400" dirty="0">
                <a:solidFill>
                  <a:schemeClr val="accent6">
                    <a:lumMod val="50000"/>
                  </a:schemeClr>
                </a:solidFill>
                <a:latin typeface="SVN-Caprica Script" pitchFamily="2" charset="0"/>
              </a:rPr>
              <a:t>Vẻ đẹp thể hiện qua hình dáng, cử chỉ, nét mặt, ánh mắt, nụ cười hay giọng nói,...</a:t>
            </a:r>
            <a:endParaRPr lang="en-US" sz="5400" dirty="0">
              <a:solidFill>
                <a:schemeClr val="accent6">
                  <a:lumMod val="50000"/>
                </a:schemeClr>
              </a:solidFill>
              <a:latin typeface="UVN Bach Dang Nang" panose="02070803090706020303" pitchFamily="18" charset="0"/>
            </a:endParaRPr>
          </a:p>
        </p:txBody>
      </p:sp>
      <p:sp>
        <p:nvSpPr>
          <p:cNvPr id="61" name="Text Box 10">
            <a:extLst>
              <a:ext uri="{FF2B5EF4-FFF2-40B4-BE49-F238E27FC236}">
                <a16:creationId xmlns:a16="http://schemas.microsoft.com/office/drawing/2014/main" id="{B9550569-B6C0-44D7-A485-83F1FB68513C}"/>
              </a:ext>
            </a:extLst>
          </p:cNvPr>
          <p:cNvSpPr txBox="1">
            <a:spLocks noChangeArrowheads="1"/>
          </p:cNvSpPr>
          <p:nvPr/>
        </p:nvSpPr>
        <p:spPr bwMode="auto">
          <a:xfrm>
            <a:off x="417538" y="5930314"/>
            <a:ext cx="5758321" cy="2585323"/>
          </a:xfrm>
          <a:prstGeom prst="rect">
            <a:avLst/>
          </a:prstGeom>
          <a:solidFill>
            <a:srgbClr val="00B050">
              <a:alpha val="63000"/>
            </a:srgbClr>
          </a:solidFill>
          <a:ln w="38100">
            <a:solidFill>
              <a:schemeClr val="tx1"/>
            </a:solidFill>
            <a:prstDash val="sysDash"/>
          </a:ln>
        </p:spPr>
        <p:txBody>
          <a:bodyPr wrap="square">
            <a:spAutoFit/>
          </a:bodyPr>
          <a:lstStyle>
            <a:lvl1pPr marL="342900" indent="-342900" eaLnBrk="0" hangingPunct="0">
              <a:defRPr sz="4800">
                <a:solidFill>
                  <a:schemeClr val="tx1"/>
                </a:solidFill>
                <a:latin typeface="Times New Roman" pitchFamily="18" charset="0"/>
              </a:defRPr>
            </a:lvl1pPr>
            <a:lvl2pPr marL="742950" indent="-285750" eaLnBrk="0" hangingPunct="0">
              <a:defRPr sz="4800">
                <a:solidFill>
                  <a:schemeClr val="tx1"/>
                </a:solidFill>
                <a:latin typeface="Times New Roman" pitchFamily="18" charset="0"/>
              </a:defRPr>
            </a:lvl2pPr>
            <a:lvl3pPr marL="1143000" indent="-228600" eaLnBrk="0" hangingPunct="0">
              <a:defRPr sz="4800">
                <a:solidFill>
                  <a:schemeClr val="tx1"/>
                </a:solidFill>
                <a:latin typeface="Times New Roman" pitchFamily="18" charset="0"/>
              </a:defRPr>
            </a:lvl3pPr>
            <a:lvl4pPr marL="1600200" indent="-228600" eaLnBrk="0" hangingPunct="0">
              <a:defRPr sz="4800">
                <a:solidFill>
                  <a:schemeClr val="tx1"/>
                </a:solidFill>
                <a:latin typeface="Times New Roman" pitchFamily="18" charset="0"/>
              </a:defRPr>
            </a:lvl4pPr>
            <a:lvl5pPr marL="2057400" indent="-228600" eaLnBrk="0" hangingPunct="0">
              <a:defRPr sz="4800">
                <a:solidFill>
                  <a:schemeClr val="tx1"/>
                </a:solidFill>
                <a:latin typeface="Times New Roman" pitchFamily="18" charset="0"/>
              </a:defRPr>
            </a:lvl5pPr>
            <a:lvl6pPr marL="2514600" indent="-228600" eaLnBrk="0" fontAlgn="base" hangingPunct="0">
              <a:spcBef>
                <a:spcPct val="0"/>
              </a:spcBef>
              <a:spcAft>
                <a:spcPct val="0"/>
              </a:spcAft>
              <a:defRPr sz="4800">
                <a:solidFill>
                  <a:schemeClr val="tx1"/>
                </a:solidFill>
                <a:latin typeface="Times New Roman" pitchFamily="18" charset="0"/>
              </a:defRPr>
            </a:lvl6pPr>
            <a:lvl7pPr marL="2971800" indent="-228600" eaLnBrk="0" fontAlgn="base" hangingPunct="0">
              <a:spcBef>
                <a:spcPct val="0"/>
              </a:spcBef>
              <a:spcAft>
                <a:spcPct val="0"/>
              </a:spcAft>
              <a:defRPr sz="4800">
                <a:solidFill>
                  <a:schemeClr val="tx1"/>
                </a:solidFill>
                <a:latin typeface="Times New Roman" pitchFamily="18" charset="0"/>
              </a:defRPr>
            </a:lvl7pPr>
            <a:lvl8pPr marL="3429000" indent="-228600" eaLnBrk="0" fontAlgn="base" hangingPunct="0">
              <a:spcBef>
                <a:spcPct val="0"/>
              </a:spcBef>
              <a:spcAft>
                <a:spcPct val="0"/>
              </a:spcAft>
              <a:defRPr sz="4800">
                <a:solidFill>
                  <a:schemeClr val="tx1"/>
                </a:solidFill>
                <a:latin typeface="Times New Roman" pitchFamily="18" charset="0"/>
              </a:defRPr>
            </a:lvl8pPr>
            <a:lvl9pPr marL="3886200" indent="-228600" eaLnBrk="0" fontAlgn="base" hangingPunct="0">
              <a:spcBef>
                <a:spcPct val="0"/>
              </a:spcBef>
              <a:spcAft>
                <a:spcPct val="0"/>
              </a:spcAft>
              <a:defRPr sz="4800">
                <a:solidFill>
                  <a:schemeClr val="tx1"/>
                </a:solidFill>
                <a:latin typeface="Times New Roman" pitchFamily="18" charset="0"/>
              </a:defRPr>
            </a:lvl9pPr>
          </a:lstStyle>
          <a:p>
            <a:pPr algn="ctr" eaLnBrk="1" hangingPunct="1"/>
            <a:r>
              <a:rPr lang="en-US" sz="5400" b="1" dirty="0" err="1">
                <a:solidFill>
                  <a:srgbClr val="002060"/>
                </a:solidFill>
                <a:latin typeface="UVN Bach Dang Nang" panose="02070803090706020303" pitchFamily="18" charset="0"/>
              </a:rPr>
              <a:t>Nét</a:t>
            </a:r>
            <a:r>
              <a:rPr lang="en-US" sz="5400" b="1" dirty="0">
                <a:solidFill>
                  <a:srgbClr val="002060"/>
                </a:solidFill>
                <a:latin typeface="UVN Bach Dang Nang" panose="02070803090706020303" pitchFamily="18" charset="0"/>
              </a:rPr>
              <a:t> </a:t>
            </a:r>
            <a:r>
              <a:rPr lang="en-US" sz="5400" b="1" dirty="0" err="1">
                <a:solidFill>
                  <a:srgbClr val="002060"/>
                </a:solidFill>
                <a:latin typeface="UVN Bach Dang Nang" panose="02070803090706020303" pitchFamily="18" charset="0"/>
              </a:rPr>
              <a:t>đẹp</a:t>
            </a:r>
            <a:r>
              <a:rPr lang="en-US" sz="5400" b="1" dirty="0">
                <a:solidFill>
                  <a:srgbClr val="002060"/>
                </a:solidFill>
                <a:latin typeface="UVN Bach Dang Nang" panose="02070803090706020303" pitchFamily="18" charset="0"/>
              </a:rPr>
              <a:t> </a:t>
            </a:r>
            <a:r>
              <a:rPr lang="en-US" sz="5400" b="1" dirty="0" err="1">
                <a:solidFill>
                  <a:srgbClr val="002060"/>
                </a:solidFill>
                <a:latin typeface="UVN Bach Dang Nang" panose="02070803090706020303" pitchFamily="18" charset="0"/>
              </a:rPr>
              <a:t>bên</a:t>
            </a:r>
            <a:r>
              <a:rPr lang="en-US" sz="5400" b="1" dirty="0">
                <a:solidFill>
                  <a:srgbClr val="002060"/>
                </a:solidFill>
                <a:latin typeface="UVN Bach Dang Nang" panose="02070803090706020303" pitchFamily="18" charset="0"/>
              </a:rPr>
              <a:t> </a:t>
            </a:r>
            <a:r>
              <a:rPr lang="en-US" sz="5400" b="1" dirty="0" err="1">
                <a:solidFill>
                  <a:srgbClr val="002060"/>
                </a:solidFill>
                <a:latin typeface="UVN Bach Dang Nang" panose="02070803090706020303" pitchFamily="18" charset="0"/>
              </a:rPr>
              <a:t>trong</a:t>
            </a:r>
            <a:r>
              <a:rPr lang="en-US" sz="5400" b="1" dirty="0">
                <a:solidFill>
                  <a:srgbClr val="002060"/>
                </a:solidFill>
                <a:latin typeface="UVN Bach Dang Nang" panose="02070803090706020303" pitchFamily="18" charset="0"/>
              </a:rPr>
              <a:t> </a:t>
            </a:r>
            <a:r>
              <a:rPr lang="en-US" sz="5400" b="1" dirty="0" err="1">
                <a:solidFill>
                  <a:srgbClr val="002060"/>
                </a:solidFill>
                <a:latin typeface="UVN Bach Dang Nang" panose="02070803090706020303" pitchFamily="18" charset="0"/>
              </a:rPr>
              <a:t>tâm</a:t>
            </a:r>
            <a:r>
              <a:rPr lang="en-US" sz="5400" b="1" dirty="0">
                <a:solidFill>
                  <a:srgbClr val="002060"/>
                </a:solidFill>
                <a:latin typeface="UVN Bach Dang Nang" panose="02070803090706020303" pitchFamily="18" charset="0"/>
              </a:rPr>
              <a:t> </a:t>
            </a:r>
            <a:r>
              <a:rPr lang="en-US" sz="5400" b="1" dirty="0" err="1">
                <a:solidFill>
                  <a:srgbClr val="002060"/>
                </a:solidFill>
                <a:latin typeface="UVN Bach Dang Nang" panose="02070803090706020303" pitchFamily="18" charset="0"/>
              </a:rPr>
              <a:t>hồn</a:t>
            </a:r>
            <a:r>
              <a:rPr lang="en-US" sz="5400" b="1" dirty="0">
                <a:solidFill>
                  <a:srgbClr val="002060"/>
                </a:solidFill>
                <a:latin typeface="UVN Bach Dang Nang" panose="02070803090706020303" pitchFamily="18" charset="0"/>
              </a:rPr>
              <a:t> </a:t>
            </a:r>
            <a:r>
              <a:rPr lang="en-US" sz="5400" b="1" dirty="0" err="1">
                <a:solidFill>
                  <a:srgbClr val="002060"/>
                </a:solidFill>
                <a:latin typeface="UVN Bach Dang Nang" panose="02070803090706020303" pitchFamily="18" charset="0"/>
              </a:rPr>
              <a:t>và</a:t>
            </a:r>
            <a:r>
              <a:rPr lang="en-US" sz="5400" b="1" dirty="0">
                <a:solidFill>
                  <a:srgbClr val="002060"/>
                </a:solidFill>
                <a:latin typeface="UVN Bach Dang Nang" panose="02070803090706020303" pitchFamily="18" charset="0"/>
              </a:rPr>
              <a:t> </a:t>
            </a:r>
            <a:r>
              <a:rPr lang="en-US" sz="5400" b="1" dirty="0" err="1">
                <a:solidFill>
                  <a:srgbClr val="002060"/>
                </a:solidFill>
                <a:latin typeface="UVN Bach Dang Nang" panose="02070803090706020303" pitchFamily="18" charset="0"/>
              </a:rPr>
              <a:t>tính</a:t>
            </a:r>
            <a:r>
              <a:rPr lang="en-US" sz="5400" b="1" dirty="0">
                <a:solidFill>
                  <a:srgbClr val="002060"/>
                </a:solidFill>
                <a:latin typeface="UVN Bach Dang Nang" panose="02070803090706020303" pitchFamily="18" charset="0"/>
              </a:rPr>
              <a:t> </a:t>
            </a:r>
            <a:r>
              <a:rPr lang="en-US" sz="5400" b="1" dirty="0" err="1">
                <a:solidFill>
                  <a:srgbClr val="002060"/>
                </a:solidFill>
                <a:latin typeface="UVN Bach Dang Nang" panose="02070803090706020303" pitchFamily="18" charset="0"/>
              </a:rPr>
              <a:t>cách</a:t>
            </a:r>
            <a:endParaRPr lang="en-US" sz="5400" b="1" dirty="0">
              <a:solidFill>
                <a:srgbClr val="002060"/>
              </a:solidFill>
              <a:latin typeface="UVN Bach Dang Nang" panose="02070803090706020303" pitchFamily="18" charset="0"/>
            </a:endParaRPr>
          </a:p>
        </p:txBody>
      </p:sp>
      <p:cxnSp>
        <p:nvCxnSpPr>
          <p:cNvPr id="62" name="Straight Arrow Connector 61">
            <a:extLst>
              <a:ext uri="{FF2B5EF4-FFF2-40B4-BE49-F238E27FC236}">
                <a16:creationId xmlns:a16="http://schemas.microsoft.com/office/drawing/2014/main" id="{9DBB0581-5B02-41E2-9DDE-871F015549AC}"/>
              </a:ext>
            </a:extLst>
          </p:cNvPr>
          <p:cNvCxnSpPr>
            <a:cxnSpLocks/>
          </p:cNvCxnSpPr>
          <p:nvPr/>
        </p:nvCxnSpPr>
        <p:spPr>
          <a:xfrm>
            <a:off x="6175859" y="7222976"/>
            <a:ext cx="1501945" cy="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3" name="Text Box 8">
            <a:extLst>
              <a:ext uri="{FF2B5EF4-FFF2-40B4-BE49-F238E27FC236}">
                <a16:creationId xmlns:a16="http://schemas.microsoft.com/office/drawing/2014/main" id="{FCA04293-1846-4D7F-886C-3DD274268A6B}"/>
              </a:ext>
            </a:extLst>
          </p:cNvPr>
          <p:cNvSpPr txBox="1">
            <a:spLocks noChangeArrowheads="1"/>
          </p:cNvSpPr>
          <p:nvPr/>
        </p:nvSpPr>
        <p:spPr bwMode="auto">
          <a:xfrm>
            <a:off x="7796865" y="4932586"/>
            <a:ext cx="10073597" cy="4699159"/>
          </a:xfrm>
          <a:prstGeom prst="round2DiagRect">
            <a:avLst/>
          </a:prstGeom>
          <a:solidFill>
            <a:schemeClr val="accent2">
              <a:lumMod val="40000"/>
              <a:lumOff val="60000"/>
              <a:alpha val="63000"/>
            </a:schemeClr>
          </a:solidFill>
          <a:ln w="19050">
            <a:solidFill>
              <a:schemeClr val="tx1"/>
            </a:solidFill>
          </a:ln>
        </p:spPr>
        <p:txBody>
          <a:bodyPr wrap="square">
            <a:spAutoFit/>
          </a:bodyPr>
          <a:lstStyle>
            <a:lvl1pPr eaLnBrk="0" hangingPunct="0">
              <a:defRPr sz="4800">
                <a:solidFill>
                  <a:schemeClr val="tx1"/>
                </a:solidFill>
                <a:latin typeface="Times New Roman" pitchFamily="18" charset="0"/>
              </a:defRPr>
            </a:lvl1pPr>
            <a:lvl2pPr marL="742950" indent="-285750" eaLnBrk="0" hangingPunct="0">
              <a:defRPr sz="4800">
                <a:solidFill>
                  <a:schemeClr val="tx1"/>
                </a:solidFill>
                <a:latin typeface="Times New Roman" pitchFamily="18" charset="0"/>
              </a:defRPr>
            </a:lvl2pPr>
            <a:lvl3pPr marL="1143000" indent="-228600" eaLnBrk="0" hangingPunct="0">
              <a:defRPr sz="4800">
                <a:solidFill>
                  <a:schemeClr val="tx1"/>
                </a:solidFill>
                <a:latin typeface="Times New Roman" pitchFamily="18" charset="0"/>
              </a:defRPr>
            </a:lvl3pPr>
            <a:lvl4pPr marL="1600200" indent="-228600" eaLnBrk="0" hangingPunct="0">
              <a:defRPr sz="4800">
                <a:solidFill>
                  <a:schemeClr val="tx1"/>
                </a:solidFill>
                <a:latin typeface="Times New Roman" pitchFamily="18" charset="0"/>
              </a:defRPr>
            </a:lvl4pPr>
            <a:lvl5pPr marL="2057400" indent="-228600" eaLnBrk="0" hangingPunct="0">
              <a:defRPr sz="4800">
                <a:solidFill>
                  <a:schemeClr val="tx1"/>
                </a:solidFill>
                <a:latin typeface="Times New Roman" pitchFamily="18" charset="0"/>
              </a:defRPr>
            </a:lvl5pPr>
            <a:lvl6pPr marL="2514600" indent="-228600" eaLnBrk="0" fontAlgn="base" hangingPunct="0">
              <a:spcBef>
                <a:spcPct val="0"/>
              </a:spcBef>
              <a:spcAft>
                <a:spcPct val="0"/>
              </a:spcAft>
              <a:defRPr sz="4800">
                <a:solidFill>
                  <a:schemeClr val="tx1"/>
                </a:solidFill>
                <a:latin typeface="Times New Roman" pitchFamily="18" charset="0"/>
              </a:defRPr>
            </a:lvl6pPr>
            <a:lvl7pPr marL="2971800" indent="-228600" eaLnBrk="0" fontAlgn="base" hangingPunct="0">
              <a:spcBef>
                <a:spcPct val="0"/>
              </a:spcBef>
              <a:spcAft>
                <a:spcPct val="0"/>
              </a:spcAft>
              <a:defRPr sz="4800">
                <a:solidFill>
                  <a:schemeClr val="tx1"/>
                </a:solidFill>
                <a:latin typeface="Times New Roman" pitchFamily="18" charset="0"/>
              </a:defRPr>
            </a:lvl7pPr>
            <a:lvl8pPr marL="3429000" indent="-228600" eaLnBrk="0" fontAlgn="base" hangingPunct="0">
              <a:spcBef>
                <a:spcPct val="0"/>
              </a:spcBef>
              <a:spcAft>
                <a:spcPct val="0"/>
              </a:spcAft>
              <a:defRPr sz="4800">
                <a:solidFill>
                  <a:schemeClr val="tx1"/>
                </a:solidFill>
                <a:latin typeface="Times New Roman" pitchFamily="18" charset="0"/>
              </a:defRPr>
            </a:lvl8pPr>
            <a:lvl9pPr marL="3886200" indent="-228600" eaLnBrk="0" fontAlgn="base" hangingPunct="0">
              <a:spcBef>
                <a:spcPct val="0"/>
              </a:spcBef>
              <a:spcAft>
                <a:spcPct val="0"/>
              </a:spcAft>
              <a:defRPr sz="4800">
                <a:solidFill>
                  <a:schemeClr val="tx1"/>
                </a:solidFill>
                <a:latin typeface="Times New Roman" pitchFamily="18" charset="0"/>
              </a:defRPr>
            </a:lvl9pPr>
          </a:lstStyle>
          <a:p>
            <a:pPr algn="ctr" eaLnBrk="1" hangingPunct="1"/>
            <a:r>
              <a:rPr lang="vi-VN" sz="5400" dirty="0">
                <a:solidFill>
                  <a:srgbClr val="002060"/>
                </a:solidFill>
                <a:latin typeface="SVN-Caprica Script" pitchFamily="2" charset="0"/>
              </a:rPr>
              <a:t>Nét đẹp nội tâm được thể hiện qua cách cư xử hay những việc làm tích cực của bản thân tạo nên giá trị tốt đẹp của </a:t>
            </a:r>
            <a:endParaRPr lang="en-US" sz="5400" dirty="0">
              <a:solidFill>
                <a:srgbClr val="002060"/>
              </a:solidFill>
              <a:latin typeface="UVN Bach Dang Nang" panose="02070803090706020303" pitchFamily="18" charset="0"/>
            </a:endParaRPr>
          </a:p>
          <a:p>
            <a:pPr algn="ctr" eaLnBrk="1" hangingPunct="1"/>
            <a:r>
              <a:rPr lang="vi-VN" sz="5400" dirty="0">
                <a:solidFill>
                  <a:srgbClr val="002060"/>
                </a:solidFill>
                <a:latin typeface="SVN-Caprica Script" pitchFamily="2" charset="0"/>
              </a:rPr>
              <a:t>con người.</a:t>
            </a:r>
            <a:endParaRPr lang="en-US" sz="5400" dirty="0">
              <a:solidFill>
                <a:srgbClr val="002060"/>
              </a:solidFill>
              <a:latin typeface="UVN Bach Dang Nang" panose="02070803090706020303" pitchFamily="18" charset="0"/>
            </a:endParaRPr>
          </a:p>
        </p:txBody>
      </p:sp>
    </p:spTree>
    <p:extLst>
      <p:ext uri="{BB962C8B-B14F-4D97-AF65-F5344CB8AC3E}">
        <p14:creationId xmlns:p14="http://schemas.microsoft.com/office/powerpoint/2010/main" val="39974260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wipe(left)">
                                      <p:cBhvr>
                                        <p:cTn id="7" dur="500"/>
                                        <p:tgtEl>
                                          <p:spTgt spid="59"/>
                                        </p:tgtEl>
                                      </p:cBhvr>
                                    </p:animEffect>
                                  </p:childTnLst>
                                </p:cTn>
                              </p:par>
                            </p:childTnLst>
                          </p:cTn>
                        </p:par>
                        <p:par>
                          <p:cTn id="8" fill="hold">
                            <p:stCondLst>
                              <p:cond delay="500"/>
                            </p:stCondLst>
                            <p:childTnLst>
                              <p:par>
                                <p:cTn id="9" presetID="50" presetClass="entr" presetSubtype="0" decel="100000" fill="hold" grpId="0" nodeType="afterEffect">
                                  <p:stCondLst>
                                    <p:cond delay="0"/>
                                  </p:stCondLst>
                                  <p:childTnLst>
                                    <p:set>
                                      <p:cBhvr>
                                        <p:cTn id="10" dur="1" fill="hold">
                                          <p:stCondLst>
                                            <p:cond delay="0"/>
                                          </p:stCondLst>
                                        </p:cTn>
                                        <p:tgtEl>
                                          <p:spTgt spid="60"/>
                                        </p:tgtEl>
                                        <p:attrNameLst>
                                          <p:attrName>style.visibility</p:attrName>
                                        </p:attrNameLst>
                                      </p:cBhvr>
                                      <p:to>
                                        <p:strVal val="visible"/>
                                      </p:to>
                                    </p:set>
                                    <p:anim calcmode="lin" valueType="num">
                                      <p:cBhvr>
                                        <p:cTn id="11" dur="1000" fill="hold"/>
                                        <p:tgtEl>
                                          <p:spTgt spid="60"/>
                                        </p:tgtEl>
                                        <p:attrNameLst>
                                          <p:attrName>ppt_w</p:attrName>
                                        </p:attrNameLst>
                                      </p:cBhvr>
                                      <p:tavLst>
                                        <p:tav tm="0">
                                          <p:val>
                                            <p:strVal val="#ppt_w+.3"/>
                                          </p:val>
                                        </p:tav>
                                        <p:tav tm="100000">
                                          <p:val>
                                            <p:strVal val="#ppt_w"/>
                                          </p:val>
                                        </p:tav>
                                      </p:tavLst>
                                    </p:anim>
                                    <p:anim calcmode="lin" valueType="num">
                                      <p:cBhvr>
                                        <p:cTn id="12" dur="1000" fill="hold"/>
                                        <p:tgtEl>
                                          <p:spTgt spid="60"/>
                                        </p:tgtEl>
                                        <p:attrNameLst>
                                          <p:attrName>ppt_h</p:attrName>
                                        </p:attrNameLst>
                                      </p:cBhvr>
                                      <p:tavLst>
                                        <p:tav tm="0">
                                          <p:val>
                                            <p:strVal val="#ppt_h"/>
                                          </p:val>
                                        </p:tav>
                                        <p:tav tm="100000">
                                          <p:val>
                                            <p:strVal val="#ppt_h"/>
                                          </p:val>
                                        </p:tav>
                                      </p:tavLst>
                                    </p:anim>
                                    <p:animEffect transition="in" filter="fade">
                                      <p:cBhvr>
                                        <p:cTn id="13" dur="1000"/>
                                        <p:tgtEl>
                                          <p:spTgt spid="6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62"/>
                                        </p:tgtEl>
                                        <p:attrNameLst>
                                          <p:attrName>style.visibility</p:attrName>
                                        </p:attrNameLst>
                                      </p:cBhvr>
                                      <p:to>
                                        <p:strVal val="visible"/>
                                      </p:to>
                                    </p:set>
                                    <p:animEffect transition="in" filter="wipe(left)">
                                      <p:cBhvr>
                                        <p:cTn id="18" dur="500"/>
                                        <p:tgtEl>
                                          <p:spTgt spid="62"/>
                                        </p:tgtEl>
                                      </p:cBhvr>
                                    </p:animEffect>
                                  </p:childTnLst>
                                </p:cTn>
                              </p:par>
                            </p:childTnLst>
                          </p:cTn>
                        </p:par>
                        <p:par>
                          <p:cTn id="19" fill="hold">
                            <p:stCondLst>
                              <p:cond delay="500"/>
                            </p:stCondLst>
                            <p:childTnLst>
                              <p:par>
                                <p:cTn id="20" presetID="50" presetClass="entr" presetSubtype="0" decel="100000" fill="hold" grpId="0" nodeType="afterEffect">
                                  <p:stCondLst>
                                    <p:cond delay="0"/>
                                  </p:stCondLst>
                                  <p:childTnLst>
                                    <p:set>
                                      <p:cBhvr>
                                        <p:cTn id="21" dur="1" fill="hold">
                                          <p:stCondLst>
                                            <p:cond delay="0"/>
                                          </p:stCondLst>
                                        </p:cTn>
                                        <p:tgtEl>
                                          <p:spTgt spid="63"/>
                                        </p:tgtEl>
                                        <p:attrNameLst>
                                          <p:attrName>style.visibility</p:attrName>
                                        </p:attrNameLst>
                                      </p:cBhvr>
                                      <p:to>
                                        <p:strVal val="visible"/>
                                      </p:to>
                                    </p:set>
                                    <p:anim calcmode="lin" valueType="num">
                                      <p:cBhvr>
                                        <p:cTn id="22" dur="1000" fill="hold"/>
                                        <p:tgtEl>
                                          <p:spTgt spid="63"/>
                                        </p:tgtEl>
                                        <p:attrNameLst>
                                          <p:attrName>ppt_w</p:attrName>
                                        </p:attrNameLst>
                                      </p:cBhvr>
                                      <p:tavLst>
                                        <p:tav tm="0">
                                          <p:val>
                                            <p:strVal val="#ppt_w+.3"/>
                                          </p:val>
                                        </p:tav>
                                        <p:tav tm="100000">
                                          <p:val>
                                            <p:strVal val="#ppt_w"/>
                                          </p:val>
                                        </p:tav>
                                      </p:tavLst>
                                    </p:anim>
                                    <p:anim calcmode="lin" valueType="num">
                                      <p:cBhvr>
                                        <p:cTn id="23" dur="1000" fill="hold"/>
                                        <p:tgtEl>
                                          <p:spTgt spid="63"/>
                                        </p:tgtEl>
                                        <p:attrNameLst>
                                          <p:attrName>ppt_h</p:attrName>
                                        </p:attrNameLst>
                                      </p:cBhvr>
                                      <p:tavLst>
                                        <p:tav tm="0">
                                          <p:val>
                                            <p:strVal val="#ppt_h"/>
                                          </p:val>
                                        </p:tav>
                                        <p:tav tm="100000">
                                          <p:val>
                                            <p:strVal val="#ppt_h"/>
                                          </p:val>
                                        </p:tav>
                                      </p:tavLst>
                                    </p:anim>
                                    <p:animEffect transition="in" filter="fade">
                                      <p:cBhvr>
                                        <p:cTn id="24" dur="10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8"/>
        <p:cNvGrpSpPr/>
        <p:nvPr/>
      </p:nvGrpSpPr>
      <p:grpSpPr>
        <a:xfrm>
          <a:off x="0" y="0"/>
          <a:ext cx="0" cy="0"/>
          <a:chOff x="0" y="0"/>
          <a:chExt cx="0" cy="0"/>
        </a:xfrm>
      </p:grpSpPr>
      <p:pic>
        <p:nvPicPr>
          <p:cNvPr id="14" name="Picture 13" descr="A picture containing transport&#10;&#10;Description automatically generated">
            <a:extLst>
              <a:ext uri="{FF2B5EF4-FFF2-40B4-BE49-F238E27FC236}">
                <a16:creationId xmlns:a16="http://schemas.microsoft.com/office/drawing/2014/main" id="{5A79801C-73D1-4489-841E-C4107BE6E49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970" b="91843" l="9950" r="92065">
                        <a14:foregroundMark x1="52015" y1="18530" x2="90932" y2="83887"/>
                        <a14:foregroundMark x1="46474" y1="16717" x2="11713" y2="76133"/>
                        <a14:foregroundMark x1="11713" y1="76133" x2="15995" y2="82175"/>
                        <a14:foregroundMark x1="15995" y1="82175" x2="62343" y2="90232"/>
                        <a14:foregroundMark x1="62343" y1="90232" x2="86272" y2="87915"/>
                        <a14:foregroundMark x1="86272" y1="87915" x2="88917" y2="83787"/>
                        <a14:foregroundMark x1="88917" y1="83787" x2="88917" y2="83283"/>
                        <a14:foregroundMark x1="44332" y1="17120" x2="49874" y2="16113"/>
                        <a14:foregroundMark x1="49874" y1="16113" x2="87028" y2="65257"/>
                        <a14:foregroundMark x1="87028" y1="65257" x2="92317" y2="76334"/>
                        <a14:foregroundMark x1="92317" y1="76334" x2="92191" y2="83182"/>
                        <a14:foregroundMark x1="92191" y1="83182" x2="83501" y2="84592"/>
                        <a14:foregroundMark x1="10957" y1="75529" x2="9068" y2="80564"/>
                        <a14:foregroundMark x1="9068" y1="80564" x2="31360" y2="89225"/>
                        <a14:foregroundMark x1="31360" y1="89225" x2="76196" y2="91843"/>
                        <a14:foregroundMark x1="76196" y1="91843" x2="85264" y2="91541"/>
                      </a14:backgroundRemoval>
                    </a14:imgEffect>
                  </a14:imgLayer>
                </a14:imgProps>
              </a:ext>
            </a:extLst>
          </a:blip>
          <a:stretch>
            <a:fillRect/>
          </a:stretch>
        </p:blipFill>
        <p:spPr>
          <a:xfrm>
            <a:off x="10885831" y="-745066"/>
            <a:ext cx="7935995" cy="9099434"/>
          </a:xfrm>
          <a:prstGeom prst="rect">
            <a:avLst/>
          </a:prstGeom>
        </p:spPr>
      </p:pic>
      <p:pic>
        <p:nvPicPr>
          <p:cNvPr id="9" name="Google Shape;200;p6">
            <a:extLst>
              <a:ext uri="{FF2B5EF4-FFF2-40B4-BE49-F238E27FC236}">
                <a16:creationId xmlns:a16="http://schemas.microsoft.com/office/drawing/2014/main" id="{06381CF5-1872-4912-940B-7DA136569699}"/>
              </a:ext>
            </a:extLst>
          </p:cNvPr>
          <p:cNvPicPr preferRelativeResize="0"/>
          <p:nvPr/>
        </p:nvPicPr>
        <p:blipFill rotWithShape="1">
          <a:blip r:embed="rId6">
            <a:alphaModFix amt="28000"/>
          </a:blip>
          <a:srcRect/>
          <a:stretch/>
        </p:blipFill>
        <p:spPr>
          <a:xfrm rot="10800000" flipH="1">
            <a:off x="125380" y="1464813"/>
            <a:ext cx="12958053" cy="4087395"/>
          </a:xfrm>
          <a:prstGeom prst="rect">
            <a:avLst/>
          </a:prstGeom>
          <a:noFill/>
          <a:ln>
            <a:noFill/>
          </a:ln>
        </p:spPr>
      </p:pic>
      <p:pic>
        <p:nvPicPr>
          <p:cNvPr id="10" name="图片 1">
            <a:extLst>
              <a:ext uri="{FF2B5EF4-FFF2-40B4-BE49-F238E27FC236}">
                <a16:creationId xmlns:a16="http://schemas.microsoft.com/office/drawing/2014/main" id="{61C5B34B-BDB6-48BC-902B-BC02EE125C2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0003"/>
          <a:stretch/>
        </p:blipFill>
        <p:spPr>
          <a:xfrm>
            <a:off x="17334" y="3691467"/>
            <a:ext cx="18539423" cy="6691366"/>
          </a:xfrm>
          <a:prstGeom prst="rect">
            <a:avLst/>
          </a:prstGeom>
        </p:spPr>
      </p:pic>
      <p:pic>
        <p:nvPicPr>
          <p:cNvPr id="11" name="图片 41">
            <a:extLst>
              <a:ext uri="{FF2B5EF4-FFF2-40B4-BE49-F238E27FC236}">
                <a16:creationId xmlns:a16="http://schemas.microsoft.com/office/drawing/2014/main" id="{ADFEB499-FD07-4DC7-A061-23BCFA704EB9}"/>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a:fillRect/>
          </a:stretch>
        </p:blipFill>
        <p:spPr>
          <a:xfrm flipH="1">
            <a:off x="125380" y="230505"/>
            <a:ext cx="5744147" cy="2150916"/>
          </a:xfrm>
          <a:prstGeom prst="rect">
            <a:avLst/>
          </a:prstGeom>
        </p:spPr>
      </p:pic>
      <p:sp>
        <p:nvSpPr>
          <p:cNvPr id="13" name="Google Shape;101;p4">
            <a:extLst>
              <a:ext uri="{FF2B5EF4-FFF2-40B4-BE49-F238E27FC236}">
                <a16:creationId xmlns:a16="http://schemas.microsoft.com/office/drawing/2014/main" id="{CE9733E6-8F31-4A72-9EE8-D105A6A08FC5}"/>
              </a:ext>
            </a:extLst>
          </p:cNvPr>
          <p:cNvSpPr txBox="1"/>
          <p:nvPr/>
        </p:nvSpPr>
        <p:spPr>
          <a:xfrm>
            <a:off x="507019" y="1952711"/>
            <a:ext cx="11537614" cy="3432429"/>
          </a:xfrm>
          <a:prstGeom prst="roundRect">
            <a:avLst/>
          </a:prstGeom>
          <a:noFill/>
          <a:ln>
            <a:noFill/>
            <a:prstDash val="lgDash"/>
          </a:ln>
        </p:spPr>
        <p:style>
          <a:lnRef idx="2">
            <a:schemeClr val="accent6"/>
          </a:lnRef>
          <a:fillRef idx="1">
            <a:schemeClr val="lt1"/>
          </a:fillRef>
          <a:effectRef idx="0">
            <a:schemeClr val="accent6"/>
          </a:effectRef>
          <a:fontRef idx="minor">
            <a:schemeClr val="dk1"/>
          </a:fontRef>
        </p:style>
        <p:txBody>
          <a:bodyPr spcFirstLastPara="1" wrap="square" lIns="0" tIns="0" rIns="0" bIns="0" anchor="t" anchorCtr="0">
            <a:spAutoFit/>
          </a:bodyPr>
          <a:lstStyle/>
          <a:p>
            <a:pPr marL="0" marR="0" lvl="0" indent="0" algn="ctr" rtl="0">
              <a:lnSpc>
                <a:spcPct val="105009"/>
              </a:lnSpc>
              <a:spcBef>
                <a:spcPts val="0"/>
              </a:spcBef>
              <a:spcAft>
                <a:spcPts val="0"/>
              </a:spcAft>
              <a:buNone/>
            </a:pPr>
            <a:r>
              <a:rPr lang="en-US" sz="4800" dirty="0" err="1">
                <a:solidFill>
                  <a:schemeClr val="tx1"/>
                </a:solidFill>
                <a:latin typeface="UVN Bach Dang Nang" panose="02070803090706020303" pitchFamily="18" charset="0"/>
                <a:sym typeface="Sacramento"/>
              </a:rPr>
              <a:t>Hãy</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tìm</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những</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từ</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khóa</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thể</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hiện</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vẻ</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đẹp</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bên</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ngoài</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của</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và</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nét</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đẹp</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bên</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trong</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tâm</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hồn</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và</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tính</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cách</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để</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giúp</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Lọ</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Lem</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có</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một</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trang</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phục</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lộng</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lẫy</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để</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đi</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dự</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hội</a:t>
            </a:r>
            <a:r>
              <a:rPr lang="en-US" sz="4800" dirty="0">
                <a:solidFill>
                  <a:schemeClr val="tx1"/>
                </a:solidFill>
                <a:latin typeface="UVN Bach Dang Nang" panose="02070803090706020303" pitchFamily="18" charset="0"/>
                <a:sym typeface="Sacramento"/>
              </a:rPr>
              <a:t> </a:t>
            </a:r>
            <a:r>
              <a:rPr lang="en-US" sz="4800" dirty="0" err="1">
                <a:solidFill>
                  <a:schemeClr val="tx1"/>
                </a:solidFill>
                <a:latin typeface="UVN Bach Dang Nang" panose="02070803090706020303" pitchFamily="18" charset="0"/>
                <a:sym typeface="Sacramento"/>
              </a:rPr>
              <a:t>nhé</a:t>
            </a:r>
            <a:r>
              <a:rPr lang="en-US" sz="4800" dirty="0">
                <a:solidFill>
                  <a:schemeClr val="tx1"/>
                </a:solidFill>
                <a:latin typeface="UVN Bach Dang Nang" panose="02070803090706020303" pitchFamily="18" charset="0"/>
                <a:sym typeface="Sacramento"/>
              </a:rPr>
              <a:t>!!!</a:t>
            </a:r>
            <a:endParaRPr sz="4800" dirty="0">
              <a:solidFill>
                <a:schemeClr val="tx1"/>
              </a:solidFill>
              <a:latin typeface="UVN Bach Dang Nang" panose="02070803090706020303" pitchFamily="18" charset="0"/>
            </a:endParaRPr>
          </a:p>
        </p:txBody>
      </p:sp>
      <p:pic>
        <p:nvPicPr>
          <p:cNvPr id="15" name="图片 1">
            <a:extLst>
              <a:ext uri="{FF2B5EF4-FFF2-40B4-BE49-F238E27FC236}">
                <a16:creationId xmlns:a16="http://schemas.microsoft.com/office/drawing/2014/main" id="{1E006221-CBBE-4778-9448-0D329FCF611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flipH="1">
            <a:off x="12282759" y="6993022"/>
            <a:ext cx="2573699" cy="3172531"/>
          </a:xfrm>
          <a:prstGeom prst="rect">
            <a:avLst/>
          </a:prstGeom>
        </p:spPr>
      </p:pic>
      <p:pic>
        <p:nvPicPr>
          <p:cNvPr id="16" name="图片 2">
            <a:extLst>
              <a:ext uri="{FF2B5EF4-FFF2-40B4-BE49-F238E27FC236}">
                <a16:creationId xmlns:a16="http://schemas.microsoft.com/office/drawing/2014/main" id="{B8EAB9F3-551D-4BC0-8BE3-6AFD35FF6449}"/>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6180721" y="6531996"/>
            <a:ext cx="2854136" cy="3515863"/>
          </a:xfrm>
          <a:prstGeom prst="rect">
            <a:avLst/>
          </a:prstGeom>
        </p:spPr>
      </p:pic>
      <p:pic>
        <p:nvPicPr>
          <p:cNvPr id="17" name="图片 1">
            <a:extLst>
              <a:ext uri="{FF2B5EF4-FFF2-40B4-BE49-F238E27FC236}">
                <a16:creationId xmlns:a16="http://schemas.microsoft.com/office/drawing/2014/main" id="{4E4E632D-1FA8-4E82-A224-A6EC0AF57AD5}"/>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3353402" y="7977327"/>
            <a:ext cx="5370701" cy="2512014"/>
          </a:xfrm>
          <a:prstGeom prst="rect">
            <a:avLst/>
          </a:prstGeom>
        </p:spPr>
      </p:pic>
      <p:sp>
        <p:nvSpPr>
          <p:cNvPr id="18" name="Google Shape;101;p4">
            <a:extLst>
              <a:ext uri="{FF2B5EF4-FFF2-40B4-BE49-F238E27FC236}">
                <a16:creationId xmlns:a16="http://schemas.microsoft.com/office/drawing/2014/main" id="{FCD38D14-75D8-4BAE-B15F-2D7C8AE3C48A}"/>
              </a:ext>
            </a:extLst>
          </p:cNvPr>
          <p:cNvSpPr txBox="1"/>
          <p:nvPr/>
        </p:nvSpPr>
        <p:spPr>
          <a:xfrm>
            <a:off x="1011800" y="242369"/>
            <a:ext cx="4070133" cy="965371"/>
          </a:xfrm>
          <a:prstGeom prst="roundRect">
            <a:avLst/>
          </a:prstGeom>
          <a:noFill/>
          <a:ln>
            <a:noFill/>
            <a:prstDash val="lgDash"/>
          </a:ln>
        </p:spPr>
        <p:style>
          <a:lnRef idx="2">
            <a:schemeClr val="accent6"/>
          </a:lnRef>
          <a:fillRef idx="1">
            <a:schemeClr val="lt1"/>
          </a:fillRef>
          <a:effectRef idx="0">
            <a:schemeClr val="accent6"/>
          </a:effectRef>
          <a:fontRef idx="minor">
            <a:schemeClr val="dk1"/>
          </a:fontRef>
        </p:style>
        <p:txBody>
          <a:bodyPr spcFirstLastPara="1" wrap="square" lIns="0" tIns="0" rIns="0" bIns="0" anchor="t" anchorCtr="0">
            <a:spAutoFit/>
          </a:bodyPr>
          <a:lstStyle/>
          <a:p>
            <a:pPr marL="0" marR="0" lvl="0" indent="0" algn="ctr" rtl="0">
              <a:lnSpc>
                <a:spcPct val="105009"/>
              </a:lnSpc>
              <a:spcBef>
                <a:spcPts val="0"/>
              </a:spcBef>
              <a:spcAft>
                <a:spcPts val="0"/>
              </a:spcAft>
              <a:buNone/>
            </a:pPr>
            <a:r>
              <a:rPr lang="en-US" sz="5400" b="1" dirty="0" err="1">
                <a:solidFill>
                  <a:srgbClr val="002060"/>
                </a:solidFill>
                <a:latin typeface="UVF Curlz MT" panose="04040404050702020202" pitchFamily="82" charset="0"/>
                <a:sym typeface="Sacramento"/>
              </a:rPr>
              <a:t>Thử</a:t>
            </a:r>
            <a:r>
              <a:rPr lang="en-US" sz="5400" b="1" dirty="0">
                <a:solidFill>
                  <a:srgbClr val="002060"/>
                </a:solidFill>
                <a:latin typeface="UVF Curlz MT" panose="04040404050702020202" pitchFamily="82" charset="0"/>
                <a:sym typeface="Sacramento"/>
              </a:rPr>
              <a:t> </a:t>
            </a:r>
            <a:r>
              <a:rPr lang="en-US" sz="5400" b="1" dirty="0" err="1">
                <a:solidFill>
                  <a:srgbClr val="002060"/>
                </a:solidFill>
                <a:latin typeface="UVF Curlz MT" panose="04040404050702020202" pitchFamily="82" charset="0"/>
                <a:sym typeface="Sacramento"/>
              </a:rPr>
              <a:t>thách</a:t>
            </a:r>
            <a:r>
              <a:rPr lang="en-US" sz="5400" b="1" dirty="0">
                <a:solidFill>
                  <a:srgbClr val="002060"/>
                </a:solidFill>
                <a:latin typeface="UVF Curlz MT" panose="04040404050702020202" pitchFamily="82" charset="0"/>
                <a:sym typeface="Sacramento"/>
              </a:rPr>
              <a:t> </a:t>
            </a:r>
            <a:r>
              <a:rPr lang="en-US" sz="5400" b="1" dirty="0" err="1">
                <a:solidFill>
                  <a:srgbClr val="002060"/>
                </a:solidFill>
                <a:latin typeface="UVF Curlz MT" panose="04040404050702020202" pitchFamily="82" charset="0"/>
                <a:sym typeface="Sacramento"/>
              </a:rPr>
              <a:t>số</a:t>
            </a:r>
            <a:r>
              <a:rPr lang="en-US" sz="5400" b="1" dirty="0">
                <a:solidFill>
                  <a:srgbClr val="002060"/>
                </a:solidFill>
                <a:latin typeface="UVF Curlz MT" panose="04040404050702020202" pitchFamily="82" charset="0"/>
                <a:sym typeface="Sacramento"/>
              </a:rPr>
              <a:t> 1</a:t>
            </a:r>
            <a:endParaRPr sz="5400" b="1" dirty="0">
              <a:solidFill>
                <a:srgbClr val="002060"/>
              </a:solidFill>
              <a:latin typeface="UVF Curlz MT" panose="04040404050702020202" pitchFamily="82" charset="0"/>
            </a:endParaRPr>
          </a:p>
        </p:txBody>
      </p:sp>
      <p:pic>
        <p:nvPicPr>
          <p:cNvPr id="3" name="Picture 2">
            <a:extLst>
              <a:ext uri="{FF2B5EF4-FFF2-40B4-BE49-F238E27FC236}">
                <a16:creationId xmlns:a16="http://schemas.microsoft.com/office/drawing/2014/main" id="{AF9F4BB3-E5DE-43A1-904A-14F67B3B7BF7}"/>
              </a:ext>
            </a:extLst>
          </p:cNvPr>
          <p:cNvPicPr>
            <a:picLocks noChangeAspect="1"/>
          </p:cNvPicPr>
          <p:nvPr/>
        </p:nvPicPr>
        <p:blipFill>
          <a:blip r:embed="rId12"/>
          <a:stretch>
            <a:fillRect/>
          </a:stretch>
        </p:blipFill>
        <p:spPr>
          <a:xfrm>
            <a:off x="670286" y="4817260"/>
            <a:ext cx="4654333" cy="5171482"/>
          </a:xfrm>
          <a:prstGeom prst="rect">
            <a:avLst/>
          </a:prstGeom>
        </p:spPr>
      </p:pic>
      <p:pic>
        <p:nvPicPr>
          <p:cNvPr id="23" name="Picture 22" descr="A large group of fireworks in the night sky&#10;&#10;Description automatically generated with low confidence">
            <a:extLst>
              <a:ext uri="{FF2B5EF4-FFF2-40B4-BE49-F238E27FC236}">
                <a16:creationId xmlns:a16="http://schemas.microsoft.com/office/drawing/2014/main" id="{C5BA3FD0-2B60-406F-9D03-6D4BD1AC332D}"/>
              </a:ext>
            </a:extLst>
          </p:cNvPr>
          <p:cNvPicPr>
            <a:picLocks noChangeAspect="1"/>
          </p:cNvPicPr>
          <p:nvPr/>
        </p:nvPicPr>
        <p:blipFill>
          <a:blip r:embed="rId13"/>
          <a:stretch>
            <a:fillRect/>
          </a:stretch>
        </p:blipFill>
        <p:spPr>
          <a:xfrm>
            <a:off x="4340297" y="3571789"/>
            <a:ext cx="4762500" cy="4762500"/>
          </a:xfrm>
          <a:prstGeom prst="rect">
            <a:avLst/>
          </a:prstGeom>
        </p:spPr>
      </p:pic>
      <p:pic>
        <p:nvPicPr>
          <p:cNvPr id="24" name="Picture 23" descr="A large group of fireworks in the night sky&#10;&#10;Description automatically generated with low confidence">
            <a:extLst>
              <a:ext uri="{FF2B5EF4-FFF2-40B4-BE49-F238E27FC236}">
                <a16:creationId xmlns:a16="http://schemas.microsoft.com/office/drawing/2014/main" id="{E16A81EC-9131-4C14-B75B-5944969480B4}"/>
              </a:ext>
            </a:extLst>
          </p:cNvPr>
          <p:cNvPicPr>
            <a:picLocks noChangeAspect="1"/>
          </p:cNvPicPr>
          <p:nvPr/>
        </p:nvPicPr>
        <p:blipFill>
          <a:blip r:embed="rId13"/>
          <a:stretch>
            <a:fillRect/>
          </a:stretch>
        </p:blipFill>
        <p:spPr>
          <a:xfrm>
            <a:off x="319433" y="7520024"/>
            <a:ext cx="4762500" cy="4762500"/>
          </a:xfrm>
          <a:prstGeom prst="rect">
            <a:avLst/>
          </a:prstGeom>
        </p:spPr>
      </p:pic>
      <p:pic>
        <p:nvPicPr>
          <p:cNvPr id="25" name="Google Shape;208;p6">
            <a:extLst>
              <a:ext uri="{FF2B5EF4-FFF2-40B4-BE49-F238E27FC236}">
                <a16:creationId xmlns:a16="http://schemas.microsoft.com/office/drawing/2014/main" id="{D47DB027-E107-4C7B-876D-0D477135A67B}"/>
              </a:ext>
            </a:extLst>
          </p:cNvPr>
          <p:cNvPicPr preferRelativeResize="0"/>
          <p:nvPr/>
        </p:nvPicPr>
        <p:blipFill rotWithShape="1">
          <a:blip r:embed="rId14">
            <a:alphaModFix/>
          </a:blip>
          <a:srcRect/>
          <a:stretch/>
        </p:blipFill>
        <p:spPr>
          <a:xfrm>
            <a:off x="16038752" y="1427952"/>
            <a:ext cx="1206451" cy="1251830"/>
          </a:xfrm>
          <a:prstGeom prst="rect">
            <a:avLst/>
          </a:prstGeom>
          <a:noFill/>
          <a:ln>
            <a:noFill/>
          </a:ln>
        </p:spPr>
      </p:pic>
    </p:spTree>
    <p:extLst>
      <p:ext uri="{BB962C8B-B14F-4D97-AF65-F5344CB8AC3E}">
        <p14:creationId xmlns:p14="http://schemas.microsoft.com/office/powerpoint/2010/main" val="3177202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2" presetClass="entr" presetSubtype="8"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additive="base">
                                            <p:cTn id="10" dur="750" fill="hold"/>
                                            <p:tgtEl>
                                              <p:spTgt spid="15"/>
                                            </p:tgtEl>
                                            <p:attrNameLst>
                                              <p:attrName>ppt_x</p:attrName>
                                            </p:attrNameLst>
                                          </p:cBhvr>
                                          <p:tavLst>
                                            <p:tav tm="0">
                                              <p:val>
                                                <p:strVal val="0-#ppt_w/2"/>
                                              </p:val>
                                            </p:tav>
                                            <p:tav tm="100000">
                                              <p:val>
                                                <p:strVal val="#ppt_x"/>
                                              </p:val>
                                            </p:tav>
                                          </p:tavLst>
                                        </p:anim>
                                        <p:anim calcmode="lin" valueType="num">
                                          <p:cBhvr additive="base">
                                            <p:cTn id="11" dur="750" fill="hold"/>
                                            <p:tgtEl>
                                              <p:spTgt spid="15"/>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additive="base">
                                            <p:cTn id="14" dur="750" fill="hold"/>
                                            <p:tgtEl>
                                              <p:spTgt spid="16"/>
                                            </p:tgtEl>
                                            <p:attrNameLst>
                                              <p:attrName>ppt_x</p:attrName>
                                            </p:attrNameLst>
                                          </p:cBhvr>
                                          <p:tavLst>
                                            <p:tav tm="0">
                                              <p:val>
                                                <p:strVal val="1+#ppt_w/2"/>
                                              </p:val>
                                            </p:tav>
                                            <p:tav tm="100000">
                                              <p:val>
                                                <p:strVal val="#ppt_x"/>
                                              </p:val>
                                            </p:tav>
                                          </p:tavLst>
                                        </p:anim>
                                        <p:anim calcmode="lin" valueType="num">
                                          <p:cBhvr additive="base">
                                            <p:cTn id="15" dur="750" fill="hold"/>
                                            <p:tgtEl>
                                              <p:spTgt spid="16"/>
                                            </p:tgtEl>
                                            <p:attrNameLst>
                                              <p:attrName>ppt_y</p:attrName>
                                            </p:attrNameLst>
                                          </p:cBhvr>
                                          <p:tavLst>
                                            <p:tav tm="0">
                                              <p:val>
                                                <p:strVal val="#ppt_y"/>
                                              </p:val>
                                            </p:tav>
                                            <p:tav tm="100000">
                                              <p:val>
                                                <p:strVal val="#ppt_y"/>
                                              </p:val>
                                            </p:tav>
                                          </p:tavLst>
                                        </p:anim>
                                      </p:childTnLst>
                                    </p:cTn>
                                  </p:par>
                                </p:childTnLst>
                              </p:cTn>
                            </p:par>
                            <p:par>
                              <p:cTn id="16" fill="hold">
                                <p:stCondLst>
                                  <p:cond delay="750"/>
                                </p:stCondLst>
                                <p:childTnLst>
                                  <p:par>
                                    <p:cTn id="17" presetID="2" presetClass="entr" presetSubtype="2" fill="hold" nodeType="afterEffect" p14:presetBounceEnd="60000">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14:bounceEnd="60000">
                                          <p:cBhvr additive="base">
                                            <p:cTn id="19" dur="1000" fill="hold"/>
                                            <p:tgtEl>
                                              <p:spTgt spid="17"/>
                                            </p:tgtEl>
                                            <p:attrNameLst>
                                              <p:attrName>ppt_x</p:attrName>
                                            </p:attrNameLst>
                                          </p:cBhvr>
                                          <p:tavLst>
                                            <p:tav tm="0">
                                              <p:val>
                                                <p:strVal val="1+#ppt_w/2"/>
                                              </p:val>
                                            </p:tav>
                                            <p:tav tm="100000">
                                              <p:val>
                                                <p:strVal val="#ppt_x"/>
                                              </p:val>
                                            </p:tav>
                                          </p:tavLst>
                                        </p:anim>
                                        <p:anim calcmode="lin" valueType="num" p14:bounceEnd="60000">
                                          <p:cBhvr additive="base">
                                            <p:cTn id="20" dur="1000" fill="hold"/>
                                            <p:tgtEl>
                                              <p:spTgt spid="17"/>
                                            </p:tgtEl>
                                            <p:attrNameLst>
                                              <p:attrName>ppt_y</p:attrName>
                                            </p:attrNameLst>
                                          </p:cBhvr>
                                          <p:tavLst>
                                            <p:tav tm="0">
                                              <p:val>
                                                <p:strVal val="#ppt_y"/>
                                              </p:val>
                                            </p:tav>
                                            <p:tav tm="100000">
                                              <p:val>
                                                <p:strVal val="#ppt_y"/>
                                              </p:val>
                                            </p:tav>
                                          </p:tavLst>
                                        </p:anim>
                                      </p:childTnLst>
                                    </p:cTn>
                                  </p:par>
                                  <p:par>
                                    <p:cTn id="21" presetID="14" presetClass="entr" presetSubtype="1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randombar(horizontal)">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left)">
                                          <p:cBhvr>
                                            <p:cTn id="28" dur="500"/>
                                            <p:tgtEl>
                                              <p:spTgt spid="3"/>
                                            </p:tgtEl>
                                          </p:cBhvr>
                                        </p:animEffect>
                                      </p:childTnLst>
                                    </p:cTn>
                                  </p:par>
                                  <p:par>
                                    <p:cTn id="29" presetID="22" presetClass="entr" presetSubtype="8"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left)">
                                          <p:cBhvr>
                                            <p:cTn id="31" dur="500"/>
                                            <p:tgtEl>
                                              <p:spTgt spid="23"/>
                                            </p:tgtEl>
                                          </p:cBhvr>
                                        </p:animEffect>
                                      </p:childTnLst>
                                    </p:cTn>
                                  </p:par>
                                  <p:par>
                                    <p:cTn id="32" presetID="22" presetClass="entr" presetSubtype="8" fill="hold"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wipe(left)">
                                          <p:cBhvr>
                                            <p:cTn id="34" dur="500"/>
                                            <p:tgtEl>
                                              <p:spTgt spid="24"/>
                                            </p:tgtEl>
                                          </p:cBhvr>
                                        </p:animEffect>
                                      </p:childTnLst>
                                    </p:cTn>
                                  </p:par>
                                  <p:par>
                                    <p:cTn id="35" presetID="41" presetClass="entr" presetSubtype="0" fill="hold" grpId="0" nodeType="withEffect">
                                      <p:stCondLst>
                                        <p:cond delay="0"/>
                                      </p:stCondLst>
                                      <p:iterate type="lt">
                                        <p:tmPct val="10000"/>
                                      </p:iterate>
                                      <p:childTnLst>
                                        <p:set>
                                          <p:cBhvr>
                                            <p:cTn id="36" dur="1" fill="hold">
                                              <p:stCondLst>
                                                <p:cond delay="0"/>
                                              </p:stCondLst>
                                            </p:cTn>
                                            <p:tgtEl>
                                              <p:spTgt spid="13"/>
                                            </p:tgtEl>
                                            <p:attrNameLst>
                                              <p:attrName>style.visibility</p:attrName>
                                            </p:attrNameLst>
                                          </p:cBhvr>
                                          <p:to>
                                            <p:strVal val="visible"/>
                                          </p:to>
                                        </p:set>
                                        <p:anim calcmode="lin" valueType="num">
                                          <p:cBhvr>
                                            <p:cTn id="3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38" dur="500" fill="hold"/>
                                            <p:tgtEl>
                                              <p:spTgt spid="13"/>
                                            </p:tgtEl>
                                            <p:attrNameLst>
                                              <p:attrName>ppt_y</p:attrName>
                                            </p:attrNameLst>
                                          </p:cBhvr>
                                          <p:tavLst>
                                            <p:tav tm="0">
                                              <p:val>
                                                <p:strVal val="#ppt_y"/>
                                              </p:val>
                                            </p:tav>
                                            <p:tav tm="100000">
                                              <p:val>
                                                <p:strVal val="#ppt_y"/>
                                              </p:val>
                                            </p:tav>
                                          </p:tavLst>
                                        </p:anim>
                                        <p:anim calcmode="lin" valueType="num">
                                          <p:cBhvr>
                                            <p:cTn id="3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4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41" dur="500" tmFilter="0,0; .5, 1; 1, 1"/>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2" presetClass="entr" presetSubtype="8"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additive="base">
                                            <p:cTn id="10" dur="750" fill="hold"/>
                                            <p:tgtEl>
                                              <p:spTgt spid="15"/>
                                            </p:tgtEl>
                                            <p:attrNameLst>
                                              <p:attrName>ppt_x</p:attrName>
                                            </p:attrNameLst>
                                          </p:cBhvr>
                                          <p:tavLst>
                                            <p:tav tm="0">
                                              <p:val>
                                                <p:strVal val="0-#ppt_w/2"/>
                                              </p:val>
                                            </p:tav>
                                            <p:tav tm="100000">
                                              <p:val>
                                                <p:strVal val="#ppt_x"/>
                                              </p:val>
                                            </p:tav>
                                          </p:tavLst>
                                        </p:anim>
                                        <p:anim calcmode="lin" valueType="num">
                                          <p:cBhvr additive="base">
                                            <p:cTn id="11" dur="750" fill="hold"/>
                                            <p:tgtEl>
                                              <p:spTgt spid="15"/>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additive="base">
                                            <p:cTn id="14" dur="750" fill="hold"/>
                                            <p:tgtEl>
                                              <p:spTgt spid="16"/>
                                            </p:tgtEl>
                                            <p:attrNameLst>
                                              <p:attrName>ppt_x</p:attrName>
                                            </p:attrNameLst>
                                          </p:cBhvr>
                                          <p:tavLst>
                                            <p:tav tm="0">
                                              <p:val>
                                                <p:strVal val="1+#ppt_w/2"/>
                                              </p:val>
                                            </p:tav>
                                            <p:tav tm="100000">
                                              <p:val>
                                                <p:strVal val="#ppt_x"/>
                                              </p:val>
                                            </p:tav>
                                          </p:tavLst>
                                        </p:anim>
                                        <p:anim calcmode="lin" valueType="num">
                                          <p:cBhvr additive="base">
                                            <p:cTn id="15" dur="750" fill="hold"/>
                                            <p:tgtEl>
                                              <p:spTgt spid="16"/>
                                            </p:tgtEl>
                                            <p:attrNameLst>
                                              <p:attrName>ppt_y</p:attrName>
                                            </p:attrNameLst>
                                          </p:cBhvr>
                                          <p:tavLst>
                                            <p:tav tm="0">
                                              <p:val>
                                                <p:strVal val="#ppt_y"/>
                                              </p:val>
                                            </p:tav>
                                            <p:tav tm="100000">
                                              <p:val>
                                                <p:strVal val="#ppt_y"/>
                                              </p:val>
                                            </p:tav>
                                          </p:tavLst>
                                        </p:anim>
                                      </p:childTnLst>
                                    </p:cTn>
                                  </p:par>
                                </p:childTnLst>
                              </p:cTn>
                            </p:par>
                            <p:par>
                              <p:cTn id="16" fill="hold">
                                <p:stCondLst>
                                  <p:cond delay="750"/>
                                </p:stCondLst>
                                <p:childTnLst>
                                  <p:par>
                                    <p:cTn id="17" presetID="2" presetClass="entr" presetSubtype="2"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1000" fill="hold"/>
                                            <p:tgtEl>
                                              <p:spTgt spid="17"/>
                                            </p:tgtEl>
                                            <p:attrNameLst>
                                              <p:attrName>ppt_x</p:attrName>
                                            </p:attrNameLst>
                                          </p:cBhvr>
                                          <p:tavLst>
                                            <p:tav tm="0">
                                              <p:val>
                                                <p:strVal val="1+#ppt_w/2"/>
                                              </p:val>
                                            </p:tav>
                                            <p:tav tm="100000">
                                              <p:val>
                                                <p:strVal val="#ppt_x"/>
                                              </p:val>
                                            </p:tav>
                                          </p:tavLst>
                                        </p:anim>
                                        <p:anim calcmode="lin" valueType="num">
                                          <p:cBhvr additive="base">
                                            <p:cTn id="20" dur="1000" fill="hold"/>
                                            <p:tgtEl>
                                              <p:spTgt spid="17"/>
                                            </p:tgtEl>
                                            <p:attrNameLst>
                                              <p:attrName>ppt_y</p:attrName>
                                            </p:attrNameLst>
                                          </p:cBhvr>
                                          <p:tavLst>
                                            <p:tav tm="0">
                                              <p:val>
                                                <p:strVal val="#ppt_y"/>
                                              </p:val>
                                            </p:tav>
                                            <p:tav tm="100000">
                                              <p:val>
                                                <p:strVal val="#ppt_y"/>
                                              </p:val>
                                            </p:tav>
                                          </p:tavLst>
                                        </p:anim>
                                      </p:childTnLst>
                                    </p:cTn>
                                  </p:par>
                                  <p:par>
                                    <p:cTn id="21" presetID="14" presetClass="entr" presetSubtype="1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randombar(horizontal)">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left)">
                                          <p:cBhvr>
                                            <p:cTn id="28" dur="500"/>
                                            <p:tgtEl>
                                              <p:spTgt spid="3"/>
                                            </p:tgtEl>
                                          </p:cBhvr>
                                        </p:animEffect>
                                      </p:childTnLst>
                                    </p:cTn>
                                  </p:par>
                                  <p:par>
                                    <p:cTn id="29" presetID="22" presetClass="entr" presetSubtype="8"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left)">
                                          <p:cBhvr>
                                            <p:cTn id="31" dur="500"/>
                                            <p:tgtEl>
                                              <p:spTgt spid="23"/>
                                            </p:tgtEl>
                                          </p:cBhvr>
                                        </p:animEffect>
                                      </p:childTnLst>
                                    </p:cTn>
                                  </p:par>
                                  <p:par>
                                    <p:cTn id="32" presetID="22" presetClass="entr" presetSubtype="8" fill="hold"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wipe(left)">
                                          <p:cBhvr>
                                            <p:cTn id="34" dur="500"/>
                                            <p:tgtEl>
                                              <p:spTgt spid="24"/>
                                            </p:tgtEl>
                                          </p:cBhvr>
                                        </p:animEffect>
                                      </p:childTnLst>
                                    </p:cTn>
                                  </p:par>
                                  <p:par>
                                    <p:cTn id="35" presetID="41" presetClass="entr" presetSubtype="0" fill="hold" grpId="0" nodeType="withEffect">
                                      <p:stCondLst>
                                        <p:cond delay="0"/>
                                      </p:stCondLst>
                                      <p:iterate type="lt">
                                        <p:tmPct val="10000"/>
                                      </p:iterate>
                                      <p:childTnLst>
                                        <p:set>
                                          <p:cBhvr>
                                            <p:cTn id="36" dur="1" fill="hold">
                                              <p:stCondLst>
                                                <p:cond delay="0"/>
                                              </p:stCondLst>
                                            </p:cTn>
                                            <p:tgtEl>
                                              <p:spTgt spid="13"/>
                                            </p:tgtEl>
                                            <p:attrNameLst>
                                              <p:attrName>style.visibility</p:attrName>
                                            </p:attrNameLst>
                                          </p:cBhvr>
                                          <p:to>
                                            <p:strVal val="visible"/>
                                          </p:to>
                                        </p:set>
                                        <p:anim calcmode="lin" valueType="num">
                                          <p:cBhvr>
                                            <p:cTn id="3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38" dur="500" fill="hold"/>
                                            <p:tgtEl>
                                              <p:spTgt spid="13"/>
                                            </p:tgtEl>
                                            <p:attrNameLst>
                                              <p:attrName>ppt_y</p:attrName>
                                            </p:attrNameLst>
                                          </p:cBhvr>
                                          <p:tavLst>
                                            <p:tav tm="0">
                                              <p:val>
                                                <p:strVal val="#ppt_y"/>
                                              </p:val>
                                            </p:tav>
                                            <p:tav tm="100000">
                                              <p:val>
                                                <p:strVal val="#ppt_y"/>
                                              </p:val>
                                            </p:tav>
                                          </p:tavLst>
                                        </p:anim>
                                        <p:anim calcmode="lin" valueType="num">
                                          <p:cBhvr>
                                            <p:cTn id="3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4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41" dur="500" tmFilter="0,0; .5, 1; 1, 1"/>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Lst>
      </p:timing>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ags/tag7.xml><?xml version="1.0" encoding="utf-8"?>
<p:tagLst xmlns:a="http://schemas.openxmlformats.org/drawingml/2006/main" xmlns:r="http://schemas.openxmlformats.org/officeDocument/2006/relationships" xmlns:p="http://schemas.openxmlformats.org/presentationml/2006/main">
  <p:tag name="PA" val="v4.0.0"/>
</p:tagLst>
</file>

<file path=ppt/tags/tag8.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Theme Màu nước">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751</TotalTime>
  <Words>1339</Words>
  <Application>Microsoft Macintosh PowerPoint</Application>
  <PresentationFormat>Custom</PresentationFormat>
  <Paragraphs>195</Paragraphs>
  <Slides>24</Slides>
  <Notes>24</Notes>
  <HiddenSlides>0</HiddenSlides>
  <MMClips>1</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24</vt:i4>
      </vt:variant>
    </vt:vector>
  </HeadingPairs>
  <TitlesOfParts>
    <vt:vector size="42" baseType="lpstr">
      <vt:lpstr>Times New Roman</vt:lpstr>
      <vt:lpstr>UVN Bach Dang Nang</vt:lpstr>
      <vt:lpstr>方正喵呜体</vt:lpstr>
      <vt:lpstr>SVN-Tamarindo</vt:lpstr>
      <vt:lpstr>SVN-Swashington</vt:lpstr>
      <vt:lpstr>Calibri</vt:lpstr>
      <vt:lpstr>SVN-Caprica Script</vt:lpstr>
      <vt:lpstr>SVN-Vanilla Daisy Pro</vt:lpstr>
      <vt:lpstr>Montserrat</vt:lpstr>
      <vt:lpstr>UVF Curlz MT</vt:lpstr>
      <vt:lpstr>SVN-Newton</vt:lpstr>
      <vt:lpstr>Arial</vt:lpstr>
      <vt:lpstr>SVN-Aaron Script</vt:lpstr>
      <vt:lpstr>UVF HarringTon</vt:lpstr>
      <vt:lpstr>Calibri Light</vt:lpstr>
      <vt:lpstr>SVN-Adam Gorry</vt:lpstr>
      <vt:lpstr>Theme Màu nước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Diệu Hiền</dc:creator>
  <cp:keywords>Măng Non Teams</cp:keywords>
  <cp:lastModifiedBy>Nguyễn Thị Hồng Linh</cp:lastModifiedBy>
  <cp:revision>61</cp:revision>
  <dcterms:created xsi:type="dcterms:W3CDTF">2006-08-16T00:00:00Z</dcterms:created>
  <dcterms:modified xsi:type="dcterms:W3CDTF">2022-01-21T14:58:54Z</dcterms:modified>
</cp:coreProperties>
</file>