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4" r:id="rId2"/>
  </p:sldMasterIdLst>
  <p:notesMasterIdLst>
    <p:notesMasterId r:id="rId28"/>
  </p:notesMasterIdLst>
  <p:sldIdLst>
    <p:sldId id="294" r:id="rId3"/>
    <p:sldId id="305" r:id="rId4"/>
    <p:sldId id="304" r:id="rId5"/>
    <p:sldId id="312" r:id="rId6"/>
    <p:sldId id="296" r:id="rId7"/>
    <p:sldId id="264" r:id="rId8"/>
    <p:sldId id="297" r:id="rId9"/>
    <p:sldId id="298" r:id="rId10"/>
    <p:sldId id="299" r:id="rId11"/>
    <p:sldId id="265" r:id="rId12"/>
    <p:sldId id="266" r:id="rId13"/>
    <p:sldId id="313" r:id="rId14"/>
    <p:sldId id="310" r:id="rId15"/>
    <p:sldId id="307" r:id="rId16"/>
    <p:sldId id="276" r:id="rId17"/>
    <p:sldId id="311" r:id="rId18"/>
    <p:sldId id="270" r:id="rId19"/>
    <p:sldId id="301" r:id="rId20"/>
    <p:sldId id="284" r:id="rId21"/>
    <p:sldId id="285" r:id="rId22"/>
    <p:sldId id="286" r:id="rId23"/>
    <p:sldId id="287" r:id="rId24"/>
    <p:sldId id="288" r:id="rId25"/>
    <p:sldId id="315" r:id="rId26"/>
    <p:sldId id="314" r:id="rId27"/>
  </p:sldIdLst>
  <p:sldSz cx="9144000" cy="5143500" type="screen16x9"/>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4B50"/>
    <a:srgbClr val="FAC67A"/>
    <a:srgbClr val="FBD7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83454" autoAdjust="0"/>
  </p:normalViewPr>
  <p:slideViewPr>
    <p:cSldViewPr>
      <p:cViewPr>
        <p:scale>
          <a:sx n="64" d="100"/>
          <a:sy n="64" d="100"/>
        </p:scale>
        <p:origin x="948" y="618"/>
      </p:cViewPr>
      <p:guideLst>
        <p:guide orient="horz" pos="1620"/>
        <p:guide pos="2880"/>
      </p:guideLst>
    </p:cSldViewPr>
  </p:slideViewPr>
  <p:notesTextViewPr>
    <p:cViewPr>
      <p:scale>
        <a:sx n="1" d="1"/>
        <a:sy n="1" d="1"/>
      </p:scale>
      <p:origin x="0" y="0"/>
    </p:cViewPr>
  </p:notesTextViewPr>
  <p:sorterViewPr>
    <p:cViewPr>
      <p:scale>
        <a:sx n="68" d="100"/>
        <a:sy n="68"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871A99-A0DF-46D5-AF4D-329130851B9C}" type="datetimeFigureOut">
              <a:rPr lang="en-US" smtClean="0"/>
              <a:t>11/28/2021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EC18C-ED63-493A-8F56-B486535990EF}" type="slidenum">
              <a:rPr lang="en-US" smtClean="0"/>
              <a:t>‹#›</a:t>
            </a:fld>
            <a:endParaRPr lang="en-US"/>
          </a:p>
        </p:txBody>
      </p:sp>
    </p:spTree>
    <p:extLst>
      <p:ext uri="{BB962C8B-B14F-4D97-AF65-F5344CB8AC3E}">
        <p14:creationId xmlns:p14="http://schemas.microsoft.com/office/powerpoint/2010/main" val="42192342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90A708D5-A6AD-4945-BD68-15787654C19F}" type="slidenum">
              <a:rPr lang="zh-CN" altLang="en-US" smtClean="0"/>
              <a:t>1</a:t>
            </a:fld>
            <a:endParaRPr lang="zh-CN" altLang="en-US"/>
          </a:p>
        </p:txBody>
      </p:sp>
    </p:spTree>
    <p:extLst>
      <p:ext uri="{BB962C8B-B14F-4D97-AF65-F5344CB8AC3E}">
        <p14:creationId xmlns:p14="http://schemas.microsoft.com/office/powerpoint/2010/main" val="39835990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90A708D5-A6AD-4945-BD68-15787654C19F}" type="slidenum">
              <a:rPr lang="zh-CN" altLang="en-US" smtClean="0"/>
              <a:t>11</a:t>
            </a:fld>
            <a:endParaRPr lang="zh-CN" altLang="en-US"/>
          </a:p>
        </p:txBody>
      </p:sp>
    </p:spTree>
    <p:extLst>
      <p:ext uri="{BB962C8B-B14F-4D97-AF65-F5344CB8AC3E}">
        <p14:creationId xmlns:p14="http://schemas.microsoft.com/office/powerpoint/2010/main" val="9408044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A708D5-A6AD-4945-BD68-15787654C19F}"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1769481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Qua </a:t>
            </a:r>
            <a:r>
              <a:rPr lang="en-US" dirty="0" err="1"/>
              <a:t>bài</a:t>
            </a:r>
            <a:r>
              <a:rPr lang="en-US" baseline="0" dirty="0"/>
              <a:t> </a:t>
            </a:r>
            <a:r>
              <a:rPr lang="en-US" baseline="0" dirty="0" err="1"/>
              <a:t>tập</a:t>
            </a:r>
            <a:r>
              <a:rPr lang="en-US" baseline="0" dirty="0"/>
              <a:t> 2 </a:t>
            </a:r>
            <a:r>
              <a:rPr lang="en-US" baseline="0" dirty="0" err="1"/>
              <a:t>vừa</a:t>
            </a:r>
            <a:r>
              <a:rPr lang="en-US" baseline="0" dirty="0"/>
              <a:t> </a:t>
            </a:r>
            <a:r>
              <a:rPr lang="en-US" baseline="0" dirty="0" err="1"/>
              <a:t>rồi</a:t>
            </a:r>
            <a:r>
              <a:rPr lang="en-US" baseline="0" dirty="0"/>
              <a:t>, </a:t>
            </a:r>
            <a:r>
              <a:rPr lang="en-US" baseline="0" dirty="0" err="1"/>
              <a:t>các</a:t>
            </a:r>
            <a:r>
              <a:rPr lang="en-US" baseline="0" dirty="0"/>
              <a:t> con </a:t>
            </a:r>
            <a:r>
              <a:rPr lang="en-US" baseline="0" dirty="0" err="1"/>
              <a:t>cần</a:t>
            </a:r>
            <a:r>
              <a:rPr lang="en-US" baseline="0" dirty="0"/>
              <a:t> </a:t>
            </a:r>
            <a:r>
              <a:rPr lang="en-US" baseline="0" dirty="0" err="1"/>
              <a:t>phải</a:t>
            </a:r>
            <a:r>
              <a:rPr lang="en-US" baseline="0" dirty="0"/>
              <a:t> </a:t>
            </a:r>
            <a:r>
              <a:rPr lang="en-US" baseline="0" dirty="0" err="1"/>
              <a:t>ghi</a:t>
            </a:r>
            <a:r>
              <a:rPr lang="en-US" baseline="0" dirty="0"/>
              <a:t> </a:t>
            </a:r>
            <a:r>
              <a:rPr lang="en-US" baseline="0" dirty="0" err="1"/>
              <a:t>nhớ</a:t>
            </a:r>
            <a:r>
              <a:rPr lang="en-US" baseline="0" dirty="0"/>
              <a:t> </a:t>
            </a:r>
            <a:r>
              <a:rPr lang="en-US" baseline="0" dirty="0" err="1"/>
              <a:t>cta</a:t>
            </a:r>
            <a:r>
              <a:rPr lang="en-US" baseline="0" dirty="0"/>
              <a:t> </a:t>
            </a:r>
            <a:r>
              <a:rPr lang="en-US" baseline="0" dirty="0" err="1"/>
              <a:t>cần</a:t>
            </a:r>
            <a:r>
              <a:rPr lang="en-US" baseline="0" dirty="0"/>
              <a:t> </a:t>
            </a:r>
            <a:r>
              <a:rPr lang="en-US" baseline="0" dirty="0" err="1"/>
              <a:t>bảo</a:t>
            </a:r>
            <a:r>
              <a:rPr lang="en-US" baseline="0" dirty="0"/>
              <a:t> </a:t>
            </a:r>
            <a:r>
              <a:rPr lang="en-US" baseline="0" dirty="0" err="1"/>
              <a:t>vệ</a:t>
            </a:r>
            <a:r>
              <a:rPr lang="en-US" baseline="0" dirty="0"/>
              <a:t> </a:t>
            </a:r>
            <a:r>
              <a:rPr lang="en-US" baseline="0" dirty="0" err="1"/>
              <a:t>môi</a:t>
            </a:r>
            <a:r>
              <a:rPr lang="en-US" baseline="0" dirty="0"/>
              <a:t> </a:t>
            </a:r>
            <a:r>
              <a:rPr lang="en-US" baseline="0" dirty="0" err="1"/>
              <a:t>trường</a:t>
            </a:r>
            <a:r>
              <a:rPr lang="en-US" baseline="0" dirty="0"/>
              <a:t> </a:t>
            </a:r>
            <a:r>
              <a:rPr lang="en-US" baseline="0" dirty="0" err="1"/>
              <a:t>bằng</a:t>
            </a:r>
            <a:r>
              <a:rPr lang="en-US" baseline="0" dirty="0"/>
              <a:t> </a:t>
            </a:r>
            <a:r>
              <a:rPr lang="en-US" baseline="0" dirty="0" err="1"/>
              <a:t>những</a:t>
            </a:r>
            <a:r>
              <a:rPr lang="en-US" baseline="0" dirty="0"/>
              <a:t> </a:t>
            </a:r>
            <a:r>
              <a:rPr lang="en-US" baseline="0" dirty="0" err="1"/>
              <a:t>hđ</a:t>
            </a:r>
            <a:r>
              <a:rPr lang="en-US" baseline="0" dirty="0"/>
              <a:t> </a:t>
            </a:r>
            <a:r>
              <a:rPr lang="en-US" baseline="0" dirty="0" err="1"/>
              <a:t>thiết</a:t>
            </a:r>
            <a:r>
              <a:rPr lang="en-US" baseline="0" dirty="0"/>
              <a:t> </a:t>
            </a:r>
            <a:r>
              <a:rPr lang="en-US" baseline="0" dirty="0" err="1"/>
              <a:t>thực</a:t>
            </a:r>
            <a:r>
              <a:rPr lang="en-US" baseline="0" dirty="0"/>
              <a:t> </a:t>
            </a:r>
            <a:r>
              <a:rPr lang="en-US" baseline="0" dirty="0" err="1"/>
              <a:t>như</a:t>
            </a:r>
            <a:r>
              <a:rPr lang="en-US" baseline="0" dirty="0"/>
              <a:t> </a:t>
            </a:r>
            <a:r>
              <a:rPr lang="en-US" baseline="0" dirty="0" err="1"/>
              <a:t>trồng</a:t>
            </a:r>
            <a:r>
              <a:rPr lang="en-US" baseline="0" dirty="0"/>
              <a:t> </a:t>
            </a:r>
            <a:r>
              <a:rPr lang="en-US" baseline="0" dirty="0" err="1"/>
              <a:t>cây</a:t>
            </a:r>
            <a:r>
              <a:rPr lang="en-US" baseline="0" dirty="0"/>
              <a:t>, </a:t>
            </a:r>
            <a:r>
              <a:rPr lang="en-US" baseline="0" dirty="0" err="1"/>
              <a:t>phủ</a:t>
            </a:r>
            <a:r>
              <a:rPr lang="en-US" baseline="0" dirty="0"/>
              <a:t> </a:t>
            </a:r>
            <a:r>
              <a:rPr lang="en-US" baseline="0" dirty="0" err="1"/>
              <a:t>xanh</a:t>
            </a:r>
            <a:r>
              <a:rPr lang="en-US" baseline="0" dirty="0"/>
              <a:t> </a:t>
            </a:r>
            <a:r>
              <a:rPr lang="en-US" baseline="0" dirty="0" err="1"/>
              <a:t>dất</a:t>
            </a:r>
            <a:r>
              <a:rPr lang="en-US" baseline="0" dirty="0"/>
              <a:t> </a:t>
            </a:r>
            <a:r>
              <a:rPr lang="en-US" baseline="0" dirty="0" err="1"/>
              <a:t>trống</a:t>
            </a:r>
            <a:r>
              <a:rPr lang="en-US" baseline="0" dirty="0"/>
              <a:t> </a:t>
            </a:r>
            <a:r>
              <a:rPr lang="en-US" baseline="0" dirty="0" err="1"/>
              <a:t>đồi</a:t>
            </a:r>
            <a:r>
              <a:rPr lang="en-US" baseline="0" dirty="0"/>
              <a:t> </a:t>
            </a:r>
            <a:r>
              <a:rPr lang="en-US" baseline="0" dirty="0" err="1"/>
              <a:t>trọc</a:t>
            </a:r>
            <a:r>
              <a:rPr lang="en-US" baseline="0" dirty="0"/>
              <a:t>, </a:t>
            </a:r>
            <a:r>
              <a:rPr lang="en-US" baseline="0" dirty="0" err="1"/>
              <a:t>các</a:t>
            </a:r>
            <a:r>
              <a:rPr lang="en-US" baseline="0" dirty="0"/>
              <a:t> </a:t>
            </a:r>
            <a:r>
              <a:rPr lang="en-US" baseline="0" dirty="0" err="1"/>
              <a:t>cọn</a:t>
            </a:r>
            <a:r>
              <a:rPr lang="en-US" baseline="0" dirty="0"/>
              <a:t> </a:t>
            </a:r>
            <a:r>
              <a:rPr lang="en-US" baseline="0" dirty="0" err="1"/>
              <a:t>tuyêtj</a:t>
            </a:r>
            <a:r>
              <a:rPr lang="en-US" baseline="0" dirty="0"/>
              <a:t> </a:t>
            </a:r>
            <a:r>
              <a:rPr lang="en-US" baseline="0" dirty="0" err="1"/>
              <a:t>đối</a:t>
            </a:r>
            <a:r>
              <a:rPr lang="en-US" baseline="0" dirty="0"/>
              <a:t> k </a:t>
            </a:r>
            <a:r>
              <a:rPr lang="en-US" baseline="0" dirty="0" err="1"/>
              <a:t>làm</a:t>
            </a:r>
            <a:r>
              <a:rPr lang="en-US" baseline="0" dirty="0"/>
              <a:t> </a:t>
            </a:r>
            <a:r>
              <a:rPr lang="en-US" baseline="0" dirty="0" err="1"/>
              <a:t>những</a:t>
            </a:r>
            <a:r>
              <a:rPr lang="en-US" baseline="0" dirty="0"/>
              <a:t> </a:t>
            </a:r>
            <a:r>
              <a:rPr lang="en-US" baseline="0" dirty="0" err="1"/>
              <a:t>hđ</a:t>
            </a:r>
            <a:r>
              <a:rPr lang="en-US" baseline="0" dirty="0"/>
              <a:t> </a:t>
            </a:r>
            <a:r>
              <a:rPr lang="en-US" baseline="0" dirty="0" err="1"/>
              <a:t>gây</a:t>
            </a:r>
            <a:r>
              <a:rPr lang="en-US" baseline="0" dirty="0"/>
              <a:t> </a:t>
            </a:r>
            <a:r>
              <a:rPr lang="en-US" baseline="0" dirty="0" err="1"/>
              <a:t>tổn</a:t>
            </a:r>
            <a:r>
              <a:rPr lang="en-US" baseline="0" dirty="0"/>
              <a:t> </a:t>
            </a:r>
            <a:r>
              <a:rPr lang="en-US" baseline="0" dirty="0" err="1"/>
              <a:t>hại</a:t>
            </a:r>
            <a:r>
              <a:rPr lang="en-US" baseline="0" dirty="0"/>
              <a:t> </a:t>
            </a:r>
            <a:r>
              <a:rPr lang="en-US" baseline="0" dirty="0" err="1"/>
              <a:t>cho</a:t>
            </a:r>
            <a:r>
              <a:rPr lang="en-US" baseline="0" dirty="0"/>
              <a:t> </a:t>
            </a:r>
            <a:r>
              <a:rPr lang="en-US" baseline="0" dirty="0" err="1"/>
              <a:t>mtruong</a:t>
            </a:r>
            <a:r>
              <a:rPr lang="en-US" baseline="0" dirty="0"/>
              <a:t> </a:t>
            </a:r>
            <a:r>
              <a:rPr lang="en-US" baseline="0" dirty="0" err="1"/>
              <a:t>xq</a:t>
            </a:r>
            <a:r>
              <a:rPr lang="en-US" baseline="0" dirty="0"/>
              <a:t> </a:t>
            </a:r>
            <a:r>
              <a:rPr lang="en-US" baseline="0" dirty="0" err="1"/>
              <a:t>như</a:t>
            </a:r>
            <a:r>
              <a:rPr lang="en-US" baseline="0" dirty="0"/>
              <a:t> </a:t>
            </a:r>
            <a:r>
              <a:rPr lang="en-US" baseline="0" dirty="0" err="1"/>
              <a:t>xả</a:t>
            </a:r>
            <a:r>
              <a:rPr lang="en-US" baseline="0" dirty="0"/>
              <a:t> </a:t>
            </a:r>
            <a:r>
              <a:rPr lang="en-US" baseline="0" dirty="0" err="1"/>
              <a:t>rác</a:t>
            </a:r>
            <a:r>
              <a:rPr lang="en-US" baseline="0" dirty="0"/>
              <a:t>  </a:t>
            </a:r>
            <a:r>
              <a:rPr lang="en-US" baseline="0" dirty="0" err="1"/>
              <a:t>bừa</a:t>
            </a:r>
            <a:r>
              <a:rPr lang="en-US" baseline="0" dirty="0"/>
              <a:t> </a:t>
            </a:r>
            <a:r>
              <a:rPr lang="en-US" baseline="0" dirty="0" err="1"/>
              <a:t>bãi</a:t>
            </a:r>
            <a:r>
              <a:rPr lang="en-US" baseline="0" dirty="0"/>
              <a:t>. </a:t>
            </a:r>
            <a:r>
              <a:rPr lang="en-US" baseline="0" dirty="0" err="1"/>
              <a:t>Săn</a:t>
            </a:r>
            <a:r>
              <a:rPr lang="en-US" baseline="0" dirty="0"/>
              <a:t> </a:t>
            </a:r>
            <a:r>
              <a:rPr lang="en-US" baseline="0" dirty="0" err="1"/>
              <a:t>bắt</a:t>
            </a:r>
            <a:r>
              <a:rPr lang="en-US" baseline="0" dirty="0"/>
              <a:t>…..</a:t>
            </a:r>
            <a:r>
              <a:rPr lang="en-US" baseline="0" dirty="0" err="1"/>
              <a:t>Khi</a:t>
            </a:r>
            <a:r>
              <a:rPr lang="en-US" baseline="0" dirty="0"/>
              <a:t> </a:t>
            </a:r>
            <a:r>
              <a:rPr lang="en-US" baseline="0" dirty="0" err="1"/>
              <a:t>các</a:t>
            </a:r>
            <a:r>
              <a:rPr lang="en-US" baseline="0" dirty="0"/>
              <a:t> con </a:t>
            </a:r>
            <a:r>
              <a:rPr lang="en-US" baseline="0" dirty="0" err="1"/>
              <a:t>bắt</a:t>
            </a:r>
            <a:r>
              <a:rPr lang="en-US" baseline="0" dirty="0"/>
              <a:t> </a:t>
            </a:r>
            <a:r>
              <a:rPr lang="en-US" baseline="0" dirty="0" err="1"/>
              <a:t>gặp</a:t>
            </a:r>
            <a:r>
              <a:rPr lang="en-US" baseline="0" dirty="0"/>
              <a:t> </a:t>
            </a:r>
            <a:r>
              <a:rPr lang="en-US" baseline="0" dirty="0" err="1"/>
              <a:t>những</a:t>
            </a:r>
            <a:r>
              <a:rPr lang="en-US" baseline="0" dirty="0"/>
              <a:t> </a:t>
            </a:r>
            <a:r>
              <a:rPr lang="en-US" baseline="0" dirty="0" err="1"/>
              <a:t>tổ</a:t>
            </a:r>
            <a:r>
              <a:rPr lang="en-US" baseline="0" dirty="0"/>
              <a:t> </a:t>
            </a:r>
            <a:r>
              <a:rPr lang="en-US" baseline="0" dirty="0" err="1"/>
              <a:t>chức</a:t>
            </a:r>
            <a:r>
              <a:rPr lang="en-US" baseline="0" dirty="0"/>
              <a:t> </a:t>
            </a:r>
            <a:r>
              <a:rPr lang="en-US" baseline="0" dirty="0" err="1"/>
              <a:t>gây</a:t>
            </a:r>
            <a:r>
              <a:rPr lang="en-US" baseline="0" dirty="0"/>
              <a:t> </a:t>
            </a:r>
            <a:r>
              <a:rPr lang="en-US" baseline="0" dirty="0" err="1"/>
              <a:t>tổn</a:t>
            </a:r>
            <a:r>
              <a:rPr lang="en-US" baseline="0" dirty="0"/>
              <a:t> </a:t>
            </a:r>
            <a:r>
              <a:rPr lang="en-US" baseline="0" dirty="0" err="1"/>
              <a:t>hại</a:t>
            </a:r>
            <a:r>
              <a:rPr lang="en-US" baseline="0" dirty="0"/>
              <a:t> </a:t>
            </a:r>
            <a:r>
              <a:rPr lang="en-US" baseline="0" dirty="0" err="1"/>
              <a:t>mtr</a:t>
            </a:r>
            <a:r>
              <a:rPr lang="en-US" baseline="0" dirty="0"/>
              <a:t> </a:t>
            </a:r>
            <a:r>
              <a:rPr lang="en-US" baseline="0" dirty="0" err="1"/>
              <a:t>các</a:t>
            </a:r>
            <a:r>
              <a:rPr lang="en-US" baseline="0" dirty="0"/>
              <a:t> con </a:t>
            </a:r>
            <a:r>
              <a:rPr lang="en-US" baseline="0" dirty="0" err="1"/>
              <a:t>cthe</a:t>
            </a:r>
            <a:r>
              <a:rPr lang="en-US" baseline="0" dirty="0"/>
              <a:t> </a:t>
            </a:r>
            <a:r>
              <a:rPr lang="en-US" baseline="0" dirty="0" err="1"/>
              <a:t>khuyên</a:t>
            </a:r>
            <a:r>
              <a:rPr lang="en-US" baseline="0" dirty="0"/>
              <a:t> </a:t>
            </a:r>
            <a:r>
              <a:rPr lang="en-US" baseline="0" dirty="0" err="1"/>
              <a:t>nhủ</a:t>
            </a:r>
            <a:r>
              <a:rPr lang="en-US" baseline="0" dirty="0"/>
              <a:t> </a:t>
            </a:r>
            <a:r>
              <a:rPr lang="en-US" baseline="0" dirty="0" err="1"/>
              <a:t>nhắc</a:t>
            </a:r>
            <a:r>
              <a:rPr lang="en-US" baseline="0" dirty="0"/>
              <a:t> </a:t>
            </a:r>
            <a:r>
              <a:rPr lang="en-US" baseline="0" dirty="0" err="1"/>
              <a:t>nhở</a:t>
            </a:r>
            <a:r>
              <a:rPr lang="en-US" baseline="0" dirty="0"/>
              <a:t> </a:t>
            </a:r>
            <a:r>
              <a:rPr lang="en-US" baseline="0" dirty="0" err="1"/>
              <a:t>họ</a:t>
            </a:r>
            <a:r>
              <a:rPr lang="en-US" baseline="0" dirty="0"/>
              <a:t> </a:t>
            </a:r>
            <a:r>
              <a:rPr lang="en-US" baseline="0" dirty="0" err="1"/>
              <a:t>hoặc</a:t>
            </a:r>
            <a:r>
              <a:rPr lang="en-US" baseline="0" dirty="0"/>
              <a:t> </a:t>
            </a:r>
            <a:r>
              <a:rPr lang="en-US" baseline="0" dirty="0" err="1"/>
              <a:t>có</a:t>
            </a:r>
            <a:r>
              <a:rPr lang="en-US" baseline="0" dirty="0"/>
              <a:t> </a:t>
            </a:r>
            <a:r>
              <a:rPr lang="en-US" baseline="0" dirty="0" err="1"/>
              <a:t>thể</a:t>
            </a:r>
            <a:r>
              <a:rPr lang="en-US" baseline="0" dirty="0"/>
              <a:t> </a:t>
            </a:r>
            <a:r>
              <a:rPr lang="en-US" baseline="0" dirty="0" err="1"/>
              <a:t>báo</a:t>
            </a:r>
            <a:r>
              <a:rPr lang="en-US" baseline="0" dirty="0"/>
              <a:t> </a:t>
            </a:r>
            <a:r>
              <a:rPr lang="en-US" baseline="0" dirty="0" err="1"/>
              <a:t>với</a:t>
            </a:r>
            <a:r>
              <a:rPr lang="en-US" baseline="0" dirty="0"/>
              <a:t> </a:t>
            </a:r>
            <a:r>
              <a:rPr lang="en-US" baseline="0" dirty="0" err="1"/>
              <a:t>các</a:t>
            </a:r>
            <a:r>
              <a:rPr lang="en-US" baseline="0" dirty="0"/>
              <a:t> </a:t>
            </a:r>
            <a:r>
              <a:rPr lang="en-US" baseline="0" dirty="0" err="1"/>
              <a:t>cơ</a:t>
            </a:r>
            <a:r>
              <a:rPr lang="en-US" baseline="0" dirty="0"/>
              <a:t> </a:t>
            </a:r>
            <a:r>
              <a:rPr lang="en-US" baseline="0" dirty="0" err="1"/>
              <a:t>quan</a:t>
            </a:r>
            <a:r>
              <a:rPr lang="en-US" baseline="0" dirty="0"/>
              <a:t> </a:t>
            </a:r>
            <a:r>
              <a:rPr lang="en-US" baseline="0" dirty="0" err="1"/>
              <a:t>chính</a:t>
            </a:r>
            <a:r>
              <a:rPr lang="en-US" baseline="0" dirty="0"/>
              <a:t> </a:t>
            </a:r>
            <a:r>
              <a:rPr lang="en-US" baseline="0" dirty="0" err="1"/>
              <a:t>quyền</a:t>
            </a:r>
            <a:r>
              <a:rPr lang="en-US" baseline="0" dirty="0"/>
              <a:t> </a:t>
            </a:r>
            <a:r>
              <a:rPr lang="en-US" baseline="0" dirty="0" err="1"/>
              <a:t>nhé</a:t>
            </a:r>
            <a:r>
              <a:rPr lang="en-US" baseline="0" dirty="0"/>
              <a:t>. </a:t>
            </a:r>
            <a:r>
              <a:rPr lang="en-US" baseline="0" dirty="0" err="1"/>
              <a:t>Nối</a:t>
            </a:r>
            <a:r>
              <a:rPr lang="en-US" baseline="0" dirty="0"/>
              <a:t> </a:t>
            </a:r>
            <a:r>
              <a:rPr lang="en-US" baseline="0" dirty="0" err="1"/>
              <a:t>tiếp</a:t>
            </a:r>
            <a:r>
              <a:rPr lang="en-US" baseline="0" dirty="0"/>
              <a:t> </a:t>
            </a:r>
            <a:r>
              <a:rPr lang="en-US" baseline="0" dirty="0" err="1"/>
              <a:t>bài</a:t>
            </a:r>
            <a:r>
              <a:rPr lang="en-US" baseline="0" dirty="0"/>
              <a:t> </a:t>
            </a:r>
            <a:r>
              <a:rPr lang="en-US" baseline="0" dirty="0" err="1"/>
              <a:t>học</a:t>
            </a:r>
            <a:r>
              <a:rPr lang="en-US" baseline="0" dirty="0"/>
              <a:t> </a:t>
            </a:r>
            <a:r>
              <a:rPr lang="en-US" baseline="0" dirty="0" err="1"/>
              <a:t>ngày</a:t>
            </a:r>
            <a:r>
              <a:rPr lang="en-US" baseline="0" dirty="0"/>
              <a:t> </a:t>
            </a:r>
            <a:r>
              <a:rPr lang="en-US" baseline="0" dirty="0" err="1"/>
              <a:t>hn</a:t>
            </a:r>
            <a:r>
              <a:rPr lang="en-US" baseline="0" dirty="0"/>
              <a:t> </a:t>
            </a:r>
            <a:r>
              <a:rPr lang="en-US" baseline="0" dirty="0" err="1"/>
              <a:t>cta</a:t>
            </a:r>
            <a:r>
              <a:rPr lang="en-US" baseline="0" dirty="0"/>
              <a:t> </a:t>
            </a:r>
            <a:r>
              <a:rPr lang="en-US" baseline="0" dirty="0" err="1"/>
              <a:t>sẽ</a:t>
            </a:r>
            <a:r>
              <a:rPr lang="en-US" baseline="0" dirty="0"/>
              <a:t> </a:t>
            </a:r>
            <a:r>
              <a:rPr lang="en-US" baseline="0" dirty="0" err="1"/>
              <a:t>bước</a:t>
            </a:r>
            <a:r>
              <a:rPr lang="en-US" baseline="0" dirty="0"/>
              <a:t> </a:t>
            </a:r>
            <a:r>
              <a:rPr lang="en-US" baseline="0" dirty="0" err="1"/>
              <a:t>vào</a:t>
            </a:r>
            <a:r>
              <a:rPr lang="en-US" baseline="0" dirty="0"/>
              <a:t> BT3</a:t>
            </a:r>
            <a:endParaRPr lang="en-US" dirty="0"/>
          </a:p>
        </p:txBody>
      </p:sp>
      <p:sp>
        <p:nvSpPr>
          <p:cNvPr id="4" name="Slide Number Placeholder 3"/>
          <p:cNvSpPr>
            <a:spLocks noGrp="1"/>
          </p:cNvSpPr>
          <p:nvPr>
            <p:ph type="sldNum" sz="quarter" idx="10"/>
          </p:nvPr>
        </p:nvSpPr>
        <p:spPr/>
        <p:txBody>
          <a:bodyPr/>
          <a:lstStyle/>
          <a:p>
            <a:fld id="{F08EC18C-ED63-493A-8F56-B486535990EF}" type="slidenum">
              <a:rPr lang="en-US" smtClean="0"/>
              <a:t>14</a:t>
            </a:fld>
            <a:endParaRPr lang="en-US"/>
          </a:p>
        </p:txBody>
      </p:sp>
    </p:spTree>
    <p:extLst>
      <p:ext uri="{BB962C8B-B14F-4D97-AF65-F5344CB8AC3E}">
        <p14:creationId xmlns:p14="http://schemas.microsoft.com/office/powerpoint/2010/main" val="39669674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90A708D5-A6AD-4945-BD68-15787654C19F}" type="slidenum">
              <a:rPr lang="zh-CN" altLang="en-US" smtClean="0"/>
              <a:t>15</a:t>
            </a:fld>
            <a:endParaRPr lang="zh-CN" altLang="en-US"/>
          </a:p>
        </p:txBody>
      </p:sp>
    </p:spTree>
    <p:extLst>
      <p:ext uri="{BB962C8B-B14F-4D97-AF65-F5344CB8AC3E}">
        <p14:creationId xmlns:p14="http://schemas.microsoft.com/office/powerpoint/2010/main" val="9478436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90A708D5-A6AD-4945-BD68-15787654C19F}" type="slidenum">
              <a:rPr lang="zh-CN" altLang="en-US" smtClean="0"/>
              <a:t>16</a:t>
            </a:fld>
            <a:endParaRPr lang="zh-CN" altLang="en-US"/>
          </a:p>
        </p:txBody>
      </p:sp>
    </p:spTree>
    <p:extLst>
      <p:ext uri="{BB962C8B-B14F-4D97-AF65-F5344CB8AC3E}">
        <p14:creationId xmlns:p14="http://schemas.microsoft.com/office/powerpoint/2010/main" val="8348670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90A708D5-A6AD-4945-BD68-15787654C19F}" type="slidenum">
              <a:rPr lang="zh-CN" altLang="en-US" smtClean="0"/>
              <a:t>17</a:t>
            </a:fld>
            <a:endParaRPr lang="zh-CN" altLang="en-US"/>
          </a:p>
        </p:txBody>
      </p:sp>
    </p:spTree>
    <p:extLst>
      <p:ext uri="{BB962C8B-B14F-4D97-AF65-F5344CB8AC3E}">
        <p14:creationId xmlns:p14="http://schemas.microsoft.com/office/powerpoint/2010/main" val="26485219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90A708D5-A6AD-4945-BD68-15787654C19F}" type="slidenum">
              <a:rPr lang="zh-CN" altLang="en-US" smtClean="0"/>
              <a:t>18</a:t>
            </a:fld>
            <a:endParaRPr lang="zh-CN" altLang="en-US"/>
          </a:p>
        </p:txBody>
      </p:sp>
    </p:spTree>
    <p:extLst>
      <p:ext uri="{BB962C8B-B14F-4D97-AF65-F5344CB8AC3E}">
        <p14:creationId xmlns:p14="http://schemas.microsoft.com/office/powerpoint/2010/main" val="30715973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2400" dirty="0"/>
              <a:t>Bấm chọn</a:t>
            </a:r>
            <a:r>
              <a:rPr lang="vi-VN" sz="2400" baseline="0" dirty="0"/>
              <a:t> con vật để đi tới câu hỏi</a:t>
            </a:r>
          </a:p>
          <a:p>
            <a:r>
              <a:rPr lang="vi-VN" sz="2400" baseline="0" dirty="0"/>
              <a:t>Trả lời xong câu hỏi bấm vào con vật để quay lại trang này</a:t>
            </a:r>
          </a:p>
          <a:p>
            <a:r>
              <a:rPr lang="vi-VN" sz="2400" baseline="0" dirty="0"/>
              <a:t>Trả lời hết 5 câu thì bấm vào ng thợ săn để thả các con vật đi</a:t>
            </a:r>
            <a:endParaRPr lang="en-US" sz="24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BA45AE-A946-475B-BE63-3F713E28C56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宋体" panose="02010600030101010101" pitchFamily="2" charset="-122"/>
              <a:cs typeface="+mn-cs"/>
            </a:endParaRPr>
          </a:p>
        </p:txBody>
      </p:sp>
    </p:spTree>
    <p:extLst>
      <p:ext uri="{BB962C8B-B14F-4D97-AF65-F5344CB8AC3E}">
        <p14:creationId xmlns:p14="http://schemas.microsoft.com/office/powerpoint/2010/main" val="37014225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A708D5-A6AD-4945-BD68-15787654C19F}"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6829980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90A708D5-A6AD-4945-BD68-15787654C19F}" type="slidenum">
              <a:rPr lang="zh-CN" altLang="en-US" smtClean="0"/>
              <a:t>2</a:t>
            </a:fld>
            <a:endParaRPr lang="zh-CN" altLang="en-US"/>
          </a:p>
        </p:txBody>
      </p:sp>
    </p:spTree>
    <p:extLst>
      <p:ext uri="{BB962C8B-B14F-4D97-AF65-F5344CB8AC3E}">
        <p14:creationId xmlns:p14="http://schemas.microsoft.com/office/powerpoint/2010/main" val="39730662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A708D5-A6AD-4945-BD68-15787654C19F}"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61736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90A708D5-A6AD-4945-BD68-15787654C19F}" type="slidenum">
              <a:rPr lang="zh-CN" altLang="en-US" smtClean="0"/>
              <a:t>5</a:t>
            </a:fld>
            <a:endParaRPr lang="zh-CN" altLang="en-US"/>
          </a:p>
        </p:txBody>
      </p:sp>
    </p:spTree>
    <p:extLst>
      <p:ext uri="{BB962C8B-B14F-4D97-AF65-F5344CB8AC3E}">
        <p14:creationId xmlns:p14="http://schemas.microsoft.com/office/powerpoint/2010/main" val="15774309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90A708D5-A6AD-4945-BD68-15787654C19F}" type="slidenum">
              <a:rPr lang="zh-CN" altLang="en-US" smtClean="0"/>
              <a:t>6</a:t>
            </a:fld>
            <a:endParaRPr lang="zh-CN" altLang="en-US"/>
          </a:p>
        </p:txBody>
      </p:sp>
    </p:spTree>
    <p:extLst>
      <p:ext uri="{BB962C8B-B14F-4D97-AF65-F5344CB8AC3E}">
        <p14:creationId xmlns:p14="http://schemas.microsoft.com/office/powerpoint/2010/main" val="15504267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90A708D5-A6AD-4945-BD68-15787654C19F}" type="slidenum">
              <a:rPr lang="zh-CN" altLang="en-US" smtClean="0"/>
              <a:t>7</a:t>
            </a:fld>
            <a:endParaRPr lang="zh-CN" altLang="en-US"/>
          </a:p>
        </p:txBody>
      </p:sp>
    </p:spTree>
    <p:extLst>
      <p:ext uri="{BB962C8B-B14F-4D97-AF65-F5344CB8AC3E}">
        <p14:creationId xmlns:p14="http://schemas.microsoft.com/office/powerpoint/2010/main" val="13772330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90A708D5-A6AD-4945-BD68-15787654C19F}" type="slidenum">
              <a:rPr lang="zh-CN" altLang="en-US" smtClean="0"/>
              <a:t>8</a:t>
            </a:fld>
            <a:endParaRPr lang="zh-CN" altLang="en-US"/>
          </a:p>
        </p:txBody>
      </p:sp>
    </p:spTree>
    <p:extLst>
      <p:ext uri="{BB962C8B-B14F-4D97-AF65-F5344CB8AC3E}">
        <p14:creationId xmlns:p14="http://schemas.microsoft.com/office/powerpoint/2010/main" val="38009765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90A708D5-A6AD-4945-BD68-15787654C19F}" type="slidenum">
              <a:rPr lang="zh-CN" altLang="en-US" smtClean="0"/>
              <a:t>9</a:t>
            </a:fld>
            <a:endParaRPr lang="zh-CN" altLang="en-US"/>
          </a:p>
        </p:txBody>
      </p:sp>
    </p:spTree>
    <p:extLst>
      <p:ext uri="{BB962C8B-B14F-4D97-AF65-F5344CB8AC3E}">
        <p14:creationId xmlns:p14="http://schemas.microsoft.com/office/powerpoint/2010/main" val="8070163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90A708D5-A6AD-4945-BD68-15787654C19F}" type="slidenum">
              <a:rPr lang="zh-CN" altLang="en-US" smtClean="0"/>
              <a:t>10</a:t>
            </a:fld>
            <a:endParaRPr lang="zh-CN" altLang="en-US"/>
          </a:p>
        </p:txBody>
      </p:sp>
    </p:spTree>
    <p:extLst>
      <p:ext uri="{BB962C8B-B14F-4D97-AF65-F5344CB8AC3E}">
        <p14:creationId xmlns:p14="http://schemas.microsoft.com/office/powerpoint/2010/main" val="315920438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2.xml"/><Relationship Id="rId5" Type="http://schemas.openxmlformats.org/officeDocument/2006/relationships/image" Target="../media/image11.png"/><Relationship Id="rId4" Type="http://schemas.openxmlformats.org/officeDocument/2006/relationships/image" Target="../media/image10.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3564A887-03F9-47D8-BE59-054BAE812535}" type="datetimeFigureOut">
              <a:rPr lang="zh-CN" altLang="en-US" smtClean="0"/>
              <a:t>2021/11/28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86648CB-6AEC-4137-B868-166E7626F5CC}"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11/28/2021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103992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11/28/2021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77970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11/28/2021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920298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11/28/2021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98666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11/28/2021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147622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11/28/2021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961108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11/28/2021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935680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pic>
        <p:nvPicPr>
          <p:cNvPr id="8" name="图片 7" descr="图片包含 树&#10;&#10;描述已自动生成">
            <a:extLst>
              <a:ext uri="{FF2B5EF4-FFF2-40B4-BE49-F238E27FC236}">
                <a16:creationId xmlns:a16="http://schemas.microsoft.com/office/drawing/2014/main" id="{B5AAFF35-0A33-4615-9914-033396FBCD6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3" y="0"/>
            <a:ext cx="9143355" cy="5143500"/>
          </a:xfrm>
          <a:prstGeom prst="rect">
            <a:avLst/>
          </a:prstGeom>
        </p:spPr>
      </p:pic>
      <p:grpSp>
        <p:nvGrpSpPr>
          <p:cNvPr id="13" name="组合 12">
            <a:extLst>
              <a:ext uri="{FF2B5EF4-FFF2-40B4-BE49-F238E27FC236}">
                <a16:creationId xmlns:a16="http://schemas.microsoft.com/office/drawing/2014/main" id="{6D97A215-7684-4019-B683-A30CAC1A697E}"/>
              </a:ext>
            </a:extLst>
          </p:cNvPr>
          <p:cNvGrpSpPr/>
          <p:nvPr userDrawn="1"/>
        </p:nvGrpSpPr>
        <p:grpSpPr>
          <a:xfrm>
            <a:off x="507303" y="779746"/>
            <a:ext cx="5824603" cy="2433180"/>
            <a:chOff x="676404" y="1039661"/>
            <a:chExt cx="7766137" cy="3244240"/>
          </a:xfrm>
        </p:grpSpPr>
        <p:sp>
          <p:nvSpPr>
            <p:cNvPr id="9" name="矩形: 圆角 8">
              <a:extLst>
                <a:ext uri="{FF2B5EF4-FFF2-40B4-BE49-F238E27FC236}">
                  <a16:creationId xmlns:a16="http://schemas.microsoft.com/office/drawing/2014/main" id="{912EBADD-A64E-43DC-8D9C-DBE84E63DEB7}"/>
                </a:ext>
              </a:extLst>
            </p:cNvPr>
            <p:cNvSpPr/>
            <p:nvPr userDrawn="1"/>
          </p:nvSpPr>
          <p:spPr>
            <a:xfrm>
              <a:off x="676404" y="1039661"/>
              <a:ext cx="7766137" cy="3244240"/>
            </a:xfrm>
            <a:prstGeom prst="roundRect">
              <a:avLst/>
            </a:prstGeom>
            <a:solidFill>
              <a:srgbClr val="B2F5EE"/>
            </a:solidFill>
            <a:ln w="101600">
              <a:solidFill>
                <a:schemeClr val="accent6">
                  <a:lumMod val="50000"/>
                </a:schemeClr>
              </a:solidFill>
            </a:ln>
            <a:effectLst>
              <a:outerShdw blurRad="50800" dist="139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endParaRPr>
            </a:p>
          </p:txBody>
        </p:sp>
        <p:sp>
          <p:nvSpPr>
            <p:cNvPr id="12" name="矩形: 圆角 11">
              <a:extLst>
                <a:ext uri="{FF2B5EF4-FFF2-40B4-BE49-F238E27FC236}">
                  <a16:creationId xmlns:a16="http://schemas.microsoft.com/office/drawing/2014/main" id="{57DF4C5E-85B5-43E5-96BE-6F4CB3995DD0}"/>
                </a:ext>
              </a:extLst>
            </p:cNvPr>
            <p:cNvSpPr/>
            <p:nvPr userDrawn="1"/>
          </p:nvSpPr>
          <p:spPr>
            <a:xfrm>
              <a:off x="807928" y="1151351"/>
              <a:ext cx="7503089" cy="3020860"/>
            </a:xfrm>
            <a:prstGeom prst="roundRect">
              <a:avLst/>
            </a:prstGeom>
            <a:solidFill>
              <a:srgbClr val="B2F5EE"/>
            </a:solidFill>
            <a:ln w="25400">
              <a:solidFill>
                <a:schemeClr val="accent6">
                  <a:lumMod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endParaRPr>
            </a:p>
          </p:txBody>
        </p:sp>
      </p:grpSp>
      <p:pic>
        <p:nvPicPr>
          <p:cNvPr id="7" name="图片 8">
            <a:extLst>
              <a:ext uri="{FF2B5EF4-FFF2-40B4-BE49-F238E27FC236}">
                <a16:creationId xmlns:a16="http://schemas.microsoft.com/office/drawing/2014/main" id="{9FB035EA-3076-4313-BAD0-93259EB3E1D4}"/>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28943" t="9848" r="29817" b="14768"/>
          <a:stretch/>
        </p:blipFill>
        <p:spPr>
          <a:xfrm flipH="1">
            <a:off x="5566002" y="971220"/>
            <a:ext cx="3085646" cy="3877387"/>
          </a:xfrm>
          <a:prstGeom prst="rect">
            <a:avLst/>
          </a:prstGeom>
        </p:spPr>
      </p:pic>
      <p:pic>
        <p:nvPicPr>
          <p:cNvPr id="2" name="Picture 1"/>
          <p:cNvPicPr>
            <a:picLocks noChangeAspect="1"/>
          </p:cNvPicPr>
          <p:nvPr userDrawn="1"/>
        </p:nvPicPr>
        <p:blipFill>
          <a:blip r:embed="rId4"/>
          <a:stretch>
            <a:fillRect/>
          </a:stretch>
        </p:blipFill>
        <p:spPr>
          <a:xfrm>
            <a:off x="2507348" y="2909913"/>
            <a:ext cx="1477824" cy="1043778"/>
          </a:xfrm>
          <a:prstGeom prst="rect">
            <a:avLst/>
          </a:prstGeom>
        </p:spPr>
      </p:pic>
      <p:pic>
        <p:nvPicPr>
          <p:cNvPr id="10" name="图片 12" descr="图片包含 植物, 仙人掌&#10;&#10;描述已自动生成">
            <a:extLst>
              <a:ext uri="{FF2B5EF4-FFF2-40B4-BE49-F238E27FC236}">
                <a16:creationId xmlns:a16="http://schemas.microsoft.com/office/drawing/2014/main" id="{C13BAAC2-952D-4EAE-86B9-8CCD37C4ED1D}"/>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47924"/>
          <a:stretch/>
        </p:blipFill>
        <p:spPr>
          <a:xfrm flipH="1">
            <a:off x="323" y="2449285"/>
            <a:ext cx="9144000" cy="2694215"/>
          </a:xfrm>
          <a:prstGeom prst="rect">
            <a:avLst/>
          </a:prstGeom>
        </p:spPr>
      </p:pic>
    </p:spTree>
    <p:extLst>
      <p:ext uri="{BB962C8B-B14F-4D97-AF65-F5344CB8AC3E}">
        <p14:creationId xmlns:p14="http://schemas.microsoft.com/office/powerpoint/2010/main" val="3706491549"/>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3564A887-03F9-47D8-BE59-054BAE812535}" type="datetimeFigureOut">
              <a:rPr lang="zh-CN" altLang="en-US" smtClean="0"/>
              <a:t>2021/11/28</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986648CB-6AEC-4137-B868-166E7626F5CC}"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自定义版式">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3564A887-03F9-47D8-BE59-054BAE812535}" type="datetimeFigureOut">
              <a:rPr lang="zh-CN" altLang="en-US" smtClean="0"/>
              <a:t>2021/11/28</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986648CB-6AEC-4137-B868-166E7626F5CC}"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自定义版式">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3564A887-03F9-47D8-BE59-054BAE812535}" type="datetimeFigureOut">
              <a:rPr lang="zh-CN" altLang="en-US" smtClean="0"/>
              <a:t>2021/11/28</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986648CB-6AEC-4137-B868-166E7626F5CC}"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9348D18-DB74-435E-9BE9-48B046C9B274}"/>
              </a:ext>
            </a:extLst>
          </p:cNvPr>
          <p:cNvSpPr>
            <a:spLocks noGrp="1"/>
          </p:cNvSpPr>
          <p:nvPr>
            <p:ph type="ctrTitle"/>
          </p:nvPr>
        </p:nvSpPr>
        <p:spPr>
          <a:xfrm>
            <a:off x="1143000" y="841772"/>
            <a:ext cx="6858000" cy="1790700"/>
          </a:xfrm>
        </p:spPr>
        <p:txBody>
          <a:bodyPr anchor="b"/>
          <a:lstStyle>
            <a:lvl1pPr algn="ctr">
              <a:defRPr sz="4500"/>
            </a:lvl1pPr>
          </a:lstStyle>
          <a:p>
            <a:r>
              <a:rPr lang="zh-CN" altLang="en-US"/>
              <a:t>单击此处编辑母版标题样式</a:t>
            </a:r>
          </a:p>
        </p:txBody>
      </p:sp>
      <p:sp>
        <p:nvSpPr>
          <p:cNvPr id="3" name="副标题 2">
            <a:extLst>
              <a:ext uri="{FF2B5EF4-FFF2-40B4-BE49-F238E27FC236}">
                <a16:creationId xmlns:a16="http://schemas.microsoft.com/office/drawing/2014/main" id="{46D41E33-A853-481B-ADD0-19496460F79B}"/>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p>
        </p:txBody>
      </p:sp>
      <p:sp>
        <p:nvSpPr>
          <p:cNvPr id="4" name="日期占位符 3">
            <a:extLst>
              <a:ext uri="{FF2B5EF4-FFF2-40B4-BE49-F238E27FC236}">
                <a16:creationId xmlns:a16="http://schemas.microsoft.com/office/drawing/2014/main" id="{1A19B632-6075-4950-8463-56002949876E}"/>
              </a:ext>
            </a:extLst>
          </p:cNvPr>
          <p:cNvSpPr>
            <a:spLocks noGrp="1"/>
          </p:cNvSpPr>
          <p:nvPr>
            <p:ph type="dt" sz="half" idx="10"/>
          </p:nvPr>
        </p:nvSpPr>
        <p:spPr/>
        <p:txBody>
          <a:bodyPr/>
          <a:lstStyle/>
          <a:p>
            <a:fld id="{AC8FEB62-F4D3-483A-8699-C6447A81AB21}" type="datetimeFigureOut">
              <a:rPr lang="zh-CN" altLang="en-US" smtClean="0"/>
              <a:t>2021/11/28</a:t>
            </a:fld>
            <a:endParaRPr lang="zh-CN" altLang="en-US"/>
          </a:p>
        </p:txBody>
      </p:sp>
      <p:sp>
        <p:nvSpPr>
          <p:cNvPr id="5" name="页脚占位符 4">
            <a:extLst>
              <a:ext uri="{FF2B5EF4-FFF2-40B4-BE49-F238E27FC236}">
                <a16:creationId xmlns:a16="http://schemas.microsoft.com/office/drawing/2014/main" id="{126F0B44-24E6-4699-BCBE-F03C973D0FE6}"/>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37F1F21-A5F0-44BF-97E4-1A60CFDDC82F}"/>
              </a:ext>
            </a:extLst>
          </p:cNvPr>
          <p:cNvSpPr>
            <a:spLocks noGrp="1"/>
          </p:cNvSpPr>
          <p:nvPr>
            <p:ph type="sldNum" sz="quarter" idx="12"/>
          </p:nvPr>
        </p:nvSpPr>
        <p:spPr/>
        <p:txBody>
          <a:bodyPr/>
          <a:lstStyle/>
          <a:p>
            <a:fld id="{B30DB441-5A21-490E-841E-DDF989E89AE5}" type="slidenum">
              <a:rPr lang="zh-CN" altLang="en-US" smtClean="0"/>
              <a:t>‹#›</a:t>
            </a:fld>
            <a:endParaRPr lang="zh-CN" altLang="en-US"/>
          </a:p>
        </p:txBody>
      </p:sp>
    </p:spTree>
    <p:extLst>
      <p:ext uri="{BB962C8B-B14F-4D97-AF65-F5344CB8AC3E}">
        <p14:creationId xmlns:p14="http://schemas.microsoft.com/office/powerpoint/2010/main" val="4019472133"/>
      </p:ext>
    </p:extLst>
  </p:cSld>
  <p:clrMapOvr>
    <a:masterClrMapping/>
  </p:clrMapOvr>
  <mc:AlternateContent xmlns:mc="http://schemas.openxmlformats.org/markup-compatibility/2006" xmlns:p14="http://schemas.microsoft.com/office/powerpoint/2010/main">
    <mc:Choice Requires="p14">
      <p:transition spd="slow" p14:dur="1500" advTm="2000">
        <p:split orient="vert"/>
      </p:transition>
    </mc:Choice>
    <mc:Fallback xmlns="">
      <p:transition spd="slow" advTm="2000">
        <p:split orient="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11/28/2021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809396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11/28/2021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7127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11/28/2021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691959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11/28/2021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5414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theme" Target="../theme/theme2.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3564A887-03F9-47D8-BE59-054BAE812535}" type="datetimeFigureOut">
              <a:rPr lang="zh-CN" altLang="en-US" smtClean="0"/>
              <a:t>2021/11/28</a:t>
            </a:fld>
            <a:endParaRPr lang="zh-CN" altLang="en-US"/>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986648CB-6AEC-4137-B868-166E7626F5CC}" type="slidenum">
              <a:rPr lang="zh-CN" altLang="en-US" smtClean="0"/>
              <a:t>‹#›</a:t>
            </a:fld>
            <a:endParaRPr lang="zh-CN" altLang="en-US"/>
          </a:p>
        </p:txBody>
      </p:sp>
      <p:pic>
        <p:nvPicPr>
          <p:cNvPr id="8" name="Picture 7" descr="A picture containing logo&#10;&#10;Description automatically generated">
            <a:extLst>
              <a:ext uri="{FF2B5EF4-FFF2-40B4-BE49-F238E27FC236}">
                <a16:creationId xmlns:a16="http://schemas.microsoft.com/office/drawing/2014/main" id="{26A1930A-542E-479B-B7DB-2260E18B8DDB}"/>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340768" y="-1172666"/>
            <a:ext cx="2020913" cy="2020913"/>
          </a:xfrm>
          <a:prstGeom prst="rect">
            <a:avLst/>
          </a:prstGeom>
        </p:spPr>
      </p:pic>
      <p:pic>
        <p:nvPicPr>
          <p:cNvPr id="10" name="Picture 9" descr="A picture containing diagram&#10;&#10;Description automatically generated">
            <a:extLst>
              <a:ext uri="{FF2B5EF4-FFF2-40B4-BE49-F238E27FC236}">
                <a16:creationId xmlns:a16="http://schemas.microsoft.com/office/drawing/2014/main" id="{48460F73-E387-4C71-9A0F-4FA7D3B4CC13}"/>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9900592" y="-1430736"/>
            <a:ext cx="2094659" cy="1993379"/>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print">
            <a:lum/>
          </a:blip>
          <a:srcRect/>
          <a:stretch>
            <a:fillRect l="-6000" r="-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solidFill>
                  <a:prstClr val="black">
                    <a:tint val="75000"/>
                  </a:prstClr>
                </a:solidFill>
              </a:rPr>
              <a:pPr/>
              <a:t>11/28/2021</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0968404"/>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66" r:id="rId12"/>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image" Target="../media/image28.png"/><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5.png"/><Relationship Id="rId3" Type="http://schemas.openxmlformats.org/officeDocument/2006/relationships/image" Target="../media/image29.png"/><Relationship Id="rId7" Type="http://schemas.openxmlformats.org/officeDocument/2006/relationships/slide" Target="slide21.xml"/><Relationship Id="rId12"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32.png"/><Relationship Id="rId11" Type="http://schemas.openxmlformats.org/officeDocument/2006/relationships/slide" Target="slide22.xml"/><Relationship Id="rId5" Type="http://schemas.openxmlformats.org/officeDocument/2006/relationships/image" Target="../media/image31.png"/><Relationship Id="rId10" Type="http://schemas.openxmlformats.org/officeDocument/2006/relationships/slide" Target="slide23.xml"/><Relationship Id="rId4" Type="http://schemas.openxmlformats.org/officeDocument/2006/relationships/image" Target="../media/image30.png"/><Relationship Id="rId9" Type="http://schemas.openxmlformats.org/officeDocument/2006/relationships/slide" Target="slide20.xml"/><Relationship Id="rId14" Type="http://schemas.openxmlformats.org/officeDocument/2006/relationships/image" Target="../media/image3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slide" Target="slide19.xml"/></Relationships>
</file>

<file path=ppt/slides/_rels/slide21.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slide" Target="slide19.xml"/></Relationships>
</file>

<file path=ppt/slides/_rels/slide22.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slide" Target="slide19.xml"/></Relationships>
</file>

<file path=ppt/slides/_rels/slide23.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slide" Target="slide19.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7.png"/></Relationships>
</file>

<file path=ppt/slides/_rels/slide2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8" Type="http://schemas.openxmlformats.org/officeDocument/2006/relationships/hyperlink" Target="ban%20Tx.ppt" TargetMode="External"/><Relationship Id="rId3" Type="http://schemas.openxmlformats.org/officeDocument/2006/relationships/image" Target="../media/image13.png"/><Relationship Id="rId7" Type="http://schemas.openxmlformats.org/officeDocument/2006/relationships/hyperlink" Target="r%20Thuong%20xanh.ppt" TargetMode="External"/><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hyperlink" Target="rung%20Ns.ppt" TargetMode="External"/><Relationship Id="rId5" Type="http://schemas.openxmlformats.org/officeDocument/2006/relationships/hyperlink" Target="luong%20cu.ppt" TargetMode="Externa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6.jpe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20.jpeg"/></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3">
            <a:lumMod val="75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6144458-0A60-4934-AFA2-D56384ABAF64}"/>
              </a:ext>
            </a:extLst>
          </p:cNvPr>
          <p:cNvSpPr/>
          <p:nvPr/>
        </p:nvSpPr>
        <p:spPr>
          <a:xfrm>
            <a:off x="683568" y="0"/>
            <a:ext cx="7848872"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Quy hoạch bảo vệ môi trường, đánh giá môi trường chiến lược, đánh giá tác  động môi trường và kế hoạch bảo vệ môi trường">
            <a:extLst>
              <a:ext uri="{FF2B5EF4-FFF2-40B4-BE49-F238E27FC236}">
                <a16:creationId xmlns:a16="http://schemas.microsoft.com/office/drawing/2014/main" id="{4AD1D278-BA50-4DE4-85C9-7CD6744276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10734" y="1539635"/>
            <a:ext cx="5400600" cy="348038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972C0CC-33B4-4139-99C7-7764F80D21CA}"/>
              </a:ext>
            </a:extLst>
          </p:cNvPr>
          <p:cNvSpPr txBox="1"/>
          <p:nvPr/>
        </p:nvSpPr>
        <p:spPr>
          <a:xfrm>
            <a:off x="2771800" y="123478"/>
            <a:ext cx="2249462" cy="369332"/>
          </a:xfrm>
          <a:prstGeom prst="rect">
            <a:avLst/>
          </a:prstGeom>
          <a:noFill/>
        </p:spPr>
        <p:txBody>
          <a:bodyPr wrap="none" rtlCol="0">
            <a:spAutoFit/>
          </a:bodyPr>
          <a:lstStyle/>
          <a:p>
            <a:r>
              <a:rPr lang="en-US" dirty="0" err="1"/>
              <a:t>Trường</a:t>
            </a:r>
            <a:r>
              <a:rPr lang="en-US" dirty="0"/>
              <a:t> </a:t>
            </a:r>
            <a:r>
              <a:rPr lang="en-US" dirty="0" err="1"/>
              <a:t>Tiểu</a:t>
            </a:r>
            <a:r>
              <a:rPr lang="en-US" dirty="0"/>
              <a:t> </a:t>
            </a:r>
            <a:r>
              <a:rPr lang="en-US" dirty="0" err="1"/>
              <a:t>học</a:t>
            </a:r>
            <a:r>
              <a:rPr lang="en-US" dirty="0"/>
              <a:t>……….</a:t>
            </a:r>
          </a:p>
        </p:txBody>
      </p:sp>
      <p:sp>
        <p:nvSpPr>
          <p:cNvPr id="4" name="TextBox 3">
            <a:extLst>
              <a:ext uri="{FF2B5EF4-FFF2-40B4-BE49-F238E27FC236}">
                <a16:creationId xmlns:a16="http://schemas.microsoft.com/office/drawing/2014/main" id="{064EE1FE-5E87-4714-8A31-837E0B4E9838}"/>
              </a:ext>
            </a:extLst>
          </p:cNvPr>
          <p:cNvSpPr txBox="1"/>
          <p:nvPr/>
        </p:nvSpPr>
        <p:spPr>
          <a:xfrm>
            <a:off x="1932666" y="832116"/>
            <a:ext cx="5343129" cy="830997"/>
          </a:xfrm>
          <a:prstGeom prst="rect">
            <a:avLst/>
          </a:prstGeom>
          <a:noFill/>
        </p:spPr>
        <p:txBody>
          <a:bodyPr wrap="none" rtlCol="0">
            <a:spAutoFit/>
          </a:bodyPr>
          <a:lstStyle/>
          <a:p>
            <a:r>
              <a:rPr lang="en-US" sz="4800" dirty="0">
                <a:solidFill>
                  <a:schemeClr val="accent3">
                    <a:lumMod val="50000"/>
                  </a:schemeClr>
                </a:solidFill>
                <a:latin typeface="Algerian" panose="04020705040A02060702" pitchFamily="82" charset="0"/>
              </a:rPr>
              <a:t>LUYỆN TỪ VÀ CÂU</a:t>
            </a:r>
          </a:p>
        </p:txBody>
      </p:sp>
    </p:spTree>
    <p:extLst>
      <p:ext uri="{BB962C8B-B14F-4D97-AF65-F5344CB8AC3E}">
        <p14:creationId xmlns:p14="http://schemas.microsoft.com/office/powerpoint/2010/main" val="216496068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3">
            <a:lumMod val="75000"/>
          </a:schemeClr>
        </a:solidFill>
        <a:effectLst/>
      </p:bgPr>
    </p:bg>
    <p:spTree>
      <p:nvGrpSpPr>
        <p:cNvPr id="1" name=""/>
        <p:cNvGrpSpPr/>
        <p:nvPr/>
      </p:nvGrpSpPr>
      <p:grpSpPr>
        <a:xfrm>
          <a:off x="0" y="0"/>
          <a:ext cx="0" cy="0"/>
          <a:chOff x="0" y="0"/>
          <a:chExt cx="0" cy="0"/>
        </a:xfrm>
      </p:grpSpPr>
      <p:sp>
        <p:nvSpPr>
          <p:cNvPr id="3" name="矩形: 圆角 2">
            <a:extLst>
              <a:ext uri="{FF2B5EF4-FFF2-40B4-BE49-F238E27FC236}">
                <a16:creationId xmlns:a16="http://schemas.microsoft.com/office/drawing/2014/main" id="{CFD4352A-76AA-44E1-8A41-7641E671B5B8}"/>
              </a:ext>
            </a:extLst>
          </p:cNvPr>
          <p:cNvSpPr/>
          <p:nvPr/>
        </p:nvSpPr>
        <p:spPr>
          <a:xfrm>
            <a:off x="482723" y="603847"/>
            <a:ext cx="8178554" cy="3957825"/>
          </a:xfrm>
          <a:prstGeom prst="roundRect">
            <a:avLst>
              <a:gd name="adj" fmla="val 8373"/>
            </a:avLst>
          </a:prstGeom>
          <a:solidFill>
            <a:schemeClr val="bg1"/>
          </a:solidFill>
          <a:ln w="66675">
            <a:solidFill>
              <a:srgbClr val="4BB2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7" name="Text Box 16"/>
          <p:cNvSpPr txBox="1">
            <a:spLocks noChangeArrowheads="1"/>
          </p:cNvSpPr>
          <p:nvPr/>
        </p:nvSpPr>
        <p:spPr bwMode="auto">
          <a:xfrm>
            <a:off x="1828800" y="1098886"/>
            <a:ext cx="565785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50000"/>
              </a:spcBef>
            </a:pPr>
            <a:r>
              <a:rPr lang="en-US" altLang="en-US" sz="2700" b="1" dirty="0" err="1">
                <a:solidFill>
                  <a:srgbClr val="0000CC"/>
                </a:solidFill>
              </a:rPr>
              <a:t>Khu</a:t>
            </a:r>
            <a:r>
              <a:rPr lang="en-US" altLang="en-US" sz="2700" b="1" dirty="0">
                <a:solidFill>
                  <a:srgbClr val="0000CC"/>
                </a:solidFill>
              </a:rPr>
              <a:t> </a:t>
            </a:r>
            <a:r>
              <a:rPr lang="en-US" altLang="en-US" sz="2700" b="1" dirty="0" err="1">
                <a:solidFill>
                  <a:srgbClr val="0000CC"/>
                </a:solidFill>
              </a:rPr>
              <a:t>bảo</a:t>
            </a:r>
            <a:r>
              <a:rPr lang="en-US" altLang="en-US" sz="2700" b="1" dirty="0">
                <a:solidFill>
                  <a:srgbClr val="0000CC"/>
                </a:solidFill>
              </a:rPr>
              <a:t> </a:t>
            </a:r>
            <a:r>
              <a:rPr lang="en-US" altLang="en-US" sz="2700" b="1" dirty="0" err="1">
                <a:solidFill>
                  <a:srgbClr val="0000CC"/>
                </a:solidFill>
              </a:rPr>
              <a:t>tồn</a:t>
            </a:r>
            <a:r>
              <a:rPr lang="en-US" altLang="en-US" sz="2700" b="1" dirty="0">
                <a:solidFill>
                  <a:srgbClr val="0000CC"/>
                </a:solidFill>
              </a:rPr>
              <a:t> </a:t>
            </a:r>
            <a:r>
              <a:rPr lang="en-US" altLang="en-US" sz="2700" b="1" dirty="0" err="1">
                <a:solidFill>
                  <a:srgbClr val="0000CC"/>
                </a:solidFill>
              </a:rPr>
              <a:t>đa</a:t>
            </a:r>
            <a:r>
              <a:rPr lang="en-US" altLang="en-US" sz="2700" b="1" dirty="0">
                <a:solidFill>
                  <a:srgbClr val="0000CC"/>
                </a:solidFill>
              </a:rPr>
              <a:t> </a:t>
            </a:r>
            <a:r>
              <a:rPr lang="en-US" altLang="en-US" sz="2700" b="1" dirty="0" err="1">
                <a:solidFill>
                  <a:srgbClr val="0000CC"/>
                </a:solidFill>
              </a:rPr>
              <a:t>dạng</a:t>
            </a:r>
            <a:r>
              <a:rPr lang="en-US" altLang="en-US" sz="2700" b="1" dirty="0">
                <a:solidFill>
                  <a:srgbClr val="0000CC"/>
                </a:solidFill>
              </a:rPr>
              <a:t> </a:t>
            </a:r>
            <a:r>
              <a:rPr lang="en-US" altLang="en-US" sz="2700" b="1" dirty="0" err="1">
                <a:solidFill>
                  <a:srgbClr val="0000CC"/>
                </a:solidFill>
              </a:rPr>
              <a:t>sinh</a:t>
            </a:r>
            <a:r>
              <a:rPr lang="en-US" altLang="en-US" sz="2700" b="1" dirty="0">
                <a:solidFill>
                  <a:srgbClr val="0000CC"/>
                </a:solidFill>
              </a:rPr>
              <a:t> </a:t>
            </a:r>
            <a:r>
              <a:rPr lang="en-US" altLang="en-US" sz="2700" b="1" dirty="0" err="1">
                <a:solidFill>
                  <a:srgbClr val="0000CC"/>
                </a:solidFill>
              </a:rPr>
              <a:t>học</a:t>
            </a:r>
            <a:r>
              <a:rPr lang="en-US" altLang="en-US" sz="2700" b="1" dirty="0">
                <a:solidFill>
                  <a:srgbClr val="0000CC"/>
                </a:solidFill>
              </a:rPr>
              <a:t> </a:t>
            </a:r>
            <a:r>
              <a:rPr lang="en-US" altLang="en-US" sz="2700" b="1" dirty="0" err="1">
                <a:solidFill>
                  <a:srgbClr val="0000CC"/>
                </a:solidFill>
              </a:rPr>
              <a:t>là</a:t>
            </a:r>
            <a:r>
              <a:rPr lang="en-US" altLang="en-US" sz="2700" b="1" dirty="0">
                <a:solidFill>
                  <a:srgbClr val="0000CC"/>
                </a:solidFill>
              </a:rPr>
              <a:t> </a:t>
            </a:r>
            <a:r>
              <a:rPr lang="en-US" altLang="en-US" sz="2700" b="1" dirty="0" err="1">
                <a:solidFill>
                  <a:srgbClr val="0000CC"/>
                </a:solidFill>
              </a:rPr>
              <a:t>gì</a:t>
            </a:r>
            <a:r>
              <a:rPr lang="en-US" altLang="en-US" sz="2700" b="1" dirty="0">
                <a:solidFill>
                  <a:srgbClr val="0000CC"/>
                </a:solidFill>
              </a:rPr>
              <a:t> ?</a:t>
            </a:r>
          </a:p>
        </p:txBody>
      </p:sp>
      <p:sp>
        <p:nvSpPr>
          <p:cNvPr id="18" name="Text Box 12"/>
          <p:cNvSpPr txBox="1">
            <a:spLocks noChangeArrowheads="1"/>
          </p:cNvSpPr>
          <p:nvPr/>
        </p:nvSpPr>
        <p:spPr bwMode="auto">
          <a:xfrm>
            <a:off x="1504950" y="1906854"/>
            <a:ext cx="65151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800">
                <a:solidFill>
                  <a:schemeClr val="tx1"/>
                </a:solidFill>
                <a:latin typeface="Times New Roman" panose="02020603050405020304" pitchFamily="18" charset="0"/>
              </a:defRPr>
            </a:lvl9pPr>
          </a:lstStyle>
          <a:p>
            <a:pPr algn="l" eaLnBrk="1" hangingPunct="1">
              <a:spcBef>
                <a:spcPct val="50000"/>
              </a:spcBef>
            </a:pPr>
            <a:r>
              <a:rPr lang="en-US" altLang="en-US" sz="2700" b="1" dirty="0" err="1">
                <a:solidFill>
                  <a:srgbClr val="FF0000"/>
                </a:solidFill>
              </a:rPr>
              <a:t>Khu</a:t>
            </a:r>
            <a:r>
              <a:rPr lang="en-US" altLang="en-US" sz="2700" b="1" dirty="0">
                <a:solidFill>
                  <a:srgbClr val="FF0000"/>
                </a:solidFill>
              </a:rPr>
              <a:t> </a:t>
            </a:r>
            <a:r>
              <a:rPr lang="en-US" altLang="en-US" sz="2700" b="1" dirty="0" err="1">
                <a:solidFill>
                  <a:srgbClr val="FF0000"/>
                </a:solidFill>
              </a:rPr>
              <a:t>bảo</a:t>
            </a:r>
            <a:r>
              <a:rPr lang="en-US" altLang="en-US" sz="2700" b="1" dirty="0">
                <a:solidFill>
                  <a:srgbClr val="FF0000"/>
                </a:solidFill>
              </a:rPr>
              <a:t> </a:t>
            </a:r>
            <a:r>
              <a:rPr lang="en-US" altLang="en-US" sz="2700" b="1" dirty="0" err="1">
                <a:solidFill>
                  <a:srgbClr val="FF0000"/>
                </a:solidFill>
              </a:rPr>
              <a:t>tồn</a:t>
            </a:r>
            <a:r>
              <a:rPr lang="en-US" altLang="en-US" sz="2700" b="1" dirty="0">
                <a:solidFill>
                  <a:srgbClr val="FF0000"/>
                </a:solidFill>
              </a:rPr>
              <a:t> </a:t>
            </a:r>
            <a:r>
              <a:rPr lang="en-US" altLang="en-US" sz="2700" b="1" dirty="0" err="1">
                <a:solidFill>
                  <a:srgbClr val="FF0000"/>
                </a:solidFill>
              </a:rPr>
              <a:t>đa</a:t>
            </a:r>
            <a:r>
              <a:rPr lang="en-US" altLang="en-US" sz="2700" b="1" dirty="0">
                <a:solidFill>
                  <a:srgbClr val="FF0000"/>
                </a:solidFill>
              </a:rPr>
              <a:t> </a:t>
            </a:r>
            <a:r>
              <a:rPr lang="en-US" altLang="en-US" sz="2700" b="1" dirty="0" err="1">
                <a:solidFill>
                  <a:srgbClr val="FF0000"/>
                </a:solidFill>
              </a:rPr>
              <a:t>dạng</a:t>
            </a:r>
            <a:r>
              <a:rPr lang="en-US" altLang="en-US" sz="2700" b="1" dirty="0">
                <a:solidFill>
                  <a:srgbClr val="FF0000"/>
                </a:solidFill>
              </a:rPr>
              <a:t> </a:t>
            </a:r>
            <a:r>
              <a:rPr lang="en-US" altLang="en-US" sz="2700" b="1" dirty="0" err="1">
                <a:solidFill>
                  <a:srgbClr val="FF0000"/>
                </a:solidFill>
              </a:rPr>
              <a:t>sinh</a:t>
            </a:r>
            <a:r>
              <a:rPr lang="en-US" altLang="en-US" sz="2700" b="1" dirty="0">
                <a:solidFill>
                  <a:srgbClr val="FF0000"/>
                </a:solidFill>
              </a:rPr>
              <a:t> </a:t>
            </a:r>
            <a:r>
              <a:rPr lang="en-US" altLang="en-US" sz="2700" b="1" dirty="0" err="1">
                <a:solidFill>
                  <a:srgbClr val="FF0000"/>
                </a:solidFill>
              </a:rPr>
              <a:t>học</a:t>
            </a:r>
            <a:r>
              <a:rPr lang="en-US" altLang="en-US" sz="2700" b="1" dirty="0">
                <a:solidFill>
                  <a:srgbClr val="FF0000"/>
                </a:solidFill>
              </a:rPr>
              <a:t> </a:t>
            </a:r>
            <a:r>
              <a:rPr lang="en-US" altLang="en-US" sz="2700" b="1" dirty="0" err="1">
                <a:solidFill>
                  <a:srgbClr val="FF0000"/>
                </a:solidFill>
              </a:rPr>
              <a:t>là</a:t>
            </a:r>
            <a:r>
              <a:rPr lang="en-US" altLang="en-US" sz="2700" b="1" dirty="0">
                <a:solidFill>
                  <a:srgbClr val="FF0000"/>
                </a:solidFill>
              </a:rPr>
              <a:t> </a:t>
            </a:r>
            <a:r>
              <a:rPr lang="en-US" altLang="en-US" sz="2700" b="1" dirty="0" err="1">
                <a:solidFill>
                  <a:srgbClr val="FF0000"/>
                </a:solidFill>
              </a:rPr>
              <a:t>nơi</a:t>
            </a:r>
            <a:r>
              <a:rPr lang="en-US" altLang="en-US" sz="2700" b="1" dirty="0">
                <a:solidFill>
                  <a:srgbClr val="FF0000"/>
                </a:solidFill>
              </a:rPr>
              <a:t> </a:t>
            </a:r>
            <a:r>
              <a:rPr lang="en-US" altLang="en-US" sz="2700" b="1" dirty="0" err="1">
                <a:solidFill>
                  <a:srgbClr val="FF0000"/>
                </a:solidFill>
              </a:rPr>
              <a:t>lưu</a:t>
            </a:r>
            <a:r>
              <a:rPr lang="en-US" altLang="en-US" sz="2700" b="1" dirty="0">
                <a:solidFill>
                  <a:srgbClr val="FF0000"/>
                </a:solidFill>
              </a:rPr>
              <a:t> </a:t>
            </a:r>
            <a:r>
              <a:rPr lang="en-US" altLang="en-US" sz="2700" b="1" dirty="0" err="1">
                <a:solidFill>
                  <a:srgbClr val="FF0000"/>
                </a:solidFill>
              </a:rPr>
              <a:t>giữ</a:t>
            </a:r>
            <a:r>
              <a:rPr lang="en-US" altLang="en-US" sz="2700" b="1" dirty="0">
                <a:solidFill>
                  <a:srgbClr val="FF0000"/>
                </a:solidFill>
              </a:rPr>
              <a:t> </a:t>
            </a:r>
            <a:r>
              <a:rPr lang="en-US" altLang="en-US" sz="2700" b="1" dirty="0" err="1">
                <a:solidFill>
                  <a:srgbClr val="FF0000"/>
                </a:solidFill>
              </a:rPr>
              <a:t>được</a:t>
            </a:r>
            <a:r>
              <a:rPr lang="en-US" altLang="en-US" sz="2700" b="1" dirty="0">
                <a:solidFill>
                  <a:srgbClr val="FF0000"/>
                </a:solidFill>
              </a:rPr>
              <a:t> </a:t>
            </a:r>
            <a:r>
              <a:rPr lang="en-US" altLang="en-US" sz="2700" b="1" dirty="0" err="1">
                <a:solidFill>
                  <a:srgbClr val="FF0000"/>
                </a:solidFill>
              </a:rPr>
              <a:t>nhiều</a:t>
            </a:r>
            <a:r>
              <a:rPr lang="en-US" altLang="en-US" sz="2700" b="1" dirty="0">
                <a:solidFill>
                  <a:srgbClr val="FF0000"/>
                </a:solidFill>
              </a:rPr>
              <a:t> </a:t>
            </a:r>
            <a:r>
              <a:rPr lang="en-US" altLang="en-US" sz="2700" b="1" dirty="0" err="1">
                <a:solidFill>
                  <a:srgbClr val="FF0000"/>
                </a:solidFill>
              </a:rPr>
              <a:t>loại</a:t>
            </a:r>
            <a:r>
              <a:rPr lang="en-US" altLang="en-US" sz="2700" b="1" dirty="0">
                <a:solidFill>
                  <a:srgbClr val="FF0000"/>
                </a:solidFill>
              </a:rPr>
              <a:t> </a:t>
            </a:r>
            <a:r>
              <a:rPr lang="en-US" altLang="en-US" sz="2700" b="1" dirty="0" err="1">
                <a:solidFill>
                  <a:srgbClr val="FF0000"/>
                </a:solidFill>
              </a:rPr>
              <a:t>động</a:t>
            </a:r>
            <a:r>
              <a:rPr lang="en-US" altLang="en-US" sz="2700" b="1" dirty="0">
                <a:solidFill>
                  <a:srgbClr val="FF0000"/>
                </a:solidFill>
              </a:rPr>
              <a:t> </a:t>
            </a:r>
            <a:r>
              <a:rPr lang="en-US" altLang="en-US" sz="2700" b="1" dirty="0" err="1">
                <a:solidFill>
                  <a:srgbClr val="FF0000"/>
                </a:solidFill>
              </a:rPr>
              <a:t>vật</a:t>
            </a:r>
            <a:r>
              <a:rPr lang="en-US" altLang="en-US" sz="2700" b="1" dirty="0">
                <a:solidFill>
                  <a:srgbClr val="FF0000"/>
                </a:solidFill>
              </a:rPr>
              <a:t> </a:t>
            </a:r>
            <a:r>
              <a:rPr lang="en-US" altLang="en-US" sz="2700" b="1" dirty="0" err="1">
                <a:solidFill>
                  <a:srgbClr val="FF0000"/>
                </a:solidFill>
              </a:rPr>
              <a:t>và</a:t>
            </a:r>
            <a:r>
              <a:rPr lang="en-US" altLang="en-US" sz="2700" b="1" dirty="0">
                <a:solidFill>
                  <a:srgbClr val="FF0000"/>
                </a:solidFill>
              </a:rPr>
              <a:t> </a:t>
            </a:r>
            <a:r>
              <a:rPr lang="en-US" altLang="en-US" sz="2700" b="1" dirty="0" err="1">
                <a:solidFill>
                  <a:srgbClr val="FF0000"/>
                </a:solidFill>
              </a:rPr>
              <a:t>thực</a:t>
            </a:r>
            <a:r>
              <a:rPr lang="en-US" altLang="en-US" sz="2700" b="1" dirty="0">
                <a:solidFill>
                  <a:srgbClr val="FF0000"/>
                </a:solidFill>
              </a:rPr>
              <a:t> </a:t>
            </a:r>
            <a:r>
              <a:rPr lang="en-US" altLang="en-US" sz="2700" b="1" dirty="0" err="1">
                <a:solidFill>
                  <a:srgbClr val="FF0000"/>
                </a:solidFill>
              </a:rPr>
              <a:t>vật</a:t>
            </a:r>
            <a:r>
              <a:rPr lang="en-US" altLang="en-US" sz="2700" dirty="0">
                <a:solidFill>
                  <a:srgbClr val="FF0000"/>
                </a:solidFill>
              </a:rPr>
              <a:t>.</a:t>
            </a:r>
          </a:p>
        </p:txBody>
      </p:sp>
    </p:spTree>
    <p:extLst>
      <p:ext uri="{BB962C8B-B14F-4D97-AF65-F5344CB8AC3E}">
        <p14:creationId xmlns:p14="http://schemas.microsoft.com/office/powerpoint/2010/main" val="231454334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Effect transition="in" filter="wedge">
                                      <p:cBhvr>
                                        <p:cTn id="7" dur="2000"/>
                                        <p:tgtEl>
                                          <p:spTgt spid="1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 calcmode="lin" valueType="num">
                                      <p:cBhvr additive="base">
                                        <p:cTn id="12"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3">
            <a:lumMod val="75000"/>
          </a:schemeClr>
        </a:solidFill>
        <a:effectLst/>
      </p:bgPr>
    </p:bg>
    <p:spTree>
      <p:nvGrpSpPr>
        <p:cNvPr id="1" name=""/>
        <p:cNvGrpSpPr/>
        <p:nvPr/>
      </p:nvGrpSpPr>
      <p:grpSpPr>
        <a:xfrm>
          <a:off x="0" y="0"/>
          <a:ext cx="0" cy="0"/>
          <a:chOff x="0" y="0"/>
          <a:chExt cx="0" cy="0"/>
        </a:xfrm>
      </p:grpSpPr>
      <p:sp>
        <p:nvSpPr>
          <p:cNvPr id="3" name="矩形: 圆角 2">
            <a:extLst>
              <a:ext uri="{FF2B5EF4-FFF2-40B4-BE49-F238E27FC236}">
                <a16:creationId xmlns:a16="http://schemas.microsoft.com/office/drawing/2014/main" id="{CFD4352A-76AA-44E1-8A41-7641E671B5B8}"/>
              </a:ext>
            </a:extLst>
          </p:cNvPr>
          <p:cNvSpPr/>
          <p:nvPr/>
        </p:nvSpPr>
        <p:spPr>
          <a:xfrm>
            <a:off x="216272" y="159685"/>
            <a:ext cx="8667133" cy="4569665"/>
          </a:xfrm>
          <a:prstGeom prst="roundRect">
            <a:avLst>
              <a:gd name="adj" fmla="val 8373"/>
            </a:avLst>
          </a:prstGeom>
          <a:solidFill>
            <a:schemeClr val="bg1"/>
          </a:solidFill>
          <a:ln w="66675">
            <a:solidFill>
              <a:srgbClr val="4BB2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a:t>Nói “rừng nguyên sinh Nam Cát Tiên là khu bảo tồn đa dạng sinh học” vì ở đó có rất nhiều loại động vật, thực vật phong phú và đa dạng, trong đó có nhiều loại đang nằm trong danh sách tuyệt chủng (tê giác một sừng).</a:t>
            </a:r>
            <a:endParaRPr lang="zh-CN" altLang="en-US" sz="1350" dirty="0"/>
          </a:p>
        </p:txBody>
      </p:sp>
      <p:sp>
        <p:nvSpPr>
          <p:cNvPr id="5" name="Rectangle 4"/>
          <p:cNvSpPr/>
          <p:nvPr/>
        </p:nvSpPr>
        <p:spPr>
          <a:xfrm>
            <a:off x="1181100" y="567252"/>
            <a:ext cx="7067550" cy="830997"/>
          </a:xfrm>
          <a:prstGeom prst="rect">
            <a:avLst/>
          </a:prstGeom>
        </p:spPr>
        <p:txBody>
          <a:bodyPr wrap="square">
            <a:spAutoFit/>
          </a:bodyPr>
          <a:lstStyle/>
          <a:p>
            <a:r>
              <a:rPr lang="en-US" sz="2400" b="1" dirty="0">
                <a:solidFill>
                  <a:srgbClr val="1A0DAB"/>
                </a:solidFill>
                <a:latin typeface="Open Sans" panose="020B0606030504020204" pitchFamily="34" charset="0"/>
              </a:rPr>
              <a:t> </a:t>
            </a:r>
            <a:r>
              <a:rPr lang="en-US" sz="2400" b="1" dirty="0" err="1">
                <a:solidFill>
                  <a:srgbClr val="1A0DAB"/>
                </a:solidFill>
                <a:latin typeface="Open Sans" panose="020B0606030504020204" pitchFamily="34" charset="0"/>
              </a:rPr>
              <a:t>Vì</a:t>
            </a:r>
            <a:r>
              <a:rPr lang="en-US" sz="2400" b="1" dirty="0">
                <a:solidFill>
                  <a:srgbClr val="1A0DAB"/>
                </a:solidFill>
                <a:latin typeface="Open Sans" panose="020B0606030504020204" pitchFamily="34" charset="0"/>
              </a:rPr>
              <a:t> </a:t>
            </a:r>
            <a:r>
              <a:rPr lang="en-US" sz="2400" b="1" dirty="0" err="1">
                <a:solidFill>
                  <a:srgbClr val="1A0DAB"/>
                </a:solidFill>
                <a:latin typeface="Open Sans" panose="020B0606030504020204" pitchFamily="34" charset="0"/>
              </a:rPr>
              <a:t>sao</a:t>
            </a:r>
            <a:r>
              <a:rPr lang="en-US" sz="2400" b="1" dirty="0">
                <a:solidFill>
                  <a:srgbClr val="1A0DAB"/>
                </a:solidFill>
                <a:latin typeface="Open Sans" panose="020B0606030504020204" pitchFamily="34" charset="0"/>
              </a:rPr>
              <a:t> </a:t>
            </a:r>
            <a:r>
              <a:rPr lang="en-US" sz="2400" b="1" dirty="0" err="1">
                <a:solidFill>
                  <a:srgbClr val="1A0DAB"/>
                </a:solidFill>
                <a:latin typeface="Open Sans" panose="020B0606030504020204" pitchFamily="34" charset="0"/>
              </a:rPr>
              <a:t>nói</a:t>
            </a:r>
            <a:r>
              <a:rPr lang="en-US" sz="2400" b="1" dirty="0">
                <a:solidFill>
                  <a:srgbClr val="1A0DAB"/>
                </a:solidFill>
                <a:latin typeface="Open Sans" panose="020B0606030504020204" pitchFamily="34" charset="0"/>
              </a:rPr>
              <a:t> “</a:t>
            </a:r>
            <a:r>
              <a:rPr lang="en-US" sz="2400" b="1" dirty="0" err="1">
                <a:solidFill>
                  <a:srgbClr val="1A0DAB"/>
                </a:solidFill>
                <a:latin typeface="Open Sans" panose="020B0606030504020204" pitchFamily="34" charset="0"/>
              </a:rPr>
              <a:t>rừng</a:t>
            </a:r>
            <a:r>
              <a:rPr lang="en-US" sz="2400" b="1" dirty="0">
                <a:solidFill>
                  <a:srgbClr val="1A0DAB"/>
                </a:solidFill>
                <a:latin typeface="Open Sans" panose="020B0606030504020204" pitchFamily="34" charset="0"/>
              </a:rPr>
              <a:t> </a:t>
            </a:r>
            <a:r>
              <a:rPr lang="en-US" sz="2400" b="1" dirty="0" err="1">
                <a:solidFill>
                  <a:srgbClr val="1A0DAB"/>
                </a:solidFill>
                <a:latin typeface="Open Sans" panose="020B0606030504020204" pitchFamily="34" charset="0"/>
              </a:rPr>
              <a:t>nguyên</a:t>
            </a:r>
            <a:r>
              <a:rPr lang="en-US" sz="2400" b="1" dirty="0">
                <a:solidFill>
                  <a:srgbClr val="1A0DAB"/>
                </a:solidFill>
                <a:latin typeface="Open Sans" panose="020B0606030504020204" pitchFamily="34" charset="0"/>
              </a:rPr>
              <a:t> </a:t>
            </a:r>
            <a:r>
              <a:rPr lang="en-US" sz="2400" b="1" dirty="0" err="1">
                <a:solidFill>
                  <a:srgbClr val="1A0DAB"/>
                </a:solidFill>
                <a:latin typeface="Open Sans" panose="020B0606030504020204" pitchFamily="34" charset="0"/>
              </a:rPr>
              <a:t>sinh</a:t>
            </a:r>
            <a:r>
              <a:rPr lang="en-US" sz="2400" b="1" dirty="0">
                <a:solidFill>
                  <a:srgbClr val="1A0DAB"/>
                </a:solidFill>
                <a:latin typeface="Open Sans" panose="020B0606030504020204" pitchFamily="34" charset="0"/>
              </a:rPr>
              <a:t> Nam </a:t>
            </a:r>
            <a:r>
              <a:rPr lang="en-US" sz="2400" b="1" dirty="0" err="1">
                <a:solidFill>
                  <a:srgbClr val="1A0DAB"/>
                </a:solidFill>
                <a:latin typeface="Open Sans" panose="020B0606030504020204" pitchFamily="34" charset="0"/>
              </a:rPr>
              <a:t>Cát</a:t>
            </a:r>
            <a:r>
              <a:rPr lang="en-US" sz="2400" b="1" dirty="0">
                <a:solidFill>
                  <a:srgbClr val="1A0DAB"/>
                </a:solidFill>
                <a:latin typeface="Open Sans" panose="020B0606030504020204" pitchFamily="34" charset="0"/>
              </a:rPr>
              <a:t> </a:t>
            </a:r>
            <a:r>
              <a:rPr lang="en-US" sz="2400" b="1" dirty="0" err="1">
                <a:solidFill>
                  <a:srgbClr val="1A0DAB"/>
                </a:solidFill>
                <a:latin typeface="Open Sans" panose="020B0606030504020204" pitchFamily="34" charset="0"/>
              </a:rPr>
              <a:t>Tiên</a:t>
            </a:r>
            <a:r>
              <a:rPr lang="en-US" sz="2400" b="1" dirty="0">
                <a:solidFill>
                  <a:srgbClr val="1A0DAB"/>
                </a:solidFill>
                <a:latin typeface="Open Sans" panose="020B0606030504020204" pitchFamily="34" charset="0"/>
              </a:rPr>
              <a:t> </a:t>
            </a:r>
            <a:r>
              <a:rPr lang="en-US" sz="2400" b="1" dirty="0" err="1">
                <a:solidFill>
                  <a:srgbClr val="1A0DAB"/>
                </a:solidFill>
                <a:latin typeface="Open Sans" panose="020B0606030504020204" pitchFamily="34" charset="0"/>
              </a:rPr>
              <a:t>là</a:t>
            </a:r>
            <a:r>
              <a:rPr lang="en-US" sz="2400" b="1" dirty="0">
                <a:solidFill>
                  <a:srgbClr val="1A0DAB"/>
                </a:solidFill>
                <a:latin typeface="Open Sans" panose="020B0606030504020204" pitchFamily="34" charset="0"/>
              </a:rPr>
              <a:t> </a:t>
            </a:r>
            <a:r>
              <a:rPr lang="en-US" sz="2400" b="1" dirty="0" err="1">
                <a:solidFill>
                  <a:srgbClr val="1A0DAB"/>
                </a:solidFill>
                <a:latin typeface="Open Sans" panose="020B0606030504020204" pitchFamily="34" charset="0"/>
              </a:rPr>
              <a:t>khu</a:t>
            </a:r>
            <a:r>
              <a:rPr lang="en-US" sz="2400" b="1" dirty="0">
                <a:solidFill>
                  <a:srgbClr val="1A0DAB"/>
                </a:solidFill>
                <a:latin typeface="Open Sans" panose="020B0606030504020204" pitchFamily="34" charset="0"/>
              </a:rPr>
              <a:t> </a:t>
            </a:r>
            <a:r>
              <a:rPr lang="en-US" sz="2400" b="1" dirty="0" err="1">
                <a:solidFill>
                  <a:srgbClr val="1A0DAB"/>
                </a:solidFill>
                <a:latin typeface="Open Sans" panose="020B0606030504020204" pitchFamily="34" charset="0"/>
              </a:rPr>
              <a:t>bảo</a:t>
            </a:r>
            <a:r>
              <a:rPr lang="en-US" sz="2400" b="1" dirty="0">
                <a:solidFill>
                  <a:srgbClr val="1A0DAB"/>
                </a:solidFill>
                <a:latin typeface="Open Sans" panose="020B0606030504020204" pitchFamily="34" charset="0"/>
              </a:rPr>
              <a:t> </a:t>
            </a:r>
            <a:r>
              <a:rPr lang="en-US" sz="2400" b="1" dirty="0" err="1">
                <a:solidFill>
                  <a:srgbClr val="1A0DAB"/>
                </a:solidFill>
                <a:latin typeface="Open Sans" panose="020B0606030504020204" pitchFamily="34" charset="0"/>
              </a:rPr>
              <a:t>tồn</a:t>
            </a:r>
            <a:r>
              <a:rPr lang="en-US" sz="2400" b="1" dirty="0">
                <a:solidFill>
                  <a:srgbClr val="1A0DAB"/>
                </a:solidFill>
                <a:latin typeface="Open Sans" panose="020B0606030504020204" pitchFamily="34" charset="0"/>
              </a:rPr>
              <a:t> </a:t>
            </a:r>
            <a:r>
              <a:rPr lang="en-US" sz="2400" b="1" dirty="0" err="1">
                <a:solidFill>
                  <a:srgbClr val="1A0DAB"/>
                </a:solidFill>
                <a:latin typeface="Open Sans" panose="020B0606030504020204" pitchFamily="34" charset="0"/>
              </a:rPr>
              <a:t>đa</a:t>
            </a:r>
            <a:r>
              <a:rPr lang="en-US" sz="2400" b="1" dirty="0">
                <a:solidFill>
                  <a:srgbClr val="1A0DAB"/>
                </a:solidFill>
                <a:latin typeface="Open Sans" panose="020B0606030504020204" pitchFamily="34" charset="0"/>
              </a:rPr>
              <a:t> </a:t>
            </a:r>
            <a:r>
              <a:rPr lang="en-US" sz="2400" b="1" dirty="0" err="1">
                <a:solidFill>
                  <a:srgbClr val="1A0DAB"/>
                </a:solidFill>
                <a:latin typeface="Open Sans" panose="020B0606030504020204" pitchFamily="34" charset="0"/>
              </a:rPr>
              <a:t>dạng</a:t>
            </a:r>
            <a:r>
              <a:rPr lang="en-US" sz="2400" b="1" dirty="0">
                <a:solidFill>
                  <a:srgbClr val="1A0DAB"/>
                </a:solidFill>
                <a:latin typeface="Open Sans" panose="020B0606030504020204" pitchFamily="34" charset="0"/>
              </a:rPr>
              <a:t> </a:t>
            </a:r>
            <a:r>
              <a:rPr lang="en-US" sz="2400" b="1" dirty="0" err="1">
                <a:solidFill>
                  <a:srgbClr val="1A0DAB"/>
                </a:solidFill>
                <a:latin typeface="Open Sans" panose="020B0606030504020204" pitchFamily="34" charset="0"/>
              </a:rPr>
              <a:t>sinh</a:t>
            </a:r>
            <a:r>
              <a:rPr lang="en-US" sz="2400" b="1" dirty="0">
                <a:solidFill>
                  <a:srgbClr val="1A0DAB"/>
                </a:solidFill>
                <a:latin typeface="Open Sans" panose="020B0606030504020204" pitchFamily="34" charset="0"/>
              </a:rPr>
              <a:t> </a:t>
            </a:r>
            <a:r>
              <a:rPr lang="en-US" sz="2400" b="1" dirty="0" err="1">
                <a:solidFill>
                  <a:srgbClr val="1A0DAB"/>
                </a:solidFill>
                <a:latin typeface="Open Sans" panose="020B0606030504020204" pitchFamily="34" charset="0"/>
              </a:rPr>
              <a:t>học</a:t>
            </a:r>
            <a:r>
              <a:rPr lang="en-US" sz="2400" b="1" dirty="0">
                <a:solidFill>
                  <a:srgbClr val="1A0DAB"/>
                </a:solidFill>
                <a:latin typeface="Open Sans" panose="020B0606030504020204" pitchFamily="34" charset="0"/>
              </a:rPr>
              <a:t>”?</a:t>
            </a:r>
            <a:endParaRPr lang="en-US" sz="2400" b="1" dirty="0"/>
          </a:p>
        </p:txBody>
      </p:sp>
      <p:sp>
        <p:nvSpPr>
          <p:cNvPr id="6" name="Rectangle 5"/>
          <p:cNvSpPr/>
          <p:nvPr/>
        </p:nvSpPr>
        <p:spPr>
          <a:xfrm>
            <a:off x="1276350" y="1764084"/>
            <a:ext cx="6877050" cy="1708160"/>
          </a:xfrm>
          <a:prstGeom prst="rect">
            <a:avLst/>
          </a:prstGeom>
        </p:spPr>
        <p:txBody>
          <a:bodyPr wrap="square">
            <a:spAutoFit/>
          </a:bodyPr>
          <a:lstStyle/>
          <a:p>
            <a:pPr algn="just"/>
            <a:r>
              <a:rPr lang="en-US" sz="2100" b="1" dirty="0" err="1">
                <a:solidFill>
                  <a:srgbClr val="FF0000"/>
                </a:solidFill>
                <a:latin typeface="Open Sans" panose="020B0606030504020204" pitchFamily="34" charset="0"/>
              </a:rPr>
              <a:t>Nói</a:t>
            </a:r>
            <a:r>
              <a:rPr lang="en-US" sz="2100" b="1" dirty="0">
                <a:solidFill>
                  <a:srgbClr val="FF0000"/>
                </a:solidFill>
                <a:latin typeface="Open Sans" panose="020B0606030504020204" pitchFamily="34" charset="0"/>
              </a:rPr>
              <a:t> “</a:t>
            </a:r>
            <a:r>
              <a:rPr lang="en-US" sz="2100" b="1" dirty="0" err="1">
                <a:solidFill>
                  <a:srgbClr val="FF0000"/>
                </a:solidFill>
                <a:latin typeface="Open Sans" panose="020B0606030504020204" pitchFamily="34" charset="0"/>
              </a:rPr>
              <a:t>rừng</a:t>
            </a:r>
            <a:r>
              <a:rPr lang="en-US" sz="2100" b="1" dirty="0">
                <a:solidFill>
                  <a:srgbClr val="FF0000"/>
                </a:solidFill>
                <a:latin typeface="Open Sans" panose="020B0606030504020204" pitchFamily="34" charset="0"/>
              </a:rPr>
              <a:t> </a:t>
            </a:r>
            <a:r>
              <a:rPr lang="en-US" sz="2100" b="1" dirty="0" err="1">
                <a:solidFill>
                  <a:srgbClr val="FF0000"/>
                </a:solidFill>
                <a:latin typeface="Open Sans" panose="020B0606030504020204" pitchFamily="34" charset="0"/>
              </a:rPr>
              <a:t>nguyên</a:t>
            </a:r>
            <a:r>
              <a:rPr lang="en-US" sz="2100" b="1" dirty="0">
                <a:solidFill>
                  <a:srgbClr val="FF0000"/>
                </a:solidFill>
                <a:latin typeface="Open Sans" panose="020B0606030504020204" pitchFamily="34" charset="0"/>
              </a:rPr>
              <a:t> </a:t>
            </a:r>
            <a:r>
              <a:rPr lang="en-US" sz="2100" b="1" dirty="0" err="1">
                <a:solidFill>
                  <a:srgbClr val="FF0000"/>
                </a:solidFill>
                <a:latin typeface="Open Sans" panose="020B0606030504020204" pitchFamily="34" charset="0"/>
              </a:rPr>
              <a:t>sinh</a:t>
            </a:r>
            <a:r>
              <a:rPr lang="en-US" sz="2100" b="1" dirty="0">
                <a:solidFill>
                  <a:srgbClr val="FF0000"/>
                </a:solidFill>
                <a:latin typeface="Open Sans" panose="020B0606030504020204" pitchFamily="34" charset="0"/>
              </a:rPr>
              <a:t> Nam </a:t>
            </a:r>
            <a:r>
              <a:rPr lang="en-US" sz="2100" b="1" dirty="0" err="1">
                <a:solidFill>
                  <a:srgbClr val="FF0000"/>
                </a:solidFill>
                <a:latin typeface="Open Sans" panose="020B0606030504020204" pitchFamily="34" charset="0"/>
              </a:rPr>
              <a:t>Cát</a:t>
            </a:r>
            <a:r>
              <a:rPr lang="en-US" sz="2100" b="1" dirty="0">
                <a:solidFill>
                  <a:srgbClr val="FF0000"/>
                </a:solidFill>
                <a:latin typeface="Open Sans" panose="020B0606030504020204" pitchFamily="34" charset="0"/>
              </a:rPr>
              <a:t> </a:t>
            </a:r>
            <a:r>
              <a:rPr lang="en-US" sz="2100" b="1" dirty="0" err="1">
                <a:solidFill>
                  <a:srgbClr val="FF0000"/>
                </a:solidFill>
                <a:latin typeface="Open Sans" panose="020B0606030504020204" pitchFamily="34" charset="0"/>
              </a:rPr>
              <a:t>Tiên</a:t>
            </a:r>
            <a:r>
              <a:rPr lang="en-US" sz="2100" b="1" dirty="0">
                <a:solidFill>
                  <a:srgbClr val="FF0000"/>
                </a:solidFill>
                <a:latin typeface="Open Sans" panose="020B0606030504020204" pitchFamily="34" charset="0"/>
              </a:rPr>
              <a:t> </a:t>
            </a:r>
            <a:r>
              <a:rPr lang="en-US" sz="2100" b="1" dirty="0" err="1">
                <a:solidFill>
                  <a:srgbClr val="FF0000"/>
                </a:solidFill>
                <a:latin typeface="Open Sans" panose="020B0606030504020204" pitchFamily="34" charset="0"/>
              </a:rPr>
              <a:t>là</a:t>
            </a:r>
            <a:r>
              <a:rPr lang="en-US" sz="2100" b="1" dirty="0">
                <a:solidFill>
                  <a:srgbClr val="FF0000"/>
                </a:solidFill>
                <a:latin typeface="Open Sans" panose="020B0606030504020204" pitchFamily="34" charset="0"/>
              </a:rPr>
              <a:t> </a:t>
            </a:r>
            <a:r>
              <a:rPr lang="en-US" sz="2100" b="1" dirty="0" err="1">
                <a:solidFill>
                  <a:srgbClr val="FF0000"/>
                </a:solidFill>
                <a:latin typeface="Open Sans" panose="020B0606030504020204" pitchFamily="34" charset="0"/>
              </a:rPr>
              <a:t>khu</a:t>
            </a:r>
            <a:r>
              <a:rPr lang="en-US" sz="2100" b="1" dirty="0">
                <a:solidFill>
                  <a:srgbClr val="FF0000"/>
                </a:solidFill>
                <a:latin typeface="Open Sans" panose="020B0606030504020204" pitchFamily="34" charset="0"/>
              </a:rPr>
              <a:t> </a:t>
            </a:r>
            <a:r>
              <a:rPr lang="en-US" sz="2100" b="1" dirty="0" err="1">
                <a:solidFill>
                  <a:srgbClr val="FF0000"/>
                </a:solidFill>
                <a:latin typeface="Open Sans" panose="020B0606030504020204" pitchFamily="34" charset="0"/>
              </a:rPr>
              <a:t>bảo</a:t>
            </a:r>
            <a:r>
              <a:rPr lang="en-US" sz="2100" b="1" dirty="0">
                <a:solidFill>
                  <a:srgbClr val="FF0000"/>
                </a:solidFill>
                <a:latin typeface="Open Sans" panose="020B0606030504020204" pitchFamily="34" charset="0"/>
              </a:rPr>
              <a:t> </a:t>
            </a:r>
            <a:r>
              <a:rPr lang="en-US" sz="2100" b="1" dirty="0" err="1">
                <a:solidFill>
                  <a:srgbClr val="FF0000"/>
                </a:solidFill>
                <a:latin typeface="Open Sans" panose="020B0606030504020204" pitchFamily="34" charset="0"/>
              </a:rPr>
              <a:t>tồn</a:t>
            </a:r>
            <a:r>
              <a:rPr lang="en-US" sz="2100" b="1" dirty="0">
                <a:solidFill>
                  <a:srgbClr val="FF0000"/>
                </a:solidFill>
                <a:latin typeface="Open Sans" panose="020B0606030504020204" pitchFamily="34" charset="0"/>
              </a:rPr>
              <a:t> </a:t>
            </a:r>
            <a:r>
              <a:rPr lang="en-US" sz="2100" b="1" dirty="0" err="1">
                <a:solidFill>
                  <a:srgbClr val="FF0000"/>
                </a:solidFill>
                <a:latin typeface="Open Sans" panose="020B0606030504020204" pitchFamily="34" charset="0"/>
              </a:rPr>
              <a:t>đa</a:t>
            </a:r>
            <a:r>
              <a:rPr lang="en-US" sz="2100" b="1" dirty="0">
                <a:solidFill>
                  <a:srgbClr val="FF0000"/>
                </a:solidFill>
                <a:latin typeface="Open Sans" panose="020B0606030504020204" pitchFamily="34" charset="0"/>
              </a:rPr>
              <a:t> </a:t>
            </a:r>
            <a:r>
              <a:rPr lang="en-US" sz="2100" b="1" dirty="0" err="1">
                <a:solidFill>
                  <a:srgbClr val="FF0000"/>
                </a:solidFill>
                <a:latin typeface="Open Sans" panose="020B0606030504020204" pitchFamily="34" charset="0"/>
              </a:rPr>
              <a:t>dạng</a:t>
            </a:r>
            <a:r>
              <a:rPr lang="en-US" sz="2100" b="1" dirty="0">
                <a:solidFill>
                  <a:srgbClr val="FF0000"/>
                </a:solidFill>
                <a:latin typeface="Open Sans" panose="020B0606030504020204" pitchFamily="34" charset="0"/>
              </a:rPr>
              <a:t> </a:t>
            </a:r>
            <a:r>
              <a:rPr lang="en-US" sz="2100" b="1" dirty="0" err="1">
                <a:solidFill>
                  <a:srgbClr val="FF0000"/>
                </a:solidFill>
                <a:latin typeface="Open Sans" panose="020B0606030504020204" pitchFamily="34" charset="0"/>
              </a:rPr>
              <a:t>sinh</a:t>
            </a:r>
            <a:r>
              <a:rPr lang="en-US" sz="2100" b="1" dirty="0">
                <a:solidFill>
                  <a:srgbClr val="FF0000"/>
                </a:solidFill>
                <a:latin typeface="Open Sans" panose="020B0606030504020204" pitchFamily="34" charset="0"/>
              </a:rPr>
              <a:t> </a:t>
            </a:r>
            <a:r>
              <a:rPr lang="en-US" sz="2100" b="1" dirty="0" err="1">
                <a:solidFill>
                  <a:srgbClr val="FF0000"/>
                </a:solidFill>
                <a:latin typeface="Open Sans" panose="020B0606030504020204" pitchFamily="34" charset="0"/>
              </a:rPr>
              <a:t>học</a:t>
            </a:r>
            <a:r>
              <a:rPr lang="en-US" sz="2100" b="1" dirty="0">
                <a:solidFill>
                  <a:srgbClr val="FF0000"/>
                </a:solidFill>
                <a:latin typeface="Open Sans" panose="020B0606030504020204" pitchFamily="34" charset="0"/>
              </a:rPr>
              <a:t>” </a:t>
            </a:r>
            <a:r>
              <a:rPr lang="en-US" sz="2100" b="1" dirty="0" err="1">
                <a:solidFill>
                  <a:srgbClr val="FF0000"/>
                </a:solidFill>
                <a:latin typeface="Open Sans" panose="020B0606030504020204" pitchFamily="34" charset="0"/>
              </a:rPr>
              <a:t>vì</a:t>
            </a:r>
            <a:r>
              <a:rPr lang="en-US" sz="2100" b="1" dirty="0">
                <a:solidFill>
                  <a:srgbClr val="FF0000"/>
                </a:solidFill>
                <a:latin typeface="Open Sans" panose="020B0606030504020204" pitchFamily="34" charset="0"/>
              </a:rPr>
              <a:t> ở </a:t>
            </a:r>
            <a:r>
              <a:rPr lang="en-US" sz="2100" b="1" dirty="0" err="1">
                <a:solidFill>
                  <a:srgbClr val="FF0000"/>
                </a:solidFill>
                <a:latin typeface="Open Sans" panose="020B0606030504020204" pitchFamily="34" charset="0"/>
              </a:rPr>
              <a:t>đó</a:t>
            </a:r>
            <a:r>
              <a:rPr lang="en-US" sz="2100" b="1" dirty="0">
                <a:solidFill>
                  <a:srgbClr val="FF0000"/>
                </a:solidFill>
                <a:latin typeface="Open Sans" panose="020B0606030504020204" pitchFamily="34" charset="0"/>
              </a:rPr>
              <a:t> </a:t>
            </a:r>
            <a:r>
              <a:rPr lang="en-US" sz="2100" b="1" dirty="0" err="1">
                <a:solidFill>
                  <a:srgbClr val="FF0000"/>
                </a:solidFill>
                <a:latin typeface="Open Sans" panose="020B0606030504020204" pitchFamily="34" charset="0"/>
              </a:rPr>
              <a:t>có</a:t>
            </a:r>
            <a:r>
              <a:rPr lang="en-US" sz="2100" b="1" dirty="0">
                <a:solidFill>
                  <a:srgbClr val="FF0000"/>
                </a:solidFill>
                <a:latin typeface="Open Sans" panose="020B0606030504020204" pitchFamily="34" charset="0"/>
              </a:rPr>
              <a:t> </a:t>
            </a:r>
            <a:r>
              <a:rPr lang="en-US" sz="2100" b="1" dirty="0" err="1">
                <a:solidFill>
                  <a:srgbClr val="FF0000"/>
                </a:solidFill>
                <a:latin typeface="Open Sans" panose="020B0606030504020204" pitchFamily="34" charset="0"/>
              </a:rPr>
              <a:t>rất</a:t>
            </a:r>
            <a:r>
              <a:rPr lang="en-US" sz="2100" b="1" dirty="0">
                <a:solidFill>
                  <a:srgbClr val="FF0000"/>
                </a:solidFill>
                <a:latin typeface="Open Sans" panose="020B0606030504020204" pitchFamily="34" charset="0"/>
              </a:rPr>
              <a:t> </a:t>
            </a:r>
            <a:r>
              <a:rPr lang="en-US" sz="2100" b="1" dirty="0" err="1">
                <a:solidFill>
                  <a:srgbClr val="FF0000"/>
                </a:solidFill>
                <a:latin typeface="Open Sans" panose="020B0606030504020204" pitchFamily="34" charset="0"/>
              </a:rPr>
              <a:t>nhiều</a:t>
            </a:r>
            <a:r>
              <a:rPr lang="en-US" sz="2100" b="1" dirty="0">
                <a:solidFill>
                  <a:srgbClr val="FF0000"/>
                </a:solidFill>
                <a:latin typeface="Open Sans" panose="020B0606030504020204" pitchFamily="34" charset="0"/>
              </a:rPr>
              <a:t> </a:t>
            </a:r>
            <a:r>
              <a:rPr lang="en-US" sz="2100" b="1" dirty="0" err="1">
                <a:solidFill>
                  <a:srgbClr val="FF0000"/>
                </a:solidFill>
                <a:latin typeface="Open Sans" panose="020B0606030504020204" pitchFamily="34" charset="0"/>
              </a:rPr>
              <a:t>loại</a:t>
            </a:r>
            <a:r>
              <a:rPr lang="en-US" sz="2100" b="1" dirty="0">
                <a:solidFill>
                  <a:srgbClr val="FF0000"/>
                </a:solidFill>
                <a:latin typeface="Open Sans" panose="020B0606030504020204" pitchFamily="34" charset="0"/>
              </a:rPr>
              <a:t> </a:t>
            </a:r>
            <a:r>
              <a:rPr lang="en-US" sz="2100" b="1" dirty="0" err="1">
                <a:solidFill>
                  <a:srgbClr val="FF0000"/>
                </a:solidFill>
                <a:latin typeface="Open Sans" panose="020B0606030504020204" pitchFamily="34" charset="0"/>
              </a:rPr>
              <a:t>động</a:t>
            </a:r>
            <a:r>
              <a:rPr lang="en-US" sz="2100" b="1" dirty="0">
                <a:solidFill>
                  <a:srgbClr val="FF0000"/>
                </a:solidFill>
                <a:latin typeface="Open Sans" panose="020B0606030504020204" pitchFamily="34" charset="0"/>
              </a:rPr>
              <a:t> </a:t>
            </a:r>
            <a:r>
              <a:rPr lang="en-US" sz="2100" b="1" dirty="0" err="1">
                <a:solidFill>
                  <a:srgbClr val="FF0000"/>
                </a:solidFill>
                <a:latin typeface="Open Sans" panose="020B0606030504020204" pitchFamily="34" charset="0"/>
              </a:rPr>
              <a:t>vật</a:t>
            </a:r>
            <a:r>
              <a:rPr lang="en-US" sz="2100" b="1" dirty="0">
                <a:solidFill>
                  <a:srgbClr val="FF0000"/>
                </a:solidFill>
                <a:latin typeface="Open Sans" panose="020B0606030504020204" pitchFamily="34" charset="0"/>
              </a:rPr>
              <a:t>, </a:t>
            </a:r>
            <a:r>
              <a:rPr lang="en-US" sz="2100" b="1" dirty="0" err="1">
                <a:solidFill>
                  <a:srgbClr val="FF0000"/>
                </a:solidFill>
                <a:latin typeface="Open Sans" panose="020B0606030504020204" pitchFamily="34" charset="0"/>
              </a:rPr>
              <a:t>thực</a:t>
            </a:r>
            <a:r>
              <a:rPr lang="en-US" sz="2100" b="1" dirty="0">
                <a:solidFill>
                  <a:srgbClr val="FF0000"/>
                </a:solidFill>
                <a:latin typeface="Open Sans" panose="020B0606030504020204" pitchFamily="34" charset="0"/>
              </a:rPr>
              <a:t> </a:t>
            </a:r>
            <a:r>
              <a:rPr lang="en-US" sz="2100" b="1" dirty="0" err="1">
                <a:solidFill>
                  <a:srgbClr val="FF0000"/>
                </a:solidFill>
                <a:latin typeface="Open Sans" panose="020B0606030504020204" pitchFamily="34" charset="0"/>
              </a:rPr>
              <a:t>vật</a:t>
            </a:r>
            <a:r>
              <a:rPr lang="en-US" sz="2100" b="1" dirty="0">
                <a:solidFill>
                  <a:srgbClr val="FF0000"/>
                </a:solidFill>
                <a:latin typeface="Open Sans" panose="020B0606030504020204" pitchFamily="34" charset="0"/>
              </a:rPr>
              <a:t> </a:t>
            </a:r>
            <a:r>
              <a:rPr lang="en-US" sz="2100" b="1" dirty="0" err="1">
                <a:solidFill>
                  <a:srgbClr val="FF0000"/>
                </a:solidFill>
                <a:latin typeface="Open Sans" panose="020B0606030504020204" pitchFamily="34" charset="0"/>
              </a:rPr>
              <a:t>phong</a:t>
            </a:r>
            <a:r>
              <a:rPr lang="en-US" sz="2100" b="1" dirty="0">
                <a:solidFill>
                  <a:srgbClr val="FF0000"/>
                </a:solidFill>
                <a:latin typeface="Open Sans" panose="020B0606030504020204" pitchFamily="34" charset="0"/>
              </a:rPr>
              <a:t> </a:t>
            </a:r>
            <a:r>
              <a:rPr lang="en-US" sz="2100" b="1" dirty="0" err="1">
                <a:solidFill>
                  <a:srgbClr val="FF0000"/>
                </a:solidFill>
                <a:latin typeface="Open Sans" panose="020B0606030504020204" pitchFamily="34" charset="0"/>
              </a:rPr>
              <a:t>phú</a:t>
            </a:r>
            <a:r>
              <a:rPr lang="en-US" sz="2100" b="1" dirty="0">
                <a:solidFill>
                  <a:srgbClr val="FF0000"/>
                </a:solidFill>
                <a:latin typeface="Open Sans" panose="020B0606030504020204" pitchFamily="34" charset="0"/>
              </a:rPr>
              <a:t> </a:t>
            </a:r>
            <a:r>
              <a:rPr lang="en-US" sz="2100" b="1" dirty="0" err="1">
                <a:solidFill>
                  <a:srgbClr val="FF0000"/>
                </a:solidFill>
                <a:latin typeface="Open Sans" panose="020B0606030504020204" pitchFamily="34" charset="0"/>
              </a:rPr>
              <a:t>và</a:t>
            </a:r>
            <a:r>
              <a:rPr lang="en-US" sz="2100" b="1" dirty="0">
                <a:solidFill>
                  <a:srgbClr val="FF0000"/>
                </a:solidFill>
                <a:latin typeface="Open Sans" panose="020B0606030504020204" pitchFamily="34" charset="0"/>
              </a:rPr>
              <a:t> </a:t>
            </a:r>
            <a:r>
              <a:rPr lang="en-US" sz="2100" b="1" dirty="0" err="1">
                <a:solidFill>
                  <a:srgbClr val="FF0000"/>
                </a:solidFill>
                <a:latin typeface="Open Sans" panose="020B0606030504020204" pitchFamily="34" charset="0"/>
              </a:rPr>
              <a:t>đa</a:t>
            </a:r>
            <a:r>
              <a:rPr lang="en-US" sz="2100" b="1" dirty="0">
                <a:solidFill>
                  <a:srgbClr val="FF0000"/>
                </a:solidFill>
                <a:latin typeface="Open Sans" panose="020B0606030504020204" pitchFamily="34" charset="0"/>
              </a:rPr>
              <a:t> </a:t>
            </a:r>
            <a:r>
              <a:rPr lang="en-US" sz="2100" b="1" dirty="0" err="1">
                <a:solidFill>
                  <a:srgbClr val="FF0000"/>
                </a:solidFill>
                <a:latin typeface="Open Sans" panose="020B0606030504020204" pitchFamily="34" charset="0"/>
              </a:rPr>
              <a:t>dạng</a:t>
            </a:r>
            <a:r>
              <a:rPr lang="en-US" sz="2100" b="1" dirty="0">
                <a:solidFill>
                  <a:srgbClr val="FF0000"/>
                </a:solidFill>
                <a:latin typeface="Open Sans" panose="020B0606030504020204" pitchFamily="34" charset="0"/>
              </a:rPr>
              <a:t>, </a:t>
            </a:r>
            <a:r>
              <a:rPr lang="en-US" sz="2100" b="1" dirty="0" err="1">
                <a:solidFill>
                  <a:srgbClr val="FF0000"/>
                </a:solidFill>
                <a:latin typeface="Open Sans" panose="020B0606030504020204" pitchFamily="34" charset="0"/>
              </a:rPr>
              <a:t>trong</a:t>
            </a:r>
            <a:r>
              <a:rPr lang="en-US" sz="2100" b="1" dirty="0">
                <a:solidFill>
                  <a:srgbClr val="FF0000"/>
                </a:solidFill>
                <a:latin typeface="Open Sans" panose="020B0606030504020204" pitchFamily="34" charset="0"/>
              </a:rPr>
              <a:t> </a:t>
            </a:r>
            <a:r>
              <a:rPr lang="en-US" sz="2100" b="1" dirty="0" err="1">
                <a:solidFill>
                  <a:srgbClr val="FF0000"/>
                </a:solidFill>
                <a:latin typeface="Open Sans" panose="020B0606030504020204" pitchFamily="34" charset="0"/>
              </a:rPr>
              <a:t>đó</a:t>
            </a:r>
            <a:r>
              <a:rPr lang="en-US" sz="2100" b="1" dirty="0">
                <a:solidFill>
                  <a:srgbClr val="FF0000"/>
                </a:solidFill>
                <a:latin typeface="Open Sans" panose="020B0606030504020204" pitchFamily="34" charset="0"/>
              </a:rPr>
              <a:t> </a:t>
            </a:r>
            <a:r>
              <a:rPr lang="en-US" sz="2100" b="1" dirty="0" err="1">
                <a:solidFill>
                  <a:srgbClr val="FF0000"/>
                </a:solidFill>
                <a:latin typeface="Open Sans" panose="020B0606030504020204" pitchFamily="34" charset="0"/>
              </a:rPr>
              <a:t>có</a:t>
            </a:r>
            <a:r>
              <a:rPr lang="en-US" sz="2100" b="1" dirty="0">
                <a:solidFill>
                  <a:srgbClr val="FF0000"/>
                </a:solidFill>
                <a:latin typeface="Open Sans" panose="020B0606030504020204" pitchFamily="34" charset="0"/>
              </a:rPr>
              <a:t> </a:t>
            </a:r>
            <a:r>
              <a:rPr lang="en-US" sz="2100" b="1" dirty="0" err="1">
                <a:solidFill>
                  <a:srgbClr val="FF0000"/>
                </a:solidFill>
                <a:latin typeface="Open Sans" panose="020B0606030504020204" pitchFamily="34" charset="0"/>
              </a:rPr>
              <a:t>nhiều</a:t>
            </a:r>
            <a:r>
              <a:rPr lang="en-US" sz="2100" b="1" dirty="0">
                <a:solidFill>
                  <a:srgbClr val="FF0000"/>
                </a:solidFill>
                <a:latin typeface="Open Sans" panose="020B0606030504020204" pitchFamily="34" charset="0"/>
              </a:rPr>
              <a:t> </a:t>
            </a:r>
            <a:r>
              <a:rPr lang="en-US" sz="2100" b="1" dirty="0" err="1">
                <a:solidFill>
                  <a:srgbClr val="FF0000"/>
                </a:solidFill>
                <a:latin typeface="Open Sans" panose="020B0606030504020204" pitchFamily="34" charset="0"/>
              </a:rPr>
              <a:t>loại</a:t>
            </a:r>
            <a:r>
              <a:rPr lang="en-US" sz="2100" b="1" dirty="0">
                <a:solidFill>
                  <a:srgbClr val="FF0000"/>
                </a:solidFill>
                <a:latin typeface="Open Sans" panose="020B0606030504020204" pitchFamily="34" charset="0"/>
              </a:rPr>
              <a:t> </a:t>
            </a:r>
            <a:r>
              <a:rPr lang="en-US" sz="2100" b="1" dirty="0" err="1">
                <a:solidFill>
                  <a:srgbClr val="FF0000"/>
                </a:solidFill>
                <a:latin typeface="Open Sans" panose="020B0606030504020204" pitchFamily="34" charset="0"/>
              </a:rPr>
              <a:t>đang</a:t>
            </a:r>
            <a:r>
              <a:rPr lang="en-US" sz="2100" b="1" dirty="0">
                <a:solidFill>
                  <a:srgbClr val="FF0000"/>
                </a:solidFill>
                <a:latin typeface="Open Sans" panose="020B0606030504020204" pitchFamily="34" charset="0"/>
              </a:rPr>
              <a:t> </a:t>
            </a:r>
            <a:r>
              <a:rPr lang="en-US" sz="2100" b="1" dirty="0" err="1">
                <a:solidFill>
                  <a:srgbClr val="FF0000"/>
                </a:solidFill>
                <a:latin typeface="Open Sans" panose="020B0606030504020204" pitchFamily="34" charset="0"/>
              </a:rPr>
              <a:t>nằm</a:t>
            </a:r>
            <a:r>
              <a:rPr lang="en-US" sz="2100" b="1" dirty="0">
                <a:solidFill>
                  <a:srgbClr val="FF0000"/>
                </a:solidFill>
                <a:latin typeface="Open Sans" panose="020B0606030504020204" pitchFamily="34" charset="0"/>
              </a:rPr>
              <a:t> </a:t>
            </a:r>
            <a:r>
              <a:rPr lang="en-US" sz="2100" b="1" dirty="0" err="1">
                <a:solidFill>
                  <a:srgbClr val="FF0000"/>
                </a:solidFill>
                <a:latin typeface="Open Sans" panose="020B0606030504020204" pitchFamily="34" charset="0"/>
              </a:rPr>
              <a:t>trong</a:t>
            </a:r>
            <a:r>
              <a:rPr lang="en-US" sz="2100" b="1" dirty="0">
                <a:solidFill>
                  <a:srgbClr val="FF0000"/>
                </a:solidFill>
                <a:latin typeface="Open Sans" panose="020B0606030504020204" pitchFamily="34" charset="0"/>
              </a:rPr>
              <a:t> </a:t>
            </a:r>
            <a:r>
              <a:rPr lang="en-US" sz="2100" b="1" dirty="0" err="1">
                <a:solidFill>
                  <a:srgbClr val="FF0000"/>
                </a:solidFill>
                <a:latin typeface="Open Sans" panose="020B0606030504020204" pitchFamily="34" charset="0"/>
              </a:rPr>
              <a:t>danh</a:t>
            </a:r>
            <a:r>
              <a:rPr lang="en-US" sz="2100" b="1" dirty="0">
                <a:solidFill>
                  <a:srgbClr val="FF0000"/>
                </a:solidFill>
                <a:latin typeface="Open Sans" panose="020B0606030504020204" pitchFamily="34" charset="0"/>
              </a:rPr>
              <a:t> </a:t>
            </a:r>
            <a:r>
              <a:rPr lang="en-US" sz="2100" b="1" dirty="0" err="1">
                <a:solidFill>
                  <a:srgbClr val="FF0000"/>
                </a:solidFill>
                <a:latin typeface="Open Sans" panose="020B0606030504020204" pitchFamily="34" charset="0"/>
              </a:rPr>
              <a:t>sách</a:t>
            </a:r>
            <a:r>
              <a:rPr lang="en-US" sz="2100" b="1" dirty="0">
                <a:solidFill>
                  <a:srgbClr val="FF0000"/>
                </a:solidFill>
                <a:latin typeface="Open Sans" panose="020B0606030504020204" pitchFamily="34" charset="0"/>
              </a:rPr>
              <a:t> </a:t>
            </a:r>
            <a:r>
              <a:rPr lang="en-US" sz="2100" b="1" dirty="0" err="1">
                <a:solidFill>
                  <a:srgbClr val="FF0000"/>
                </a:solidFill>
                <a:latin typeface="Open Sans" panose="020B0606030504020204" pitchFamily="34" charset="0"/>
              </a:rPr>
              <a:t>tuyệt</a:t>
            </a:r>
            <a:r>
              <a:rPr lang="en-US" sz="2100" b="1" dirty="0">
                <a:solidFill>
                  <a:srgbClr val="FF0000"/>
                </a:solidFill>
                <a:latin typeface="Open Sans" panose="020B0606030504020204" pitchFamily="34" charset="0"/>
              </a:rPr>
              <a:t> </a:t>
            </a:r>
            <a:r>
              <a:rPr lang="en-US" sz="2100" b="1" dirty="0" err="1">
                <a:solidFill>
                  <a:srgbClr val="FF0000"/>
                </a:solidFill>
                <a:latin typeface="Open Sans" panose="020B0606030504020204" pitchFamily="34" charset="0"/>
              </a:rPr>
              <a:t>chủng</a:t>
            </a:r>
            <a:r>
              <a:rPr lang="en-US" sz="2100" b="1" dirty="0">
                <a:solidFill>
                  <a:srgbClr val="FF0000"/>
                </a:solidFill>
                <a:latin typeface="Open Sans" panose="020B0606030504020204" pitchFamily="34" charset="0"/>
              </a:rPr>
              <a:t> (</a:t>
            </a:r>
            <a:r>
              <a:rPr lang="en-US" sz="2100" b="1" dirty="0" err="1">
                <a:solidFill>
                  <a:srgbClr val="FF0000"/>
                </a:solidFill>
                <a:latin typeface="Open Sans" panose="020B0606030504020204" pitchFamily="34" charset="0"/>
              </a:rPr>
              <a:t>tê</a:t>
            </a:r>
            <a:r>
              <a:rPr lang="en-US" sz="2100" b="1" dirty="0">
                <a:solidFill>
                  <a:srgbClr val="FF0000"/>
                </a:solidFill>
                <a:latin typeface="Open Sans" panose="020B0606030504020204" pitchFamily="34" charset="0"/>
              </a:rPr>
              <a:t> </a:t>
            </a:r>
            <a:r>
              <a:rPr lang="en-US" sz="2100" b="1" dirty="0" err="1">
                <a:solidFill>
                  <a:srgbClr val="FF0000"/>
                </a:solidFill>
                <a:latin typeface="Open Sans" panose="020B0606030504020204" pitchFamily="34" charset="0"/>
              </a:rPr>
              <a:t>giác</a:t>
            </a:r>
            <a:r>
              <a:rPr lang="en-US" sz="2100" b="1" dirty="0">
                <a:solidFill>
                  <a:srgbClr val="FF0000"/>
                </a:solidFill>
                <a:latin typeface="Open Sans" panose="020B0606030504020204" pitchFamily="34" charset="0"/>
              </a:rPr>
              <a:t> </a:t>
            </a:r>
            <a:r>
              <a:rPr lang="en-US" sz="2100" b="1" dirty="0" err="1">
                <a:solidFill>
                  <a:srgbClr val="FF0000"/>
                </a:solidFill>
                <a:latin typeface="Open Sans" panose="020B0606030504020204" pitchFamily="34" charset="0"/>
              </a:rPr>
              <a:t>một</a:t>
            </a:r>
            <a:r>
              <a:rPr lang="en-US" sz="2100" b="1" dirty="0">
                <a:solidFill>
                  <a:srgbClr val="FF0000"/>
                </a:solidFill>
                <a:latin typeface="Open Sans" panose="020B0606030504020204" pitchFamily="34" charset="0"/>
              </a:rPr>
              <a:t> </a:t>
            </a:r>
            <a:r>
              <a:rPr lang="en-US" sz="2100" b="1" dirty="0" err="1">
                <a:solidFill>
                  <a:srgbClr val="FF0000"/>
                </a:solidFill>
                <a:latin typeface="Open Sans" panose="020B0606030504020204" pitchFamily="34" charset="0"/>
              </a:rPr>
              <a:t>sừng</a:t>
            </a:r>
            <a:r>
              <a:rPr lang="en-US" sz="2100" b="1" dirty="0">
                <a:solidFill>
                  <a:srgbClr val="FF0000"/>
                </a:solidFill>
                <a:latin typeface="Open Sans" panose="020B0606030504020204" pitchFamily="34" charset="0"/>
              </a:rPr>
              <a:t>).</a:t>
            </a:r>
            <a:endParaRPr lang="en-US" sz="2100" b="1" dirty="0">
              <a:solidFill>
                <a:srgbClr val="FF0000"/>
              </a:solidFill>
            </a:endParaRPr>
          </a:p>
        </p:txBody>
      </p:sp>
    </p:spTree>
    <p:extLst>
      <p:ext uri="{BB962C8B-B14F-4D97-AF65-F5344CB8AC3E}">
        <p14:creationId xmlns:p14="http://schemas.microsoft.com/office/powerpoint/2010/main" val="232317380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3">
            <a:lumMod val="75000"/>
          </a:schemeClr>
        </a:solidFill>
        <a:effectLst/>
      </p:bgPr>
    </p:bg>
    <p:spTree>
      <p:nvGrpSpPr>
        <p:cNvPr id="1" name=""/>
        <p:cNvGrpSpPr/>
        <p:nvPr/>
      </p:nvGrpSpPr>
      <p:grpSpPr>
        <a:xfrm>
          <a:off x="0" y="0"/>
          <a:ext cx="0" cy="0"/>
          <a:chOff x="0" y="0"/>
          <a:chExt cx="0" cy="0"/>
        </a:xfrm>
      </p:grpSpPr>
      <p:sp>
        <p:nvSpPr>
          <p:cNvPr id="30" name="文本框 29">
            <a:extLst>
              <a:ext uri="{FF2B5EF4-FFF2-40B4-BE49-F238E27FC236}">
                <a16:creationId xmlns:a16="http://schemas.microsoft.com/office/drawing/2014/main" id="{0129824E-F718-4A62-BAEA-019FA659FB11}"/>
              </a:ext>
            </a:extLst>
          </p:cNvPr>
          <p:cNvSpPr txBox="1"/>
          <p:nvPr/>
        </p:nvSpPr>
        <p:spPr>
          <a:xfrm>
            <a:off x="5323657" y="295365"/>
            <a:ext cx="184731" cy="200824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2450" b="0" i="0" u="none" strike="noStrike" kern="1200" cap="none" spc="0" normalizeH="0" baseline="0" noProof="0" dirty="0">
              <a:ln w="31750">
                <a:noFill/>
              </a:ln>
              <a:solidFill>
                <a:prstClr val="white"/>
              </a:solidFill>
              <a:effectLst>
                <a:outerShdw blurRad="50800" dist="38100" dir="2700000" algn="tl" rotWithShape="0">
                  <a:prstClr val="black">
                    <a:alpha val="40000"/>
                  </a:prstClr>
                </a:outerShdw>
              </a:effectLst>
              <a:uLnTx/>
              <a:uFillTx/>
              <a:latin typeface="字魂20号-石头体" panose="00000500000000000000" pitchFamily="2" charset="-122"/>
              <a:ea typeface="字魂20号-石头体" panose="00000500000000000000" pitchFamily="2" charset="-122"/>
              <a:cs typeface="+mn-cs"/>
            </a:endParaRPr>
          </a:p>
        </p:txBody>
      </p:sp>
      <p:pic>
        <p:nvPicPr>
          <p:cNvPr id="24" name="Picture 2" descr="Quy hoạch bảo vệ môi trường, đánh giá môi trường chiến lược, đánh giá tác  động môi trường và kế hoạch bảo vệ môi trường">
            <a:extLst>
              <a:ext uri="{FF2B5EF4-FFF2-40B4-BE49-F238E27FC236}">
                <a16:creationId xmlns:a16="http://schemas.microsoft.com/office/drawing/2014/main" id="{5246CE46-5783-4BB3-BF92-05BCA4BC6B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22" y="0"/>
            <a:ext cx="5708706" cy="51435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E211E4C-838C-448E-9321-901DF4AC7A7F}"/>
              </a:ext>
            </a:extLst>
          </p:cNvPr>
          <p:cNvSpPr txBox="1"/>
          <p:nvPr/>
        </p:nvSpPr>
        <p:spPr>
          <a:xfrm>
            <a:off x="6012160" y="1294477"/>
            <a:ext cx="3456384" cy="25545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prstClr val="white"/>
                </a:solidFill>
                <a:effectLst/>
                <a:uLnTx/>
                <a:uFillTx/>
                <a:latin typeface="Calibri"/>
                <a:ea typeface="+mn-ea"/>
                <a:cs typeface="+mn-cs"/>
              </a:rPr>
              <a:t>THỰC HÀNH</a:t>
            </a:r>
          </a:p>
        </p:txBody>
      </p:sp>
    </p:spTree>
    <p:extLst>
      <p:ext uri="{BB962C8B-B14F-4D97-AF65-F5344CB8AC3E}">
        <p14:creationId xmlns:p14="http://schemas.microsoft.com/office/powerpoint/2010/main" val="355371974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12F252-0634-4BA7-A1DE-A7CCAB525317}"/>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9C89AFEE-466D-4259-962F-1EC451EAE619}"/>
              </a:ext>
            </a:extLst>
          </p:cNvPr>
          <p:cNvSpPr>
            <a:spLocks noGrp="1"/>
          </p:cNvSpPr>
          <p:nvPr>
            <p:ph type="subTitle" idx="1"/>
          </p:nvPr>
        </p:nvSpPr>
        <p:spPr/>
        <p:txBody>
          <a:bodyPr/>
          <a:lstStyle/>
          <a:p>
            <a:endParaRPr lang="en-US"/>
          </a:p>
        </p:txBody>
      </p:sp>
      <p:sp>
        <p:nvSpPr>
          <p:cNvPr id="4" name="Freeform 85">
            <a:extLst>
              <a:ext uri="{FF2B5EF4-FFF2-40B4-BE49-F238E27FC236}">
                <a16:creationId xmlns:a16="http://schemas.microsoft.com/office/drawing/2014/main" id="{DCD865F4-A5C3-414C-A6CB-BD7E91860814}"/>
              </a:ext>
            </a:extLst>
          </p:cNvPr>
          <p:cNvSpPr/>
          <p:nvPr/>
        </p:nvSpPr>
        <p:spPr bwMode="auto">
          <a:xfrm rot="2700000">
            <a:off x="3419529" y="1870360"/>
            <a:ext cx="1308552" cy="1144629"/>
          </a:xfrm>
          <a:custGeom>
            <a:avLst/>
            <a:gdLst>
              <a:gd name="T0" fmla="*/ 271 w 271"/>
              <a:gd name="T1" fmla="*/ 118 h 237"/>
              <a:gd name="T2" fmla="*/ 195 w 271"/>
              <a:gd name="T3" fmla="*/ 42 h 237"/>
              <a:gd name="T4" fmla="*/ 42 w 271"/>
              <a:gd name="T5" fmla="*/ 42 h 237"/>
              <a:gd name="T6" fmla="*/ 42 w 271"/>
              <a:gd name="T7" fmla="*/ 195 h 237"/>
              <a:gd name="T8" fmla="*/ 195 w 271"/>
              <a:gd name="T9" fmla="*/ 195 h 237"/>
              <a:gd name="T10" fmla="*/ 271 w 271"/>
              <a:gd name="T11" fmla="*/ 118 h 237"/>
            </a:gdLst>
            <a:ahLst/>
            <a:cxnLst>
              <a:cxn ang="0">
                <a:pos x="T0" y="T1"/>
              </a:cxn>
              <a:cxn ang="0">
                <a:pos x="T2" y="T3"/>
              </a:cxn>
              <a:cxn ang="0">
                <a:pos x="T4" y="T5"/>
              </a:cxn>
              <a:cxn ang="0">
                <a:pos x="T6" y="T7"/>
              </a:cxn>
              <a:cxn ang="0">
                <a:pos x="T8" y="T9"/>
              </a:cxn>
              <a:cxn ang="0">
                <a:pos x="T10" y="T11"/>
              </a:cxn>
            </a:cxnLst>
            <a:rect l="0" t="0" r="r" b="b"/>
            <a:pathLst>
              <a:path w="271" h="237">
                <a:moveTo>
                  <a:pt x="271" y="118"/>
                </a:moveTo>
                <a:cubicBezTo>
                  <a:pt x="195" y="42"/>
                  <a:pt x="195" y="42"/>
                  <a:pt x="195" y="42"/>
                </a:cubicBezTo>
                <a:cubicBezTo>
                  <a:pt x="152" y="0"/>
                  <a:pt x="84" y="0"/>
                  <a:pt x="42" y="42"/>
                </a:cubicBezTo>
                <a:cubicBezTo>
                  <a:pt x="0" y="84"/>
                  <a:pt x="0" y="152"/>
                  <a:pt x="42" y="195"/>
                </a:cubicBezTo>
                <a:cubicBezTo>
                  <a:pt x="84" y="237"/>
                  <a:pt x="152" y="237"/>
                  <a:pt x="195" y="195"/>
                </a:cubicBezTo>
                <a:lnTo>
                  <a:pt x="271" y="118"/>
                </a:lnTo>
                <a:close/>
              </a:path>
            </a:pathLst>
          </a:custGeom>
          <a:solidFill>
            <a:schemeClr val="bg1">
              <a:lumMod val="85000"/>
              <a:alpha val="50000"/>
            </a:schemeClr>
          </a:solidFill>
          <a:ln w="6350">
            <a:noFill/>
          </a:ln>
        </p:spPr>
        <p:txBody>
          <a:bodyPr/>
          <a:lstStyle/>
          <a:p>
            <a:endParaRPr lang="zh-CN" altLang="en-US">
              <a:solidFill>
                <a:schemeClr val="tx1"/>
              </a:solidFill>
            </a:endParaRPr>
          </a:p>
        </p:txBody>
      </p:sp>
      <p:sp>
        <p:nvSpPr>
          <p:cNvPr id="5" name="Freeform 82">
            <a:extLst>
              <a:ext uri="{FF2B5EF4-FFF2-40B4-BE49-F238E27FC236}">
                <a16:creationId xmlns:a16="http://schemas.microsoft.com/office/drawing/2014/main" id="{A4008975-D649-45D4-9E71-64196138F65D}"/>
              </a:ext>
            </a:extLst>
          </p:cNvPr>
          <p:cNvSpPr/>
          <p:nvPr/>
        </p:nvSpPr>
        <p:spPr bwMode="auto">
          <a:xfrm rot="2700000">
            <a:off x="4490631" y="1786856"/>
            <a:ext cx="1144982" cy="1310192"/>
          </a:xfrm>
          <a:custGeom>
            <a:avLst/>
            <a:gdLst>
              <a:gd name="T0" fmla="*/ 118 w 237"/>
              <a:gd name="T1" fmla="*/ 271 h 271"/>
              <a:gd name="T2" fmla="*/ 195 w 237"/>
              <a:gd name="T3" fmla="*/ 195 h 271"/>
              <a:gd name="T4" fmla="*/ 195 w 237"/>
              <a:gd name="T5" fmla="*/ 42 h 271"/>
              <a:gd name="T6" fmla="*/ 42 w 237"/>
              <a:gd name="T7" fmla="*/ 42 h 271"/>
              <a:gd name="T8" fmla="*/ 42 w 237"/>
              <a:gd name="T9" fmla="*/ 195 h 271"/>
              <a:gd name="T10" fmla="*/ 118 w 237"/>
              <a:gd name="T11" fmla="*/ 271 h 271"/>
            </a:gdLst>
            <a:ahLst/>
            <a:cxnLst>
              <a:cxn ang="0">
                <a:pos x="T0" y="T1"/>
              </a:cxn>
              <a:cxn ang="0">
                <a:pos x="T2" y="T3"/>
              </a:cxn>
              <a:cxn ang="0">
                <a:pos x="T4" y="T5"/>
              </a:cxn>
              <a:cxn ang="0">
                <a:pos x="T6" y="T7"/>
              </a:cxn>
              <a:cxn ang="0">
                <a:pos x="T8" y="T9"/>
              </a:cxn>
              <a:cxn ang="0">
                <a:pos x="T10" y="T11"/>
              </a:cxn>
            </a:cxnLst>
            <a:rect l="0" t="0" r="r" b="b"/>
            <a:pathLst>
              <a:path w="237" h="271">
                <a:moveTo>
                  <a:pt x="118" y="271"/>
                </a:moveTo>
                <a:cubicBezTo>
                  <a:pt x="195" y="195"/>
                  <a:pt x="195" y="195"/>
                  <a:pt x="195" y="195"/>
                </a:cubicBezTo>
                <a:cubicBezTo>
                  <a:pt x="237" y="153"/>
                  <a:pt x="237" y="84"/>
                  <a:pt x="195" y="42"/>
                </a:cubicBezTo>
                <a:cubicBezTo>
                  <a:pt x="152" y="0"/>
                  <a:pt x="84" y="0"/>
                  <a:pt x="42" y="42"/>
                </a:cubicBezTo>
                <a:cubicBezTo>
                  <a:pt x="0" y="84"/>
                  <a:pt x="0" y="153"/>
                  <a:pt x="42" y="195"/>
                </a:cubicBezTo>
                <a:lnTo>
                  <a:pt x="118" y="271"/>
                </a:lnTo>
                <a:close/>
              </a:path>
            </a:pathLst>
          </a:custGeom>
          <a:solidFill>
            <a:schemeClr val="bg1">
              <a:lumMod val="85000"/>
              <a:alpha val="50000"/>
            </a:schemeClr>
          </a:solidFill>
          <a:ln w="6350">
            <a:noFill/>
          </a:ln>
        </p:spPr>
        <p:txBody>
          <a:bodyPr/>
          <a:lstStyle/>
          <a:p>
            <a:endParaRPr lang="zh-CN" altLang="en-US"/>
          </a:p>
        </p:txBody>
      </p:sp>
      <p:sp>
        <p:nvSpPr>
          <p:cNvPr id="6" name="Text Box 6">
            <a:extLst>
              <a:ext uri="{FF2B5EF4-FFF2-40B4-BE49-F238E27FC236}">
                <a16:creationId xmlns:a16="http://schemas.microsoft.com/office/drawing/2014/main" id="{E2C0C9D1-1E5A-43A2-82D4-E6745D9F7683}"/>
              </a:ext>
            </a:extLst>
          </p:cNvPr>
          <p:cNvSpPr txBox="1">
            <a:spLocks noChangeArrowheads="1"/>
          </p:cNvSpPr>
          <p:nvPr/>
        </p:nvSpPr>
        <p:spPr bwMode="auto">
          <a:xfrm>
            <a:off x="283072" y="512070"/>
            <a:ext cx="8839200" cy="10618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800100" indent="-34290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257300" indent="-3429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714500" indent="-3429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171700" indent="-3429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628900" indent="-3429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3086100" indent="-3429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543300" indent="-3429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4000500" indent="-3429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50000"/>
              </a:spcBef>
              <a:buClrTx/>
              <a:buSzTx/>
              <a:buFontTx/>
              <a:buNone/>
            </a:pPr>
            <a:r>
              <a:rPr lang="en-US" altLang="en-US" b="1" u="sng" dirty="0" err="1">
                <a:solidFill>
                  <a:srgbClr val="FF0000"/>
                </a:solidFill>
                <a:latin typeface="Times New Roman" panose="02020603050405020304" pitchFamily="18" charset="0"/>
              </a:rPr>
              <a:t>Bài</a:t>
            </a:r>
            <a:r>
              <a:rPr lang="en-US" altLang="en-US" b="1" u="sng" dirty="0">
                <a:solidFill>
                  <a:srgbClr val="FF0000"/>
                </a:solidFill>
                <a:latin typeface="Times New Roman" panose="02020603050405020304" pitchFamily="18" charset="0"/>
              </a:rPr>
              <a:t> 2</a:t>
            </a:r>
            <a:r>
              <a:rPr lang="en-US" altLang="en-US" b="1" dirty="0">
                <a:solidFill>
                  <a:srgbClr val="FF0000"/>
                </a:solidFill>
                <a:latin typeface="Times New Roman" panose="02020603050405020304" pitchFamily="18" charset="0"/>
              </a:rPr>
              <a:t>:</a:t>
            </a:r>
            <a:r>
              <a:rPr lang="en-US" altLang="en-US" dirty="0">
                <a:solidFill>
                  <a:schemeClr val="tx1"/>
                </a:solidFill>
                <a:latin typeface="Times New Roman" panose="02020603050405020304" pitchFamily="18" charset="0"/>
              </a:rPr>
              <a:t> </a:t>
            </a:r>
            <a:r>
              <a:rPr lang="en-US" altLang="en-US" b="1" dirty="0" err="1">
                <a:solidFill>
                  <a:schemeClr val="tx1"/>
                </a:solidFill>
                <a:latin typeface="Times New Roman" panose="02020603050405020304" pitchFamily="18" charset="0"/>
              </a:rPr>
              <a:t>Xếp</a:t>
            </a:r>
            <a:r>
              <a:rPr lang="en-US" altLang="en-US" b="1" dirty="0">
                <a:solidFill>
                  <a:schemeClr val="tx1"/>
                </a:solidFill>
                <a:latin typeface="Times New Roman" panose="02020603050405020304" pitchFamily="18" charset="0"/>
              </a:rPr>
              <a:t> </a:t>
            </a:r>
            <a:r>
              <a:rPr lang="en-US" altLang="en-US" b="1" dirty="0" err="1">
                <a:solidFill>
                  <a:schemeClr val="tx1"/>
                </a:solidFill>
                <a:latin typeface="Times New Roman" panose="02020603050405020304" pitchFamily="18" charset="0"/>
              </a:rPr>
              <a:t>các</a:t>
            </a:r>
            <a:r>
              <a:rPr lang="en-US" altLang="en-US" b="1" dirty="0">
                <a:solidFill>
                  <a:schemeClr val="tx1"/>
                </a:solidFill>
                <a:latin typeface="Times New Roman" panose="02020603050405020304" pitchFamily="18" charset="0"/>
              </a:rPr>
              <a:t> </a:t>
            </a:r>
            <a:r>
              <a:rPr lang="en-US" altLang="en-US" b="1" dirty="0" err="1">
                <a:solidFill>
                  <a:schemeClr val="tx1"/>
                </a:solidFill>
                <a:latin typeface="Times New Roman" panose="02020603050405020304" pitchFamily="18" charset="0"/>
              </a:rPr>
              <a:t>từ</a:t>
            </a:r>
            <a:r>
              <a:rPr lang="en-US" altLang="en-US" b="1" dirty="0">
                <a:solidFill>
                  <a:schemeClr val="tx1"/>
                </a:solidFill>
                <a:latin typeface="Times New Roman" panose="02020603050405020304" pitchFamily="18" charset="0"/>
              </a:rPr>
              <a:t> </a:t>
            </a:r>
            <a:r>
              <a:rPr lang="en-US" altLang="en-US" b="1" dirty="0" err="1">
                <a:solidFill>
                  <a:schemeClr val="tx1"/>
                </a:solidFill>
                <a:latin typeface="Times New Roman" panose="02020603050405020304" pitchFamily="18" charset="0"/>
              </a:rPr>
              <a:t>ngữ</a:t>
            </a:r>
            <a:r>
              <a:rPr lang="en-US" altLang="en-US" b="1" dirty="0">
                <a:solidFill>
                  <a:schemeClr val="tx1"/>
                </a:solidFill>
                <a:latin typeface="Times New Roman" panose="02020603050405020304" pitchFamily="18" charset="0"/>
              </a:rPr>
              <a:t> </a:t>
            </a:r>
            <a:r>
              <a:rPr lang="en-US" altLang="en-US" b="1" dirty="0" err="1">
                <a:solidFill>
                  <a:schemeClr val="tx1"/>
                </a:solidFill>
                <a:latin typeface="Times New Roman" panose="02020603050405020304" pitchFamily="18" charset="0"/>
              </a:rPr>
              <a:t>chỉ</a:t>
            </a:r>
            <a:r>
              <a:rPr lang="en-US" altLang="en-US" b="1" dirty="0">
                <a:solidFill>
                  <a:schemeClr val="tx1"/>
                </a:solidFill>
                <a:latin typeface="Times New Roman" panose="02020603050405020304" pitchFamily="18" charset="0"/>
              </a:rPr>
              <a:t> </a:t>
            </a:r>
            <a:r>
              <a:rPr lang="en-US" altLang="en-US" b="1" dirty="0" err="1">
                <a:solidFill>
                  <a:schemeClr val="tx1"/>
                </a:solidFill>
                <a:latin typeface="Times New Roman" panose="02020603050405020304" pitchFamily="18" charset="0"/>
              </a:rPr>
              <a:t>hành</a:t>
            </a:r>
            <a:r>
              <a:rPr lang="en-US" altLang="en-US" b="1" dirty="0">
                <a:solidFill>
                  <a:schemeClr val="tx1"/>
                </a:solidFill>
                <a:latin typeface="Times New Roman" panose="02020603050405020304" pitchFamily="18" charset="0"/>
              </a:rPr>
              <a:t> </a:t>
            </a:r>
            <a:r>
              <a:rPr lang="en-US" altLang="en-US" b="1" dirty="0" err="1">
                <a:solidFill>
                  <a:schemeClr val="tx1"/>
                </a:solidFill>
                <a:latin typeface="Times New Roman" panose="02020603050405020304" pitchFamily="18" charset="0"/>
              </a:rPr>
              <a:t>động</a:t>
            </a:r>
            <a:r>
              <a:rPr lang="en-US" altLang="en-US" b="1" dirty="0">
                <a:solidFill>
                  <a:schemeClr val="tx1"/>
                </a:solidFill>
                <a:latin typeface="Times New Roman" panose="02020603050405020304" pitchFamily="18" charset="0"/>
              </a:rPr>
              <a:t> </a:t>
            </a:r>
            <a:r>
              <a:rPr lang="en-US" altLang="en-US" b="1" dirty="0" err="1">
                <a:solidFill>
                  <a:schemeClr val="tx1"/>
                </a:solidFill>
                <a:latin typeface="Times New Roman" panose="02020603050405020304" pitchFamily="18" charset="0"/>
              </a:rPr>
              <a:t>nêu</a:t>
            </a:r>
            <a:r>
              <a:rPr lang="en-US" altLang="en-US" b="1" dirty="0">
                <a:solidFill>
                  <a:schemeClr val="tx1"/>
                </a:solidFill>
                <a:latin typeface="Times New Roman" panose="02020603050405020304" pitchFamily="18" charset="0"/>
              </a:rPr>
              <a:t> </a:t>
            </a:r>
            <a:r>
              <a:rPr lang="en-US" altLang="en-US" b="1" dirty="0" err="1">
                <a:solidFill>
                  <a:schemeClr val="tx1"/>
                </a:solidFill>
                <a:latin typeface="Times New Roman" panose="02020603050405020304" pitchFamily="18" charset="0"/>
              </a:rPr>
              <a:t>trong</a:t>
            </a:r>
            <a:r>
              <a:rPr lang="en-US" altLang="en-US" b="1" dirty="0">
                <a:solidFill>
                  <a:schemeClr val="tx1"/>
                </a:solidFill>
                <a:latin typeface="Times New Roman" panose="02020603050405020304" pitchFamily="18" charset="0"/>
              </a:rPr>
              <a:t> </a:t>
            </a:r>
            <a:r>
              <a:rPr lang="en-US" altLang="en-US" b="1" dirty="0" err="1">
                <a:solidFill>
                  <a:schemeClr val="tx1"/>
                </a:solidFill>
                <a:latin typeface="Times New Roman" panose="02020603050405020304" pitchFamily="18" charset="0"/>
              </a:rPr>
              <a:t>ngoặc</a:t>
            </a:r>
            <a:r>
              <a:rPr lang="en-US" altLang="en-US" b="1" dirty="0">
                <a:solidFill>
                  <a:schemeClr val="tx1"/>
                </a:solidFill>
                <a:latin typeface="Times New Roman" panose="02020603050405020304" pitchFamily="18" charset="0"/>
              </a:rPr>
              <a:t> </a:t>
            </a:r>
            <a:r>
              <a:rPr lang="en-US" altLang="en-US" b="1" dirty="0" err="1">
                <a:solidFill>
                  <a:schemeClr val="tx1"/>
                </a:solidFill>
                <a:latin typeface="Times New Roman" panose="02020603050405020304" pitchFamily="18" charset="0"/>
              </a:rPr>
              <a:t>đơn</a:t>
            </a:r>
            <a:r>
              <a:rPr lang="en-US" altLang="en-US" b="1" dirty="0">
                <a:solidFill>
                  <a:schemeClr val="tx1"/>
                </a:solidFill>
                <a:latin typeface="Times New Roman" panose="02020603050405020304" pitchFamily="18" charset="0"/>
              </a:rPr>
              <a:t> </a:t>
            </a:r>
            <a:r>
              <a:rPr lang="en-US" altLang="en-US" b="1" dirty="0" err="1">
                <a:solidFill>
                  <a:schemeClr val="tx1"/>
                </a:solidFill>
                <a:latin typeface="Times New Roman" panose="02020603050405020304" pitchFamily="18" charset="0"/>
              </a:rPr>
              <a:t>vào</a:t>
            </a:r>
            <a:r>
              <a:rPr lang="en-US" altLang="en-US" b="1" dirty="0">
                <a:solidFill>
                  <a:schemeClr val="tx1"/>
                </a:solidFill>
                <a:latin typeface="Times New Roman" panose="02020603050405020304" pitchFamily="18" charset="0"/>
              </a:rPr>
              <a:t> </a:t>
            </a:r>
            <a:r>
              <a:rPr lang="en-US" altLang="en-US" b="1" dirty="0" err="1">
                <a:solidFill>
                  <a:schemeClr val="tx1"/>
                </a:solidFill>
                <a:latin typeface="Times New Roman" panose="02020603050405020304" pitchFamily="18" charset="0"/>
              </a:rPr>
              <a:t>nhóm</a:t>
            </a:r>
            <a:r>
              <a:rPr lang="en-US" altLang="en-US" b="1" dirty="0">
                <a:solidFill>
                  <a:schemeClr val="tx1"/>
                </a:solidFill>
                <a:latin typeface="Times New Roman" panose="02020603050405020304" pitchFamily="18" charset="0"/>
              </a:rPr>
              <a:t> </a:t>
            </a:r>
            <a:r>
              <a:rPr lang="en-US" altLang="en-US" b="1" dirty="0" err="1">
                <a:solidFill>
                  <a:schemeClr val="tx1"/>
                </a:solidFill>
                <a:latin typeface="Times New Roman" panose="02020603050405020304" pitchFamily="18" charset="0"/>
              </a:rPr>
              <a:t>thích</a:t>
            </a:r>
            <a:r>
              <a:rPr lang="en-US" altLang="en-US" b="1" dirty="0">
                <a:solidFill>
                  <a:schemeClr val="tx1"/>
                </a:solidFill>
                <a:latin typeface="Times New Roman" panose="02020603050405020304" pitchFamily="18" charset="0"/>
              </a:rPr>
              <a:t> </a:t>
            </a:r>
            <a:r>
              <a:rPr lang="en-US" altLang="en-US" b="1" dirty="0" err="1">
                <a:solidFill>
                  <a:schemeClr val="tx1"/>
                </a:solidFill>
                <a:latin typeface="Times New Roman" panose="02020603050405020304" pitchFamily="18" charset="0"/>
              </a:rPr>
              <a:t>hợp</a:t>
            </a:r>
            <a:r>
              <a:rPr lang="en-US" altLang="en-US" b="1" dirty="0">
                <a:solidFill>
                  <a:schemeClr val="tx1"/>
                </a:solidFill>
                <a:latin typeface="Times New Roman" panose="02020603050405020304" pitchFamily="18" charset="0"/>
              </a:rPr>
              <a:t>:</a:t>
            </a:r>
          </a:p>
          <a:p>
            <a:pPr eaLnBrk="1" hangingPunct="1">
              <a:spcBef>
                <a:spcPct val="50000"/>
              </a:spcBef>
              <a:buClrTx/>
              <a:buSzTx/>
              <a:buFontTx/>
              <a:buNone/>
            </a:pPr>
            <a:r>
              <a:rPr lang="en-US" altLang="en-US" dirty="0">
                <a:solidFill>
                  <a:schemeClr val="tx1"/>
                </a:solidFill>
                <a:latin typeface="Times New Roman" panose="02020603050405020304" pitchFamily="18" charset="0"/>
              </a:rPr>
              <a:t>(</a:t>
            </a:r>
            <a:r>
              <a:rPr lang="en-US" altLang="en-US" i="1" dirty="0" err="1">
                <a:solidFill>
                  <a:schemeClr val="tx1"/>
                </a:solidFill>
                <a:latin typeface="Times New Roman" panose="02020603050405020304" pitchFamily="18" charset="0"/>
              </a:rPr>
              <a:t>phá</a:t>
            </a:r>
            <a:r>
              <a:rPr lang="en-US" altLang="en-US" i="1" dirty="0">
                <a:solidFill>
                  <a:schemeClr val="tx1"/>
                </a:solidFill>
                <a:latin typeface="Times New Roman" panose="02020603050405020304" pitchFamily="18" charset="0"/>
              </a:rPr>
              <a:t> </a:t>
            </a:r>
            <a:r>
              <a:rPr lang="en-US" altLang="en-US" i="1" dirty="0" err="1">
                <a:solidFill>
                  <a:schemeClr val="tx1"/>
                </a:solidFill>
                <a:latin typeface="Times New Roman" panose="02020603050405020304" pitchFamily="18" charset="0"/>
              </a:rPr>
              <a:t>rừng</a:t>
            </a:r>
            <a:r>
              <a:rPr lang="en-US" altLang="en-US" i="1" dirty="0">
                <a:solidFill>
                  <a:schemeClr val="tx1"/>
                </a:solidFill>
                <a:latin typeface="Times New Roman" panose="02020603050405020304" pitchFamily="18" charset="0"/>
              </a:rPr>
              <a:t>, </a:t>
            </a:r>
            <a:r>
              <a:rPr lang="en-US" altLang="en-US" i="1" dirty="0" err="1">
                <a:solidFill>
                  <a:schemeClr val="tx1"/>
                </a:solidFill>
                <a:latin typeface="Times New Roman" panose="02020603050405020304" pitchFamily="18" charset="0"/>
              </a:rPr>
              <a:t>trồng</a:t>
            </a:r>
            <a:r>
              <a:rPr lang="en-US" altLang="en-US" i="1" dirty="0">
                <a:solidFill>
                  <a:schemeClr val="tx1"/>
                </a:solidFill>
                <a:latin typeface="Times New Roman" panose="02020603050405020304" pitchFamily="18" charset="0"/>
              </a:rPr>
              <a:t> </a:t>
            </a:r>
            <a:r>
              <a:rPr lang="en-US" altLang="en-US" i="1" dirty="0" err="1">
                <a:solidFill>
                  <a:schemeClr val="tx1"/>
                </a:solidFill>
                <a:latin typeface="Times New Roman" panose="02020603050405020304" pitchFamily="18" charset="0"/>
              </a:rPr>
              <a:t>cây</a:t>
            </a:r>
            <a:r>
              <a:rPr lang="en-US" altLang="en-US" i="1" dirty="0">
                <a:solidFill>
                  <a:schemeClr val="tx1"/>
                </a:solidFill>
                <a:latin typeface="Times New Roman" panose="02020603050405020304" pitchFamily="18" charset="0"/>
              </a:rPr>
              <a:t>, </a:t>
            </a:r>
            <a:r>
              <a:rPr lang="en-US" altLang="en-US" i="1" dirty="0" err="1">
                <a:solidFill>
                  <a:schemeClr val="tx1"/>
                </a:solidFill>
                <a:latin typeface="Times New Roman" panose="02020603050405020304" pitchFamily="18" charset="0"/>
              </a:rPr>
              <a:t>đánh</a:t>
            </a:r>
            <a:r>
              <a:rPr lang="en-US" altLang="en-US" i="1" dirty="0">
                <a:solidFill>
                  <a:schemeClr val="tx1"/>
                </a:solidFill>
                <a:latin typeface="Times New Roman" panose="02020603050405020304" pitchFamily="18" charset="0"/>
              </a:rPr>
              <a:t> </a:t>
            </a:r>
            <a:r>
              <a:rPr lang="en-US" altLang="en-US" i="1" dirty="0" err="1">
                <a:solidFill>
                  <a:schemeClr val="tx1"/>
                </a:solidFill>
                <a:latin typeface="Times New Roman" panose="02020603050405020304" pitchFamily="18" charset="0"/>
              </a:rPr>
              <a:t>cá</a:t>
            </a:r>
            <a:r>
              <a:rPr lang="en-US" altLang="en-US" i="1" dirty="0">
                <a:solidFill>
                  <a:schemeClr val="tx1"/>
                </a:solidFill>
                <a:latin typeface="Times New Roman" panose="02020603050405020304" pitchFamily="18" charset="0"/>
              </a:rPr>
              <a:t> </a:t>
            </a:r>
            <a:r>
              <a:rPr lang="en-US" altLang="en-US" i="1" dirty="0" err="1">
                <a:solidFill>
                  <a:schemeClr val="tx1"/>
                </a:solidFill>
                <a:latin typeface="Times New Roman" panose="02020603050405020304" pitchFamily="18" charset="0"/>
              </a:rPr>
              <a:t>bằng</a:t>
            </a:r>
            <a:r>
              <a:rPr lang="en-US" altLang="en-US" i="1" dirty="0">
                <a:solidFill>
                  <a:schemeClr val="tx1"/>
                </a:solidFill>
                <a:latin typeface="Times New Roman" panose="02020603050405020304" pitchFamily="18" charset="0"/>
              </a:rPr>
              <a:t> </a:t>
            </a:r>
            <a:r>
              <a:rPr lang="en-US" altLang="en-US" i="1" dirty="0" err="1">
                <a:solidFill>
                  <a:schemeClr val="tx1"/>
                </a:solidFill>
                <a:latin typeface="Times New Roman" panose="02020603050405020304" pitchFamily="18" charset="0"/>
              </a:rPr>
              <a:t>mìn</a:t>
            </a:r>
            <a:r>
              <a:rPr lang="en-US" altLang="en-US" i="1" dirty="0">
                <a:solidFill>
                  <a:schemeClr val="tx1"/>
                </a:solidFill>
                <a:latin typeface="Times New Roman" panose="02020603050405020304" pitchFamily="18" charset="0"/>
              </a:rPr>
              <a:t>, </a:t>
            </a:r>
            <a:r>
              <a:rPr lang="en-US" altLang="en-US" i="1" dirty="0" err="1">
                <a:solidFill>
                  <a:schemeClr val="tx1"/>
                </a:solidFill>
                <a:latin typeface="Times New Roman" panose="02020603050405020304" pitchFamily="18" charset="0"/>
              </a:rPr>
              <a:t>trồng</a:t>
            </a:r>
            <a:r>
              <a:rPr lang="en-US" altLang="en-US" i="1" dirty="0">
                <a:solidFill>
                  <a:schemeClr val="tx1"/>
                </a:solidFill>
                <a:latin typeface="Times New Roman" panose="02020603050405020304" pitchFamily="18" charset="0"/>
              </a:rPr>
              <a:t> </a:t>
            </a:r>
            <a:r>
              <a:rPr lang="en-US" altLang="en-US" i="1" dirty="0" err="1">
                <a:solidFill>
                  <a:schemeClr val="tx1"/>
                </a:solidFill>
                <a:latin typeface="Times New Roman" panose="02020603050405020304" pitchFamily="18" charset="0"/>
              </a:rPr>
              <a:t>rừng</a:t>
            </a:r>
            <a:r>
              <a:rPr lang="en-US" altLang="en-US" i="1" dirty="0">
                <a:solidFill>
                  <a:schemeClr val="tx1"/>
                </a:solidFill>
                <a:latin typeface="Times New Roman" panose="02020603050405020304" pitchFamily="18" charset="0"/>
              </a:rPr>
              <a:t>, </a:t>
            </a:r>
            <a:r>
              <a:rPr lang="en-US" altLang="en-US" i="1" dirty="0" err="1">
                <a:solidFill>
                  <a:schemeClr val="tx1"/>
                </a:solidFill>
                <a:latin typeface="Times New Roman" panose="02020603050405020304" pitchFamily="18" charset="0"/>
              </a:rPr>
              <a:t>xả</a:t>
            </a:r>
            <a:r>
              <a:rPr lang="en-US" altLang="en-US" i="1" dirty="0">
                <a:solidFill>
                  <a:schemeClr val="tx1"/>
                </a:solidFill>
                <a:latin typeface="Times New Roman" panose="02020603050405020304" pitchFamily="18" charset="0"/>
              </a:rPr>
              <a:t> </a:t>
            </a:r>
            <a:r>
              <a:rPr lang="en-US" altLang="en-US" i="1" dirty="0" err="1">
                <a:solidFill>
                  <a:schemeClr val="tx1"/>
                </a:solidFill>
                <a:latin typeface="Times New Roman" panose="02020603050405020304" pitchFamily="18" charset="0"/>
              </a:rPr>
              <a:t>rác</a:t>
            </a:r>
            <a:r>
              <a:rPr lang="en-US" altLang="en-US" i="1" dirty="0">
                <a:solidFill>
                  <a:schemeClr val="tx1"/>
                </a:solidFill>
                <a:latin typeface="Times New Roman" panose="02020603050405020304" pitchFamily="18" charset="0"/>
              </a:rPr>
              <a:t> </a:t>
            </a:r>
            <a:r>
              <a:rPr lang="en-US" altLang="en-US" i="1" dirty="0" err="1">
                <a:solidFill>
                  <a:schemeClr val="tx1"/>
                </a:solidFill>
                <a:latin typeface="Times New Roman" panose="02020603050405020304" pitchFamily="18" charset="0"/>
              </a:rPr>
              <a:t>bừa</a:t>
            </a:r>
            <a:r>
              <a:rPr lang="en-US" altLang="en-US" i="1" dirty="0">
                <a:solidFill>
                  <a:schemeClr val="tx1"/>
                </a:solidFill>
                <a:latin typeface="Times New Roman" panose="02020603050405020304" pitchFamily="18" charset="0"/>
              </a:rPr>
              <a:t> </a:t>
            </a:r>
            <a:r>
              <a:rPr lang="en-US" altLang="en-US" i="1" dirty="0" err="1">
                <a:solidFill>
                  <a:schemeClr val="tx1"/>
                </a:solidFill>
                <a:latin typeface="Times New Roman" panose="02020603050405020304" pitchFamily="18" charset="0"/>
              </a:rPr>
              <a:t>bãi</a:t>
            </a:r>
            <a:r>
              <a:rPr lang="en-US" altLang="en-US" i="1" dirty="0">
                <a:solidFill>
                  <a:schemeClr val="tx1"/>
                </a:solidFill>
                <a:latin typeface="Times New Roman" panose="02020603050405020304" pitchFamily="18" charset="0"/>
              </a:rPr>
              <a:t>, </a:t>
            </a:r>
            <a:r>
              <a:rPr lang="en-US" altLang="en-US" i="1" dirty="0" err="1">
                <a:solidFill>
                  <a:schemeClr val="tx1"/>
                </a:solidFill>
                <a:latin typeface="Times New Roman" panose="02020603050405020304" pitchFamily="18" charset="0"/>
              </a:rPr>
              <a:t>đốt</a:t>
            </a:r>
            <a:r>
              <a:rPr lang="en-US" altLang="en-US" i="1" dirty="0">
                <a:solidFill>
                  <a:schemeClr val="tx1"/>
                </a:solidFill>
                <a:latin typeface="Times New Roman" panose="02020603050405020304" pitchFamily="18" charset="0"/>
              </a:rPr>
              <a:t> </a:t>
            </a:r>
            <a:r>
              <a:rPr lang="en-US" altLang="en-US" i="1" dirty="0" err="1">
                <a:solidFill>
                  <a:schemeClr val="tx1"/>
                </a:solidFill>
                <a:latin typeface="Times New Roman" panose="02020603050405020304" pitchFamily="18" charset="0"/>
              </a:rPr>
              <a:t>nương</a:t>
            </a:r>
            <a:r>
              <a:rPr lang="en-US" altLang="en-US" i="1" dirty="0">
                <a:solidFill>
                  <a:schemeClr val="tx1"/>
                </a:solidFill>
                <a:latin typeface="Times New Roman" panose="02020603050405020304" pitchFamily="18" charset="0"/>
              </a:rPr>
              <a:t>, </a:t>
            </a:r>
            <a:r>
              <a:rPr lang="en-US" altLang="en-US" i="1" dirty="0" err="1">
                <a:solidFill>
                  <a:schemeClr val="tx1"/>
                </a:solidFill>
                <a:latin typeface="Times New Roman" panose="02020603050405020304" pitchFamily="18" charset="0"/>
              </a:rPr>
              <a:t>săn</a:t>
            </a:r>
            <a:r>
              <a:rPr lang="en-US" altLang="en-US" i="1" dirty="0">
                <a:solidFill>
                  <a:schemeClr val="tx1"/>
                </a:solidFill>
                <a:latin typeface="Times New Roman" panose="02020603050405020304" pitchFamily="18" charset="0"/>
              </a:rPr>
              <a:t> </a:t>
            </a:r>
            <a:r>
              <a:rPr lang="en-US" altLang="en-US" i="1" dirty="0" err="1">
                <a:solidFill>
                  <a:schemeClr val="tx1"/>
                </a:solidFill>
                <a:latin typeface="Times New Roman" panose="02020603050405020304" pitchFamily="18" charset="0"/>
              </a:rPr>
              <a:t>bắn</a:t>
            </a:r>
            <a:r>
              <a:rPr lang="en-US" altLang="en-US" i="1" dirty="0">
                <a:solidFill>
                  <a:schemeClr val="tx1"/>
                </a:solidFill>
                <a:latin typeface="Times New Roman" panose="02020603050405020304" pitchFamily="18" charset="0"/>
              </a:rPr>
              <a:t> </a:t>
            </a:r>
            <a:r>
              <a:rPr lang="en-US" altLang="en-US" i="1" dirty="0" err="1">
                <a:solidFill>
                  <a:schemeClr val="tx1"/>
                </a:solidFill>
                <a:latin typeface="Times New Roman" panose="02020603050405020304" pitchFamily="18" charset="0"/>
              </a:rPr>
              <a:t>thú</a:t>
            </a:r>
            <a:r>
              <a:rPr lang="en-US" altLang="en-US" i="1" dirty="0">
                <a:solidFill>
                  <a:schemeClr val="tx1"/>
                </a:solidFill>
                <a:latin typeface="Times New Roman" panose="02020603050405020304" pitchFamily="18" charset="0"/>
              </a:rPr>
              <a:t> </a:t>
            </a:r>
            <a:r>
              <a:rPr lang="en-US" altLang="en-US" i="1" dirty="0" err="1">
                <a:solidFill>
                  <a:schemeClr val="tx1"/>
                </a:solidFill>
                <a:latin typeface="Times New Roman" panose="02020603050405020304" pitchFamily="18" charset="0"/>
              </a:rPr>
              <a:t>rừng</a:t>
            </a:r>
            <a:r>
              <a:rPr lang="en-US" altLang="en-US" i="1" dirty="0">
                <a:solidFill>
                  <a:schemeClr val="tx1"/>
                </a:solidFill>
                <a:latin typeface="Times New Roman" panose="02020603050405020304" pitchFamily="18" charset="0"/>
              </a:rPr>
              <a:t>, </a:t>
            </a:r>
            <a:r>
              <a:rPr lang="en-US" altLang="en-US" i="1" dirty="0" err="1">
                <a:solidFill>
                  <a:schemeClr val="tx1"/>
                </a:solidFill>
                <a:latin typeface="Times New Roman" panose="02020603050405020304" pitchFamily="18" charset="0"/>
              </a:rPr>
              <a:t>phủ</a:t>
            </a:r>
            <a:r>
              <a:rPr lang="en-US" altLang="en-US" i="1" dirty="0">
                <a:solidFill>
                  <a:schemeClr val="tx1"/>
                </a:solidFill>
                <a:latin typeface="Times New Roman" panose="02020603050405020304" pitchFamily="18" charset="0"/>
              </a:rPr>
              <a:t> </a:t>
            </a:r>
            <a:r>
              <a:rPr lang="en-US" altLang="en-US" i="1" dirty="0" err="1">
                <a:solidFill>
                  <a:schemeClr val="tx1"/>
                </a:solidFill>
                <a:latin typeface="Times New Roman" panose="02020603050405020304" pitchFamily="18" charset="0"/>
              </a:rPr>
              <a:t>xanh</a:t>
            </a:r>
            <a:r>
              <a:rPr lang="en-US" altLang="en-US" i="1" dirty="0">
                <a:solidFill>
                  <a:schemeClr val="tx1"/>
                </a:solidFill>
                <a:latin typeface="Times New Roman" panose="02020603050405020304" pitchFamily="18" charset="0"/>
              </a:rPr>
              <a:t> </a:t>
            </a:r>
            <a:r>
              <a:rPr lang="en-US" altLang="en-US" i="1" dirty="0" err="1">
                <a:solidFill>
                  <a:schemeClr val="tx1"/>
                </a:solidFill>
                <a:latin typeface="Times New Roman" panose="02020603050405020304" pitchFamily="18" charset="0"/>
              </a:rPr>
              <a:t>đồi</a:t>
            </a:r>
            <a:r>
              <a:rPr lang="en-US" altLang="en-US" i="1" dirty="0">
                <a:solidFill>
                  <a:schemeClr val="tx1"/>
                </a:solidFill>
                <a:latin typeface="Times New Roman" panose="02020603050405020304" pitchFamily="18" charset="0"/>
              </a:rPr>
              <a:t> </a:t>
            </a:r>
            <a:r>
              <a:rPr lang="en-US" altLang="en-US" i="1" dirty="0" err="1">
                <a:solidFill>
                  <a:schemeClr val="tx1"/>
                </a:solidFill>
                <a:latin typeface="Times New Roman" panose="02020603050405020304" pitchFamily="18" charset="0"/>
              </a:rPr>
              <a:t>trọc</a:t>
            </a:r>
            <a:r>
              <a:rPr lang="en-US" altLang="en-US" i="1" dirty="0">
                <a:solidFill>
                  <a:schemeClr val="tx1"/>
                </a:solidFill>
                <a:latin typeface="Times New Roman" panose="02020603050405020304" pitchFamily="18" charset="0"/>
              </a:rPr>
              <a:t>, </a:t>
            </a:r>
            <a:r>
              <a:rPr lang="en-US" altLang="en-US" i="1" dirty="0" err="1">
                <a:solidFill>
                  <a:schemeClr val="tx1"/>
                </a:solidFill>
                <a:latin typeface="Times New Roman" panose="02020603050405020304" pitchFamily="18" charset="0"/>
              </a:rPr>
              <a:t>đánh</a:t>
            </a:r>
            <a:r>
              <a:rPr lang="en-US" altLang="en-US" i="1" dirty="0">
                <a:solidFill>
                  <a:schemeClr val="tx1"/>
                </a:solidFill>
                <a:latin typeface="Times New Roman" panose="02020603050405020304" pitchFamily="18" charset="0"/>
              </a:rPr>
              <a:t> </a:t>
            </a:r>
            <a:r>
              <a:rPr lang="en-US" altLang="en-US" i="1" dirty="0" err="1">
                <a:solidFill>
                  <a:schemeClr val="tx1"/>
                </a:solidFill>
                <a:latin typeface="Times New Roman" panose="02020603050405020304" pitchFamily="18" charset="0"/>
              </a:rPr>
              <a:t>cá</a:t>
            </a:r>
            <a:r>
              <a:rPr lang="en-US" altLang="en-US" i="1" dirty="0">
                <a:solidFill>
                  <a:schemeClr val="tx1"/>
                </a:solidFill>
                <a:latin typeface="Times New Roman" panose="02020603050405020304" pitchFamily="18" charset="0"/>
              </a:rPr>
              <a:t> </a:t>
            </a:r>
            <a:r>
              <a:rPr lang="en-US" altLang="en-US" i="1" dirty="0" err="1">
                <a:solidFill>
                  <a:schemeClr val="tx1"/>
                </a:solidFill>
                <a:latin typeface="Times New Roman" panose="02020603050405020304" pitchFamily="18" charset="0"/>
              </a:rPr>
              <a:t>bằng</a:t>
            </a:r>
            <a:r>
              <a:rPr lang="en-US" altLang="en-US" i="1" dirty="0">
                <a:solidFill>
                  <a:schemeClr val="tx1"/>
                </a:solidFill>
                <a:latin typeface="Times New Roman" panose="02020603050405020304" pitchFamily="18" charset="0"/>
              </a:rPr>
              <a:t> </a:t>
            </a:r>
            <a:r>
              <a:rPr lang="en-US" altLang="en-US" i="1" dirty="0" err="1">
                <a:solidFill>
                  <a:schemeClr val="tx1"/>
                </a:solidFill>
                <a:latin typeface="Times New Roman" panose="02020603050405020304" pitchFamily="18" charset="0"/>
              </a:rPr>
              <a:t>điện</a:t>
            </a:r>
            <a:r>
              <a:rPr lang="en-US" altLang="en-US" i="1" dirty="0">
                <a:solidFill>
                  <a:schemeClr val="tx1"/>
                </a:solidFill>
                <a:latin typeface="Times New Roman" panose="02020603050405020304" pitchFamily="18" charset="0"/>
              </a:rPr>
              <a:t>, </a:t>
            </a:r>
            <a:r>
              <a:rPr lang="en-US" altLang="en-US" i="1" dirty="0" err="1">
                <a:solidFill>
                  <a:schemeClr val="tx1"/>
                </a:solidFill>
                <a:latin typeface="Times New Roman" panose="02020603050405020304" pitchFamily="18" charset="0"/>
              </a:rPr>
              <a:t>buôn</a:t>
            </a:r>
            <a:r>
              <a:rPr lang="en-US" altLang="en-US" i="1" dirty="0">
                <a:solidFill>
                  <a:schemeClr val="tx1"/>
                </a:solidFill>
                <a:latin typeface="Times New Roman" panose="02020603050405020304" pitchFamily="18" charset="0"/>
              </a:rPr>
              <a:t> </a:t>
            </a:r>
            <a:r>
              <a:rPr lang="en-US" altLang="en-US" i="1" dirty="0" err="1">
                <a:solidFill>
                  <a:schemeClr val="tx1"/>
                </a:solidFill>
                <a:latin typeface="Times New Roman" panose="02020603050405020304" pitchFamily="18" charset="0"/>
              </a:rPr>
              <a:t>bán</a:t>
            </a:r>
            <a:r>
              <a:rPr lang="en-US" altLang="en-US" i="1" dirty="0">
                <a:solidFill>
                  <a:schemeClr val="tx1"/>
                </a:solidFill>
                <a:latin typeface="Times New Roman" panose="02020603050405020304" pitchFamily="18" charset="0"/>
              </a:rPr>
              <a:t> </a:t>
            </a:r>
            <a:r>
              <a:rPr lang="en-US" altLang="en-US" i="1" dirty="0" err="1">
                <a:solidFill>
                  <a:schemeClr val="tx1"/>
                </a:solidFill>
                <a:latin typeface="Times New Roman" panose="02020603050405020304" pitchFamily="18" charset="0"/>
              </a:rPr>
              <a:t>động</a:t>
            </a:r>
            <a:r>
              <a:rPr lang="en-US" altLang="en-US" i="1" dirty="0">
                <a:solidFill>
                  <a:schemeClr val="tx1"/>
                </a:solidFill>
                <a:latin typeface="Times New Roman" panose="02020603050405020304" pitchFamily="18" charset="0"/>
              </a:rPr>
              <a:t> </a:t>
            </a:r>
            <a:r>
              <a:rPr lang="en-US" altLang="en-US" i="1" dirty="0" err="1">
                <a:solidFill>
                  <a:schemeClr val="tx1"/>
                </a:solidFill>
                <a:latin typeface="Times New Roman" panose="02020603050405020304" pitchFamily="18" charset="0"/>
              </a:rPr>
              <a:t>vật</a:t>
            </a:r>
            <a:r>
              <a:rPr lang="en-US" altLang="en-US" i="1" dirty="0">
                <a:solidFill>
                  <a:schemeClr val="tx1"/>
                </a:solidFill>
                <a:latin typeface="Times New Roman" panose="02020603050405020304" pitchFamily="18" charset="0"/>
              </a:rPr>
              <a:t> </a:t>
            </a:r>
            <a:r>
              <a:rPr lang="en-US" altLang="en-US" i="1" dirty="0" err="1">
                <a:solidFill>
                  <a:schemeClr val="tx1"/>
                </a:solidFill>
                <a:latin typeface="Times New Roman" panose="02020603050405020304" pitchFamily="18" charset="0"/>
              </a:rPr>
              <a:t>hoang</a:t>
            </a:r>
            <a:r>
              <a:rPr lang="en-US" altLang="en-US" i="1" dirty="0">
                <a:solidFill>
                  <a:schemeClr val="tx1"/>
                </a:solidFill>
                <a:latin typeface="Times New Roman" panose="02020603050405020304" pitchFamily="18" charset="0"/>
              </a:rPr>
              <a:t> </a:t>
            </a:r>
            <a:r>
              <a:rPr lang="en-US" altLang="en-US" i="1" dirty="0" err="1">
                <a:solidFill>
                  <a:schemeClr val="tx1"/>
                </a:solidFill>
                <a:latin typeface="Times New Roman" panose="02020603050405020304" pitchFamily="18" charset="0"/>
              </a:rPr>
              <a:t>dã</a:t>
            </a:r>
            <a:r>
              <a:rPr lang="en-US" altLang="en-US" dirty="0">
                <a:solidFill>
                  <a:schemeClr val="tx1"/>
                </a:solidFill>
                <a:latin typeface="Times New Roman" panose="02020603050405020304" pitchFamily="18" charset="0"/>
              </a:rPr>
              <a:t>)</a:t>
            </a:r>
          </a:p>
        </p:txBody>
      </p:sp>
      <p:graphicFrame>
        <p:nvGraphicFramePr>
          <p:cNvPr id="7" name="Group 29">
            <a:extLst>
              <a:ext uri="{FF2B5EF4-FFF2-40B4-BE49-F238E27FC236}">
                <a16:creationId xmlns:a16="http://schemas.microsoft.com/office/drawing/2014/main" id="{5085BA9A-EDDC-4236-A600-C76EE50611F3}"/>
              </a:ext>
            </a:extLst>
          </p:cNvPr>
          <p:cNvGraphicFramePr>
            <a:graphicFrameLocks/>
          </p:cNvGraphicFramePr>
          <p:nvPr/>
        </p:nvGraphicFramePr>
        <p:xfrm>
          <a:off x="179512" y="1900297"/>
          <a:ext cx="8763000" cy="2819400"/>
        </p:xfrm>
        <a:graphic>
          <a:graphicData uri="http://schemas.openxmlformats.org/drawingml/2006/table">
            <a:tbl>
              <a:tblPr/>
              <a:tblGrid>
                <a:gridCol w="4191000">
                  <a:extLst>
                    <a:ext uri="{9D8B030D-6E8A-4147-A177-3AD203B41FA5}">
                      <a16:colId xmlns:a16="http://schemas.microsoft.com/office/drawing/2014/main" val="1347853650"/>
                    </a:ext>
                  </a:extLst>
                </a:gridCol>
                <a:gridCol w="4572000">
                  <a:extLst>
                    <a:ext uri="{9D8B030D-6E8A-4147-A177-3AD203B41FA5}">
                      <a16:colId xmlns:a16="http://schemas.microsoft.com/office/drawing/2014/main" val="2618494100"/>
                    </a:ext>
                  </a:extLst>
                </a:gridCol>
              </a:tblGrid>
              <a:tr h="533400">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000" b="0" i="0" u="none" strike="noStrike" cap="none" normalizeH="0" baseline="0" dirty="0">
                          <a:ln>
                            <a:noFill/>
                          </a:ln>
                          <a:solidFill>
                            <a:schemeClr val="accent5">
                              <a:lumMod val="50000"/>
                            </a:schemeClr>
                          </a:solidFill>
                          <a:effectLst/>
                          <a:latin typeface="Arial" panose="020B0604020202020204" pitchFamily="34" charset="0"/>
                        </a:rPr>
                        <a:t> </a:t>
                      </a:r>
                      <a:r>
                        <a:rPr kumimoji="0" lang="en-US" altLang="en-US" sz="2400" b="1" i="0" u="none" strike="noStrike" cap="none" normalizeH="0" baseline="0" dirty="0" err="1">
                          <a:ln>
                            <a:noFill/>
                          </a:ln>
                          <a:solidFill>
                            <a:schemeClr val="accent5">
                              <a:lumMod val="50000"/>
                            </a:schemeClr>
                          </a:solidFill>
                          <a:effectLst/>
                          <a:latin typeface="Times New Roman" panose="02020603050405020304" pitchFamily="18" charset="0"/>
                        </a:rPr>
                        <a:t>Hành</a:t>
                      </a:r>
                      <a:r>
                        <a:rPr kumimoji="0" lang="en-US" altLang="en-US" sz="2400" b="1" i="0" u="none" strike="noStrike" cap="none" normalizeH="0" baseline="0" dirty="0">
                          <a:ln>
                            <a:noFill/>
                          </a:ln>
                          <a:solidFill>
                            <a:schemeClr val="accent5">
                              <a:lumMod val="50000"/>
                            </a:schemeClr>
                          </a:solidFill>
                          <a:effectLst/>
                          <a:latin typeface="Times New Roman" panose="02020603050405020304" pitchFamily="18" charset="0"/>
                        </a:rPr>
                        <a:t> </a:t>
                      </a:r>
                      <a:r>
                        <a:rPr kumimoji="0" lang="en-US" altLang="en-US" sz="2400" b="1" i="0" u="none" strike="noStrike" cap="none" normalizeH="0" baseline="0" dirty="0" err="1">
                          <a:ln>
                            <a:noFill/>
                          </a:ln>
                          <a:solidFill>
                            <a:schemeClr val="accent5">
                              <a:lumMod val="50000"/>
                            </a:schemeClr>
                          </a:solidFill>
                          <a:effectLst/>
                          <a:latin typeface="Times New Roman" panose="02020603050405020304" pitchFamily="18" charset="0"/>
                        </a:rPr>
                        <a:t>động</a:t>
                      </a:r>
                      <a:r>
                        <a:rPr kumimoji="0" lang="en-US" altLang="en-US" sz="2400" b="1" i="0" u="none" strike="noStrike" cap="none" normalizeH="0" baseline="0" dirty="0">
                          <a:ln>
                            <a:noFill/>
                          </a:ln>
                          <a:solidFill>
                            <a:schemeClr val="accent5">
                              <a:lumMod val="50000"/>
                            </a:schemeClr>
                          </a:solidFill>
                          <a:effectLst/>
                          <a:latin typeface="Times New Roman" panose="02020603050405020304" pitchFamily="18" charset="0"/>
                        </a:rPr>
                        <a:t> </a:t>
                      </a:r>
                      <a:r>
                        <a:rPr kumimoji="0" lang="en-US" altLang="en-US" sz="2400" b="1" i="0" u="none" strike="noStrike" cap="none" normalizeH="0" baseline="0" dirty="0" err="1">
                          <a:ln>
                            <a:noFill/>
                          </a:ln>
                          <a:solidFill>
                            <a:schemeClr val="accent5">
                              <a:lumMod val="50000"/>
                            </a:schemeClr>
                          </a:solidFill>
                          <a:effectLst/>
                          <a:latin typeface="Times New Roman" panose="02020603050405020304" pitchFamily="18" charset="0"/>
                        </a:rPr>
                        <a:t>bảo</a:t>
                      </a:r>
                      <a:r>
                        <a:rPr kumimoji="0" lang="en-US" altLang="en-US" sz="2400" b="1" i="0" u="none" strike="noStrike" cap="none" normalizeH="0" baseline="0" dirty="0">
                          <a:ln>
                            <a:noFill/>
                          </a:ln>
                          <a:solidFill>
                            <a:schemeClr val="accent5">
                              <a:lumMod val="50000"/>
                            </a:schemeClr>
                          </a:solidFill>
                          <a:effectLst/>
                          <a:latin typeface="Times New Roman" panose="02020603050405020304" pitchFamily="18" charset="0"/>
                        </a:rPr>
                        <a:t> </a:t>
                      </a:r>
                      <a:r>
                        <a:rPr kumimoji="0" lang="en-US" altLang="en-US" sz="2400" b="1" i="0" u="none" strike="noStrike" cap="none" normalizeH="0" baseline="0" dirty="0" err="1">
                          <a:ln>
                            <a:noFill/>
                          </a:ln>
                          <a:solidFill>
                            <a:schemeClr val="accent5">
                              <a:lumMod val="50000"/>
                            </a:schemeClr>
                          </a:solidFill>
                          <a:effectLst/>
                          <a:latin typeface="Times New Roman" panose="02020603050405020304" pitchFamily="18" charset="0"/>
                        </a:rPr>
                        <a:t>vệ</a:t>
                      </a:r>
                      <a:r>
                        <a:rPr kumimoji="0" lang="en-US" altLang="en-US" sz="2400" b="1" i="0" u="none" strike="noStrike" cap="none" normalizeH="0" baseline="0" dirty="0">
                          <a:ln>
                            <a:noFill/>
                          </a:ln>
                          <a:solidFill>
                            <a:schemeClr val="accent5">
                              <a:lumMod val="50000"/>
                            </a:schemeClr>
                          </a:solidFill>
                          <a:effectLst/>
                          <a:latin typeface="Times New Roman" panose="02020603050405020304" pitchFamily="18" charset="0"/>
                        </a:rPr>
                        <a:t> </a:t>
                      </a:r>
                      <a:r>
                        <a:rPr kumimoji="0" lang="en-US" altLang="en-US" sz="2400" b="1" i="0" u="none" strike="noStrike" cap="none" normalizeH="0" baseline="0" dirty="0" err="1">
                          <a:ln>
                            <a:noFill/>
                          </a:ln>
                          <a:solidFill>
                            <a:schemeClr val="accent5">
                              <a:lumMod val="50000"/>
                            </a:schemeClr>
                          </a:solidFill>
                          <a:effectLst/>
                          <a:latin typeface="Times New Roman" panose="02020603050405020304" pitchFamily="18" charset="0"/>
                        </a:rPr>
                        <a:t>môi</a:t>
                      </a:r>
                      <a:r>
                        <a:rPr kumimoji="0" lang="en-US" altLang="en-US" sz="2400" b="1" i="0" u="none" strike="noStrike" cap="none" normalizeH="0" baseline="0" dirty="0">
                          <a:ln>
                            <a:noFill/>
                          </a:ln>
                          <a:solidFill>
                            <a:schemeClr val="accent5">
                              <a:lumMod val="50000"/>
                            </a:schemeClr>
                          </a:solidFill>
                          <a:effectLst/>
                          <a:latin typeface="Times New Roman" panose="02020603050405020304" pitchFamily="18" charset="0"/>
                        </a:rPr>
                        <a:t> </a:t>
                      </a:r>
                      <a:r>
                        <a:rPr kumimoji="0" lang="en-US" altLang="en-US" sz="2400" b="1" i="0" u="none" strike="noStrike" cap="none" normalizeH="0" baseline="0" dirty="0" err="1">
                          <a:ln>
                            <a:noFill/>
                          </a:ln>
                          <a:solidFill>
                            <a:schemeClr val="accent5">
                              <a:lumMod val="50000"/>
                            </a:schemeClr>
                          </a:solidFill>
                          <a:effectLst/>
                          <a:latin typeface="Times New Roman" panose="02020603050405020304" pitchFamily="18" charset="0"/>
                        </a:rPr>
                        <a:t>trường</a:t>
                      </a:r>
                      <a:endParaRPr kumimoji="0" lang="en-US" altLang="en-US" sz="2400" b="1" i="0" u="none" strike="noStrike" cap="none" normalizeH="0" baseline="0" dirty="0">
                        <a:ln>
                          <a:noFill/>
                        </a:ln>
                        <a:solidFill>
                          <a:schemeClr val="accent5">
                            <a:lumMod val="50000"/>
                          </a:schemeClr>
                        </a:solidFill>
                        <a:effectLst/>
                        <a:latin typeface="Times New Roman" panose="02020603050405020304"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solid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400" b="1" i="0" u="none" strike="noStrike" cap="none" normalizeH="0" baseline="0" dirty="0" err="1">
                          <a:ln>
                            <a:noFill/>
                          </a:ln>
                          <a:solidFill>
                            <a:schemeClr val="accent5">
                              <a:lumMod val="50000"/>
                            </a:schemeClr>
                          </a:solidFill>
                          <a:effectLst/>
                          <a:latin typeface="Times New Roman" panose="02020603050405020304" pitchFamily="18" charset="0"/>
                        </a:rPr>
                        <a:t>Hành</a:t>
                      </a:r>
                      <a:r>
                        <a:rPr kumimoji="0" lang="en-US" altLang="en-US" sz="2400" b="1" i="0" u="none" strike="noStrike" cap="none" normalizeH="0" baseline="0" dirty="0">
                          <a:ln>
                            <a:noFill/>
                          </a:ln>
                          <a:solidFill>
                            <a:schemeClr val="accent5">
                              <a:lumMod val="50000"/>
                            </a:schemeClr>
                          </a:solidFill>
                          <a:effectLst/>
                          <a:latin typeface="Times New Roman" panose="02020603050405020304" pitchFamily="18" charset="0"/>
                        </a:rPr>
                        <a:t> </a:t>
                      </a:r>
                      <a:r>
                        <a:rPr kumimoji="0" lang="en-US" altLang="en-US" sz="2400" b="1" i="0" u="none" strike="noStrike" cap="none" normalizeH="0" baseline="0" dirty="0" err="1">
                          <a:ln>
                            <a:noFill/>
                          </a:ln>
                          <a:solidFill>
                            <a:schemeClr val="accent5">
                              <a:lumMod val="50000"/>
                            </a:schemeClr>
                          </a:solidFill>
                          <a:effectLst/>
                          <a:latin typeface="Times New Roman" panose="02020603050405020304" pitchFamily="18" charset="0"/>
                        </a:rPr>
                        <a:t>động</a:t>
                      </a:r>
                      <a:r>
                        <a:rPr kumimoji="0" lang="en-US" altLang="en-US" sz="2400" b="1" i="0" u="none" strike="noStrike" cap="none" normalizeH="0" baseline="0" dirty="0">
                          <a:ln>
                            <a:noFill/>
                          </a:ln>
                          <a:solidFill>
                            <a:schemeClr val="accent5">
                              <a:lumMod val="50000"/>
                            </a:schemeClr>
                          </a:solidFill>
                          <a:effectLst/>
                          <a:latin typeface="Times New Roman" panose="02020603050405020304" pitchFamily="18" charset="0"/>
                        </a:rPr>
                        <a:t> </a:t>
                      </a:r>
                      <a:r>
                        <a:rPr kumimoji="0" lang="en-US" altLang="en-US" sz="2400" b="1" i="0" u="none" strike="noStrike" cap="none" normalizeH="0" baseline="0" dirty="0" err="1">
                          <a:ln>
                            <a:noFill/>
                          </a:ln>
                          <a:solidFill>
                            <a:schemeClr val="accent5">
                              <a:lumMod val="50000"/>
                            </a:schemeClr>
                          </a:solidFill>
                          <a:effectLst/>
                          <a:latin typeface="Times New Roman" panose="02020603050405020304" pitchFamily="18" charset="0"/>
                        </a:rPr>
                        <a:t>phá</a:t>
                      </a:r>
                      <a:r>
                        <a:rPr kumimoji="0" lang="en-US" altLang="en-US" sz="2400" b="1" i="0" u="none" strike="noStrike" cap="none" normalizeH="0" baseline="0" dirty="0">
                          <a:ln>
                            <a:noFill/>
                          </a:ln>
                          <a:solidFill>
                            <a:schemeClr val="accent5">
                              <a:lumMod val="50000"/>
                            </a:schemeClr>
                          </a:solidFill>
                          <a:effectLst/>
                          <a:latin typeface="Times New Roman" panose="02020603050405020304" pitchFamily="18" charset="0"/>
                        </a:rPr>
                        <a:t> </a:t>
                      </a:r>
                      <a:r>
                        <a:rPr kumimoji="0" lang="en-US" altLang="en-US" sz="2400" b="1" i="0" u="none" strike="noStrike" cap="none" normalizeH="0" baseline="0" dirty="0" err="1">
                          <a:ln>
                            <a:noFill/>
                          </a:ln>
                          <a:solidFill>
                            <a:schemeClr val="accent5">
                              <a:lumMod val="50000"/>
                            </a:schemeClr>
                          </a:solidFill>
                          <a:effectLst/>
                          <a:latin typeface="Times New Roman" panose="02020603050405020304" pitchFamily="18" charset="0"/>
                        </a:rPr>
                        <a:t>hoại</a:t>
                      </a:r>
                      <a:r>
                        <a:rPr kumimoji="0" lang="en-US" altLang="en-US" sz="2400" b="1" i="0" u="none" strike="noStrike" cap="none" normalizeH="0" baseline="0" dirty="0">
                          <a:ln>
                            <a:noFill/>
                          </a:ln>
                          <a:solidFill>
                            <a:schemeClr val="accent5">
                              <a:lumMod val="50000"/>
                            </a:schemeClr>
                          </a:solidFill>
                          <a:effectLst/>
                          <a:latin typeface="Times New Roman" panose="02020603050405020304" pitchFamily="18" charset="0"/>
                        </a:rPr>
                        <a:t> </a:t>
                      </a:r>
                      <a:r>
                        <a:rPr kumimoji="0" lang="en-US" altLang="en-US" sz="2400" b="1" i="0" u="none" strike="noStrike" cap="none" normalizeH="0" baseline="0" dirty="0" err="1">
                          <a:ln>
                            <a:noFill/>
                          </a:ln>
                          <a:solidFill>
                            <a:schemeClr val="accent5">
                              <a:lumMod val="50000"/>
                            </a:schemeClr>
                          </a:solidFill>
                          <a:effectLst/>
                          <a:latin typeface="Times New Roman" panose="02020603050405020304" pitchFamily="18" charset="0"/>
                        </a:rPr>
                        <a:t>môi</a:t>
                      </a:r>
                      <a:r>
                        <a:rPr kumimoji="0" lang="en-US" altLang="en-US" sz="2400" b="1" i="0" u="none" strike="noStrike" cap="none" normalizeH="0" baseline="0" dirty="0">
                          <a:ln>
                            <a:noFill/>
                          </a:ln>
                          <a:solidFill>
                            <a:schemeClr val="accent5">
                              <a:lumMod val="50000"/>
                            </a:schemeClr>
                          </a:solidFill>
                          <a:effectLst/>
                          <a:latin typeface="Times New Roman" panose="02020603050405020304" pitchFamily="18" charset="0"/>
                        </a:rPr>
                        <a:t> </a:t>
                      </a:r>
                      <a:r>
                        <a:rPr kumimoji="0" lang="en-US" altLang="en-US" sz="2400" b="1" i="0" u="none" strike="noStrike" cap="none" normalizeH="0" baseline="0" dirty="0" err="1">
                          <a:ln>
                            <a:noFill/>
                          </a:ln>
                          <a:solidFill>
                            <a:schemeClr val="accent5">
                              <a:lumMod val="50000"/>
                            </a:schemeClr>
                          </a:solidFill>
                          <a:effectLst/>
                          <a:latin typeface="Times New Roman" panose="02020603050405020304" pitchFamily="18" charset="0"/>
                        </a:rPr>
                        <a:t>trường</a:t>
                      </a:r>
                      <a:endParaRPr kumimoji="0" lang="en-US" altLang="en-US" sz="2400" b="1" i="0" u="none" strike="noStrike" cap="none" normalizeH="0" baseline="0" dirty="0">
                        <a:ln>
                          <a:noFill/>
                        </a:ln>
                        <a:solidFill>
                          <a:schemeClr val="accent5">
                            <a:lumMod val="50000"/>
                          </a:schemeClr>
                        </a:solidFill>
                        <a:effectLst/>
                        <a:latin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75000"/>
                      </a:schemeClr>
                    </a:solidFill>
                  </a:tcPr>
                </a:tc>
                <a:extLst>
                  <a:ext uri="{0D108BD9-81ED-4DB2-BD59-A6C34878D82A}">
                    <a16:rowId xmlns:a16="http://schemas.microsoft.com/office/drawing/2014/main" val="1739122707"/>
                  </a:ext>
                </a:extLst>
              </a:tr>
              <a:tr h="2286000">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1" i="0" u="none" strike="noStrike" cap="none" normalizeH="0" baseline="0" dirty="0">
                        <a:ln>
                          <a:noFill/>
                        </a:ln>
                        <a:solidFill>
                          <a:srgbClr val="FF0000"/>
                        </a:solidFill>
                        <a:effectLst/>
                        <a:latin typeface="Times New Roman" panose="02020603050405020304"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3"/>
                    </a:solid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dirty="0">
                        <a:ln>
                          <a:noFill/>
                        </a:ln>
                        <a:solidFill>
                          <a:srgbClr val="0000CC"/>
                        </a:solidFill>
                        <a:effectLst/>
                        <a:latin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lumMod val="75000"/>
                      </a:schemeClr>
                    </a:solidFill>
                  </a:tcPr>
                </a:tc>
                <a:extLst>
                  <a:ext uri="{0D108BD9-81ED-4DB2-BD59-A6C34878D82A}">
                    <a16:rowId xmlns:a16="http://schemas.microsoft.com/office/drawing/2014/main" val="4098961999"/>
                  </a:ext>
                </a:extLst>
              </a:tr>
            </a:tbl>
          </a:graphicData>
        </a:graphic>
      </p:graphicFrame>
      <p:sp>
        <p:nvSpPr>
          <p:cNvPr id="8" name="Rectangle 32">
            <a:extLst>
              <a:ext uri="{FF2B5EF4-FFF2-40B4-BE49-F238E27FC236}">
                <a16:creationId xmlns:a16="http://schemas.microsoft.com/office/drawing/2014/main" id="{0F163212-7643-43EB-81FD-05A3BAB93F67}"/>
              </a:ext>
            </a:extLst>
          </p:cNvPr>
          <p:cNvSpPr>
            <a:spLocks noChangeArrowheads="1"/>
          </p:cNvSpPr>
          <p:nvPr/>
        </p:nvSpPr>
        <p:spPr bwMode="auto">
          <a:xfrm>
            <a:off x="0" y="2847168"/>
            <a:ext cx="43434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sz="2800">
                <a:solidFill>
                  <a:schemeClr val="tx1"/>
                </a:solidFill>
                <a:latin typeface="Times New Roman" panose="02020603050405020304" pitchFamily="18" charset="0"/>
              </a:defRPr>
            </a:lvl1pPr>
            <a:lvl2pPr marL="742950" indent="-285750" algn="ctr">
              <a:defRPr sz="2800">
                <a:solidFill>
                  <a:schemeClr val="tx1"/>
                </a:solidFill>
                <a:latin typeface="Times New Roman" panose="02020603050405020304" pitchFamily="18" charset="0"/>
              </a:defRPr>
            </a:lvl2pPr>
            <a:lvl3pPr marL="1143000" indent="-228600" algn="ctr">
              <a:defRPr sz="2800">
                <a:solidFill>
                  <a:schemeClr val="tx1"/>
                </a:solidFill>
                <a:latin typeface="Times New Roman" panose="02020603050405020304" pitchFamily="18" charset="0"/>
              </a:defRPr>
            </a:lvl3pPr>
            <a:lvl4pPr marL="1600200" indent="-228600" algn="ctr">
              <a:defRPr sz="2800">
                <a:solidFill>
                  <a:schemeClr val="tx1"/>
                </a:solidFill>
                <a:latin typeface="Times New Roman" panose="02020603050405020304" pitchFamily="18" charset="0"/>
              </a:defRPr>
            </a:lvl4pPr>
            <a:lvl5pPr marL="2057400" indent="-228600" algn="ctr">
              <a:defRPr sz="28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20000"/>
              </a:spcBef>
            </a:pPr>
            <a:r>
              <a:rPr lang="en-US" altLang="en-US" b="1" dirty="0" err="1"/>
              <a:t>Trồng</a:t>
            </a:r>
            <a:r>
              <a:rPr lang="en-US" altLang="en-US" b="1" dirty="0"/>
              <a:t> </a:t>
            </a:r>
            <a:r>
              <a:rPr lang="en-US" altLang="en-US" b="1" dirty="0" err="1"/>
              <a:t>cây</a:t>
            </a:r>
            <a:r>
              <a:rPr lang="en-US" altLang="en-US" b="1" dirty="0"/>
              <a:t>, </a:t>
            </a:r>
            <a:r>
              <a:rPr lang="en-US" altLang="en-US" b="1" dirty="0" err="1"/>
              <a:t>trồng</a:t>
            </a:r>
            <a:r>
              <a:rPr lang="en-US" altLang="en-US" b="1" dirty="0"/>
              <a:t>  </a:t>
            </a:r>
            <a:r>
              <a:rPr lang="en-US" altLang="en-US" b="1" dirty="0" err="1"/>
              <a:t>rừng</a:t>
            </a:r>
            <a:r>
              <a:rPr lang="en-US" altLang="en-US" b="1" dirty="0"/>
              <a:t>, </a:t>
            </a:r>
            <a:r>
              <a:rPr lang="en-US" altLang="en-US" b="1" dirty="0" err="1"/>
              <a:t>phủ</a:t>
            </a:r>
            <a:r>
              <a:rPr lang="en-US" altLang="en-US" b="1" dirty="0"/>
              <a:t> </a:t>
            </a:r>
            <a:r>
              <a:rPr lang="en-US" altLang="en-US" b="1" dirty="0" err="1"/>
              <a:t>xanh</a:t>
            </a:r>
            <a:r>
              <a:rPr lang="en-US" altLang="en-US" b="1" dirty="0"/>
              <a:t> </a:t>
            </a:r>
            <a:r>
              <a:rPr lang="en-US" altLang="en-US" b="1" dirty="0" err="1"/>
              <a:t>đồi</a:t>
            </a:r>
            <a:r>
              <a:rPr lang="en-US" altLang="en-US" b="1" dirty="0"/>
              <a:t> </a:t>
            </a:r>
            <a:r>
              <a:rPr lang="en-US" altLang="en-US" b="1" dirty="0" err="1"/>
              <a:t>trọc</a:t>
            </a:r>
            <a:endParaRPr lang="en-US" altLang="en-US" b="1" dirty="0"/>
          </a:p>
        </p:txBody>
      </p:sp>
      <p:sp>
        <p:nvSpPr>
          <p:cNvPr id="9" name="Rectangle 34">
            <a:extLst>
              <a:ext uri="{FF2B5EF4-FFF2-40B4-BE49-F238E27FC236}">
                <a16:creationId xmlns:a16="http://schemas.microsoft.com/office/drawing/2014/main" id="{BACC4A80-DA50-43E0-9DC8-0807CF102C35}"/>
              </a:ext>
            </a:extLst>
          </p:cNvPr>
          <p:cNvSpPr>
            <a:spLocks noChangeArrowheads="1"/>
          </p:cNvSpPr>
          <p:nvPr/>
        </p:nvSpPr>
        <p:spPr bwMode="auto">
          <a:xfrm>
            <a:off x="4431206" y="2643758"/>
            <a:ext cx="4419600" cy="1570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sz="2800">
                <a:solidFill>
                  <a:schemeClr val="tx1"/>
                </a:solidFill>
                <a:latin typeface="Times New Roman" panose="02020603050405020304" pitchFamily="18" charset="0"/>
              </a:defRPr>
            </a:lvl1pPr>
            <a:lvl2pPr marL="742950" indent="-285750" algn="ctr">
              <a:defRPr sz="2800">
                <a:solidFill>
                  <a:schemeClr val="tx1"/>
                </a:solidFill>
                <a:latin typeface="Times New Roman" panose="02020603050405020304" pitchFamily="18" charset="0"/>
              </a:defRPr>
            </a:lvl2pPr>
            <a:lvl3pPr marL="1143000" indent="-228600" algn="ctr">
              <a:defRPr sz="2800">
                <a:solidFill>
                  <a:schemeClr val="tx1"/>
                </a:solidFill>
                <a:latin typeface="Times New Roman" panose="02020603050405020304" pitchFamily="18" charset="0"/>
              </a:defRPr>
            </a:lvl3pPr>
            <a:lvl4pPr marL="1600200" indent="-228600" algn="ctr">
              <a:defRPr sz="2800">
                <a:solidFill>
                  <a:schemeClr val="tx1"/>
                </a:solidFill>
                <a:latin typeface="Times New Roman" panose="02020603050405020304" pitchFamily="18" charset="0"/>
              </a:defRPr>
            </a:lvl4pPr>
            <a:lvl5pPr marL="2057400" indent="-228600" algn="ctr">
              <a:defRPr sz="28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20000"/>
              </a:spcBef>
            </a:pPr>
            <a:r>
              <a:rPr lang="en-US" altLang="en-US" sz="2400" b="1" dirty="0" err="1"/>
              <a:t>Phá</a:t>
            </a:r>
            <a:r>
              <a:rPr lang="en-US" altLang="en-US" sz="2400" b="1" dirty="0"/>
              <a:t> </a:t>
            </a:r>
            <a:r>
              <a:rPr lang="en-US" altLang="en-US" sz="2400" b="1" dirty="0" err="1"/>
              <a:t>rừng</a:t>
            </a:r>
            <a:r>
              <a:rPr lang="en-US" altLang="en-US" sz="2400" b="1" dirty="0"/>
              <a:t>, </a:t>
            </a:r>
            <a:r>
              <a:rPr lang="en-US" altLang="en-US" sz="2400" b="1" dirty="0" err="1"/>
              <a:t>đánh</a:t>
            </a:r>
            <a:r>
              <a:rPr lang="en-US" altLang="en-US" sz="2400" b="1" dirty="0"/>
              <a:t> </a:t>
            </a:r>
            <a:r>
              <a:rPr lang="en-US" altLang="en-US" sz="2400" b="1" dirty="0" err="1"/>
              <a:t>cá</a:t>
            </a:r>
            <a:r>
              <a:rPr lang="en-US" altLang="en-US" sz="2400" b="1" dirty="0"/>
              <a:t> </a:t>
            </a:r>
            <a:r>
              <a:rPr lang="en-US" altLang="en-US" sz="2400" b="1" dirty="0" err="1"/>
              <a:t>bằng</a:t>
            </a:r>
            <a:r>
              <a:rPr lang="en-US" altLang="en-US" sz="2400" b="1" dirty="0"/>
              <a:t> </a:t>
            </a:r>
            <a:r>
              <a:rPr lang="en-US" altLang="en-US" sz="2400" b="1" dirty="0" err="1"/>
              <a:t>mìn</a:t>
            </a:r>
            <a:r>
              <a:rPr lang="en-US" altLang="en-US" sz="2400" b="1" dirty="0"/>
              <a:t>, </a:t>
            </a:r>
            <a:r>
              <a:rPr lang="en-US" altLang="en-US" sz="2400" b="1" dirty="0" err="1"/>
              <a:t>xả</a:t>
            </a:r>
            <a:r>
              <a:rPr lang="en-US" altLang="en-US" sz="2400" b="1" dirty="0"/>
              <a:t> </a:t>
            </a:r>
            <a:r>
              <a:rPr lang="en-US" altLang="en-US" sz="2400" b="1" dirty="0" err="1"/>
              <a:t>rác</a:t>
            </a:r>
            <a:r>
              <a:rPr lang="en-US" altLang="en-US" sz="2400" b="1" dirty="0"/>
              <a:t> </a:t>
            </a:r>
            <a:r>
              <a:rPr lang="en-US" altLang="en-US" sz="2400" b="1" dirty="0" err="1"/>
              <a:t>bừa</a:t>
            </a:r>
            <a:r>
              <a:rPr lang="en-US" altLang="en-US" sz="2400" b="1" dirty="0"/>
              <a:t> </a:t>
            </a:r>
            <a:r>
              <a:rPr lang="en-US" altLang="en-US" sz="2400" b="1" dirty="0" err="1"/>
              <a:t>bãi</a:t>
            </a:r>
            <a:r>
              <a:rPr lang="en-US" altLang="en-US" sz="2400" b="1" dirty="0"/>
              <a:t>, </a:t>
            </a:r>
            <a:r>
              <a:rPr lang="en-US" altLang="en-US" sz="2400" b="1" dirty="0" err="1"/>
              <a:t>đốt</a:t>
            </a:r>
            <a:r>
              <a:rPr lang="en-US" altLang="en-US" sz="2400" b="1" dirty="0"/>
              <a:t> </a:t>
            </a:r>
            <a:r>
              <a:rPr lang="en-US" altLang="en-US" sz="2400" b="1" dirty="0" err="1"/>
              <a:t>nương</a:t>
            </a:r>
            <a:r>
              <a:rPr lang="en-US" altLang="en-US" sz="2400" b="1" dirty="0"/>
              <a:t>, </a:t>
            </a:r>
            <a:r>
              <a:rPr lang="en-US" altLang="en-US" sz="2400" b="1" dirty="0" err="1"/>
              <a:t>săn</a:t>
            </a:r>
            <a:r>
              <a:rPr lang="en-US" altLang="en-US" sz="2400" b="1" dirty="0"/>
              <a:t> </a:t>
            </a:r>
            <a:r>
              <a:rPr lang="en-US" altLang="en-US" sz="2400" b="1" dirty="0" err="1"/>
              <a:t>bắn</a:t>
            </a:r>
            <a:r>
              <a:rPr lang="en-US" altLang="en-US" sz="2400" b="1" dirty="0"/>
              <a:t> </a:t>
            </a:r>
            <a:r>
              <a:rPr lang="en-US" altLang="en-US" sz="2400" b="1" dirty="0" err="1"/>
              <a:t>thú</a:t>
            </a:r>
            <a:r>
              <a:rPr lang="en-US" altLang="en-US" sz="2400" b="1" dirty="0"/>
              <a:t> </a:t>
            </a:r>
            <a:r>
              <a:rPr lang="en-US" altLang="en-US" sz="2400" b="1" dirty="0" err="1"/>
              <a:t>rừng</a:t>
            </a:r>
            <a:r>
              <a:rPr lang="en-US" altLang="en-US" sz="2400" b="1" dirty="0"/>
              <a:t>, </a:t>
            </a:r>
            <a:r>
              <a:rPr lang="en-US" altLang="en-US" sz="2400" b="1" dirty="0" err="1"/>
              <a:t>đánh</a:t>
            </a:r>
            <a:r>
              <a:rPr lang="en-US" altLang="en-US" sz="2400" b="1" dirty="0"/>
              <a:t> </a:t>
            </a:r>
            <a:r>
              <a:rPr lang="en-US" altLang="en-US" sz="2400" b="1" dirty="0" err="1"/>
              <a:t>cá</a:t>
            </a:r>
            <a:r>
              <a:rPr lang="en-US" altLang="en-US" sz="2400" b="1" dirty="0"/>
              <a:t> </a:t>
            </a:r>
            <a:r>
              <a:rPr lang="en-US" altLang="en-US" sz="2400" b="1" dirty="0" err="1"/>
              <a:t>bằng</a:t>
            </a:r>
            <a:r>
              <a:rPr lang="en-US" altLang="en-US" sz="2400" b="1" dirty="0"/>
              <a:t> </a:t>
            </a:r>
            <a:r>
              <a:rPr lang="en-US" altLang="en-US" sz="2400" b="1" dirty="0" err="1"/>
              <a:t>điện</a:t>
            </a:r>
            <a:r>
              <a:rPr lang="en-US" altLang="en-US" sz="2400" b="1" dirty="0"/>
              <a:t>, </a:t>
            </a:r>
            <a:r>
              <a:rPr lang="en-US" altLang="en-US" sz="2400" b="1" dirty="0" err="1"/>
              <a:t>buôn</a:t>
            </a:r>
            <a:r>
              <a:rPr lang="en-US" altLang="en-US" sz="2400" b="1" dirty="0"/>
              <a:t> </a:t>
            </a:r>
            <a:r>
              <a:rPr lang="en-US" altLang="en-US" sz="2400" b="1" dirty="0" err="1"/>
              <a:t>bán</a:t>
            </a:r>
            <a:r>
              <a:rPr lang="en-US" altLang="en-US" sz="2400" b="1" dirty="0"/>
              <a:t> </a:t>
            </a:r>
            <a:r>
              <a:rPr lang="en-US" altLang="en-US" sz="2400" b="1" dirty="0" err="1"/>
              <a:t>động</a:t>
            </a:r>
            <a:r>
              <a:rPr lang="en-US" altLang="en-US" sz="2400" b="1" dirty="0"/>
              <a:t> </a:t>
            </a:r>
            <a:r>
              <a:rPr lang="en-US" altLang="en-US" sz="2400" b="1" dirty="0" err="1"/>
              <a:t>vật</a:t>
            </a:r>
            <a:r>
              <a:rPr lang="en-US" altLang="en-US" sz="2400" b="1" dirty="0"/>
              <a:t> </a:t>
            </a:r>
            <a:r>
              <a:rPr lang="en-US" altLang="en-US" sz="2400" b="1" dirty="0" err="1"/>
              <a:t>hoang</a:t>
            </a:r>
            <a:r>
              <a:rPr lang="en-US" altLang="en-US" sz="2400" b="1" dirty="0"/>
              <a:t> </a:t>
            </a:r>
            <a:r>
              <a:rPr lang="en-US" altLang="en-US" sz="2400" b="1" dirty="0" err="1"/>
              <a:t>dã</a:t>
            </a:r>
            <a:endParaRPr lang="en-US" altLang="en-US" sz="2400" b="1" dirty="0"/>
          </a:p>
        </p:txBody>
      </p:sp>
    </p:spTree>
    <p:extLst>
      <p:ext uri="{BB962C8B-B14F-4D97-AF65-F5344CB8AC3E}">
        <p14:creationId xmlns:p14="http://schemas.microsoft.com/office/powerpoint/2010/main" val="3751095688"/>
      </p:ext>
    </p:extLst>
  </p:cSld>
  <p:clrMapOvr>
    <a:masterClrMapping/>
  </p:clrMapOvr>
  <mc:AlternateContent xmlns:mc="http://schemas.openxmlformats.org/markup-compatibility/2006" xmlns:p14="http://schemas.microsoft.com/office/powerpoint/2010/main">
    <mc:Choice Requires="p14">
      <p:transition spd="slow" p14:dur="1500" advTm="2000">
        <p:split orient="vert"/>
      </p:transition>
    </mc:Choice>
    <mc:Fallback xmlns="">
      <p:transition spd="slow" advTm="200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ùng Nhau Trồng Cây Hình ảnh | Định dạng hình ảnh PSD 400109546|  vn.lovepik.co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771550"/>
            <a:ext cx="3886200" cy="374441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Biển bị bẩ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7760" y="771551"/>
            <a:ext cx="4030088" cy="3744416"/>
          </a:xfrm>
          <a:prstGeom prst="rect">
            <a:avLst/>
          </a:prstGeom>
          <a:noFill/>
          <a:extLst>
            <a:ext uri="{909E8E84-426E-40DD-AFC4-6F175D3DCCD1}">
              <a14:hiddenFill xmlns:a14="http://schemas.microsoft.com/office/drawing/2010/main">
                <a:solidFill>
                  <a:srgbClr val="FFFFFF"/>
                </a:solidFill>
              </a14:hiddenFill>
            </a:ext>
          </a:extLst>
        </p:spPr>
      </p:pic>
      <p:sp>
        <p:nvSpPr>
          <p:cNvPr id="7" name="Rounded Rectangle 6"/>
          <p:cNvSpPr/>
          <p:nvPr/>
        </p:nvSpPr>
        <p:spPr>
          <a:xfrm>
            <a:off x="3851920" y="771549"/>
            <a:ext cx="645840" cy="541798"/>
          </a:xfrm>
          <a:prstGeom prst="roundRect">
            <a:avLst/>
          </a:prstGeom>
          <a:blipFill dpi="0" rotWithShape="1">
            <a:blip r:embed="rId5" cstate="print">
              <a:extLst>
                <a:ext uri="{28A0092B-C50C-407E-A947-70E740481C1C}">
                  <a14:useLocalDpi xmlns:a14="http://schemas.microsoft.com/office/drawing/2010/main" val="0"/>
                </a:ext>
              </a:extLst>
            </a:blip>
            <a:srcRect/>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a:off x="4497760" y="771549"/>
            <a:ext cx="578296" cy="541798"/>
          </a:xfrm>
          <a:prstGeom prst="roundRect">
            <a:avLst/>
          </a:prstGeom>
          <a:blipFill dpi="0" rotWithShape="1">
            <a:blip r:embed="rId6" cstate="print">
              <a:extLst>
                <a:ext uri="{28A0092B-C50C-407E-A947-70E740481C1C}">
                  <a14:useLocalDpi xmlns:a14="http://schemas.microsoft.com/office/drawing/2010/main" val="0"/>
                </a:ext>
              </a:extLst>
            </a:blip>
            <a:srcRect/>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5455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3">
            <a:lumMod val="75000"/>
          </a:schemeClr>
        </a:solidFill>
        <a:effectLst/>
      </p:bgPr>
    </p:bg>
    <p:spTree>
      <p:nvGrpSpPr>
        <p:cNvPr id="1" name=""/>
        <p:cNvGrpSpPr/>
        <p:nvPr/>
      </p:nvGrpSpPr>
      <p:grpSpPr>
        <a:xfrm>
          <a:off x="0" y="0"/>
          <a:ext cx="0" cy="0"/>
          <a:chOff x="0" y="0"/>
          <a:chExt cx="0" cy="0"/>
        </a:xfrm>
      </p:grpSpPr>
      <p:sp>
        <p:nvSpPr>
          <p:cNvPr id="3" name="矩形: 圆角 2">
            <a:extLst>
              <a:ext uri="{FF2B5EF4-FFF2-40B4-BE49-F238E27FC236}">
                <a16:creationId xmlns:a16="http://schemas.microsoft.com/office/drawing/2014/main" id="{CFD4352A-76AA-44E1-8A41-7641E671B5B8}"/>
              </a:ext>
            </a:extLst>
          </p:cNvPr>
          <p:cNvSpPr/>
          <p:nvPr/>
        </p:nvSpPr>
        <p:spPr>
          <a:xfrm>
            <a:off x="216272" y="159685"/>
            <a:ext cx="8667133" cy="4569665"/>
          </a:xfrm>
          <a:prstGeom prst="roundRect">
            <a:avLst>
              <a:gd name="adj" fmla="val 8373"/>
            </a:avLst>
          </a:prstGeom>
          <a:solidFill>
            <a:schemeClr val="bg1"/>
          </a:solidFill>
          <a:ln w="66675">
            <a:solidFill>
              <a:srgbClr val="4BB2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nvGrpSpPr>
          <p:cNvPr id="20" name="组合 19">
            <a:extLst>
              <a:ext uri="{FF2B5EF4-FFF2-40B4-BE49-F238E27FC236}">
                <a16:creationId xmlns:a16="http://schemas.microsoft.com/office/drawing/2014/main" id="{18CCBE9D-F4A4-4320-9A1F-138CBF29E53B}"/>
              </a:ext>
            </a:extLst>
          </p:cNvPr>
          <p:cNvGrpSpPr/>
          <p:nvPr/>
        </p:nvGrpSpPr>
        <p:grpSpPr>
          <a:xfrm>
            <a:off x="6523893" y="3036310"/>
            <a:ext cx="2605332" cy="2107190"/>
            <a:chOff x="-1799413" y="912505"/>
            <a:chExt cx="5212190" cy="4215614"/>
          </a:xfrm>
        </p:grpSpPr>
        <p:pic>
          <p:nvPicPr>
            <p:cNvPr id="23" name="图片 22">
              <a:extLst>
                <a:ext uri="{FF2B5EF4-FFF2-40B4-BE49-F238E27FC236}">
                  <a16:creationId xmlns:a16="http://schemas.microsoft.com/office/drawing/2014/main" id="{EC8B6C5D-8EA4-4261-9E7C-D80F16FE1AF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411778">
              <a:off x="-225634" y="912505"/>
              <a:ext cx="3638411" cy="3496127"/>
            </a:xfrm>
            <a:prstGeom prst="rect">
              <a:avLst/>
            </a:prstGeom>
          </p:spPr>
        </p:pic>
        <p:pic>
          <p:nvPicPr>
            <p:cNvPr id="21" name="图片 20">
              <a:extLst>
                <a:ext uri="{FF2B5EF4-FFF2-40B4-BE49-F238E27FC236}">
                  <a16:creationId xmlns:a16="http://schemas.microsoft.com/office/drawing/2014/main" id="{216CD9C7-D264-4475-A50D-DFE877339C1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9413" y="2041630"/>
              <a:ext cx="3208968" cy="3086489"/>
            </a:xfrm>
            <a:prstGeom prst="rect">
              <a:avLst/>
            </a:prstGeom>
          </p:spPr>
        </p:pic>
        <p:pic>
          <p:nvPicPr>
            <p:cNvPr id="22" name="图片 21">
              <a:extLst>
                <a:ext uri="{FF2B5EF4-FFF2-40B4-BE49-F238E27FC236}">
                  <a16:creationId xmlns:a16="http://schemas.microsoft.com/office/drawing/2014/main" id="{F78D8EDB-9ABA-42A8-9B59-4149F2A9BC7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1924" y="2440968"/>
              <a:ext cx="2506159" cy="2410626"/>
            </a:xfrm>
            <a:prstGeom prst="rect">
              <a:avLst/>
            </a:prstGeom>
          </p:spPr>
        </p:pic>
      </p:grpSp>
      <p:sp>
        <p:nvSpPr>
          <p:cNvPr id="28" name="Rectangle 1033"/>
          <p:cNvSpPr>
            <a:spLocks noGrp="1" noChangeArrowheads="1"/>
          </p:cNvSpPr>
          <p:nvPr>
            <p:ph type="sldNum" sz="quarter" idx="12"/>
          </p:nvPr>
        </p:nvSpPr>
        <p:spPr>
          <a:xfrm>
            <a:off x="6372880" y="4702406"/>
            <a:ext cx="1428750" cy="285750"/>
          </a:xfrm>
          <a:noFill/>
        </p:spPr>
        <p:txBody>
          <a:bodyPr/>
          <a:lstStyle/>
          <a:p>
            <a:pPr lvl="1"/>
            <a:fld id="{D5E157F2-45DB-4336-A5F6-45EAA929D72E}" type="slidenum">
              <a:rPr lang="en-US" sz="900">
                <a:latin typeface="Arial" charset="0"/>
              </a:rPr>
              <a:pPr lvl="1"/>
              <a:t>15</a:t>
            </a:fld>
            <a:endParaRPr lang="en-US" sz="900">
              <a:latin typeface="Arial" charset="0"/>
            </a:endParaRPr>
          </a:p>
        </p:txBody>
      </p:sp>
      <p:sp>
        <p:nvSpPr>
          <p:cNvPr id="30" name="Text Box 2"/>
          <p:cNvSpPr txBox="1">
            <a:spLocks noChangeArrowheads="1"/>
          </p:cNvSpPr>
          <p:nvPr/>
        </p:nvSpPr>
        <p:spPr bwMode="auto">
          <a:xfrm>
            <a:off x="3304639" y="378056"/>
            <a:ext cx="184731" cy="369332"/>
          </a:xfrm>
          <a:prstGeom prst="rect">
            <a:avLst/>
          </a:prstGeom>
          <a:noFill/>
          <a:ln w="12700">
            <a:noFill/>
            <a:miter lim="800000"/>
            <a:headEnd type="none" w="sm" len="sm"/>
            <a:tailEnd type="none" w="sm" len="sm"/>
          </a:ln>
        </p:spPr>
        <p:txBody>
          <a:bodyPr wrap="none">
            <a:spAutoFit/>
          </a:bodyPr>
          <a:lstStyle/>
          <a:p>
            <a:endParaRPr lang="en-US">
              <a:latin typeface="Arial" charset="0"/>
            </a:endParaRPr>
          </a:p>
        </p:txBody>
      </p:sp>
      <p:sp>
        <p:nvSpPr>
          <p:cNvPr id="31" name="Text Box 3"/>
          <p:cNvSpPr txBox="1">
            <a:spLocks noChangeArrowheads="1"/>
          </p:cNvSpPr>
          <p:nvPr/>
        </p:nvSpPr>
        <p:spPr bwMode="auto">
          <a:xfrm>
            <a:off x="3076039" y="378056"/>
            <a:ext cx="184731" cy="369332"/>
          </a:xfrm>
          <a:prstGeom prst="rect">
            <a:avLst/>
          </a:prstGeom>
          <a:noFill/>
          <a:ln w="12700">
            <a:noFill/>
            <a:miter lim="800000"/>
            <a:headEnd type="none" w="sm" len="sm"/>
            <a:tailEnd type="none" w="sm" len="sm"/>
          </a:ln>
        </p:spPr>
        <p:txBody>
          <a:bodyPr wrap="none">
            <a:spAutoFit/>
          </a:bodyPr>
          <a:lstStyle/>
          <a:p>
            <a:endParaRPr lang="en-US">
              <a:latin typeface="Arial" charset="0"/>
            </a:endParaRPr>
          </a:p>
        </p:txBody>
      </p:sp>
      <p:sp>
        <p:nvSpPr>
          <p:cNvPr id="33" name="Text Box 5"/>
          <p:cNvSpPr txBox="1">
            <a:spLocks noChangeArrowheads="1"/>
          </p:cNvSpPr>
          <p:nvPr/>
        </p:nvSpPr>
        <p:spPr bwMode="auto">
          <a:xfrm>
            <a:off x="1140083" y="363653"/>
            <a:ext cx="7508787" cy="1061829"/>
          </a:xfrm>
          <a:prstGeom prst="rect">
            <a:avLst/>
          </a:prstGeom>
          <a:noFill/>
          <a:ln w="12700">
            <a:noFill/>
            <a:miter lim="800000"/>
            <a:headEnd type="none" w="sm" len="sm"/>
            <a:tailEnd type="none" w="sm" len="sm"/>
          </a:ln>
        </p:spPr>
        <p:txBody>
          <a:bodyPr wrap="none">
            <a:spAutoFit/>
          </a:bodyPr>
          <a:lstStyle/>
          <a:p>
            <a:r>
              <a:rPr lang="en-US" sz="2100" b="1">
                <a:latin typeface="Arial" charset="0"/>
              </a:rPr>
              <a:t>Bài 3: chọn một trong các cụm từ ở bài tập 2 làm </a:t>
            </a:r>
            <a:r>
              <a:rPr lang="vi-VN" sz="2100" b="1">
                <a:latin typeface="Arial" charset="0"/>
              </a:rPr>
              <a:t>đ</a:t>
            </a:r>
            <a:r>
              <a:rPr lang="en-US" sz="2100" b="1">
                <a:latin typeface="Arial" charset="0"/>
              </a:rPr>
              <a:t>ề tài</a:t>
            </a:r>
          </a:p>
          <a:p>
            <a:r>
              <a:rPr lang="en-US" sz="2100" b="1">
                <a:latin typeface="Arial" charset="0"/>
              </a:rPr>
              <a:t>(</a:t>
            </a:r>
            <a:r>
              <a:rPr lang="en-US" sz="2100" b="1">
                <a:solidFill>
                  <a:schemeClr val="hlink"/>
                </a:solidFill>
                <a:latin typeface="Arial" charset="0"/>
              </a:rPr>
              <a:t>M</a:t>
            </a:r>
            <a:r>
              <a:rPr lang="en-US" sz="2100" b="1">
                <a:latin typeface="Arial" charset="0"/>
              </a:rPr>
              <a:t>: </a:t>
            </a:r>
            <a:r>
              <a:rPr lang="en-US" sz="2100" b="1">
                <a:solidFill>
                  <a:schemeClr val="accent2"/>
                </a:solidFill>
                <a:latin typeface="Arial" charset="0"/>
              </a:rPr>
              <a:t>Phủ xanh </a:t>
            </a:r>
            <a:r>
              <a:rPr lang="vi-VN" sz="2100" b="1">
                <a:solidFill>
                  <a:schemeClr val="accent2"/>
                </a:solidFill>
                <a:latin typeface="Arial" charset="0"/>
              </a:rPr>
              <a:t>đ</a:t>
            </a:r>
            <a:r>
              <a:rPr lang="en-US" sz="2100" b="1">
                <a:solidFill>
                  <a:schemeClr val="accent2"/>
                </a:solidFill>
                <a:latin typeface="Arial" charset="0"/>
              </a:rPr>
              <a:t>ồi trọc</a:t>
            </a:r>
            <a:r>
              <a:rPr lang="en-US" sz="2100" b="1">
                <a:latin typeface="Arial" charset="0"/>
              </a:rPr>
              <a:t>), em hãy viết một </a:t>
            </a:r>
            <a:r>
              <a:rPr lang="vi-VN" sz="2100" b="1">
                <a:latin typeface="Arial" charset="0"/>
              </a:rPr>
              <a:t>đ</a:t>
            </a:r>
            <a:r>
              <a:rPr lang="en-US" sz="2100" b="1">
                <a:latin typeface="Arial" charset="0"/>
              </a:rPr>
              <a:t>oạn v</a:t>
            </a:r>
            <a:r>
              <a:rPr lang="vi-VN" sz="2100" b="1">
                <a:latin typeface="Arial" charset="0"/>
              </a:rPr>
              <a:t>ă</a:t>
            </a:r>
            <a:r>
              <a:rPr lang="en-US" sz="2100" b="1">
                <a:latin typeface="Arial" charset="0"/>
              </a:rPr>
              <a:t>n khoảng</a:t>
            </a:r>
          </a:p>
          <a:p>
            <a:r>
              <a:rPr lang="en-US" sz="2100" b="1">
                <a:latin typeface="Arial" charset="0"/>
              </a:rPr>
              <a:t>5 câu về </a:t>
            </a:r>
            <a:r>
              <a:rPr lang="vi-VN" sz="2100" b="1">
                <a:latin typeface="Arial" charset="0"/>
              </a:rPr>
              <a:t>đ</a:t>
            </a:r>
            <a:r>
              <a:rPr lang="en-US" sz="2100" b="1">
                <a:latin typeface="Arial" charset="0"/>
              </a:rPr>
              <a:t>ề tài </a:t>
            </a:r>
            <a:r>
              <a:rPr lang="vi-VN" sz="2100" b="1">
                <a:latin typeface="Arial" charset="0"/>
              </a:rPr>
              <a:t>đ</a:t>
            </a:r>
            <a:r>
              <a:rPr lang="en-US" sz="2100" b="1">
                <a:latin typeface="Arial" charset="0"/>
              </a:rPr>
              <a:t>ó.</a:t>
            </a:r>
          </a:p>
        </p:txBody>
      </p:sp>
      <p:sp>
        <p:nvSpPr>
          <p:cNvPr id="34" name="Rectangle 6"/>
          <p:cNvSpPr>
            <a:spLocks noChangeArrowheads="1"/>
          </p:cNvSpPr>
          <p:nvPr/>
        </p:nvSpPr>
        <p:spPr bwMode="auto">
          <a:xfrm>
            <a:off x="545692" y="1573062"/>
            <a:ext cx="7954831" cy="1200329"/>
          </a:xfrm>
          <a:prstGeom prst="rect">
            <a:avLst/>
          </a:prstGeom>
          <a:noFill/>
          <a:ln w="12700">
            <a:noFill/>
            <a:miter lim="800000"/>
            <a:headEnd type="none" w="sm" len="sm"/>
            <a:tailEnd type="none" w="sm" len="sm"/>
          </a:ln>
        </p:spPr>
        <p:txBody>
          <a:bodyPr wrap="square">
            <a:spAutoFit/>
          </a:bodyPr>
          <a:lstStyle/>
          <a:p>
            <a:pPr algn="just"/>
            <a:r>
              <a:rPr lang="en-US" b="1" i="1" dirty="0">
                <a:latin typeface="Arial" charset="0"/>
              </a:rPr>
              <a:t>( </a:t>
            </a:r>
            <a:r>
              <a:rPr lang="en-US" b="1" i="1" dirty="0" err="1">
                <a:latin typeface="Arial" charset="0"/>
              </a:rPr>
              <a:t>phá</a:t>
            </a:r>
            <a:r>
              <a:rPr lang="en-US" b="1" i="1" dirty="0">
                <a:latin typeface="Arial" charset="0"/>
              </a:rPr>
              <a:t> </a:t>
            </a:r>
            <a:r>
              <a:rPr lang="en-US" b="1" i="1" dirty="0" err="1">
                <a:latin typeface="Arial" charset="0"/>
              </a:rPr>
              <a:t>rừng</a:t>
            </a:r>
            <a:r>
              <a:rPr lang="en-US" b="1" i="1" dirty="0">
                <a:latin typeface="Arial" charset="0"/>
              </a:rPr>
              <a:t>, </a:t>
            </a:r>
            <a:r>
              <a:rPr lang="en-US" b="1" i="1" dirty="0" err="1">
                <a:latin typeface="Arial" charset="0"/>
              </a:rPr>
              <a:t>trồng</a:t>
            </a:r>
            <a:r>
              <a:rPr lang="en-US" b="1" i="1" dirty="0">
                <a:latin typeface="Arial" charset="0"/>
              </a:rPr>
              <a:t> </a:t>
            </a:r>
            <a:r>
              <a:rPr lang="en-US" b="1" i="1" dirty="0" err="1">
                <a:latin typeface="Arial" charset="0"/>
              </a:rPr>
              <a:t>cây</a:t>
            </a:r>
            <a:r>
              <a:rPr lang="en-US" b="1" i="1" dirty="0">
                <a:latin typeface="Arial" charset="0"/>
              </a:rPr>
              <a:t>, </a:t>
            </a:r>
            <a:r>
              <a:rPr lang="vi-VN" b="1" i="1" dirty="0">
                <a:latin typeface="Arial" charset="0"/>
              </a:rPr>
              <a:t>đ</a:t>
            </a:r>
            <a:r>
              <a:rPr lang="en-US" b="1" i="1" dirty="0" err="1">
                <a:latin typeface="Arial" charset="0"/>
              </a:rPr>
              <a:t>ánh</a:t>
            </a:r>
            <a:r>
              <a:rPr lang="en-US" b="1" i="1" dirty="0">
                <a:latin typeface="Arial" charset="0"/>
              </a:rPr>
              <a:t> </a:t>
            </a:r>
            <a:r>
              <a:rPr lang="en-US" b="1" i="1" dirty="0" err="1">
                <a:latin typeface="Arial" charset="0"/>
              </a:rPr>
              <a:t>cá</a:t>
            </a:r>
            <a:r>
              <a:rPr lang="en-US" b="1" i="1" dirty="0">
                <a:latin typeface="Arial" charset="0"/>
              </a:rPr>
              <a:t> </a:t>
            </a:r>
            <a:r>
              <a:rPr lang="en-US" b="1" i="1" dirty="0" err="1">
                <a:latin typeface="Arial" charset="0"/>
              </a:rPr>
              <a:t>bằng</a:t>
            </a:r>
            <a:r>
              <a:rPr lang="en-US" b="1" i="1" dirty="0">
                <a:latin typeface="Arial" charset="0"/>
              </a:rPr>
              <a:t> </a:t>
            </a:r>
            <a:r>
              <a:rPr lang="en-US" b="1" i="1" dirty="0" err="1">
                <a:latin typeface="Arial" charset="0"/>
              </a:rPr>
              <a:t>mìn</a:t>
            </a:r>
            <a:r>
              <a:rPr lang="en-US" b="1" i="1" dirty="0">
                <a:latin typeface="Arial" charset="0"/>
              </a:rPr>
              <a:t>, </a:t>
            </a:r>
            <a:r>
              <a:rPr lang="en-US" b="1" i="1" dirty="0" err="1">
                <a:latin typeface="Arial" charset="0"/>
              </a:rPr>
              <a:t>trồng</a:t>
            </a:r>
            <a:r>
              <a:rPr lang="en-US" b="1" i="1" dirty="0">
                <a:latin typeface="Arial" charset="0"/>
              </a:rPr>
              <a:t> </a:t>
            </a:r>
            <a:r>
              <a:rPr lang="en-US" b="1" i="1" dirty="0" err="1">
                <a:latin typeface="Arial" charset="0"/>
              </a:rPr>
              <a:t>rừng</a:t>
            </a:r>
            <a:r>
              <a:rPr lang="en-US" b="1" i="1" dirty="0">
                <a:latin typeface="Arial" charset="0"/>
              </a:rPr>
              <a:t>, </a:t>
            </a:r>
            <a:r>
              <a:rPr lang="en-US" b="1" i="1" dirty="0" err="1">
                <a:latin typeface="Arial" charset="0"/>
              </a:rPr>
              <a:t>xả</a:t>
            </a:r>
            <a:r>
              <a:rPr lang="en-US" b="1" i="1" dirty="0">
                <a:latin typeface="Arial" charset="0"/>
              </a:rPr>
              <a:t> </a:t>
            </a:r>
            <a:r>
              <a:rPr lang="en-US" b="1" i="1" dirty="0" err="1">
                <a:latin typeface="Arial" charset="0"/>
              </a:rPr>
              <a:t>rác</a:t>
            </a:r>
            <a:r>
              <a:rPr lang="en-US" b="1" i="1" dirty="0">
                <a:latin typeface="Arial" charset="0"/>
              </a:rPr>
              <a:t> </a:t>
            </a:r>
            <a:r>
              <a:rPr lang="en-US" b="1" i="1" dirty="0" err="1">
                <a:latin typeface="Arial" charset="0"/>
              </a:rPr>
              <a:t>bừa</a:t>
            </a:r>
            <a:r>
              <a:rPr lang="en-US" b="1" i="1" dirty="0">
                <a:latin typeface="Arial" charset="0"/>
              </a:rPr>
              <a:t> </a:t>
            </a:r>
            <a:r>
              <a:rPr lang="en-US" b="1" i="1" dirty="0" err="1">
                <a:latin typeface="Arial" charset="0"/>
              </a:rPr>
              <a:t>bãi</a:t>
            </a:r>
            <a:r>
              <a:rPr lang="en-US" b="1" i="1" dirty="0">
                <a:latin typeface="Arial" charset="0"/>
              </a:rPr>
              <a:t>, </a:t>
            </a:r>
            <a:r>
              <a:rPr lang="en-US" b="1" i="1" dirty="0" err="1">
                <a:latin typeface="Arial" charset="0"/>
              </a:rPr>
              <a:t>tham</a:t>
            </a:r>
            <a:r>
              <a:rPr lang="en-US" b="1" i="1" dirty="0">
                <a:latin typeface="Arial" charset="0"/>
              </a:rPr>
              <a:t> </a:t>
            </a:r>
            <a:r>
              <a:rPr lang="en-US" b="1" i="1" dirty="0" err="1">
                <a:latin typeface="Arial" charset="0"/>
              </a:rPr>
              <a:t>gia</a:t>
            </a:r>
            <a:r>
              <a:rPr lang="en-US" b="1" i="1" dirty="0">
                <a:latin typeface="Arial" charset="0"/>
              </a:rPr>
              <a:t> </a:t>
            </a:r>
            <a:r>
              <a:rPr lang="en-US" b="1" i="1" dirty="0" err="1">
                <a:latin typeface="Arial" charset="0"/>
              </a:rPr>
              <a:t>vệ</a:t>
            </a:r>
            <a:r>
              <a:rPr lang="en-US" b="1" i="1" dirty="0">
                <a:latin typeface="Arial" charset="0"/>
              </a:rPr>
              <a:t> </a:t>
            </a:r>
            <a:r>
              <a:rPr lang="en-US" b="1" i="1" dirty="0" err="1">
                <a:latin typeface="Arial" charset="0"/>
              </a:rPr>
              <a:t>sinh</a:t>
            </a:r>
            <a:r>
              <a:rPr lang="en-US" b="1" i="1" dirty="0">
                <a:latin typeface="Arial" charset="0"/>
              </a:rPr>
              <a:t> </a:t>
            </a:r>
            <a:r>
              <a:rPr lang="en-US" b="1" i="1" dirty="0" err="1">
                <a:latin typeface="Arial" charset="0"/>
              </a:rPr>
              <a:t>tr</a:t>
            </a:r>
            <a:r>
              <a:rPr lang="vi-VN" b="1" i="1" dirty="0">
                <a:latin typeface="Arial" charset="0"/>
              </a:rPr>
              <a:t>ư</a:t>
            </a:r>
            <a:r>
              <a:rPr lang="en-US" b="1" i="1" dirty="0" err="1">
                <a:latin typeface="Arial" charset="0"/>
              </a:rPr>
              <a:t>ờng</a:t>
            </a:r>
            <a:r>
              <a:rPr lang="en-US" b="1" i="1" dirty="0">
                <a:latin typeface="Arial" charset="0"/>
              </a:rPr>
              <a:t> </a:t>
            </a:r>
            <a:r>
              <a:rPr lang="en-US" b="1" i="1" dirty="0" err="1">
                <a:latin typeface="Arial" charset="0"/>
              </a:rPr>
              <a:t>lớp</a:t>
            </a:r>
            <a:r>
              <a:rPr lang="en-US" b="1" i="1" dirty="0">
                <a:latin typeface="Arial" charset="0"/>
              </a:rPr>
              <a:t>, </a:t>
            </a:r>
            <a:r>
              <a:rPr lang="vi-VN" b="1" i="1" dirty="0">
                <a:latin typeface="Arial" charset="0"/>
              </a:rPr>
              <a:t>đ</a:t>
            </a:r>
            <a:r>
              <a:rPr lang="en-US" b="1" i="1" dirty="0" err="1">
                <a:latin typeface="Arial" charset="0"/>
              </a:rPr>
              <a:t>ốt</a:t>
            </a:r>
            <a:r>
              <a:rPr lang="en-US" b="1" i="1" dirty="0">
                <a:latin typeface="Arial" charset="0"/>
              </a:rPr>
              <a:t> n</a:t>
            </a:r>
            <a:r>
              <a:rPr lang="vi-VN" b="1" i="1" dirty="0">
                <a:latin typeface="Arial" charset="0"/>
              </a:rPr>
              <a:t>ươ</a:t>
            </a:r>
            <a:r>
              <a:rPr lang="en-US" b="1" i="1" dirty="0">
                <a:latin typeface="Arial" charset="0"/>
              </a:rPr>
              <a:t>ng, s</a:t>
            </a:r>
            <a:r>
              <a:rPr lang="vi-VN" b="1" i="1" dirty="0">
                <a:latin typeface="Arial" charset="0"/>
              </a:rPr>
              <a:t>ă</a:t>
            </a:r>
            <a:r>
              <a:rPr lang="en-US" b="1" i="1" dirty="0">
                <a:latin typeface="Arial" charset="0"/>
              </a:rPr>
              <a:t>n </a:t>
            </a:r>
            <a:r>
              <a:rPr lang="en-US" b="1" i="1" dirty="0" err="1">
                <a:latin typeface="Arial" charset="0"/>
              </a:rPr>
              <a:t>bắn</a:t>
            </a:r>
            <a:r>
              <a:rPr lang="en-US" b="1" i="1" dirty="0">
                <a:latin typeface="Arial" charset="0"/>
              </a:rPr>
              <a:t> </a:t>
            </a:r>
            <a:r>
              <a:rPr lang="en-US" b="1" i="1" dirty="0" err="1">
                <a:latin typeface="Arial" charset="0"/>
              </a:rPr>
              <a:t>thú</a:t>
            </a:r>
            <a:r>
              <a:rPr lang="en-US" b="1" i="1" dirty="0">
                <a:latin typeface="Arial" charset="0"/>
              </a:rPr>
              <a:t> </a:t>
            </a:r>
            <a:r>
              <a:rPr lang="en-US" b="1" i="1" dirty="0" err="1">
                <a:latin typeface="Arial" charset="0"/>
              </a:rPr>
              <a:t>rừng</a:t>
            </a:r>
            <a:r>
              <a:rPr lang="en-US" b="1" i="1" dirty="0">
                <a:latin typeface="Arial" charset="0"/>
              </a:rPr>
              <a:t>, </a:t>
            </a:r>
            <a:r>
              <a:rPr lang="en-US" b="1" i="1" dirty="0" err="1">
                <a:latin typeface="Arial" charset="0"/>
              </a:rPr>
              <a:t>phủ</a:t>
            </a:r>
            <a:r>
              <a:rPr lang="en-US" b="1" i="1" dirty="0">
                <a:latin typeface="Arial" charset="0"/>
              </a:rPr>
              <a:t> </a:t>
            </a:r>
            <a:r>
              <a:rPr lang="en-US" b="1" i="1" dirty="0" err="1">
                <a:latin typeface="Arial" charset="0"/>
              </a:rPr>
              <a:t>xanh</a:t>
            </a:r>
            <a:r>
              <a:rPr lang="en-US" b="1" i="1" dirty="0">
                <a:latin typeface="Arial" charset="0"/>
              </a:rPr>
              <a:t> </a:t>
            </a:r>
            <a:r>
              <a:rPr lang="vi-VN" b="1" i="1" dirty="0">
                <a:latin typeface="Arial" charset="0"/>
              </a:rPr>
              <a:t>đ</a:t>
            </a:r>
            <a:r>
              <a:rPr lang="en-US" b="1" i="1" dirty="0" err="1">
                <a:latin typeface="Arial" charset="0"/>
              </a:rPr>
              <a:t>ồi</a:t>
            </a:r>
            <a:r>
              <a:rPr lang="en-US" b="1" i="1" dirty="0">
                <a:latin typeface="Arial" charset="0"/>
              </a:rPr>
              <a:t> </a:t>
            </a:r>
            <a:r>
              <a:rPr lang="en-US" b="1" i="1" dirty="0" err="1">
                <a:latin typeface="Arial" charset="0"/>
              </a:rPr>
              <a:t>trọc</a:t>
            </a:r>
            <a:r>
              <a:rPr lang="en-US" b="1" i="1" dirty="0">
                <a:latin typeface="Arial" charset="0"/>
              </a:rPr>
              <a:t>, </a:t>
            </a:r>
            <a:r>
              <a:rPr lang="en-US" b="1" i="1" dirty="0" err="1">
                <a:latin typeface="Arial" charset="0"/>
              </a:rPr>
              <a:t>buôn</a:t>
            </a:r>
            <a:r>
              <a:rPr lang="en-US" b="1" i="1" dirty="0">
                <a:latin typeface="Arial" charset="0"/>
              </a:rPr>
              <a:t>  </a:t>
            </a:r>
            <a:r>
              <a:rPr lang="en-US" b="1" i="1" dirty="0" err="1">
                <a:latin typeface="Arial" charset="0"/>
              </a:rPr>
              <a:t>bán</a:t>
            </a:r>
            <a:r>
              <a:rPr lang="en-US" b="1" i="1" dirty="0">
                <a:latin typeface="Arial" charset="0"/>
              </a:rPr>
              <a:t>  </a:t>
            </a:r>
            <a:r>
              <a:rPr lang="vi-VN" b="1" i="1" dirty="0">
                <a:latin typeface="Arial" charset="0"/>
              </a:rPr>
              <a:t>đ</a:t>
            </a:r>
            <a:r>
              <a:rPr lang="en-US" b="1" i="1" dirty="0" err="1">
                <a:latin typeface="Arial" charset="0"/>
              </a:rPr>
              <a:t>ộng</a:t>
            </a:r>
            <a:r>
              <a:rPr lang="en-US" b="1" i="1" dirty="0">
                <a:latin typeface="Arial" charset="0"/>
              </a:rPr>
              <a:t> </a:t>
            </a:r>
            <a:r>
              <a:rPr lang="en-US" b="1" i="1" dirty="0" err="1">
                <a:latin typeface="Arial" charset="0"/>
              </a:rPr>
              <a:t>vật</a:t>
            </a:r>
            <a:r>
              <a:rPr lang="en-US" b="1" i="1" dirty="0">
                <a:latin typeface="Arial" charset="0"/>
              </a:rPr>
              <a:t> </a:t>
            </a:r>
            <a:r>
              <a:rPr lang="en-US" b="1" i="1" dirty="0" err="1">
                <a:latin typeface="Arial" charset="0"/>
              </a:rPr>
              <a:t>hoang</a:t>
            </a:r>
            <a:r>
              <a:rPr lang="en-US" b="1" i="1" dirty="0">
                <a:latin typeface="Arial" charset="0"/>
              </a:rPr>
              <a:t> </a:t>
            </a:r>
            <a:r>
              <a:rPr lang="en-US" b="1" i="1" dirty="0" err="1">
                <a:latin typeface="Arial" charset="0"/>
              </a:rPr>
              <a:t>dã</a:t>
            </a:r>
            <a:r>
              <a:rPr lang="en-US" b="1" i="1" dirty="0">
                <a:latin typeface="Arial" charset="0"/>
              </a:rPr>
              <a:t>, </a:t>
            </a:r>
            <a:r>
              <a:rPr lang="en-US" b="1" i="1" dirty="0" err="1">
                <a:latin typeface="Arial" charset="0"/>
              </a:rPr>
              <a:t>giữ</a:t>
            </a:r>
            <a:r>
              <a:rPr lang="en-US" b="1" i="1" dirty="0">
                <a:latin typeface="Arial" charset="0"/>
              </a:rPr>
              <a:t> </a:t>
            </a:r>
            <a:r>
              <a:rPr lang="en-US" b="1" i="1" dirty="0" err="1">
                <a:latin typeface="Arial" charset="0"/>
              </a:rPr>
              <a:t>sạch</a:t>
            </a:r>
            <a:r>
              <a:rPr lang="en-US" b="1" i="1" dirty="0">
                <a:latin typeface="Arial" charset="0"/>
              </a:rPr>
              <a:t> </a:t>
            </a:r>
            <a:r>
              <a:rPr lang="en-US" b="1" i="1" dirty="0" err="1">
                <a:latin typeface="Arial" charset="0"/>
              </a:rPr>
              <a:t>nguồn</a:t>
            </a:r>
            <a:r>
              <a:rPr lang="en-US" b="1" i="1" dirty="0">
                <a:latin typeface="Arial" charset="0"/>
              </a:rPr>
              <a:t> n</a:t>
            </a:r>
            <a:r>
              <a:rPr lang="vi-VN" b="1" i="1" dirty="0">
                <a:latin typeface="Arial" charset="0"/>
              </a:rPr>
              <a:t>ư</a:t>
            </a:r>
            <a:r>
              <a:rPr lang="en-US" b="1" i="1" dirty="0" err="1">
                <a:latin typeface="Arial" charset="0"/>
              </a:rPr>
              <a:t>ớc</a:t>
            </a:r>
            <a:r>
              <a:rPr lang="en-US" b="1" i="1" dirty="0">
                <a:latin typeface="Arial" charset="0"/>
              </a:rPr>
              <a:t>, </a:t>
            </a:r>
            <a:r>
              <a:rPr lang="en-US" b="1" i="1" dirty="0" err="1">
                <a:latin typeface="Arial" charset="0"/>
              </a:rPr>
              <a:t>bảo</a:t>
            </a:r>
            <a:r>
              <a:rPr lang="en-US" b="1" i="1" dirty="0">
                <a:latin typeface="Arial" charset="0"/>
              </a:rPr>
              <a:t> </a:t>
            </a:r>
            <a:r>
              <a:rPr lang="en-US" b="1" i="1" dirty="0" err="1">
                <a:latin typeface="Arial" charset="0"/>
              </a:rPr>
              <a:t>vệ</a:t>
            </a:r>
            <a:r>
              <a:rPr lang="en-US" b="1" i="1" dirty="0">
                <a:latin typeface="Arial" charset="0"/>
              </a:rPr>
              <a:t> </a:t>
            </a:r>
            <a:r>
              <a:rPr lang="en-US" b="1" i="1" dirty="0" err="1">
                <a:latin typeface="Arial" charset="0"/>
              </a:rPr>
              <a:t>các</a:t>
            </a:r>
            <a:r>
              <a:rPr lang="en-US" b="1" i="1" dirty="0">
                <a:latin typeface="Arial" charset="0"/>
              </a:rPr>
              <a:t> </a:t>
            </a:r>
            <a:r>
              <a:rPr lang="en-US" b="1" i="1" dirty="0" err="1">
                <a:latin typeface="Arial" charset="0"/>
              </a:rPr>
              <a:t>loài</a:t>
            </a:r>
            <a:r>
              <a:rPr lang="en-US" b="1" i="1" dirty="0">
                <a:latin typeface="Arial" charset="0"/>
              </a:rPr>
              <a:t> </a:t>
            </a:r>
            <a:r>
              <a:rPr lang="en-US" b="1" i="1" dirty="0" err="1">
                <a:latin typeface="Arial" charset="0"/>
              </a:rPr>
              <a:t>vật</a:t>
            </a:r>
            <a:r>
              <a:rPr lang="en-US" b="1" i="1" dirty="0">
                <a:latin typeface="Arial" charset="0"/>
              </a:rPr>
              <a:t> </a:t>
            </a:r>
            <a:r>
              <a:rPr lang="en-US" b="1" i="1" dirty="0" err="1">
                <a:latin typeface="Arial" charset="0"/>
              </a:rPr>
              <a:t>có</a:t>
            </a:r>
            <a:r>
              <a:rPr lang="en-US" b="1" i="1" dirty="0">
                <a:latin typeface="Arial" charset="0"/>
              </a:rPr>
              <a:t> </a:t>
            </a:r>
            <a:r>
              <a:rPr lang="en-US" b="1" i="1" dirty="0" err="1">
                <a:latin typeface="Arial" charset="0"/>
              </a:rPr>
              <a:t>ích</a:t>
            </a:r>
            <a:r>
              <a:rPr lang="en-US" b="1" i="1" dirty="0">
                <a:latin typeface="Arial" charset="0"/>
              </a:rPr>
              <a:t>…) </a:t>
            </a:r>
          </a:p>
        </p:txBody>
      </p:sp>
    </p:spTree>
    <p:extLst>
      <p:ext uri="{BB962C8B-B14F-4D97-AF65-F5344CB8AC3E}">
        <p14:creationId xmlns:p14="http://schemas.microsoft.com/office/powerpoint/2010/main" val="102437427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3">
            <a:lumMod val="75000"/>
          </a:schemeClr>
        </a:solidFill>
        <a:effectLst/>
      </p:bgPr>
    </p:bg>
    <p:spTree>
      <p:nvGrpSpPr>
        <p:cNvPr id="1" name=""/>
        <p:cNvGrpSpPr/>
        <p:nvPr/>
      </p:nvGrpSpPr>
      <p:grpSpPr>
        <a:xfrm>
          <a:off x="0" y="0"/>
          <a:ext cx="0" cy="0"/>
          <a:chOff x="0" y="0"/>
          <a:chExt cx="0" cy="0"/>
        </a:xfrm>
      </p:grpSpPr>
      <p:sp>
        <p:nvSpPr>
          <p:cNvPr id="28" name="Rectangle 1033"/>
          <p:cNvSpPr>
            <a:spLocks noGrp="1" noChangeArrowheads="1"/>
          </p:cNvSpPr>
          <p:nvPr>
            <p:ph type="sldNum" sz="quarter" idx="12"/>
          </p:nvPr>
        </p:nvSpPr>
        <p:spPr>
          <a:xfrm>
            <a:off x="6372880" y="4702406"/>
            <a:ext cx="1428750" cy="285750"/>
          </a:xfrm>
          <a:noFill/>
        </p:spPr>
        <p:txBody>
          <a:bodyPr/>
          <a:lstStyle/>
          <a:p>
            <a:pPr lvl="1"/>
            <a:fld id="{D5E157F2-45DB-4336-A5F6-45EAA929D72E}" type="slidenum">
              <a:rPr lang="en-US" sz="900">
                <a:solidFill>
                  <a:schemeClr val="bg1"/>
                </a:solidFill>
                <a:latin typeface="Arial" charset="0"/>
              </a:rPr>
              <a:pPr lvl="1"/>
              <a:t>16</a:t>
            </a:fld>
            <a:endParaRPr lang="en-US" sz="900">
              <a:solidFill>
                <a:schemeClr val="bg1"/>
              </a:solidFill>
              <a:latin typeface="Arial" charset="0"/>
            </a:endParaRPr>
          </a:p>
        </p:txBody>
      </p:sp>
      <p:sp>
        <p:nvSpPr>
          <p:cNvPr id="30" name="Text Box 2"/>
          <p:cNvSpPr txBox="1">
            <a:spLocks noChangeArrowheads="1"/>
          </p:cNvSpPr>
          <p:nvPr/>
        </p:nvSpPr>
        <p:spPr bwMode="auto">
          <a:xfrm>
            <a:off x="3304639" y="378056"/>
            <a:ext cx="184731" cy="369332"/>
          </a:xfrm>
          <a:prstGeom prst="rect">
            <a:avLst/>
          </a:prstGeom>
          <a:noFill/>
          <a:ln w="12700">
            <a:noFill/>
            <a:miter lim="800000"/>
            <a:headEnd type="none" w="sm" len="sm"/>
            <a:tailEnd type="none" w="sm" len="sm"/>
          </a:ln>
        </p:spPr>
        <p:txBody>
          <a:bodyPr wrap="none">
            <a:spAutoFit/>
          </a:bodyPr>
          <a:lstStyle/>
          <a:p>
            <a:endParaRPr lang="en-US">
              <a:latin typeface="Arial" charset="0"/>
            </a:endParaRPr>
          </a:p>
        </p:txBody>
      </p:sp>
      <p:sp>
        <p:nvSpPr>
          <p:cNvPr id="31" name="Text Box 3"/>
          <p:cNvSpPr txBox="1">
            <a:spLocks noChangeArrowheads="1"/>
          </p:cNvSpPr>
          <p:nvPr/>
        </p:nvSpPr>
        <p:spPr bwMode="auto">
          <a:xfrm>
            <a:off x="3076039" y="378056"/>
            <a:ext cx="184731" cy="369332"/>
          </a:xfrm>
          <a:prstGeom prst="rect">
            <a:avLst/>
          </a:prstGeom>
          <a:noFill/>
          <a:ln w="12700">
            <a:noFill/>
            <a:miter lim="800000"/>
            <a:headEnd type="none" w="sm" len="sm"/>
            <a:tailEnd type="none" w="sm" len="sm"/>
          </a:ln>
        </p:spPr>
        <p:txBody>
          <a:bodyPr wrap="none">
            <a:spAutoFit/>
          </a:bodyPr>
          <a:lstStyle/>
          <a:p>
            <a:endParaRPr lang="en-US">
              <a:latin typeface="Arial" charset="0"/>
            </a:endParaRPr>
          </a:p>
        </p:txBody>
      </p:sp>
      <p:graphicFrame>
        <p:nvGraphicFramePr>
          <p:cNvPr id="12" name="Group 29">
            <a:extLst>
              <a:ext uri="{FF2B5EF4-FFF2-40B4-BE49-F238E27FC236}">
                <a16:creationId xmlns:a16="http://schemas.microsoft.com/office/drawing/2014/main" id="{09CFCF1E-7126-42B1-8604-FAC30826AF39}"/>
              </a:ext>
            </a:extLst>
          </p:cNvPr>
          <p:cNvGraphicFramePr>
            <a:graphicFrameLocks/>
          </p:cNvGraphicFramePr>
          <p:nvPr>
            <p:extLst>
              <p:ext uri="{D42A27DB-BD31-4B8C-83A1-F6EECF244321}">
                <p14:modId xmlns:p14="http://schemas.microsoft.com/office/powerpoint/2010/main" val="1924920734"/>
              </p:ext>
            </p:extLst>
          </p:nvPr>
        </p:nvGraphicFramePr>
        <p:xfrm>
          <a:off x="971600" y="313566"/>
          <a:ext cx="7632848" cy="2346383"/>
        </p:xfrm>
        <a:graphic>
          <a:graphicData uri="http://schemas.openxmlformats.org/drawingml/2006/table">
            <a:tbl>
              <a:tblPr/>
              <a:tblGrid>
                <a:gridCol w="3769671">
                  <a:extLst>
                    <a:ext uri="{9D8B030D-6E8A-4147-A177-3AD203B41FA5}">
                      <a16:colId xmlns:a16="http://schemas.microsoft.com/office/drawing/2014/main" val="1347853650"/>
                    </a:ext>
                  </a:extLst>
                </a:gridCol>
                <a:gridCol w="3863177">
                  <a:extLst>
                    <a:ext uri="{9D8B030D-6E8A-4147-A177-3AD203B41FA5}">
                      <a16:colId xmlns:a16="http://schemas.microsoft.com/office/drawing/2014/main" val="2618494100"/>
                    </a:ext>
                  </a:extLst>
                </a:gridCol>
              </a:tblGrid>
              <a:tr h="739907">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accent5">
                              <a:lumMod val="50000"/>
                            </a:schemeClr>
                          </a:solidFill>
                          <a:effectLst/>
                          <a:latin typeface="Arial" panose="020B0604020202020204" pitchFamily="34" charset="0"/>
                        </a:rPr>
                        <a:t> </a:t>
                      </a:r>
                      <a:r>
                        <a:rPr kumimoji="0" lang="en-US" altLang="en-US" sz="1800" b="1" i="0" u="none" strike="noStrike" cap="none" normalizeH="0" baseline="0" dirty="0" err="1">
                          <a:ln>
                            <a:noFill/>
                          </a:ln>
                          <a:solidFill>
                            <a:schemeClr val="accent5">
                              <a:lumMod val="50000"/>
                            </a:schemeClr>
                          </a:solidFill>
                          <a:effectLst/>
                          <a:latin typeface="Times New Roman" panose="02020603050405020304" pitchFamily="18" charset="0"/>
                        </a:rPr>
                        <a:t>Hành</a:t>
                      </a:r>
                      <a:r>
                        <a:rPr kumimoji="0" lang="en-US" altLang="en-US" sz="1800" b="1" i="0" u="none" strike="noStrike" cap="none" normalizeH="0" baseline="0" dirty="0">
                          <a:ln>
                            <a:noFill/>
                          </a:ln>
                          <a:solidFill>
                            <a:schemeClr val="accent5">
                              <a:lumMod val="50000"/>
                            </a:schemeClr>
                          </a:solidFill>
                          <a:effectLst/>
                          <a:latin typeface="Times New Roman" panose="02020603050405020304" pitchFamily="18" charset="0"/>
                        </a:rPr>
                        <a:t> </a:t>
                      </a:r>
                      <a:r>
                        <a:rPr kumimoji="0" lang="en-US" altLang="en-US" sz="1800" b="1" i="0" u="none" strike="noStrike" cap="none" normalizeH="0" baseline="0" dirty="0" err="1">
                          <a:ln>
                            <a:noFill/>
                          </a:ln>
                          <a:solidFill>
                            <a:schemeClr val="accent5">
                              <a:lumMod val="50000"/>
                            </a:schemeClr>
                          </a:solidFill>
                          <a:effectLst/>
                          <a:latin typeface="Times New Roman" panose="02020603050405020304" pitchFamily="18" charset="0"/>
                        </a:rPr>
                        <a:t>động</a:t>
                      </a:r>
                      <a:r>
                        <a:rPr kumimoji="0" lang="en-US" altLang="en-US" sz="1800" b="1" i="0" u="none" strike="noStrike" cap="none" normalizeH="0" baseline="0" dirty="0">
                          <a:ln>
                            <a:noFill/>
                          </a:ln>
                          <a:solidFill>
                            <a:schemeClr val="accent5">
                              <a:lumMod val="50000"/>
                            </a:schemeClr>
                          </a:solidFill>
                          <a:effectLst/>
                          <a:latin typeface="Times New Roman" panose="02020603050405020304" pitchFamily="18" charset="0"/>
                        </a:rPr>
                        <a:t> </a:t>
                      </a:r>
                      <a:r>
                        <a:rPr kumimoji="0" lang="en-US" altLang="en-US" sz="1800" b="1" i="0" u="none" strike="noStrike" cap="none" normalizeH="0" baseline="0" dirty="0" err="1">
                          <a:ln>
                            <a:noFill/>
                          </a:ln>
                          <a:solidFill>
                            <a:schemeClr val="accent5">
                              <a:lumMod val="50000"/>
                            </a:schemeClr>
                          </a:solidFill>
                          <a:effectLst/>
                          <a:latin typeface="Times New Roman" panose="02020603050405020304" pitchFamily="18" charset="0"/>
                        </a:rPr>
                        <a:t>bảo</a:t>
                      </a:r>
                      <a:r>
                        <a:rPr kumimoji="0" lang="en-US" altLang="en-US" sz="1800" b="1" i="0" u="none" strike="noStrike" cap="none" normalizeH="0" baseline="0" dirty="0">
                          <a:ln>
                            <a:noFill/>
                          </a:ln>
                          <a:solidFill>
                            <a:schemeClr val="accent5">
                              <a:lumMod val="50000"/>
                            </a:schemeClr>
                          </a:solidFill>
                          <a:effectLst/>
                          <a:latin typeface="Times New Roman" panose="02020603050405020304" pitchFamily="18" charset="0"/>
                        </a:rPr>
                        <a:t> </a:t>
                      </a:r>
                      <a:r>
                        <a:rPr kumimoji="0" lang="en-US" altLang="en-US" sz="1800" b="1" i="0" u="none" strike="noStrike" cap="none" normalizeH="0" baseline="0" dirty="0" err="1">
                          <a:ln>
                            <a:noFill/>
                          </a:ln>
                          <a:solidFill>
                            <a:schemeClr val="accent5">
                              <a:lumMod val="50000"/>
                            </a:schemeClr>
                          </a:solidFill>
                          <a:effectLst/>
                          <a:latin typeface="Times New Roman" panose="02020603050405020304" pitchFamily="18" charset="0"/>
                        </a:rPr>
                        <a:t>vệ</a:t>
                      </a:r>
                      <a:r>
                        <a:rPr kumimoji="0" lang="en-US" altLang="en-US" sz="1800" b="1" i="0" u="none" strike="noStrike" cap="none" normalizeH="0" baseline="0" dirty="0">
                          <a:ln>
                            <a:noFill/>
                          </a:ln>
                          <a:solidFill>
                            <a:schemeClr val="accent5">
                              <a:lumMod val="50000"/>
                            </a:schemeClr>
                          </a:solidFill>
                          <a:effectLst/>
                          <a:latin typeface="Times New Roman" panose="02020603050405020304" pitchFamily="18" charset="0"/>
                        </a:rPr>
                        <a:t> </a:t>
                      </a:r>
                      <a:r>
                        <a:rPr kumimoji="0" lang="en-US" altLang="en-US" sz="1800" b="1" i="0" u="none" strike="noStrike" cap="none" normalizeH="0" baseline="0" dirty="0" err="1">
                          <a:ln>
                            <a:noFill/>
                          </a:ln>
                          <a:solidFill>
                            <a:schemeClr val="accent5">
                              <a:lumMod val="50000"/>
                            </a:schemeClr>
                          </a:solidFill>
                          <a:effectLst/>
                          <a:latin typeface="Times New Roman" panose="02020603050405020304" pitchFamily="18" charset="0"/>
                        </a:rPr>
                        <a:t>môi</a:t>
                      </a:r>
                      <a:r>
                        <a:rPr kumimoji="0" lang="en-US" altLang="en-US" sz="1800" b="1" i="0" u="none" strike="noStrike" cap="none" normalizeH="0" baseline="0" dirty="0">
                          <a:ln>
                            <a:noFill/>
                          </a:ln>
                          <a:solidFill>
                            <a:schemeClr val="accent5">
                              <a:lumMod val="50000"/>
                            </a:schemeClr>
                          </a:solidFill>
                          <a:effectLst/>
                          <a:latin typeface="Times New Roman" panose="02020603050405020304" pitchFamily="18" charset="0"/>
                        </a:rPr>
                        <a:t> </a:t>
                      </a:r>
                      <a:r>
                        <a:rPr kumimoji="0" lang="en-US" altLang="en-US" sz="1800" b="1" i="0" u="none" strike="noStrike" cap="none" normalizeH="0" baseline="0" dirty="0" err="1">
                          <a:ln>
                            <a:noFill/>
                          </a:ln>
                          <a:solidFill>
                            <a:schemeClr val="accent5">
                              <a:lumMod val="50000"/>
                            </a:schemeClr>
                          </a:solidFill>
                          <a:effectLst/>
                          <a:latin typeface="Times New Roman" panose="02020603050405020304" pitchFamily="18" charset="0"/>
                        </a:rPr>
                        <a:t>trường</a:t>
                      </a:r>
                      <a:endParaRPr kumimoji="0" lang="en-US" altLang="en-US" sz="1800" b="1" i="0" u="none" strike="noStrike" cap="none" normalizeH="0" baseline="0" dirty="0">
                        <a:ln>
                          <a:noFill/>
                        </a:ln>
                        <a:solidFill>
                          <a:schemeClr val="accent5">
                            <a:lumMod val="50000"/>
                          </a:schemeClr>
                        </a:solidFill>
                        <a:effectLst/>
                        <a:latin typeface="Times New Roman" panose="02020603050405020304"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solid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000" b="1" i="0" u="none" strike="noStrike" cap="none" normalizeH="0" baseline="0" dirty="0" err="1">
                          <a:ln>
                            <a:noFill/>
                          </a:ln>
                          <a:solidFill>
                            <a:schemeClr val="accent5">
                              <a:lumMod val="50000"/>
                            </a:schemeClr>
                          </a:solidFill>
                          <a:effectLst/>
                          <a:latin typeface="Times New Roman" panose="02020603050405020304" pitchFamily="18" charset="0"/>
                        </a:rPr>
                        <a:t>Hành</a:t>
                      </a:r>
                      <a:r>
                        <a:rPr kumimoji="0" lang="en-US" altLang="en-US" sz="2000" b="1" i="0" u="none" strike="noStrike" cap="none" normalizeH="0" baseline="0" dirty="0">
                          <a:ln>
                            <a:noFill/>
                          </a:ln>
                          <a:solidFill>
                            <a:schemeClr val="accent5">
                              <a:lumMod val="50000"/>
                            </a:schemeClr>
                          </a:solidFill>
                          <a:effectLst/>
                          <a:latin typeface="Times New Roman" panose="02020603050405020304" pitchFamily="18" charset="0"/>
                        </a:rPr>
                        <a:t> </a:t>
                      </a:r>
                      <a:r>
                        <a:rPr kumimoji="0" lang="en-US" altLang="en-US" sz="2000" b="1" i="0" u="none" strike="noStrike" cap="none" normalizeH="0" baseline="0" dirty="0" err="1">
                          <a:ln>
                            <a:noFill/>
                          </a:ln>
                          <a:solidFill>
                            <a:schemeClr val="accent5">
                              <a:lumMod val="50000"/>
                            </a:schemeClr>
                          </a:solidFill>
                          <a:effectLst/>
                          <a:latin typeface="Times New Roman" panose="02020603050405020304" pitchFamily="18" charset="0"/>
                        </a:rPr>
                        <a:t>động</a:t>
                      </a:r>
                      <a:r>
                        <a:rPr kumimoji="0" lang="en-US" altLang="en-US" sz="2000" b="1" i="0" u="none" strike="noStrike" cap="none" normalizeH="0" baseline="0" dirty="0">
                          <a:ln>
                            <a:noFill/>
                          </a:ln>
                          <a:solidFill>
                            <a:schemeClr val="accent5">
                              <a:lumMod val="50000"/>
                            </a:schemeClr>
                          </a:solidFill>
                          <a:effectLst/>
                          <a:latin typeface="Times New Roman" panose="02020603050405020304" pitchFamily="18" charset="0"/>
                        </a:rPr>
                        <a:t> </a:t>
                      </a:r>
                      <a:r>
                        <a:rPr kumimoji="0" lang="en-US" altLang="en-US" sz="2000" b="1" i="0" u="none" strike="noStrike" cap="none" normalizeH="0" baseline="0" dirty="0" err="1">
                          <a:ln>
                            <a:noFill/>
                          </a:ln>
                          <a:solidFill>
                            <a:schemeClr val="accent5">
                              <a:lumMod val="50000"/>
                            </a:schemeClr>
                          </a:solidFill>
                          <a:effectLst/>
                          <a:latin typeface="Times New Roman" panose="02020603050405020304" pitchFamily="18" charset="0"/>
                        </a:rPr>
                        <a:t>phá</a:t>
                      </a:r>
                      <a:r>
                        <a:rPr kumimoji="0" lang="en-US" altLang="en-US" sz="2000" b="1" i="0" u="none" strike="noStrike" cap="none" normalizeH="0" baseline="0" dirty="0">
                          <a:ln>
                            <a:noFill/>
                          </a:ln>
                          <a:solidFill>
                            <a:schemeClr val="accent5">
                              <a:lumMod val="50000"/>
                            </a:schemeClr>
                          </a:solidFill>
                          <a:effectLst/>
                          <a:latin typeface="Times New Roman" panose="02020603050405020304" pitchFamily="18" charset="0"/>
                        </a:rPr>
                        <a:t> </a:t>
                      </a:r>
                      <a:r>
                        <a:rPr kumimoji="0" lang="en-US" altLang="en-US" sz="2000" b="1" i="0" u="none" strike="noStrike" cap="none" normalizeH="0" baseline="0" dirty="0" err="1">
                          <a:ln>
                            <a:noFill/>
                          </a:ln>
                          <a:solidFill>
                            <a:schemeClr val="accent5">
                              <a:lumMod val="50000"/>
                            </a:schemeClr>
                          </a:solidFill>
                          <a:effectLst/>
                          <a:latin typeface="Times New Roman" panose="02020603050405020304" pitchFamily="18" charset="0"/>
                        </a:rPr>
                        <a:t>hoại</a:t>
                      </a:r>
                      <a:r>
                        <a:rPr kumimoji="0" lang="en-US" altLang="en-US" sz="2000" b="1" i="0" u="none" strike="noStrike" cap="none" normalizeH="0" baseline="0" dirty="0">
                          <a:ln>
                            <a:noFill/>
                          </a:ln>
                          <a:solidFill>
                            <a:schemeClr val="accent5">
                              <a:lumMod val="50000"/>
                            </a:schemeClr>
                          </a:solidFill>
                          <a:effectLst/>
                          <a:latin typeface="Times New Roman" panose="02020603050405020304" pitchFamily="18" charset="0"/>
                        </a:rPr>
                        <a:t> </a:t>
                      </a:r>
                      <a:r>
                        <a:rPr kumimoji="0" lang="en-US" altLang="en-US" sz="2000" b="1" i="0" u="none" strike="noStrike" cap="none" normalizeH="0" baseline="0" dirty="0" err="1">
                          <a:ln>
                            <a:noFill/>
                          </a:ln>
                          <a:solidFill>
                            <a:schemeClr val="accent5">
                              <a:lumMod val="50000"/>
                            </a:schemeClr>
                          </a:solidFill>
                          <a:effectLst/>
                          <a:latin typeface="Times New Roman" panose="02020603050405020304" pitchFamily="18" charset="0"/>
                        </a:rPr>
                        <a:t>môi</a:t>
                      </a:r>
                      <a:r>
                        <a:rPr kumimoji="0" lang="en-US" altLang="en-US" sz="2000" b="1" i="0" u="none" strike="noStrike" cap="none" normalizeH="0" baseline="0" dirty="0">
                          <a:ln>
                            <a:noFill/>
                          </a:ln>
                          <a:solidFill>
                            <a:schemeClr val="accent5">
                              <a:lumMod val="50000"/>
                            </a:schemeClr>
                          </a:solidFill>
                          <a:effectLst/>
                          <a:latin typeface="Times New Roman" panose="02020603050405020304" pitchFamily="18" charset="0"/>
                        </a:rPr>
                        <a:t> </a:t>
                      </a:r>
                      <a:r>
                        <a:rPr kumimoji="0" lang="en-US" altLang="en-US" sz="2000" b="1" i="0" u="none" strike="noStrike" cap="none" normalizeH="0" baseline="0" dirty="0" err="1">
                          <a:ln>
                            <a:noFill/>
                          </a:ln>
                          <a:solidFill>
                            <a:schemeClr val="accent5">
                              <a:lumMod val="50000"/>
                            </a:schemeClr>
                          </a:solidFill>
                          <a:effectLst/>
                          <a:latin typeface="Times New Roman" panose="02020603050405020304" pitchFamily="18" charset="0"/>
                        </a:rPr>
                        <a:t>trường</a:t>
                      </a:r>
                      <a:endParaRPr kumimoji="0" lang="en-US" altLang="en-US" sz="2000" b="1" i="0" u="none" strike="noStrike" cap="none" normalizeH="0" baseline="0" dirty="0">
                        <a:ln>
                          <a:noFill/>
                        </a:ln>
                        <a:solidFill>
                          <a:schemeClr val="accent5">
                            <a:lumMod val="50000"/>
                          </a:schemeClr>
                        </a:solidFill>
                        <a:effectLst/>
                        <a:latin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75000"/>
                      </a:schemeClr>
                    </a:solidFill>
                  </a:tcPr>
                </a:tc>
                <a:extLst>
                  <a:ext uri="{0D108BD9-81ED-4DB2-BD59-A6C34878D82A}">
                    <a16:rowId xmlns:a16="http://schemas.microsoft.com/office/drawing/2014/main" val="1739122707"/>
                  </a:ext>
                </a:extLst>
              </a:tr>
              <a:tr h="1606476">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1" i="0" u="none" strike="noStrike" cap="none" normalizeH="0" baseline="0" dirty="0">
                        <a:ln>
                          <a:noFill/>
                        </a:ln>
                        <a:solidFill>
                          <a:srgbClr val="FF0000"/>
                        </a:solidFill>
                        <a:effectLst/>
                        <a:latin typeface="Times New Roman" panose="02020603050405020304"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3"/>
                    </a:solid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dirty="0">
                        <a:ln>
                          <a:noFill/>
                        </a:ln>
                        <a:solidFill>
                          <a:srgbClr val="0000CC"/>
                        </a:solidFill>
                        <a:effectLst/>
                        <a:latin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lumMod val="75000"/>
                      </a:schemeClr>
                    </a:solidFill>
                  </a:tcPr>
                </a:tc>
                <a:extLst>
                  <a:ext uri="{0D108BD9-81ED-4DB2-BD59-A6C34878D82A}">
                    <a16:rowId xmlns:a16="http://schemas.microsoft.com/office/drawing/2014/main" val="4098961999"/>
                  </a:ext>
                </a:extLst>
              </a:tr>
            </a:tbl>
          </a:graphicData>
        </a:graphic>
      </p:graphicFrame>
      <p:sp>
        <p:nvSpPr>
          <p:cNvPr id="13" name="Rectangle 32">
            <a:extLst>
              <a:ext uri="{FF2B5EF4-FFF2-40B4-BE49-F238E27FC236}">
                <a16:creationId xmlns:a16="http://schemas.microsoft.com/office/drawing/2014/main" id="{192C48A1-5604-49B9-A35F-CBCA500B3E79}"/>
              </a:ext>
            </a:extLst>
          </p:cNvPr>
          <p:cNvSpPr>
            <a:spLocks noChangeArrowheads="1"/>
          </p:cNvSpPr>
          <p:nvPr/>
        </p:nvSpPr>
        <p:spPr bwMode="auto">
          <a:xfrm>
            <a:off x="1187624" y="1349725"/>
            <a:ext cx="324036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ctr">
              <a:defRPr sz="2800">
                <a:solidFill>
                  <a:schemeClr val="tx1"/>
                </a:solidFill>
                <a:latin typeface="Times New Roman" panose="02020603050405020304" pitchFamily="18" charset="0"/>
              </a:defRPr>
            </a:lvl1pPr>
            <a:lvl2pPr marL="742950" indent="-285750" algn="ctr">
              <a:defRPr sz="2800">
                <a:solidFill>
                  <a:schemeClr val="tx1"/>
                </a:solidFill>
                <a:latin typeface="Times New Roman" panose="02020603050405020304" pitchFamily="18" charset="0"/>
              </a:defRPr>
            </a:lvl2pPr>
            <a:lvl3pPr marL="1143000" indent="-228600" algn="ctr">
              <a:defRPr sz="2800">
                <a:solidFill>
                  <a:schemeClr val="tx1"/>
                </a:solidFill>
                <a:latin typeface="Times New Roman" panose="02020603050405020304" pitchFamily="18" charset="0"/>
              </a:defRPr>
            </a:lvl3pPr>
            <a:lvl4pPr marL="1600200" indent="-228600" algn="ctr">
              <a:defRPr sz="2800">
                <a:solidFill>
                  <a:schemeClr val="tx1"/>
                </a:solidFill>
                <a:latin typeface="Times New Roman" panose="02020603050405020304" pitchFamily="18" charset="0"/>
              </a:defRPr>
            </a:lvl4pPr>
            <a:lvl5pPr marL="2057400" indent="-228600" algn="ctr">
              <a:defRPr sz="28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20000"/>
              </a:spcBef>
            </a:pPr>
            <a:r>
              <a:rPr lang="en-US" altLang="en-US" sz="2000" b="1" dirty="0" err="1"/>
              <a:t>Trồng</a:t>
            </a:r>
            <a:r>
              <a:rPr lang="en-US" altLang="en-US" sz="2000" b="1" dirty="0"/>
              <a:t> </a:t>
            </a:r>
            <a:r>
              <a:rPr lang="en-US" altLang="en-US" sz="2000" b="1" dirty="0" err="1"/>
              <a:t>cây</a:t>
            </a:r>
            <a:r>
              <a:rPr lang="en-US" altLang="en-US" sz="2000" b="1" dirty="0"/>
              <a:t>, </a:t>
            </a:r>
            <a:r>
              <a:rPr lang="en-US" altLang="en-US" sz="2000" b="1" dirty="0" err="1"/>
              <a:t>trồng</a:t>
            </a:r>
            <a:r>
              <a:rPr lang="en-US" altLang="en-US" sz="2000" b="1" dirty="0"/>
              <a:t>  </a:t>
            </a:r>
            <a:r>
              <a:rPr lang="en-US" altLang="en-US" sz="2000" b="1" dirty="0" err="1"/>
              <a:t>rừng</a:t>
            </a:r>
            <a:r>
              <a:rPr lang="en-US" altLang="en-US" sz="2000" b="1" dirty="0"/>
              <a:t>, </a:t>
            </a:r>
            <a:r>
              <a:rPr lang="en-US" altLang="en-US" sz="2000" b="1" dirty="0" err="1"/>
              <a:t>phủ</a:t>
            </a:r>
            <a:r>
              <a:rPr lang="en-US" altLang="en-US" sz="2000" b="1" dirty="0"/>
              <a:t> </a:t>
            </a:r>
            <a:r>
              <a:rPr lang="en-US" altLang="en-US" sz="2000" b="1" dirty="0" err="1"/>
              <a:t>xanh</a:t>
            </a:r>
            <a:r>
              <a:rPr lang="en-US" altLang="en-US" sz="2000" b="1" dirty="0"/>
              <a:t> </a:t>
            </a:r>
            <a:r>
              <a:rPr lang="en-US" altLang="en-US" sz="2000" b="1" dirty="0" err="1"/>
              <a:t>đồi</a:t>
            </a:r>
            <a:r>
              <a:rPr lang="en-US" altLang="en-US" sz="2000" b="1" dirty="0"/>
              <a:t> </a:t>
            </a:r>
            <a:r>
              <a:rPr lang="en-US" altLang="en-US" sz="2000" b="1" dirty="0" err="1"/>
              <a:t>trọc</a:t>
            </a:r>
            <a:endParaRPr lang="en-US" altLang="en-US" sz="2000" b="1" dirty="0"/>
          </a:p>
        </p:txBody>
      </p:sp>
      <p:sp>
        <p:nvSpPr>
          <p:cNvPr id="14" name="Rectangle 34">
            <a:extLst>
              <a:ext uri="{FF2B5EF4-FFF2-40B4-BE49-F238E27FC236}">
                <a16:creationId xmlns:a16="http://schemas.microsoft.com/office/drawing/2014/main" id="{DAD378E5-2FBF-4732-9251-BA1EFB428F0C}"/>
              </a:ext>
            </a:extLst>
          </p:cNvPr>
          <p:cNvSpPr>
            <a:spLocks noChangeArrowheads="1"/>
          </p:cNvSpPr>
          <p:nvPr/>
        </p:nvSpPr>
        <p:spPr bwMode="auto">
          <a:xfrm>
            <a:off x="4962726" y="1218097"/>
            <a:ext cx="364172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ctr">
              <a:defRPr sz="2800">
                <a:solidFill>
                  <a:schemeClr val="tx1"/>
                </a:solidFill>
                <a:latin typeface="Times New Roman" panose="02020603050405020304" pitchFamily="18" charset="0"/>
              </a:defRPr>
            </a:lvl1pPr>
            <a:lvl2pPr marL="742950" indent="-285750" algn="ctr">
              <a:defRPr sz="2800">
                <a:solidFill>
                  <a:schemeClr val="tx1"/>
                </a:solidFill>
                <a:latin typeface="Times New Roman" panose="02020603050405020304" pitchFamily="18" charset="0"/>
              </a:defRPr>
            </a:lvl2pPr>
            <a:lvl3pPr marL="1143000" indent="-228600" algn="ctr">
              <a:defRPr sz="2800">
                <a:solidFill>
                  <a:schemeClr val="tx1"/>
                </a:solidFill>
                <a:latin typeface="Times New Roman" panose="02020603050405020304" pitchFamily="18" charset="0"/>
              </a:defRPr>
            </a:lvl3pPr>
            <a:lvl4pPr marL="1600200" indent="-228600" algn="ctr">
              <a:defRPr sz="2800">
                <a:solidFill>
                  <a:schemeClr val="tx1"/>
                </a:solidFill>
                <a:latin typeface="Times New Roman" panose="02020603050405020304" pitchFamily="18" charset="0"/>
              </a:defRPr>
            </a:lvl4pPr>
            <a:lvl5pPr marL="2057400" indent="-228600" algn="ctr">
              <a:defRPr sz="28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20000"/>
              </a:spcBef>
            </a:pPr>
            <a:r>
              <a:rPr lang="en-US" altLang="en-US" sz="1800" b="1" dirty="0" err="1"/>
              <a:t>Phá</a:t>
            </a:r>
            <a:r>
              <a:rPr lang="en-US" altLang="en-US" sz="1800" b="1" dirty="0"/>
              <a:t> </a:t>
            </a:r>
            <a:r>
              <a:rPr lang="en-US" altLang="en-US" sz="1800" b="1" dirty="0" err="1"/>
              <a:t>rừng</a:t>
            </a:r>
            <a:r>
              <a:rPr lang="en-US" altLang="en-US" sz="1800" b="1" dirty="0"/>
              <a:t>, </a:t>
            </a:r>
            <a:r>
              <a:rPr lang="en-US" altLang="en-US" sz="1800" b="1" dirty="0" err="1"/>
              <a:t>đánh</a:t>
            </a:r>
            <a:r>
              <a:rPr lang="en-US" altLang="en-US" sz="1800" b="1" dirty="0"/>
              <a:t> </a:t>
            </a:r>
            <a:r>
              <a:rPr lang="en-US" altLang="en-US" sz="1800" b="1" dirty="0" err="1"/>
              <a:t>cá</a:t>
            </a:r>
            <a:r>
              <a:rPr lang="en-US" altLang="en-US" sz="1800" b="1" dirty="0"/>
              <a:t> </a:t>
            </a:r>
            <a:r>
              <a:rPr lang="en-US" altLang="en-US" sz="1800" b="1" dirty="0" err="1"/>
              <a:t>bằng</a:t>
            </a:r>
            <a:r>
              <a:rPr lang="en-US" altLang="en-US" sz="1800" b="1" dirty="0"/>
              <a:t> </a:t>
            </a:r>
            <a:r>
              <a:rPr lang="en-US" altLang="en-US" sz="1800" b="1" dirty="0" err="1"/>
              <a:t>mìn</a:t>
            </a:r>
            <a:r>
              <a:rPr lang="en-US" altLang="en-US" sz="1800" b="1" dirty="0"/>
              <a:t>, </a:t>
            </a:r>
            <a:r>
              <a:rPr lang="en-US" altLang="en-US" sz="1800" b="1" dirty="0" err="1"/>
              <a:t>xả</a:t>
            </a:r>
            <a:r>
              <a:rPr lang="en-US" altLang="en-US" sz="1800" b="1" dirty="0"/>
              <a:t> </a:t>
            </a:r>
            <a:r>
              <a:rPr lang="en-US" altLang="en-US" sz="1800" b="1" dirty="0" err="1"/>
              <a:t>rác</a:t>
            </a:r>
            <a:r>
              <a:rPr lang="en-US" altLang="en-US" sz="1800" b="1" dirty="0"/>
              <a:t> </a:t>
            </a:r>
            <a:r>
              <a:rPr lang="en-US" altLang="en-US" sz="1800" b="1" dirty="0" err="1"/>
              <a:t>bừa</a:t>
            </a:r>
            <a:r>
              <a:rPr lang="en-US" altLang="en-US" sz="1800" b="1" dirty="0"/>
              <a:t> </a:t>
            </a:r>
            <a:r>
              <a:rPr lang="en-US" altLang="en-US" sz="1800" b="1" dirty="0" err="1"/>
              <a:t>bãi</a:t>
            </a:r>
            <a:r>
              <a:rPr lang="en-US" altLang="en-US" sz="1800" b="1" dirty="0"/>
              <a:t>, </a:t>
            </a:r>
            <a:r>
              <a:rPr lang="en-US" altLang="en-US" sz="1800" b="1" dirty="0" err="1"/>
              <a:t>đốt</a:t>
            </a:r>
            <a:r>
              <a:rPr lang="en-US" altLang="en-US" sz="1800" b="1" dirty="0"/>
              <a:t> </a:t>
            </a:r>
            <a:r>
              <a:rPr lang="en-US" altLang="en-US" sz="1800" b="1" dirty="0" err="1"/>
              <a:t>nương</a:t>
            </a:r>
            <a:r>
              <a:rPr lang="en-US" altLang="en-US" sz="1800" b="1" dirty="0"/>
              <a:t>, </a:t>
            </a:r>
            <a:r>
              <a:rPr lang="en-US" altLang="en-US" sz="1800" b="1" dirty="0" err="1"/>
              <a:t>săn</a:t>
            </a:r>
            <a:r>
              <a:rPr lang="en-US" altLang="en-US" sz="1800" b="1" dirty="0"/>
              <a:t> </a:t>
            </a:r>
            <a:r>
              <a:rPr lang="en-US" altLang="en-US" sz="1800" b="1" dirty="0" err="1"/>
              <a:t>bắn</a:t>
            </a:r>
            <a:r>
              <a:rPr lang="en-US" altLang="en-US" sz="1800" b="1" dirty="0"/>
              <a:t> </a:t>
            </a:r>
            <a:r>
              <a:rPr lang="en-US" altLang="en-US" sz="1800" b="1" dirty="0" err="1"/>
              <a:t>thú</a:t>
            </a:r>
            <a:r>
              <a:rPr lang="en-US" altLang="en-US" sz="1800" b="1" dirty="0"/>
              <a:t> </a:t>
            </a:r>
            <a:r>
              <a:rPr lang="en-US" altLang="en-US" sz="1800" b="1" dirty="0" err="1"/>
              <a:t>rừng</a:t>
            </a:r>
            <a:r>
              <a:rPr lang="en-US" altLang="en-US" sz="1800" b="1" dirty="0"/>
              <a:t>, </a:t>
            </a:r>
            <a:r>
              <a:rPr lang="en-US" altLang="en-US" sz="1800" b="1" dirty="0" err="1"/>
              <a:t>đánh</a:t>
            </a:r>
            <a:r>
              <a:rPr lang="en-US" altLang="en-US" sz="1800" b="1" dirty="0"/>
              <a:t> </a:t>
            </a:r>
            <a:r>
              <a:rPr lang="en-US" altLang="en-US" sz="1800" b="1" dirty="0" err="1"/>
              <a:t>cá</a:t>
            </a:r>
            <a:r>
              <a:rPr lang="en-US" altLang="en-US" sz="1800" b="1" dirty="0"/>
              <a:t> </a:t>
            </a:r>
            <a:r>
              <a:rPr lang="en-US" altLang="en-US" sz="1800" b="1" dirty="0" err="1"/>
              <a:t>bằng</a:t>
            </a:r>
            <a:r>
              <a:rPr lang="en-US" altLang="en-US" sz="1800" b="1" dirty="0"/>
              <a:t> </a:t>
            </a:r>
            <a:r>
              <a:rPr lang="en-US" altLang="en-US" sz="1800" b="1" dirty="0" err="1"/>
              <a:t>điện</a:t>
            </a:r>
            <a:r>
              <a:rPr lang="en-US" altLang="en-US" sz="1800" b="1" dirty="0"/>
              <a:t>, </a:t>
            </a:r>
            <a:r>
              <a:rPr lang="en-US" altLang="en-US" sz="1800" b="1" dirty="0" err="1"/>
              <a:t>buôn</a:t>
            </a:r>
            <a:r>
              <a:rPr lang="en-US" altLang="en-US" sz="1800" b="1" dirty="0"/>
              <a:t> </a:t>
            </a:r>
            <a:r>
              <a:rPr lang="en-US" altLang="en-US" sz="1800" b="1" dirty="0" err="1"/>
              <a:t>bán</a:t>
            </a:r>
            <a:r>
              <a:rPr lang="en-US" altLang="en-US" sz="1800" b="1" dirty="0"/>
              <a:t> </a:t>
            </a:r>
            <a:r>
              <a:rPr lang="en-US" altLang="en-US" sz="1800" b="1" dirty="0" err="1"/>
              <a:t>động</a:t>
            </a:r>
            <a:r>
              <a:rPr lang="en-US" altLang="en-US" sz="1800" b="1" dirty="0"/>
              <a:t> </a:t>
            </a:r>
            <a:r>
              <a:rPr lang="en-US" altLang="en-US" sz="1800" b="1" dirty="0" err="1"/>
              <a:t>vật</a:t>
            </a:r>
            <a:r>
              <a:rPr lang="en-US" altLang="en-US" sz="1800" b="1" dirty="0"/>
              <a:t> </a:t>
            </a:r>
            <a:r>
              <a:rPr lang="en-US" altLang="en-US" sz="1800" b="1" dirty="0" err="1"/>
              <a:t>hoang</a:t>
            </a:r>
            <a:r>
              <a:rPr lang="en-US" altLang="en-US" sz="1800" b="1" dirty="0"/>
              <a:t> </a:t>
            </a:r>
            <a:r>
              <a:rPr lang="en-US" altLang="en-US" sz="1800" b="1" dirty="0" err="1"/>
              <a:t>dã</a:t>
            </a:r>
            <a:endParaRPr lang="en-US" altLang="en-US" sz="1800" b="1" dirty="0"/>
          </a:p>
        </p:txBody>
      </p:sp>
      <p:sp>
        <p:nvSpPr>
          <p:cNvPr id="15" name="Rectangle 34">
            <a:extLst>
              <a:ext uri="{FF2B5EF4-FFF2-40B4-BE49-F238E27FC236}">
                <a16:creationId xmlns:a16="http://schemas.microsoft.com/office/drawing/2014/main" id="{7031E67A-9FEB-41FE-B735-C87C82D8C98D}"/>
              </a:ext>
            </a:extLst>
          </p:cNvPr>
          <p:cNvSpPr>
            <a:spLocks noChangeArrowheads="1"/>
          </p:cNvSpPr>
          <p:nvPr/>
        </p:nvSpPr>
        <p:spPr bwMode="auto">
          <a:xfrm>
            <a:off x="539552" y="2832804"/>
            <a:ext cx="8064896"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ctr">
              <a:defRPr sz="2800">
                <a:solidFill>
                  <a:schemeClr val="tx1"/>
                </a:solidFill>
                <a:latin typeface="Times New Roman" panose="02020603050405020304" pitchFamily="18" charset="0"/>
              </a:defRPr>
            </a:lvl1pPr>
            <a:lvl2pPr marL="742950" indent="-285750" algn="ctr">
              <a:defRPr sz="2800">
                <a:solidFill>
                  <a:schemeClr val="tx1"/>
                </a:solidFill>
                <a:latin typeface="Times New Roman" panose="02020603050405020304" pitchFamily="18" charset="0"/>
              </a:defRPr>
            </a:lvl2pPr>
            <a:lvl3pPr marL="1143000" indent="-228600" algn="ctr">
              <a:defRPr sz="2800">
                <a:solidFill>
                  <a:schemeClr val="tx1"/>
                </a:solidFill>
                <a:latin typeface="Times New Roman" panose="02020603050405020304" pitchFamily="18" charset="0"/>
              </a:defRPr>
            </a:lvl3pPr>
            <a:lvl4pPr marL="1600200" indent="-228600" algn="ctr">
              <a:defRPr sz="2800">
                <a:solidFill>
                  <a:schemeClr val="tx1"/>
                </a:solidFill>
                <a:latin typeface="Times New Roman" panose="02020603050405020304" pitchFamily="18" charset="0"/>
              </a:defRPr>
            </a:lvl4pPr>
            <a:lvl5pPr marL="2057400" indent="-228600" algn="ctr">
              <a:defRPr sz="28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20000"/>
              </a:spcBef>
            </a:pPr>
            <a:r>
              <a:rPr lang="en-US" altLang="en-US" sz="2400" dirty="0" err="1">
                <a:solidFill>
                  <a:schemeClr val="bg1"/>
                </a:solidFill>
              </a:rPr>
              <a:t>Trước</a:t>
            </a:r>
            <a:r>
              <a:rPr lang="en-US" altLang="en-US" sz="2400" dirty="0">
                <a:solidFill>
                  <a:schemeClr val="bg1"/>
                </a:solidFill>
              </a:rPr>
              <a:t> </a:t>
            </a:r>
            <a:r>
              <a:rPr lang="en-US" altLang="en-US" sz="2400" dirty="0" err="1">
                <a:solidFill>
                  <a:schemeClr val="bg1"/>
                </a:solidFill>
              </a:rPr>
              <a:t>đây</a:t>
            </a:r>
            <a:r>
              <a:rPr lang="en-US" altLang="en-US" sz="2400" dirty="0">
                <a:solidFill>
                  <a:schemeClr val="bg1"/>
                </a:solidFill>
              </a:rPr>
              <a:t>, </a:t>
            </a:r>
            <a:r>
              <a:rPr lang="en-US" altLang="en-US" sz="2400" dirty="0" err="1">
                <a:solidFill>
                  <a:schemeClr val="bg1"/>
                </a:solidFill>
              </a:rPr>
              <a:t>quê</a:t>
            </a:r>
            <a:r>
              <a:rPr lang="en-US" altLang="en-US" sz="2400" dirty="0">
                <a:solidFill>
                  <a:schemeClr val="bg1"/>
                </a:solidFill>
              </a:rPr>
              <a:t> </a:t>
            </a:r>
            <a:r>
              <a:rPr lang="en-US" altLang="en-US" sz="2400" dirty="0" err="1">
                <a:solidFill>
                  <a:schemeClr val="bg1"/>
                </a:solidFill>
              </a:rPr>
              <a:t>em</a:t>
            </a:r>
            <a:r>
              <a:rPr lang="en-US" altLang="en-US" sz="2400" dirty="0">
                <a:solidFill>
                  <a:schemeClr val="bg1"/>
                </a:solidFill>
              </a:rPr>
              <a:t> </a:t>
            </a:r>
            <a:r>
              <a:rPr lang="en-US" altLang="en-US" sz="2400" dirty="0" err="1">
                <a:solidFill>
                  <a:schemeClr val="bg1"/>
                </a:solidFill>
              </a:rPr>
              <a:t>có</a:t>
            </a:r>
            <a:r>
              <a:rPr lang="en-US" altLang="en-US" sz="2400" dirty="0">
                <a:solidFill>
                  <a:schemeClr val="bg1"/>
                </a:solidFill>
              </a:rPr>
              <a:t> </a:t>
            </a:r>
            <a:r>
              <a:rPr lang="en-US" altLang="en-US" sz="2400" dirty="0" err="1">
                <a:solidFill>
                  <a:schemeClr val="bg1"/>
                </a:solidFill>
              </a:rPr>
              <a:t>rất</a:t>
            </a:r>
            <a:r>
              <a:rPr lang="en-US" altLang="en-US" sz="2400" dirty="0">
                <a:solidFill>
                  <a:schemeClr val="bg1"/>
                </a:solidFill>
              </a:rPr>
              <a:t> </a:t>
            </a:r>
            <a:r>
              <a:rPr lang="en-US" altLang="en-US" sz="2400" dirty="0" err="1">
                <a:solidFill>
                  <a:schemeClr val="bg1"/>
                </a:solidFill>
              </a:rPr>
              <a:t>nhiều</a:t>
            </a:r>
            <a:r>
              <a:rPr lang="en-US" altLang="en-US" sz="2400" dirty="0">
                <a:solidFill>
                  <a:schemeClr val="bg1"/>
                </a:solidFill>
              </a:rPr>
              <a:t> </a:t>
            </a:r>
            <a:r>
              <a:rPr lang="en-US" altLang="en-US" sz="2400" dirty="0" err="1">
                <a:solidFill>
                  <a:schemeClr val="bg1"/>
                </a:solidFill>
              </a:rPr>
              <a:t>đất</a:t>
            </a:r>
            <a:r>
              <a:rPr lang="en-US" altLang="en-US" sz="2400" dirty="0">
                <a:solidFill>
                  <a:schemeClr val="bg1"/>
                </a:solidFill>
              </a:rPr>
              <a:t> </a:t>
            </a:r>
            <a:r>
              <a:rPr lang="en-US" altLang="en-US" sz="2400" dirty="0" err="1">
                <a:solidFill>
                  <a:schemeClr val="bg1"/>
                </a:solidFill>
              </a:rPr>
              <a:t>trống</a:t>
            </a:r>
            <a:r>
              <a:rPr lang="en-US" altLang="en-US" sz="2400" dirty="0">
                <a:solidFill>
                  <a:schemeClr val="bg1"/>
                </a:solidFill>
              </a:rPr>
              <a:t>, </a:t>
            </a:r>
            <a:r>
              <a:rPr lang="en-US" altLang="en-US" sz="2400" dirty="0" err="1">
                <a:solidFill>
                  <a:schemeClr val="bg1"/>
                </a:solidFill>
              </a:rPr>
              <a:t>đồi</a:t>
            </a:r>
            <a:r>
              <a:rPr lang="en-US" altLang="en-US" sz="2400" dirty="0">
                <a:solidFill>
                  <a:schemeClr val="bg1"/>
                </a:solidFill>
              </a:rPr>
              <a:t> </a:t>
            </a:r>
            <a:r>
              <a:rPr lang="en-US" altLang="en-US" sz="2400" dirty="0" err="1">
                <a:solidFill>
                  <a:schemeClr val="bg1"/>
                </a:solidFill>
              </a:rPr>
              <a:t>trọc</a:t>
            </a:r>
            <a:r>
              <a:rPr lang="en-US" altLang="en-US" sz="2400" dirty="0">
                <a:solidFill>
                  <a:schemeClr val="bg1"/>
                </a:solidFill>
              </a:rPr>
              <a:t>. </a:t>
            </a:r>
            <a:r>
              <a:rPr lang="en-US" altLang="en-US" sz="2400" dirty="0" err="1">
                <a:solidFill>
                  <a:schemeClr val="bg1"/>
                </a:solidFill>
              </a:rPr>
              <a:t>Chính</a:t>
            </a:r>
            <a:r>
              <a:rPr lang="en-US" altLang="en-US" sz="2400" dirty="0">
                <a:solidFill>
                  <a:schemeClr val="bg1"/>
                </a:solidFill>
              </a:rPr>
              <a:t> </a:t>
            </a:r>
            <a:r>
              <a:rPr lang="en-US" altLang="en-US" sz="2400" dirty="0" err="1">
                <a:solidFill>
                  <a:schemeClr val="bg1"/>
                </a:solidFill>
              </a:rPr>
              <a:t>bởi</a:t>
            </a:r>
            <a:r>
              <a:rPr lang="en-US" altLang="en-US" sz="2400" dirty="0">
                <a:solidFill>
                  <a:schemeClr val="bg1"/>
                </a:solidFill>
              </a:rPr>
              <a:t> </a:t>
            </a:r>
            <a:r>
              <a:rPr lang="en-US" altLang="en-US" sz="2400" dirty="0" err="1">
                <a:solidFill>
                  <a:schemeClr val="bg1"/>
                </a:solidFill>
              </a:rPr>
              <a:t>vậy</a:t>
            </a:r>
            <a:r>
              <a:rPr lang="en-US" altLang="en-US" sz="2400" dirty="0">
                <a:solidFill>
                  <a:schemeClr val="bg1"/>
                </a:solidFill>
              </a:rPr>
              <a:t>, </a:t>
            </a:r>
            <a:r>
              <a:rPr lang="en-US" altLang="en-US" sz="2400" dirty="0" err="1">
                <a:solidFill>
                  <a:schemeClr val="bg1"/>
                </a:solidFill>
              </a:rPr>
              <a:t>bà</a:t>
            </a:r>
            <a:r>
              <a:rPr lang="en-US" altLang="en-US" sz="2400" dirty="0">
                <a:solidFill>
                  <a:schemeClr val="bg1"/>
                </a:solidFill>
              </a:rPr>
              <a:t> con </a:t>
            </a:r>
            <a:r>
              <a:rPr lang="en-US" altLang="en-US" sz="2400" dirty="0" err="1">
                <a:solidFill>
                  <a:schemeClr val="bg1"/>
                </a:solidFill>
              </a:rPr>
              <a:t>đã</a:t>
            </a:r>
            <a:r>
              <a:rPr lang="en-US" altLang="en-US" sz="2400" dirty="0">
                <a:solidFill>
                  <a:schemeClr val="bg1"/>
                </a:solidFill>
              </a:rPr>
              <a:t> </a:t>
            </a:r>
            <a:r>
              <a:rPr lang="en-US" altLang="en-US" sz="2400" dirty="0" err="1">
                <a:solidFill>
                  <a:schemeClr val="bg1"/>
                </a:solidFill>
              </a:rPr>
              <a:t>bàn</a:t>
            </a:r>
            <a:r>
              <a:rPr lang="en-US" altLang="en-US" sz="2400" dirty="0">
                <a:solidFill>
                  <a:schemeClr val="bg1"/>
                </a:solidFill>
              </a:rPr>
              <a:t> </a:t>
            </a:r>
            <a:r>
              <a:rPr lang="en-US" altLang="en-US" sz="2400" dirty="0" err="1">
                <a:solidFill>
                  <a:schemeClr val="bg1"/>
                </a:solidFill>
              </a:rPr>
              <a:t>bạc</a:t>
            </a:r>
            <a:r>
              <a:rPr lang="en-US" altLang="en-US" sz="2400" dirty="0">
                <a:solidFill>
                  <a:schemeClr val="bg1"/>
                </a:solidFill>
              </a:rPr>
              <a:t> </a:t>
            </a:r>
            <a:r>
              <a:rPr lang="en-US" altLang="en-US" sz="2400" dirty="0" err="1">
                <a:solidFill>
                  <a:schemeClr val="bg1"/>
                </a:solidFill>
              </a:rPr>
              <a:t>nhau</a:t>
            </a:r>
            <a:r>
              <a:rPr lang="en-US" altLang="en-US" sz="2400" dirty="0">
                <a:solidFill>
                  <a:schemeClr val="bg1"/>
                </a:solidFill>
              </a:rPr>
              <a:t> </a:t>
            </a:r>
            <a:r>
              <a:rPr lang="en-US" altLang="en-US" sz="2400" dirty="0" err="1">
                <a:solidFill>
                  <a:schemeClr val="bg1"/>
                </a:solidFill>
              </a:rPr>
              <a:t>cùng</a:t>
            </a:r>
            <a:r>
              <a:rPr lang="en-US" altLang="en-US" sz="2400" dirty="0">
                <a:solidFill>
                  <a:schemeClr val="bg1"/>
                </a:solidFill>
              </a:rPr>
              <a:t> </a:t>
            </a:r>
            <a:r>
              <a:rPr lang="en-US" altLang="en-US" sz="2400" dirty="0" err="1">
                <a:solidFill>
                  <a:schemeClr val="bg1"/>
                </a:solidFill>
              </a:rPr>
              <a:t>phủ</a:t>
            </a:r>
            <a:r>
              <a:rPr lang="en-US" altLang="en-US" sz="2400" dirty="0">
                <a:solidFill>
                  <a:schemeClr val="bg1"/>
                </a:solidFill>
              </a:rPr>
              <a:t> </a:t>
            </a:r>
            <a:r>
              <a:rPr lang="en-US" altLang="en-US" sz="2400" dirty="0" err="1">
                <a:solidFill>
                  <a:schemeClr val="bg1"/>
                </a:solidFill>
              </a:rPr>
              <a:t>xanh</a:t>
            </a:r>
            <a:r>
              <a:rPr lang="en-US" altLang="en-US" sz="2400" dirty="0">
                <a:solidFill>
                  <a:schemeClr val="bg1"/>
                </a:solidFill>
              </a:rPr>
              <a:t> </a:t>
            </a:r>
            <a:r>
              <a:rPr lang="en-US" altLang="en-US" sz="2400" dirty="0" err="1">
                <a:solidFill>
                  <a:schemeClr val="bg1"/>
                </a:solidFill>
              </a:rPr>
              <a:t>đồi</a:t>
            </a:r>
            <a:r>
              <a:rPr lang="en-US" altLang="en-US" sz="2400" dirty="0">
                <a:solidFill>
                  <a:schemeClr val="bg1"/>
                </a:solidFill>
              </a:rPr>
              <a:t> </a:t>
            </a:r>
            <a:r>
              <a:rPr lang="en-US" altLang="en-US" sz="2400" dirty="0" err="1">
                <a:solidFill>
                  <a:schemeClr val="bg1"/>
                </a:solidFill>
              </a:rPr>
              <a:t>trọc</a:t>
            </a:r>
            <a:r>
              <a:rPr lang="en-US" altLang="en-US" sz="2400" dirty="0">
                <a:solidFill>
                  <a:schemeClr val="bg1"/>
                </a:solidFill>
              </a:rPr>
              <a:t>, </a:t>
            </a:r>
            <a:r>
              <a:rPr lang="en-US" altLang="en-US" sz="2400" dirty="0" err="1">
                <a:solidFill>
                  <a:schemeClr val="bg1"/>
                </a:solidFill>
              </a:rPr>
              <a:t>đất</a:t>
            </a:r>
            <a:r>
              <a:rPr lang="en-US" altLang="en-US" sz="2400" dirty="0">
                <a:solidFill>
                  <a:schemeClr val="bg1"/>
                </a:solidFill>
              </a:rPr>
              <a:t> </a:t>
            </a:r>
            <a:r>
              <a:rPr lang="en-US" altLang="en-US" sz="2400" dirty="0" err="1">
                <a:solidFill>
                  <a:schemeClr val="bg1"/>
                </a:solidFill>
              </a:rPr>
              <a:t>trống</a:t>
            </a:r>
            <a:r>
              <a:rPr lang="en-US" altLang="en-US" sz="2400" dirty="0">
                <a:solidFill>
                  <a:schemeClr val="bg1"/>
                </a:solidFill>
              </a:rPr>
              <a:t>. Ai </a:t>
            </a:r>
            <a:r>
              <a:rPr lang="en-US" altLang="en-US" sz="2400" dirty="0" err="1">
                <a:solidFill>
                  <a:schemeClr val="bg1"/>
                </a:solidFill>
              </a:rPr>
              <a:t>nấy</a:t>
            </a:r>
            <a:r>
              <a:rPr lang="en-US" altLang="en-US" sz="2400" dirty="0">
                <a:solidFill>
                  <a:schemeClr val="bg1"/>
                </a:solidFill>
              </a:rPr>
              <a:t> </a:t>
            </a:r>
            <a:r>
              <a:rPr lang="en-US" altLang="en-US" sz="2400" dirty="0" err="1">
                <a:solidFill>
                  <a:schemeClr val="bg1"/>
                </a:solidFill>
              </a:rPr>
              <a:t>đều</a:t>
            </a:r>
            <a:r>
              <a:rPr lang="en-US" altLang="en-US" sz="2400" dirty="0">
                <a:solidFill>
                  <a:schemeClr val="bg1"/>
                </a:solidFill>
              </a:rPr>
              <a:t> </a:t>
            </a:r>
            <a:r>
              <a:rPr lang="en-US" altLang="en-US" sz="2400" dirty="0" err="1">
                <a:solidFill>
                  <a:schemeClr val="bg1"/>
                </a:solidFill>
              </a:rPr>
              <a:t>hăm</a:t>
            </a:r>
            <a:r>
              <a:rPr lang="en-US" altLang="en-US" sz="2400" dirty="0">
                <a:solidFill>
                  <a:schemeClr val="bg1"/>
                </a:solidFill>
              </a:rPr>
              <a:t> </a:t>
            </a:r>
            <a:r>
              <a:rPr lang="en-US" altLang="en-US" sz="2400" dirty="0" err="1">
                <a:solidFill>
                  <a:schemeClr val="bg1"/>
                </a:solidFill>
              </a:rPr>
              <a:t>hở</a:t>
            </a:r>
            <a:r>
              <a:rPr lang="en-US" altLang="en-US" sz="2400" dirty="0">
                <a:solidFill>
                  <a:schemeClr val="bg1"/>
                </a:solidFill>
              </a:rPr>
              <a:t>, </a:t>
            </a:r>
            <a:r>
              <a:rPr lang="en-US" altLang="en-US" sz="2400" dirty="0" err="1">
                <a:solidFill>
                  <a:schemeClr val="bg1"/>
                </a:solidFill>
              </a:rPr>
              <a:t>vui</a:t>
            </a:r>
            <a:r>
              <a:rPr lang="en-US" altLang="en-US" sz="2400" dirty="0">
                <a:solidFill>
                  <a:schemeClr val="bg1"/>
                </a:solidFill>
              </a:rPr>
              <a:t> </a:t>
            </a:r>
            <a:r>
              <a:rPr lang="en-US" altLang="en-US" sz="2400" dirty="0" err="1">
                <a:solidFill>
                  <a:schemeClr val="bg1"/>
                </a:solidFill>
              </a:rPr>
              <a:t>vẻ</a:t>
            </a:r>
            <a:r>
              <a:rPr lang="en-US" altLang="en-US" sz="2400" dirty="0">
                <a:solidFill>
                  <a:schemeClr val="bg1"/>
                </a:solidFill>
              </a:rPr>
              <a:t> </a:t>
            </a:r>
            <a:r>
              <a:rPr lang="en-US" altLang="en-US" sz="2400" dirty="0" err="1">
                <a:solidFill>
                  <a:schemeClr val="bg1"/>
                </a:solidFill>
              </a:rPr>
              <a:t>trồng</a:t>
            </a:r>
            <a:r>
              <a:rPr lang="en-US" altLang="en-US" sz="2400" dirty="0">
                <a:solidFill>
                  <a:schemeClr val="bg1"/>
                </a:solidFill>
              </a:rPr>
              <a:t> </a:t>
            </a:r>
            <a:r>
              <a:rPr lang="en-US" altLang="en-US" sz="2400" dirty="0" err="1">
                <a:solidFill>
                  <a:schemeClr val="bg1"/>
                </a:solidFill>
              </a:rPr>
              <a:t>cây</a:t>
            </a:r>
            <a:r>
              <a:rPr lang="en-US" altLang="en-US" sz="2400" dirty="0">
                <a:solidFill>
                  <a:schemeClr val="bg1"/>
                </a:solidFill>
              </a:rPr>
              <a:t>, </a:t>
            </a:r>
            <a:r>
              <a:rPr lang="en-US" altLang="en-US" sz="2400" dirty="0" err="1">
                <a:solidFill>
                  <a:schemeClr val="bg1"/>
                </a:solidFill>
              </a:rPr>
              <a:t>chăm</a:t>
            </a:r>
            <a:r>
              <a:rPr lang="en-US" altLang="en-US" sz="2400" dirty="0">
                <a:solidFill>
                  <a:schemeClr val="bg1"/>
                </a:solidFill>
              </a:rPr>
              <a:t> </a:t>
            </a:r>
            <a:r>
              <a:rPr lang="en-US" altLang="en-US" sz="2400" dirty="0" err="1">
                <a:solidFill>
                  <a:schemeClr val="bg1"/>
                </a:solidFill>
              </a:rPr>
              <a:t>sóc</a:t>
            </a:r>
            <a:r>
              <a:rPr lang="en-US" altLang="en-US" sz="2400" dirty="0">
                <a:solidFill>
                  <a:schemeClr val="bg1"/>
                </a:solidFill>
              </a:rPr>
              <a:t> </a:t>
            </a:r>
            <a:r>
              <a:rPr lang="en-US" altLang="en-US" sz="2400" dirty="0" err="1">
                <a:solidFill>
                  <a:schemeClr val="bg1"/>
                </a:solidFill>
              </a:rPr>
              <a:t>cây</a:t>
            </a:r>
            <a:r>
              <a:rPr lang="en-US" altLang="en-US" sz="2400" dirty="0">
                <a:solidFill>
                  <a:schemeClr val="bg1"/>
                </a:solidFill>
              </a:rPr>
              <a:t>. </a:t>
            </a:r>
            <a:r>
              <a:rPr lang="en-US" altLang="en-US" sz="2400" dirty="0" err="1">
                <a:solidFill>
                  <a:schemeClr val="bg1"/>
                </a:solidFill>
              </a:rPr>
              <a:t>Chỉ</a:t>
            </a:r>
            <a:r>
              <a:rPr lang="en-US" altLang="en-US" sz="2400" dirty="0">
                <a:solidFill>
                  <a:schemeClr val="bg1"/>
                </a:solidFill>
              </a:rPr>
              <a:t> </a:t>
            </a:r>
            <a:r>
              <a:rPr lang="en-US" altLang="en-US" sz="2400" dirty="0" err="1">
                <a:solidFill>
                  <a:schemeClr val="bg1"/>
                </a:solidFill>
              </a:rPr>
              <a:t>vài</a:t>
            </a:r>
            <a:r>
              <a:rPr lang="en-US" altLang="en-US" sz="2400" dirty="0">
                <a:solidFill>
                  <a:schemeClr val="bg1"/>
                </a:solidFill>
              </a:rPr>
              <a:t> </a:t>
            </a:r>
            <a:r>
              <a:rPr lang="en-US" altLang="en-US" sz="2400" dirty="0" err="1">
                <a:solidFill>
                  <a:schemeClr val="bg1"/>
                </a:solidFill>
              </a:rPr>
              <a:t>năm</a:t>
            </a:r>
            <a:r>
              <a:rPr lang="en-US" altLang="en-US" sz="2400" dirty="0">
                <a:solidFill>
                  <a:schemeClr val="bg1"/>
                </a:solidFill>
              </a:rPr>
              <a:t> </a:t>
            </a:r>
            <a:r>
              <a:rPr lang="en-US" altLang="en-US" sz="2400" dirty="0" err="1">
                <a:solidFill>
                  <a:schemeClr val="bg1"/>
                </a:solidFill>
              </a:rPr>
              <a:t>trôi</a:t>
            </a:r>
            <a:r>
              <a:rPr lang="en-US" altLang="en-US" sz="2400" dirty="0">
                <a:solidFill>
                  <a:schemeClr val="bg1"/>
                </a:solidFill>
              </a:rPr>
              <a:t> qua, </a:t>
            </a:r>
            <a:r>
              <a:rPr lang="en-US" altLang="en-US" sz="2400" dirty="0" err="1">
                <a:solidFill>
                  <a:schemeClr val="bg1"/>
                </a:solidFill>
              </a:rPr>
              <a:t>cây</a:t>
            </a:r>
            <a:r>
              <a:rPr lang="en-US" altLang="en-US" sz="2400" dirty="0">
                <a:solidFill>
                  <a:schemeClr val="bg1"/>
                </a:solidFill>
              </a:rPr>
              <a:t> </a:t>
            </a:r>
            <a:r>
              <a:rPr lang="en-US" altLang="en-US" sz="2400" dirty="0" err="1">
                <a:solidFill>
                  <a:schemeClr val="bg1"/>
                </a:solidFill>
              </a:rPr>
              <a:t>nào</a:t>
            </a:r>
            <a:r>
              <a:rPr lang="en-US" altLang="en-US" sz="2400" dirty="0">
                <a:solidFill>
                  <a:schemeClr val="bg1"/>
                </a:solidFill>
              </a:rPr>
              <a:t> </a:t>
            </a:r>
            <a:r>
              <a:rPr lang="en-US" altLang="en-US" sz="2400" dirty="0" err="1">
                <a:solidFill>
                  <a:schemeClr val="bg1"/>
                </a:solidFill>
              </a:rPr>
              <a:t>cũng</a:t>
            </a:r>
            <a:r>
              <a:rPr lang="en-US" altLang="en-US" sz="2400" dirty="0">
                <a:solidFill>
                  <a:schemeClr val="bg1"/>
                </a:solidFill>
              </a:rPr>
              <a:t> </a:t>
            </a:r>
            <a:r>
              <a:rPr lang="en-US" altLang="en-US" sz="2400" dirty="0" err="1">
                <a:solidFill>
                  <a:schemeClr val="bg1"/>
                </a:solidFill>
              </a:rPr>
              <a:t>đã</a:t>
            </a:r>
            <a:r>
              <a:rPr lang="en-US" altLang="en-US" sz="2400" dirty="0">
                <a:solidFill>
                  <a:schemeClr val="bg1"/>
                </a:solidFill>
              </a:rPr>
              <a:t> </a:t>
            </a:r>
            <a:r>
              <a:rPr lang="en-US" altLang="en-US" sz="2400" dirty="0" err="1">
                <a:solidFill>
                  <a:schemeClr val="bg1"/>
                </a:solidFill>
              </a:rPr>
              <a:t>lớn</a:t>
            </a:r>
            <a:r>
              <a:rPr lang="en-US" altLang="en-US" sz="2400" dirty="0">
                <a:solidFill>
                  <a:schemeClr val="bg1"/>
                </a:solidFill>
              </a:rPr>
              <a:t> </a:t>
            </a:r>
            <a:r>
              <a:rPr lang="en-US" altLang="en-US" sz="2400" dirty="0" err="1">
                <a:solidFill>
                  <a:schemeClr val="bg1"/>
                </a:solidFill>
              </a:rPr>
              <a:t>cao</a:t>
            </a:r>
            <a:r>
              <a:rPr lang="en-US" altLang="en-US" sz="2400" dirty="0">
                <a:solidFill>
                  <a:schemeClr val="bg1"/>
                </a:solidFill>
              </a:rPr>
              <a:t> </a:t>
            </a:r>
            <a:r>
              <a:rPr lang="en-US" altLang="en-US" sz="2400" dirty="0" err="1">
                <a:solidFill>
                  <a:schemeClr val="bg1"/>
                </a:solidFill>
              </a:rPr>
              <a:t>đến</a:t>
            </a:r>
            <a:r>
              <a:rPr lang="en-US" altLang="en-US" sz="2400" dirty="0">
                <a:solidFill>
                  <a:schemeClr val="bg1"/>
                </a:solidFill>
              </a:rPr>
              <a:t> </a:t>
            </a:r>
            <a:r>
              <a:rPr lang="en-US" altLang="en-US" sz="2400" dirty="0" err="1">
                <a:solidFill>
                  <a:schemeClr val="bg1"/>
                </a:solidFill>
              </a:rPr>
              <a:t>ngang</a:t>
            </a:r>
            <a:r>
              <a:rPr lang="en-US" altLang="en-US" sz="2400" dirty="0">
                <a:solidFill>
                  <a:schemeClr val="bg1"/>
                </a:solidFill>
              </a:rPr>
              <a:t> </a:t>
            </a:r>
            <a:r>
              <a:rPr lang="en-US" altLang="en-US" sz="2400" dirty="0" err="1">
                <a:solidFill>
                  <a:schemeClr val="bg1"/>
                </a:solidFill>
              </a:rPr>
              <a:t>đầu</a:t>
            </a:r>
            <a:r>
              <a:rPr lang="en-US" altLang="en-US" sz="2400" dirty="0">
                <a:solidFill>
                  <a:schemeClr val="bg1"/>
                </a:solidFill>
              </a:rPr>
              <a:t> </a:t>
            </a:r>
            <a:r>
              <a:rPr lang="en-US" altLang="en-US" sz="2400" dirty="0" err="1">
                <a:solidFill>
                  <a:schemeClr val="bg1"/>
                </a:solidFill>
              </a:rPr>
              <a:t>người</a:t>
            </a:r>
            <a:r>
              <a:rPr lang="en-US" altLang="en-US" sz="2400" dirty="0">
                <a:solidFill>
                  <a:schemeClr val="bg1"/>
                </a:solidFill>
              </a:rPr>
              <a:t>. </a:t>
            </a:r>
            <a:r>
              <a:rPr lang="en-US" altLang="en-US" sz="2400" dirty="0" err="1">
                <a:solidFill>
                  <a:schemeClr val="bg1"/>
                </a:solidFill>
              </a:rPr>
              <a:t>Nhìn</a:t>
            </a:r>
            <a:r>
              <a:rPr lang="en-US" altLang="en-US" sz="2400" dirty="0">
                <a:solidFill>
                  <a:schemeClr val="bg1"/>
                </a:solidFill>
              </a:rPr>
              <a:t> </a:t>
            </a:r>
            <a:r>
              <a:rPr lang="en-US" altLang="en-US" sz="2400" dirty="0" err="1">
                <a:solidFill>
                  <a:schemeClr val="bg1"/>
                </a:solidFill>
              </a:rPr>
              <a:t>những</a:t>
            </a:r>
            <a:r>
              <a:rPr lang="en-US" altLang="en-US" sz="2400" dirty="0">
                <a:solidFill>
                  <a:schemeClr val="bg1"/>
                </a:solidFill>
              </a:rPr>
              <a:t> </a:t>
            </a:r>
            <a:r>
              <a:rPr lang="en-US" altLang="en-US" sz="2400" dirty="0" err="1">
                <a:solidFill>
                  <a:schemeClr val="bg1"/>
                </a:solidFill>
              </a:rPr>
              <a:t>đồi</a:t>
            </a:r>
            <a:r>
              <a:rPr lang="en-US" altLang="en-US" sz="2400" dirty="0">
                <a:solidFill>
                  <a:schemeClr val="bg1"/>
                </a:solidFill>
              </a:rPr>
              <a:t> </a:t>
            </a:r>
            <a:r>
              <a:rPr lang="en-US" altLang="en-US" sz="2400" dirty="0" err="1">
                <a:solidFill>
                  <a:schemeClr val="bg1"/>
                </a:solidFill>
              </a:rPr>
              <a:t>cây</a:t>
            </a:r>
            <a:r>
              <a:rPr lang="en-US" altLang="en-US" sz="2400" dirty="0">
                <a:solidFill>
                  <a:schemeClr val="bg1"/>
                </a:solidFill>
              </a:rPr>
              <a:t> </a:t>
            </a:r>
            <a:r>
              <a:rPr lang="en-US" altLang="en-US" sz="2400" dirty="0" err="1">
                <a:solidFill>
                  <a:schemeClr val="bg1"/>
                </a:solidFill>
              </a:rPr>
              <a:t>xanh</a:t>
            </a:r>
            <a:r>
              <a:rPr lang="en-US" altLang="en-US" sz="2400" dirty="0">
                <a:solidFill>
                  <a:schemeClr val="bg1"/>
                </a:solidFill>
              </a:rPr>
              <a:t> </a:t>
            </a:r>
            <a:r>
              <a:rPr lang="en-US" altLang="en-US" sz="2400" dirty="0" err="1">
                <a:solidFill>
                  <a:schemeClr val="bg1"/>
                </a:solidFill>
              </a:rPr>
              <a:t>tươi</a:t>
            </a:r>
            <a:r>
              <a:rPr lang="en-US" altLang="en-US" sz="2400" dirty="0">
                <a:solidFill>
                  <a:schemeClr val="bg1"/>
                </a:solidFill>
              </a:rPr>
              <a:t>, </a:t>
            </a:r>
            <a:r>
              <a:rPr lang="en-US" altLang="en-US" sz="2400" dirty="0" err="1">
                <a:solidFill>
                  <a:schemeClr val="bg1"/>
                </a:solidFill>
              </a:rPr>
              <a:t>em</a:t>
            </a:r>
            <a:r>
              <a:rPr lang="en-US" altLang="en-US" sz="2400" dirty="0">
                <a:solidFill>
                  <a:schemeClr val="bg1"/>
                </a:solidFill>
              </a:rPr>
              <a:t> </a:t>
            </a:r>
            <a:r>
              <a:rPr lang="en-US" altLang="en-US" sz="2400" dirty="0" err="1">
                <a:solidFill>
                  <a:schemeClr val="bg1"/>
                </a:solidFill>
              </a:rPr>
              <a:t>cảm</a:t>
            </a:r>
            <a:r>
              <a:rPr lang="en-US" altLang="en-US" sz="2400" dirty="0">
                <a:solidFill>
                  <a:schemeClr val="bg1"/>
                </a:solidFill>
              </a:rPr>
              <a:t> </a:t>
            </a:r>
            <a:r>
              <a:rPr lang="en-US" altLang="en-US" sz="2400" dirty="0" err="1">
                <a:solidFill>
                  <a:schemeClr val="bg1"/>
                </a:solidFill>
              </a:rPr>
              <a:t>thấy</a:t>
            </a:r>
            <a:r>
              <a:rPr lang="en-US" altLang="en-US" sz="2400" dirty="0">
                <a:solidFill>
                  <a:schemeClr val="bg1"/>
                </a:solidFill>
              </a:rPr>
              <a:t> </a:t>
            </a:r>
            <a:r>
              <a:rPr lang="en-US" altLang="en-US" sz="2400" dirty="0" err="1">
                <a:solidFill>
                  <a:schemeClr val="bg1"/>
                </a:solidFill>
              </a:rPr>
              <a:t>vô</a:t>
            </a:r>
            <a:r>
              <a:rPr lang="en-US" altLang="en-US" sz="2400" dirty="0">
                <a:solidFill>
                  <a:schemeClr val="bg1"/>
                </a:solidFill>
              </a:rPr>
              <a:t> </a:t>
            </a:r>
            <a:r>
              <a:rPr lang="en-US" altLang="en-US" sz="2400" dirty="0" err="1">
                <a:solidFill>
                  <a:schemeClr val="bg1"/>
                </a:solidFill>
              </a:rPr>
              <a:t>cùng</a:t>
            </a:r>
            <a:r>
              <a:rPr lang="en-US" altLang="en-US" sz="2400" dirty="0">
                <a:solidFill>
                  <a:schemeClr val="bg1"/>
                </a:solidFill>
              </a:rPr>
              <a:t> </a:t>
            </a:r>
            <a:r>
              <a:rPr lang="en-US" altLang="en-US" sz="2400" dirty="0" err="1">
                <a:solidFill>
                  <a:schemeClr val="bg1"/>
                </a:solidFill>
              </a:rPr>
              <a:t>hạnh</a:t>
            </a:r>
            <a:r>
              <a:rPr lang="en-US" altLang="en-US" sz="2400" dirty="0">
                <a:solidFill>
                  <a:schemeClr val="bg1"/>
                </a:solidFill>
              </a:rPr>
              <a:t> </a:t>
            </a:r>
            <a:r>
              <a:rPr lang="en-US" altLang="en-US" sz="2400" dirty="0" err="1">
                <a:solidFill>
                  <a:schemeClr val="bg1"/>
                </a:solidFill>
              </a:rPr>
              <a:t>phúc</a:t>
            </a:r>
            <a:r>
              <a:rPr lang="en-US" altLang="en-US" sz="2400" dirty="0">
                <a:solidFill>
                  <a:schemeClr val="bg1"/>
                </a:solidFill>
              </a:rPr>
              <a:t>.</a:t>
            </a:r>
          </a:p>
        </p:txBody>
      </p:sp>
      <p:cxnSp>
        <p:nvCxnSpPr>
          <p:cNvPr id="16" name="Straight Connector 15">
            <a:extLst>
              <a:ext uri="{FF2B5EF4-FFF2-40B4-BE49-F238E27FC236}">
                <a16:creationId xmlns:a16="http://schemas.microsoft.com/office/drawing/2014/main" id="{FA6BA5C8-DA95-420B-BA66-AF13F7499EFC}"/>
              </a:ext>
            </a:extLst>
          </p:cNvPr>
          <p:cNvCxnSpPr/>
          <p:nvPr/>
        </p:nvCxnSpPr>
        <p:spPr>
          <a:xfrm>
            <a:off x="4932040" y="3579862"/>
            <a:ext cx="2016224"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7" name="Rectangle 34">
            <a:extLst>
              <a:ext uri="{FF2B5EF4-FFF2-40B4-BE49-F238E27FC236}">
                <a16:creationId xmlns:a16="http://schemas.microsoft.com/office/drawing/2014/main" id="{F4D351A9-76EE-475C-8DF7-CAC54424CF3E}"/>
              </a:ext>
            </a:extLst>
          </p:cNvPr>
          <p:cNvSpPr>
            <a:spLocks noChangeArrowheads="1"/>
          </p:cNvSpPr>
          <p:nvPr/>
        </p:nvSpPr>
        <p:spPr bwMode="auto">
          <a:xfrm>
            <a:off x="539552" y="2863049"/>
            <a:ext cx="8064896"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ctr">
              <a:defRPr sz="2800">
                <a:solidFill>
                  <a:schemeClr val="tx1"/>
                </a:solidFill>
                <a:latin typeface="Times New Roman" panose="02020603050405020304" pitchFamily="18" charset="0"/>
              </a:defRPr>
            </a:lvl1pPr>
            <a:lvl2pPr marL="742950" indent="-285750" algn="ctr">
              <a:defRPr sz="2800">
                <a:solidFill>
                  <a:schemeClr val="tx1"/>
                </a:solidFill>
                <a:latin typeface="Times New Roman" panose="02020603050405020304" pitchFamily="18" charset="0"/>
              </a:defRPr>
            </a:lvl2pPr>
            <a:lvl3pPr marL="1143000" indent="-228600" algn="ctr">
              <a:defRPr sz="2800">
                <a:solidFill>
                  <a:schemeClr val="tx1"/>
                </a:solidFill>
                <a:latin typeface="Times New Roman" panose="02020603050405020304" pitchFamily="18" charset="0"/>
              </a:defRPr>
            </a:lvl3pPr>
            <a:lvl4pPr marL="1600200" indent="-228600" algn="ctr">
              <a:defRPr sz="2800">
                <a:solidFill>
                  <a:schemeClr val="tx1"/>
                </a:solidFill>
                <a:latin typeface="Times New Roman" panose="02020603050405020304" pitchFamily="18" charset="0"/>
              </a:defRPr>
            </a:lvl4pPr>
            <a:lvl5pPr marL="2057400" indent="-228600" algn="ctr">
              <a:defRPr sz="28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20000"/>
              </a:spcBef>
            </a:pPr>
            <a:r>
              <a:rPr lang="en-US" altLang="en-US" sz="2000" dirty="0" err="1">
                <a:solidFill>
                  <a:schemeClr val="bg1"/>
                </a:solidFill>
              </a:rPr>
              <a:t>Quê</a:t>
            </a:r>
            <a:r>
              <a:rPr lang="en-US" altLang="en-US" sz="2000" dirty="0">
                <a:solidFill>
                  <a:schemeClr val="bg1"/>
                </a:solidFill>
              </a:rPr>
              <a:t> </a:t>
            </a:r>
            <a:r>
              <a:rPr lang="en-US" altLang="en-US" sz="2000" dirty="0" err="1">
                <a:solidFill>
                  <a:schemeClr val="bg1"/>
                </a:solidFill>
              </a:rPr>
              <a:t>em</a:t>
            </a:r>
            <a:r>
              <a:rPr lang="en-US" altLang="en-US" sz="2000" dirty="0">
                <a:solidFill>
                  <a:schemeClr val="bg1"/>
                </a:solidFill>
              </a:rPr>
              <a:t> </a:t>
            </a:r>
            <a:r>
              <a:rPr lang="en-US" altLang="en-US" sz="2000" dirty="0" err="1">
                <a:solidFill>
                  <a:schemeClr val="bg1"/>
                </a:solidFill>
              </a:rPr>
              <a:t>có</a:t>
            </a:r>
            <a:r>
              <a:rPr lang="en-US" altLang="en-US" sz="2000" dirty="0">
                <a:solidFill>
                  <a:schemeClr val="bg1"/>
                </a:solidFill>
              </a:rPr>
              <a:t> </a:t>
            </a:r>
            <a:r>
              <a:rPr lang="en-US" altLang="en-US" sz="2000" dirty="0" err="1">
                <a:solidFill>
                  <a:schemeClr val="bg1"/>
                </a:solidFill>
              </a:rPr>
              <a:t>một</a:t>
            </a:r>
            <a:r>
              <a:rPr lang="en-US" altLang="en-US" sz="2000" dirty="0">
                <a:solidFill>
                  <a:schemeClr val="bg1"/>
                </a:solidFill>
              </a:rPr>
              <a:t> con </a:t>
            </a:r>
            <a:r>
              <a:rPr lang="en-US" altLang="en-US" sz="2000" dirty="0" err="1">
                <a:solidFill>
                  <a:schemeClr val="bg1"/>
                </a:solidFill>
              </a:rPr>
              <a:t>sông</a:t>
            </a:r>
            <a:r>
              <a:rPr lang="en-US" altLang="en-US" sz="2000" dirty="0">
                <a:solidFill>
                  <a:schemeClr val="bg1"/>
                </a:solidFill>
              </a:rPr>
              <a:t> </a:t>
            </a:r>
            <a:r>
              <a:rPr lang="en-US" altLang="en-US" sz="2000" dirty="0" err="1">
                <a:solidFill>
                  <a:schemeClr val="bg1"/>
                </a:solidFill>
              </a:rPr>
              <a:t>rất</a:t>
            </a:r>
            <a:r>
              <a:rPr lang="en-US" altLang="en-US" sz="2000" dirty="0">
                <a:solidFill>
                  <a:schemeClr val="bg1"/>
                </a:solidFill>
              </a:rPr>
              <a:t> </a:t>
            </a:r>
            <a:r>
              <a:rPr lang="en-US" altLang="en-US" sz="2000" dirty="0" err="1">
                <a:solidFill>
                  <a:schemeClr val="bg1"/>
                </a:solidFill>
              </a:rPr>
              <a:t>đẹp</a:t>
            </a:r>
            <a:r>
              <a:rPr lang="en-US" altLang="en-US" sz="2000" dirty="0">
                <a:solidFill>
                  <a:schemeClr val="bg1"/>
                </a:solidFill>
              </a:rPr>
              <a:t>. </a:t>
            </a:r>
            <a:r>
              <a:rPr lang="en-US" altLang="en-US" sz="2000" dirty="0" err="1">
                <a:solidFill>
                  <a:schemeClr val="bg1"/>
                </a:solidFill>
              </a:rPr>
              <a:t>Tuy</a:t>
            </a:r>
            <a:r>
              <a:rPr lang="en-US" altLang="en-US" sz="2000" dirty="0">
                <a:solidFill>
                  <a:schemeClr val="bg1"/>
                </a:solidFill>
              </a:rPr>
              <a:t> </a:t>
            </a:r>
            <a:r>
              <a:rPr lang="en-US" altLang="en-US" sz="2000" dirty="0" err="1">
                <a:solidFill>
                  <a:schemeClr val="bg1"/>
                </a:solidFill>
              </a:rPr>
              <a:t>nhiên</a:t>
            </a:r>
            <a:r>
              <a:rPr lang="en-US" altLang="en-US" sz="2000" dirty="0">
                <a:solidFill>
                  <a:schemeClr val="bg1"/>
                </a:solidFill>
              </a:rPr>
              <a:t>, </a:t>
            </a:r>
            <a:r>
              <a:rPr lang="en-US" altLang="en-US" sz="2000" dirty="0" err="1">
                <a:solidFill>
                  <a:schemeClr val="bg1"/>
                </a:solidFill>
              </a:rPr>
              <a:t>thời</a:t>
            </a:r>
            <a:r>
              <a:rPr lang="en-US" altLang="en-US" sz="2000" dirty="0">
                <a:solidFill>
                  <a:schemeClr val="bg1"/>
                </a:solidFill>
              </a:rPr>
              <a:t> </a:t>
            </a:r>
            <a:r>
              <a:rPr lang="en-US" altLang="en-US" sz="2000" dirty="0" err="1">
                <a:solidFill>
                  <a:schemeClr val="bg1"/>
                </a:solidFill>
              </a:rPr>
              <a:t>gian</a:t>
            </a:r>
            <a:r>
              <a:rPr lang="en-US" altLang="en-US" sz="2000" dirty="0">
                <a:solidFill>
                  <a:schemeClr val="bg1"/>
                </a:solidFill>
              </a:rPr>
              <a:t> </a:t>
            </a:r>
            <a:r>
              <a:rPr lang="en-US" altLang="en-US" sz="2000" dirty="0" err="1">
                <a:solidFill>
                  <a:schemeClr val="bg1"/>
                </a:solidFill>
              </a:rPr>
              <a:t>gần</a:t>
            </a:r>
            <a:r>
              <a:rPr lang="en-US" altLang="en-US" sz="2000" dirty="0">
                <a:solidFill>
                  <a:schemeClr val="bg1"/>
                </a:solidFill>
              </a:rPr>
              <a:t> </a:t>
            </a:r>
            <a:r>
              <a:rPr lang="en-US" altLang="en-US" sz="2000" dirty="0" err="1">
                <a:solidFill>
                  <a:schemeClr val="bg1"/>
                </a:solidFill>
              </a:rPr>
              <a:t>đây</a:t>
            </a:r>
            <a:r>
              <a:rPr lang="en-US" altLang="en-US" sz="2000" dirty="0">
                <a:solidFill>
                  <a:schemeClr val="bg1"/>
                </a:solidFill>
              </a:rPr>
              <a:t>, </a:t>
            </a:r>
            <a:r>
              <a:rPr lang="en-US" altLang="en-US" sz="2000" dirty="0" err="1">
                <a:solidFill>
                  <a:schemeClr val="bg1"/>
                </a:solidFill>
              </a:rPr>
              <a:t>có</a:t>
            </a:r>
            <a:r>
              <a:rPr lang="en-US" altLang="en-US" sz="2000" dirty="0">
                <a:solidFill>
                  <a:schemeClr val="bg1"/>
                </a:solidFill>
              </a:rPr>
              <a:t> </a:t>
            </a:r>
            <a:r>
              <a:rPr lang="en-US" altLang="en-US" sz="2000" dirty="0" err="1">
                <a:solidFill>
                  <a:schemeClr val="bg1"/>
                </a:solidFill>
              </a:rPr>
              <a:t>một</a:t>
            </a:r>
            <a:r>
              <a:rPr lang="en-US" altLang="en-US" sz="2000" dirty="0">
                <a:solidFill>
                  <a:schemeClr val="bg1"/>
                </a:solidFill>
              </a:rPr>
              <a:t> </a:t>
            </a:r>
            <a:r>
              <a:rPr lang="en-US" altLang="en-US" sz="2000" dirty="0" err="1">
                <a:solidFill>
                  <a:schemeClr val="bg1"/>
                </a:solidFill>
              </a:rPr>
              <a:t>số</a:t>
            </a:r>
            <a:r>
              <a:rPr lang="en-US" altLang="en-US" sz="2000" dirty="0">
                <a:solidFill>
                  <a:schemeClr val="bg1"/>
                </a:solidFill>
              </a:rPr>
              <a:t> </a:t>
            </a:r>
            <a:r>
              <a:rPr lang="en-US" altLang="en-US" sz="2000" dirty="0" err="1">
                <a:solidFill>
                  <a:schemeClr val="bg1"/>
                </a:solidFill>
              </a:rPr>
              <a:t>cá</a:t>
            </a:r>
            <a:r>
              <a:rPr lang="en-US" altLang="en-US" sz="2000" dirty="0">
                <a:solidFill>
                  <a:schemeClr val="bg1"/>
                </a:solidFill>
              </a:rPr>
              <a:t> </a:t>
            </a:r>
            <a:r>
              <a:rPr lang="en-US" altLang="en-US" sz="2000" dirty="0" err="1">
                <a:solidFill>
                  <a:schemeClr val="bg1"/>
                </a:solidFill>
              </a:rPr>
              <a:t>nhân</a:t>
            </a:r>
            <a:r>
              <a:rPr lang="en-US" altLang="en-US" sz="2000" dirty="0">
                <a:solidFill>
                  <a:schemeClr val="bg1"/>
                </a:solidFill>
              </a:rPr>
              <a:t> ý </a:t>
            </a:r>
            <a:r>
              <a:rPr lang="en-US" altLang="en-US" sz="2000" dirty="0" err="1">
                <a:solidFill>
                  <a:schemeClr val="bg1"/>
                </a:solidFill>
              </a:rPr>
              <a:t>thức</a:t>
            </a:r>
            <a:r>
              <a:rPr lang="en-US" altLang="en-US" sz="2000" dirty="0">
                <a:solidFill>
                  <a:schemeClr val="bg1"/>
                </a:solidFill>
              </a:rPr>
              <a:t> </a:t>
            </a:r>
            <a:r>
              <a:rPr lang="en-US" altLang="en-US" sz="2000" dirty="0" err="1">
                <a:solidFill>
                  <a:schemeClr val="bg1"/>
                </a:solidFill>
              </a:rPr>
              <a:t>kém</a:t>
            </a:r>
            <a:r>
              <a:rPr lang="en-US" altLang="en-US" sz="2000" dirty="0">
                <a:solidFill>
                  <a:schemeClr val="bg1"/>
                </a:solidFill>
              </a:rPr>
              <a:t> </a:t>
            </a:r>
            <a:r>
              <a:rPr lang="en-US" altLang="en-US" sz="2000" dirty="0" err="1">
                <a:solidFill>
                  <a:schemeClr val="bg1"/>
                </a:solidFill>
              </a:rPr>
              <a:t>đã</a:t>
            </a:r>
            <a:r>
              <a:rPr lang="en-US" altLang="en-US" sz="2000" dirty="0">
                <a:solidFill>
                  <a:schemeClr val="bg1"/>
                </a:solidFill>
              </a:rPr>
              <a:t> </a:t>
            </a:r>
            <a:r>
              <a:rPr lang="en-US" altLang="en-US" sz="2000" dirty="0" err="1">
                <a:solidFill>
                  <a:schemeClr val="bg1"/>
                </a:solidFill>
              </a:rPr>
              <a:t>xả</a:t>
            </a:r>
            <a:r>
              <a:rPr lang="en-US" altLang="en-US" sz="2000" dirty="0">
                <a:solidFill>
                  <a:schemeClr val="bg1"/>
                </a:solidFill>
              </a:rPr>
              <a:t> </a:t>
            </a:r>
            <a:r>
              <a:rPr lang="en-US" altLang="en-US" sz="2000" dirty="0" err="1">
                <a:solidFill>
                  <a:schemeClr val="bg1"/>
                </a:solidFill>
              </a:rPr>
              <a:t>rác</a:t>
            </a:r>
            <a:r>
              <a:rPr lang="en-US" altLang="en-US" sz="2000" dirty="0">
                <a:solidFill>
                  <a:schemeClr val="bg1"/>
                </a:solidFill>
              </a:rPr>
              <a:t> </a:t>
            </a:r>
            <a:r>
              <a:rPr lang="en-US" altLang="en-US" sz="2000" dirty="0" err="1">
                <a:solidFill>
                  <a:schemeClr val="bg1"/>
                </a:solidFill>
              </a:rPr>
              <a:t>xuống</a:t>
            </a:r>
            <a:r>
              <a:rPr lang="en-US" altLang="en-US" sz="2000" dirty="0">
                <a:solidFill>
                  <a:schemeClr val="bg1"/>
                </a:solidFill>
              </a:rPr>
              <a:t> song </a:t>
            </a:r>
            <a:r>
              <a:rPr lang="en-US" altLang="en-US" sz="2000" dirty="0" err="1">
                <a:solidFill>
                  <a:schemeClr val="bg1"/>
                </a:solidFill>
              </a:rPr>
              <a:t>khiến</a:t>
            </a:r>
            <a:r>
              <a:rPr lang="en-US" altLang="en-US" sz="2000" dirty="0">
                <a:solidFill>
                  <a:schemeClr val="bg1"/>
                </a:solidFill>
              </a:rPr>
              <a:t> con </a:t>
            </a:r>
            <a:r>
              <a:rPr lang="en-US" altLang="en-US" sz="2000" dirty="0" err="1">
                <a:solidFill>
                  <a:schemeClr val="bg1"/>
                </a:solidFill>
              </a:rPr>
              <a:t>sông</a:t>
            </a:r>
            <a:r>
              <a:rPr lang="en-US" altLang="en-US" sz="2000" dirty="0">
                <a:solidFill>
                  <a:schemeClr val="bg1"/>
                </a:solidFill>
              </a:rPr>
              <a:t> </a:t>
            </a:r>
            <a:r>
              <a:rPr lang="en-US" altLang="en-US" sz="2000" dirty="0" err="1">
                <a:solidFill>
                  <a:schemeClr val="bg1"/>
                </a:solidFill>
              </a:rPr>
              <a:t>trở</a:t>
            </a:r>
            <a:r>
              <a:rPr lang="en-US" altLang="en-US" sz="2000" dirty="0">
                <a:solidFill>
                  <a:schemeClr val="bg1"/>
                </a:solidFill>
              </a:rPr>
              <a:t> </a:t>
            </a:r>
            <a:r>
              <a:rPr lang="en-US" altLang="en-US" sz="2000" dirty="0" err="1">
                <a:solidFill>
                  <a:schemeClr val="bg1"/>
                </a:solidFill>
              </a:rPr>
              <a:t>nên</a:t>
            </a:r>
            <a:r>
              <a:rPr lang="en-US" altLang="en-US" sz="2000" dirty="0">
                <a:solidFill>
                  <a:schemeClr val="bg1"/>
                </a:solidFill>
              </a:rPr>
              <a:t> </a:t>
            </a:r>
            <a:r>
              <a:rPr lang="en-US" altLang="en-US" sz="2000" dirty="0" err="1">
                <a:solidFill>
                  <a:schemeClr val="bg1"/>
                </a:solidFill>
              </a:rPr>
              <a:t>hôi</a:t>
            </a:r>
            <a:r>
              <a:rPr lang="en-US" altLang="en-US" sz="2000" dirty="0">
                <a:solidFill>
                  <a:schemeClr val="bg1"/>
                </a:solidFill>
              </a:rPr>
              <a:t> </a:t>
            </a:r>
            <a:r>
              <a:rPr lang="en-US" altLang="en-US" sz="2000" dirty="0" err="1">
                <a:solidFill>
                  <a:schemeClr val="bg1"/>
                </a:solidFill>
              </a:rPr>
              <a:t>thối</a:t>
            </a:r>
            <a:r>
              <a:rPr lang="en-US" altLang="en-US" sz="2000" dirty="0">
                <a:solidFill>
                  <a:schemeClr val="bg1"/>
                </a:solidFill>
              </a:rPr>
              <a:t>. </a:t>
            </a:r>
            <a:r>
              <a:rPr lang="en-US" altLang="en-US" sz="2000" dirty="0" err="1">
                <a:solidFill>
                  <a:schemeClr val="bg1"/>
                </a:solidFill>
              </a:rPr>
              <a:t>Điều</a:t>
            </a:r>
            <a:r>
              <a:rPr lang="en-US" altLang="en-US" sz="2000" dirty="0">
                <a:solidFill>
                  <a:schemeClr val="bg1"/>
                </a:solidFill>
              </a:rPr>
              <a:t> </a:t>
            </a:r>
            <a:r>
              <a:rPr lang="en-US" altLang="en-US" sz="2000" dirty="0" err="1">
                <a:solidFill>
                  <a:schemeClr val="bg1"/>
                </a:solidFill>
              </a:rPr>
              <a:t>này</a:t>
            </a:r>
            <a:r>
              <a:rPr lang="en-US" altLang="en-US" sz="2000" dirty="0">
                <a:solidFill>
                  <a:schemeClr val="bg1"/>
                </a:solidFill>
              </a:rPr>
              <a:t> </a:t>
            </a:r>
            <a:r>
              <a:rPr lang="en-US" altLang="en-US" sz="2000" dirty="0" err="1">
                <a:solidFill>
                  <a:schemeClr val="bg1"/>
                </a:solidFill>
              </a:rPr>
              <a:t>đã</a:t>
            </a:r>
            <a:r>
              <a:rPr lang="en-US" altLang="en-US" sz="2000" dirty="0">
                <a:solidFill>
                  <a:schemeClr val="bg1"/>
                </a:solidFill>
              </a:rPr>
              <a:t> </a:t>
            </a:r>
            <a:r>
              <a:rPr lang="en-US" altLang="en-US" sz="2000" dirty="0" err="1">
                <a:solidFill>
                  <a:schemeClr val="bg1"/>
                </a:solidFill>
              </a:rPr>
              <a:t>làm</a:t>
            </a:r>
            <a:r>
              <a:rPr lang="en-US" altLang="en-US" sz="2000" dirty="0">
                <a:solidFill>
                  <a:schemeClr val="bg1"/>
                </a:solidFill>
              </a:rPr>
              <a:t> </a:t>
            </a:r>
            <a:r>
              <a:rPr lang="en-US" altLang="en-US" sz="2000" dirty="0" err="1">
                <a:solidFill>
                  <a:schemeClr val="bg1"/>
                </a:solidFill>
              </a:rPr>
              <a:t>mất</a:t>
            </a:r>
            <a:r>
              <a:rPr lang="en-US" altLang="en-US" sz="2000" dirty="0">
                <a:solidFill>
                  <a:schemeClr val="bg1"/>
                </a:solidFill>
              </a:rPr>
              <a:t> </a:t>
            </a:r>
            <a:r>
              <a:rPr lang="en-US" altLang="en-US" sz="2000" dirty="0" err="1">
                <a:solidFill>
                  <a:schemeClr val="bg1"/>
                </a:solidFill>
              </a:rPr>
              <a:t>cảnh</a:t>
            </a:r>
            <a:r>
              <a:rPr lang="en-US" altLang="en-US" sz="2000" dirty="0">
                <a:solidFill>
                  <a:schemeClr val="bg1"/>
                </a:solidFill>
              </a:rPr>
              <a:t> </a:t>
            </a:r>
            <a:r>
              <a:rPr lang="en-US" altLang="en-US" sz="2000" dirty="0" err="1">
                <a:solidFill>
                  <a:schemeClr val="bg1"/>
                </a:solidFill>
              </a:rPr>
              <a:t>quan</a:t>
            </a:r>
            <a:r>
              <a:rPr lang="en-US" altLang="en-US" sz="2000" dirty="0">
                <a:solidFill>
                  <a:schemeClr val="bg1"/>
                </a:solidFill>
              </a:rPr>
              <a:t> con song, </a:t>
            </a:r>
            <a:r>
              <a:rPr lang="en-US" altLang="en-US" sz="2000" dirty="0" err="1">
                <a:solidFill>
                  <a:schemeClr val="bg1"/>
                </a:solidFill>
              </a:rPr>
              <a:t>đồng</a:t>
            </a:r>
            <a:r>
              <a:rPr lang="en-US" altLang="en-US" sz="2000" dirty="0">
                <a:solidFill>
                  <a:schemeClr val="bg1"/>
                </a:solidFill>
              </a:rPr>
              <a:t> </a:t>
            </a:r>
            <a:r>
              <a:rPr lang="en-US" altLang="en-US" sz="2000" dirty="0" err="1">
                <a:solidFill>
                  <a:schemeClr val="bg1"/>
                </a:solidFill>
              </a:rPr>
              <a:t>thời</a:t>
            </a:r>
            <a:r>
              <a:rPr lang="en-US" altLang="en-US" sz="2000" dirty="0">
                <a:solidFill>
                  <a:schemeClr val="bg1"/>
                </a:solidFill>
              </a:rPr>
              <a:t> </a:t>
            </a:r>
            <a:r>
              <a:rPr lang="en-US" altLang="en-US" sz="2000" dirty="0" err="1">
                <a:solidFill>
                  <a:schemeClr val="bg1"/>
                </a:solidFill>
              </a:rPr>
              <a:t>gây</a:t>
            </a:r>
            <a:r>
              <a:rPr lang="en-US" altLang="en-US" sz="2000" dirty="0">
                <a:solidFill>
                  <a:schemeClr val="bg1"/>
                </a:solidFill>
              </a:rPr>
              <a:t> </a:t>
            </a:r>
            <a:r>
              <a:rPr lang="en-US" altLang="en-US" sz="2000" dirty="0" err="1">
                <a:solidFill>
                  <a:schemeClr val="bg1"/>
                </a:solidFill>
              </a:rPr>
              <a:t>ảnh</a:t>
            </a:r>
            <a:r>
              <a:rPr lang="en-US" altLang="en-US" sz="2000" dirty="0">
                <a:solidFill>
                  <a:schemeClr val="bg1"/>
                </a:solidFill>
              </a:rPr>
              <a:t> </a:t>
            </a:r>
            <a:r>
              <a:rPr lang="en-US" altLang="en-US" sz="2000" dirty="0" err="1">
                <a:solidFill>
                  <a:schemeClr val="bg1"/>
                </a:solidFill>
              </a:rPr>
              <a:t>hưởng</a:t>
            </a:r>
            <a:r>
              <a:rPr lang="en-US" altLang="en-US" sz="2000" dirty="0">
                <a:solidFill>
                  <a:schemeClr val="bg1"/>
                </a:solidFill>
              </a:rPr>
              <a:t> </a:t>
            </a:r>
            <a:r>
              <a:rPr lang="en-US" altLang="en-US" sz="2000" dirty="0" err="1">
                <a:solidFill>
                  <a:schemeClr val="bg1"/>
                </a:solidFill>
              </a:rPr>
              <a:t>tiêu</a:t>
            </a:r>
            <a:r>
              <a:rPr lang="en-US" altLang="en-US" sz="2000" dirty="0">
                <a:solidFill>
                  <a:schemeClr val="bg1"/>
                </a:solidFill>
              </a:rPr>
              <a:t> </a:t>
            </a:r>
            <a:r>
              <a:rPr lang="en-US" altLang="en-US" sz="2000" dirty="0" err="1">
                <a:solidFill>
                  <a:schemeClr val="bg1"/>
                </a:solidFill>
              </a:rPr>
              <a:t>cực</a:t>
            </a:r>
            <a:r>
              <a:rPr lang="en-US" altLang="en-US" sz="2000" dirty="0">
                <a:solidFill>
                  <a:schemeClr val="bg1"/>
                </a:solidFill>
              </a:rPr>
              <a:t> </a:t>
            </a:r>
            <a:r>
              <a:rPr lang="en-US" altLang="en-US" sz="2000" dirty="0" err="1">
                <a:solidFill>
                  <a:schemeClr val="bg1"/>
                </a:solidFill>
              </a:rPr>
              <a:t>cho</a:t>
            </a:r>
            <a:r>
              <a:rPr lang="en-US" altLang="en-US" sz="2000" dirty="0">
                <a:solidFill>
                  <a:schemeClr val="bg1"/>
                </a:solidFill>
              </a:rPr>
              <a:t> </a:t>
            </a:r>
            <a:r>
              <a:rPr lang="en-US" altLang="en-US" sz="2000" dirty="0" err="1">
                <a:solidFill>
                  <a:schemeClr val="bg1"/>
                </a:solidFill>
              </a:rPr>
              <a:t>người</a:t>
            </a:r>
            <a:r>
              <a:rPr lang="en-US" altLang="en-US" sz="2000" dirty="0">
                <a:solidFill>
                  <a:schemeClr val="bg1"/>
                </a:solidFill>
              </a:rPr>
              <a:t> </a:t>
            </a:r>
            <a:r>
              <a:rPr lang="en-US" altLang="en-US" sz="2000" dirty="0" err="1">
                <a:solidFill>
                  <a:schemeClr val="bg1"/>
                </a:solidFill>
              </a:rPr>
              <a:t>dân</a:t>
            </a:r>
            <a:r>
              <a:rPr lang="en-US" altLang="en-US" sz="2000" dirty="0">
                <a:solidFill>
                  <a:schemeClr val="bg1"/>
                </a:solidFill>
              </a:rPr>
              <a:t> </a:t>
            </a:r>
            <a:r>
              <a:rPr lang="en-US" altLang="en-US" sz="2000" dirty="0" err="1">
                <a:solidFill>
                  <a:schemeClr val="bg1"/>
                </a:solidFill>
              </a:rPr>
              <a:t>xung</a:t>
            </a:r>
            <a:r>
              <a:rPr lang="en-US" altLang="en-US" sz="2000" dirty="0">
                <a:solidFill>
                  <a:schemeClr val="bg1"/>
                </a:solidFill>
              </a:rPr>
              <a:t> </a:t>
            </a:r>
            <a:r>
              <a:rPr lang="en-US" altLang="en-US" sz="2000" dirty="0" err="1">
                <a:solidFill>
                  <a:schemeClr val="bg1"/>
                </a:solidFill>
              </a:rPr>
              <a:t>quanh</a:t>
            </a:r>
            <a:r>
              <a:rPr lang="en-US" altLang="en-US" sz="2000" dirty="0">
                <a:solidFill>
                  <a:schemeClr val="bg1"/>
                </a:solidFill>
              </a:rPr>
              <a:t> </a:t>
            </a:r>
            <a:r>
              <a:rPr lang="en-US" altLang="en-US" sz="2000" dirty="0" err="1">
                <a:solidFill>
                  <a:schemeClr val="bg1"/>
                </a:solidFill>
              </a:rPr>
              <a:t>và</a:t>
            </a:r>
            <a:r>
              <a:rPr lang="en-US" altLang="en-US" sz="2000" dirty="0">
                <a:solidFill>
                  <a:schemeClr val="bg1"/>
                </a:solidFill>
              </a:rPr>
              <a:t> </a:t>
            </a:r>
            <a:r>
              <a:rPr lang="en-US" altLang="en-US" sz="2000" dirty="0" err="1">
                <a:solidFill>
                  <a:schemeClr val="bg1"/>
                </a:solidFill>
              </a:rPr>
              <a:t>các</a:t>
            </a:r>
            <a:r>
              <a:rPr lang="en-US" altLang="en-US" sz="2000" dirty="0">
                <a:solidFill>
                  <a:schemeClr val="bg1"/>
                </a:solidFill>
              </a:rPr>
              <a:t> </a:t>
            </a:r>
            <a:r>
              <a:rPr lang="en-US" altLang="en-US" sz="2000" dirty="0" err="1">
                <a:solidFill>
                  <a:schemeClr val="bg1"/>
                </a:solidFill>
              </a:rPr>
              <a:t>loài</a:t>
            </a:r>
            <a:r>
              <a:rPr lang="en-US" altLang="en-US" sz="2000" dirty="0">
                <a:solidFill>
                  <a:schemeClr val="bg1"/>
                </a:solidFill>
              </a:rPr>
              <a:t> </a:t>
            </a:r>
            <a:r>
              <a:rPr lang="en-US" altLang="en-US" sz="2000" dirty="0" err="1">
                <a:solidFill>
                  <a:schemeClr val="bg1"/>
                </a:solidFill>
              </a:rPr>
              <a:t>sinh</a:t>
            </a:r>
            <a:r>
              <a:rPr lang="en-US" altLang="en-US" sz="2000" dirty="0">
                <a:solidFill>
                  <a:schemeClr val="bg1"/>
                </a:solidFill>
              </a:rPr>
              <a:t> </a:t>
            </a:r>
            <a:r>
              <a:rPr lang="en-US" altLang="en-US" sz="2000" dirty="0" err="1">
                <a:solidFill>
                  <a:schemeClr val="bg1"/>
                </a:solidFill>
              </a:rPr>
              <a:t>vật</a:t>
            </a:r>
            <a:r>
              <a:rPr lang="en-US" altLang="en-US" sz="2000" dirty="0">
                <a:solidFill>
                  <a:schemeClr val="bg1"/>
                </a:solidFill>
              </a:rPr>
              <a:t> </a:t>
            </a:r>
            <a:r>
              <a:rPr lang="en-US" altLang="en-US" sz="2000" dirty="0" err="1">
                <a:solidFill>
                  <a:schemeClr val="bg1"/>
                </a:solidFill>
              </a:rPr>
              <a:t>dưới</a:t>
            </a:r>
            <a:r>
              <a:rPr lang="en-US" altLang="en-US" sz="2000" dirty="0">
                <a:solidFill>
                  <a:schemeClr val="bg1"/>
                </a:solidFill>
              </a:rPr>
              <a:t> </a:t>
            </a:r>
            <a:r>
              <a:rPr lang="en-US" altLang="en-US" sz="2000" dirty="0" err="1">
                <a:solidFill>
                  <a:schemeClr val="bg1"/>
                </a:solidFill>
              </a:rPr>
              <a:t>sông</a:t>
            </a:r>
            <a:r>
              <a:rPr lang="en-US" altLang="en-US" sz="2000" dirty="0">
                <a:solidFill>
                  <a:schemeClr val="bg1"/>
                </a:solidFill>
              </a:rPr>
              <a:t>,. </a:t>
            </a:r>
            <a:r>
              <a:rPr lang="en-US" altLang="en-US" sz="2000" dirty="0" err="1">
                <a:solidFill>
                  <a:schemeClr val="bg1"/>
                </a:solidFill>
              </a:rPr>
              <a:t>Bác</a:t>
            </a:r>
            <a:r>
              <a:rPr lang="en-US" altLang="en-US" sz="2000" dirty="0">
                <a:solidFill>
                  <a:schemeClr val="bg1"/>
                </a:solidFill>
              </a:rPr>
              <a:t> </a:t>
            </a:r>
            <a:r>
              <a:rPr lang="en-US" altLang="en-US" sz="2000" dirty="0" err="1">
                <a:solidFill>
                  <a:schemeClr val="bg1"/>
                </a:solidFill>
              </a:rPr>
              <a:t>tổ</a:t>
            </a:r>
            <a:r>
              <a:rPr lang="en-US" altLang="en-US" sz="2000" dirty="0">
                <a:solidFill>
                  <a:schemeClr val="bg1"/>
                </a:solidFill>
              </a:rPr>
              <a:t> </a:t>
            </a:r>
            <a:r>
              <a:rPr lang="en-US" altLang="en-US" sz="2000" dirty="0" err="1">
                <a:solidFill>
                  <a:schemeClr val="bg1"/>
                </a:solidFill>
              </a:rPr>
              <a:t>trưởng</a:t>
            </a:r>
            <a:r>
              <a:rPr lang="en-US" altLang="en-US" sz="2000" dirty="0">
                <a:solidFill>
                  <a:schemeClr val="bg1"/>
                </a:solidFill>
              </a:rPr>
              <a:t> </a:t>
            </a:r>
            <a:r>
              <a:rPr lang="en-US" altLang="en-US" sz="2000" dirty="0" err="1">
                <a:solidFill>
                  <a:schemeClr val="bg1"/>
                </a:solidFill>
              </a:rPr>
              <a:t>tổ</a:t>
            </a:r>
            <a:r>
              <a:rPr lang="en-US" altLang="en-US" sz="2000" dirty="0">
                <a:solidFill>
                  <a:schemeClr val="bg1"/>
                </a:solidFill>
              </a:rPr>
              <a:t> </a:t>
            </a:r>
            <a:r>
              <a:rPr lang="en-US" altLang="en-US" sz="2000" dirty="0" err="1">
                <a:solidFill>
                  <a:schemeClr val="bg1"/>
                </a:solidFill>
              </a:rPr>
              <a:t>dân</a:t>
            </a:r>
            <a:r>
              <a:rPr lang="en-US" altLang="en-US" sz="2000" dirty="0">
                <a:solidFill>
                  <a:schemeClr val="bg1"/>
                </a:solidFill>
              </a:rPr>
              <a:t> </a:t>
            </a:r>
            <a:r>
              <a:rPr lang="en-US" altLang="en-US" sz="2000" dirty="0" err="1">
                <a:solidFill>
                  <a:schemeClr val="bg1"/>
                </a:solidFill>
              </a:rPr>
              <a:t>phố</a:t>
            </a:r>
            <a:r>
              <a:rPr lang="en-US" altLang="en-US" sz="2000" dirty="0">
                <a:solidFill>
                  <a:schemeClr val="bg1"/>
                </a:solidFill>
              </a:rPr>
              <a:t> </a:t>
            </a:r>
            <a:r>
              <a:rPr lang="en-US" altLang="en-US" sz="2000" dirty="0" err="1">
                <a:solidFill>
                  <a:schemeClr val="bg1"/>
                </a:solidFill>
              </a:rPr>
              <a:t>đã</a:t>
            </a:r>
            <a:r>
              <a:rPr lang="en-US" altLang="en-US" sz="2000" dirty="0">
                <a:solidFill>
                  <a:schemeClr val="bg1"/>
                </a:solidFill>
              </a:rPr>
              <a:t> </a:t>
            </a:r>
            <a:r>
              <a:rPr lang="en-US" altLang="en-US" sz="2000" dirty="0" err="1">
                <a:solidFill>
                  <a:schemeClr val="bg1"/>
                </a:solidFill>
              </a:rPr>
              <a:t>kiên</a:t>
            </a:r>
            <a:r>
              <a:rPr lang="en-US" altLang="en-US" sz="2000" dirty="0">
                <a:solidFill>
                  <a:schemeClr val="bg1"/>
                </a:solidFill>
              </a:rPr>
              <a:t> </a:t>
            </a:r>
            <a:r>
              <a:rPr lang="en-US" altLang="en-US" sz="2000" dirty="0" err="1">
                <a:solidFill>
                  <a:schemeClr val="bg1"/>
                </a:solidFill>
              </a:rPr>
              <a:t>quyết</a:t>
            </a:r>
            <a:r>
              <a:rPr lang="en-US" altLang="en-US" sz="2000" dirty="0">
                <a:solidFill>
                  <a:schemeClr val="bg1"/>
                </a:solidFill>
              </a:rPr>
              <a:t> </a:t>
            </a:r>
            <a:r>
              <a:rPr lang="en-US" altLang="en-US" sz="2000" dirty="0" err="1">
                <a:solidFill>
                  <a:schemeClr val="bg1"/>
                </a:solidFill>
              </a:rPr>
              <a:t>nhắc</a:t>
            </a:r>
            <a:r>
              <a:rPr lang="en-US" altLang="en-US" sz="2000" dirty="0">
                <a:solidFill>
                  <a:schemeClr val="bg1"/>
                </a:solidFill>
              </a:rPr>
              <a:t> </a:t>
            </a:r>
            <a:r>
              <a:rPr lang="en-US" altLang="en-US" sz="2000" dirty="0" err="1">
                <a:solidFill>
                  <a:schemeClr val="bg1"/>
                </a:solidFill>
              </a:rPr>
              <a:t>nhở</a:t>
            </a:r>
            <a:r>
              <a:rPr lang="en-US" altLang="en-US" sz="2000" dirty="0">
                <a:solidFill>
                  <a:schemeClr val="bg1"/>
                </a:solidFill>
              </a:rPr>
              <a:t> </a:t>
            </a:r>
            <a:r>
              <a:rPr lang="en-US" altLang="en-US" sz="2000" dirty="0" err="1">
                <a:solidFill>
                  <a:schemeClr val="bg1"/>
                </a:solidFill>
              </a:rPr>
              <a:t>và</a:t>
            </a:r>
            <a:r>
              <a:rPr lang="en-US" altLang="en-US" sz="2000" dirty="0">
                <a:solidFill>
                  <a:schemeClr val="bg1"/>
                </a:solidFill>
              </a:rPr>
              <a:t> </a:t>
            </a:r>
            <a:r>
              <a:rPr lang="en-US" altLang="en-US" sz="2000" dirty="0" err="1">
                <a:solidFill>
                  <a:schemeClr val="bg1"/>
                </a:solidFill>
              </a:rPr>
              <a:t>tuyên</a:t>
            </a:r>
            <a:r>
              <a:rPr lang="en-US" altLang="en-US" sz="2000" dirty="0">
                <a:solidFill>
                  <a:schemeClr val="bg1"/>
                </a:solidFill>
              </a:rPr>
              <a:t> </a:t>
            </a:r>
            <a:r>
              <a:rPr lang="en-US" altLang="en-US" sz="2000" dirty="0" err="1">
                <a:solidFill>
                  <a:schemeClr val="bg1"/>
                </a:solidFill>
              </a:rPr>
              <a:t>truyền</a:t>
            </a:r>
            <a:r>
              <a:rPr lang="en-US" altLang="en-US" sz="2000" dirty="0">
                <a:solidFill>
                  <a:schemeClr val="bg1"/>
                </a:solidFill>
              </a:rPr>
              <a:t> </a:t>
            </a:r>
            <a:r>
              <a:rPr lang="en-US" altLang="en-US" sz="2000" dirty="0" err="1">
                <a:solidFill>
                  <a:schemeClr val="bg1"/>
                </a:solidFill>
              </a:rPr>
              <a:t>đến</a:t>
            </a:r>
            <a:r>
              <a:rPr lang="en-US" altLang="en-US" sz="2000" dirty="0">
                <a:solidFill>
                  <a:schemeClr val="bg1"/>
                </a:solidFill>
              </a:rPr>
              <a:t> </a:t>
            </a:r>
            <a:r>
              <a:rPr lang="en-US" altLang="en-US" sz="2000" dirty="0" err="1">
                <a:solidFill>
                  <a:schemeClr val="bg1"/>
                </a:solidFill>
              </a:rPr>
              <a:t>mọi</a:t>
            </a:r>
            <a:r>
              <a:rPr lang="en-US" altLang="en-US" sz="2000" dirty="0">
                <a:solidFill>
                  <a:schemeClr val="bg1"/>
                </a:solidFill>
              </a:rPr>
              <a:t> </a:t>
            </a:r>
            <a:r>
              <a:rPr lang="en-US" altLang="en-US" sz="2000" dirty="0" err="1">
                <a:solidFill>
                  <a:schemeClr val="bg1"/>
                </a:solidFill>
              </a:rPr>
              <a:t>người</a:t>
            </a:r>
            <a:r>
              <a:rPr lang="en-US" altLang="en-US" sz="2000" dirty="0">
                <a:solidFill>
                  <a:schemeClr val="bg1"/>
                </a:solidFill>
              </a:rPr>
              <a:t> </a:t>
            </a:r>
            <a:r>
              <a:rPr lang="en-US" altLang="en-US" sz="2000" dirty="0" err="1">
                <a:solidFill>
                  <a:schemeClr val="bg1"/>
                </a:solidFill>
              </a:rPr>
              <a:t>tác</a:t>
            </a:r>
            <a:r>
              <a:rPr lang="en-US" altLang="en-US" sz="2000" dirty="0">
                <a:solidFill>
                  <a:schemeClr val="bg1"/>
                </a:solidFill>
              </a:rPr>
              <a:t> </a:t>
            </a:r>
            <a:r>
              <a:rPr lang="en-US" altLang="en-US" sz="2000" dirty="0" err="1">
                <a:solidFill>
                  <a:schemeClr val="bg1"/>
                </a:solidFill>
              </a:rPr>
              <a:t>hại</a:t>
            </a:r>
            <a:r>
              <a:rPr lang="en-US" altLang="en-US" sz="2000" dirty="0">
                <a:solidFill>
                  <a:schemeClr val="bg1"/>
                </a:solidFill>
              </a:rPr>
              <a:t> </a:t>
            </a:r>
            <a:r>
              <a:rPr lang="en-US" altLang="en-US" sz="2000" dirty="0" err="1">
                <a:solidFill>
                  <a:schemeClr val="bg1"/>
                </a:solidFill>
              </a:rPr>
              <a:t>của</a:t>
            </a:r>
            <a:r>
              <a:rPr lang="en-US" altLang="en-US" sz="2000" dirty="0">
                <a:solidFill>
                  <a:schemeClr val="bg1"/>
                </a:solidFill>
              </a:rPr>
              <a:t> </a:t>
            </a:r>
            <a:r>
              <a:rPr lang="en-US" altLang="en-US" sz="2000" dirty="0" err="1">
                <a:solidFill>
                  <a:schemeClr val="bg1"/>
                </a:solidFill>
              </a:rPr>
              <a:t>việc</a:t>
            </a:r>
            <a:r>
              <a:rPr lang="en-US" altLang="en-US" sz="2000" dirty="0">
                <a:solidFill>
                  <a:schemeClr val="bg1"/>
                </a:solidFill>
              </a:rPr>
              <a:t> </a:t>
            </a:r>
            <a:r>
              <a:rPr lang="en-US" altLang="en-US" sz="2000" dirty="0" err="1">
                <a:solidFill>
                  <a:schemeClr val="bg1"/>
                </a:solidFill>
              </a:rPr>
              <a:t>đã</a:t>
            </a:r>
            <a:r>
              <a:rPr lang="en-US" altLang="en-US" sz="2000" dirty="0">
                <a:solidFill>
                  <a:schemeClr val="bg1"/>
                </a:solidFill>
              </a:rPr>
              <a:t> </a:t>
            </a:r>
            <a:r>
              <a:rPr lang="en-US" altLang="en-US" sz="2000" dirty="0" err="1">
                <a:solidFill>
                  <a:schemeClr val="bg1"/>
                </a:solidFill>
              </a:rPr>
              <a:t>xả</a:t>
            </a:r>
            <a:r>
              <a:rPr lang="en-US" altLang="en-US" sz="2000" dirty="0">
                <a:solidFill>
                  <a:schemeClr val="bg1"/>
                </a:solidFill>
              </a:rPr>
              <a:t> </a:t>
            </a:r>
            <a:r>
              <a:rPr lang="en-US" altLang="en-US" sz="2000" dirty="0" err="1">
                <a:solidFill>
                  <a:schemeClr val="bg1"/>
                </a:solidFill>
              </a:rPr>
              <a:t>rác</a:t>
            </a:r>
            <a:r>
              <a:rPr lang="en-US" altLang="en-US" sz="2000" dirty="0">
                <a:solidFill>
                  <a:schemeClr val="bg1"/>
                </a:solidFill>
              </a:rPr>
              <a:t> </a:t>
            </a:r>
            <a:r>
              <a:rPr lang="en-US" altLang="en-US" sz="2000" dirty="0" err="1">
                <a:solidFill>
                  <a:schemeClr val="bg1"/>
                </a:solidFill>
              </a:rPr>
              <a:t>bừa</a:t>
            </a:r>
            <a:r>
              <a:rPr lang="en-US" altLang="en-US" sz="2000" dirty="0">
                <a:solidFill>
                  <a:schemeClr val="bg1"/>
                </a:solidFill>
              </a:rPr>
              <a:t> </a:t>
            </a:r>
            <a:r>
              <a:rPr lang="en-US" altLang="en-US" sz="2000" dirty="0" err="1">
                <a:solidFill>
                  <a:schemeClr val="bg1"/>
                </a:solidFill>
              </a:rPr>
              <a:t>bãi</a:t>
            </a:r>
            <a:r>
              <a:rPr lang="en-US" altLang="en-US" sz="2000" dirty="0">
                <a:solidFill>
                  <a:schemeClr val="bg1"/>
                </a:solidFill>
              </a:rPr>
              <a:t>. </a:t>
            </a:r>
            <a:r>
              <a:rPr lang="en-US" altLang="en-US" sz="2000" dirty="0" err="1">
                <a:solidFill>
                  <a:schemeClr val="bg1"/>
                </a:solidFill>
              </a:rPr>
              <a:t>Em</a:t>
            </a:r>
            <a:r>
              <a:rPr lang="en-US" altLang="en-US" sz="2000" dirty="0">
                <a:solidFill>
                  <a:schemeClr val="bg1"/>
                </a:solidFill>
              </a:rPr>
              <a:t> hi </a:t>
            </a:r>
            <a:r>
              <a:rPr lang="en-US" altLang="en-US" sz="2000" dirty="0" err="1">
                <a:solidFill>
                  <a:schemeClr val="bg1"/>
                </a:solidFill>
              </a:rPr>
              <a:t>vọng</a:t>
            </a:r>
            <a:r>
              <a:rPr lang="en-US" altLang="en-US" sz="2000" dirty="0">
                <a:solidFill>
                  <a:schemeClr val="bg1"/>
                </a:solidFill>
              </a:rPr>
              <a:t> </a:t>
            </a:r>
            <a:r>
              <a:rPr lang="en-US" altLang="en-US" sz="2000" dirty="0" err="1">
                <a:solidFill>
                  <a:schemeClr val="bg1"/>
                </a:solidFill>
              </a:rPr>
              <a:t>tất</a:t>
            </a:r>
            <a:r>
              <a:rPr lang="en-US" altLang="en-US" sz="2000" dirty="0">
                <a:solidFill>
                  <a:schemeClr val="bg1"/>
                </a:solidFill>
              </a:rPr>
              <a:t> </a:t>
            </a:r>
            <a:r>
              <a:rPr lang="en-US" altLang="en-US" sz="2000" dirty="0" err="1">
                <a:solidFill>
                  <a:schemeClr val="bg1"/>
                </a:solidFill>
              </a:rPr>
              <a:t>cả</a:t>
            </a:r>
            <a:r>
              <a:rPr lang="en-US" altLang="en-US" sz="2000" dirty="0">
                <a:solidFill>
                  <a:schemeClr val="bg1"/>
                </a:solidFill>
              </a:rPr>
              <a:t> </a:t>
            </a:r>
            <a:r>
              <a:rPr lang="en-US" altLang="en-US" sz="2000" dirty="0" err="1">
                <a:solidFill>
                  <a:schemeClr val="bg1"/>
                </a:solidFill>
              </a:rPr>
              <a:t>mọi</a:t>
            </a:r>
            <a:r>
              <a:rPr lang="en-US" altLang="en-US" sz="2000" dirty="0">
                <a:solidFill>
                  <a:schemeClr val="bg1"/>
                </a:solidFill>
              </a:rPr>
              <a:t> </a:t>
            </a:r>
            <a:r>
              <a:rPr lang="en-US" altLang="en-US" sz="2000" dirty="0" err="1">
                <a:solidFill>
                  <a:schemeClr val="bg1"/>
                </a:solidFill>
              </a:rPr>
              <a:t>người</a:t>
            </a:r>
            <a:r>
              <a:rPr lang="en-US" altLang="en-US" sz="2000" dirty="0">
                <a:solidFill>
                  <a:schemeClr val="bg1"/>
                </a:solidFill>
              </a:rPr>
              <a:t> </a:t>
            </a:r>
            <a:r>
              <a:rPr lang="en-US" altLang="en-US" sz="2000" dirty="0" err="1">
                <a:solidFill>
                  <a:schemeClr val="bg1"/>
                </a:solidFill>
              </a:rPr>
              <a:t>cùng</a:t>
            </a:r>
            <a:r>
              <a:rPr lang="en-US" altLang="en-US" sz="2000" dirty="0">
                <a:solidFill>
                  <a:schemeClr val="bg1"/>
                </a:solidFill>
              </a:rPr>
              <a:t> </a:t>
            </a:r>
            <a:r>
              <a:rPr lang="en-US" altLang="en-US" sz="2000" dirty="0" err="1">
                <a:solidFill>
                  <a:schemeClr val="bg1"/>
                </a:solidFill>
              </a:rPr>
              <a:t>giữ</a:t>
            </a:r>
            <a:r>
              <a:rPr lang="en-US" altLang="en-US" sz="2000" dirty="0">
                <a:solidFill>
                  <a:schemeClr val="bg1"/>
                </a:solidFill>
              </a:rPr>
              <a:t> </a:t>
            </a:r>
            <a:r>
              <a:rPr lang="en-US" altLang="en-US" sz="2000" dirty="0" err="1">
                <a:solidFill>
                  <a:schemeClr val="bg1"/>
                </a:solidFill>
              </a:rPr>
              <a:t>gìn</a:t>
            </a:r>
            <a:r>
              <a:rPr lang="en-US" altLang="en-US" sz="2000" dirty="0">
                <a:solidFill>
                  <a:schemeClr val="bg1"/>
                </a:solidFill>
              </a:rPr>
              <a:t> </a:t>
            </a:r>
            <a:r>
              <a:rPr lang="en-US" altLang="en-US" sz="2000" dirty="0" err="1">
                <a:solidFill>
                  <a:schemeClr val="bg1"/>
                </a:solidFill>
              </a:rPr>
              <a:t>môi</a:t>
            </a:r>
            <a:r>
              <a:rPr lang="en-US" altLang="en-US" sz="2000" dirty="0">
                <a:solidFill>
                  <a:schemeClr val="bg1"/>
                </a:solidFill>
              </a:rPr>
              <a:t> </a:t>
            </a:r>
            <a:r>
              <a:rPr lang="en-US" altLang="en-US" sz="2000" dirty="0" err="1">
                <a:solidFill>
                  <a:schemeClr val="bg1"/>
                </a:solidFill>
              </a:rPr>
              <a:t>trường</a:t>
            </a:r>
            <a:r>
              <a:rPr lang="en-US" altLang="en-US" sz="2000" dirty="0">
                <a:solidFill>
                  <a:schemeClr val="bg1"/>
                </a:solidFill>
              </a:rPr>
              <a:t> </a:t>
            </a:r>
            <a:r>
              <a:rPr lang="en-US" altLang="en-US" sz="2000" dirty="0" err="1">
                <a:solidFill>
                  <a:schemeClr val="bg1"/>
                </a:solidFill>
              </a:rPr>
              <a:t>luôn</a:t>
            </a:r>
            <a:r>
              <a:rPr lang="en-US" altLang="en-US" sz="2000" dirty="0">
                <a:solidFill>
                  <a:schemeClr val="bg1"/>
                </a:solidFill>
              </a:rPr>
              <a:t> </a:t>
            </a:r>
            <a:r>
              <a:rPr lang="en-US" altLang="en-US" sz="2000" dirty="0" err="1">
                <a:solidFill>
                  <a:schemeClr val="bg1"/>
                </a:solidFill>
              </a:rPr>
              <a:t>tươi</a:t>
            </a:r>
            <a:r>
              <a:rPr lang="en-US" altLang="en-US" sz="2000" dirty="0">
                <a:solidFill>
                  <a:schemeClr val="bg1"/>
                </a:solidFill>
              </a:rPr>
              <a:t> </a:t>
            </a:r>
            <a:r>
              <a:rPr lang="en-US" altLang="en-US" sz="2000" dirty="0" err="1">
                <a:solidFill>
                  <a:schemeClr val="bg1"/>
                </a:solidFill>
              </a:rPr>
              <a:t>xanh</a:t>
            </a:r>
            <a:r>
              <a:rPr lang="en-US" altLang="en-US" sz="2000" dirty="0">
                <a:solidFill>
                  <a:schemeClr val="bg1"/>
                </a:solidFill>
              </a:rPr>
              <a:t>, </a:t>
            </a:r>
            <a:r>
              <a:rPr lang="en-US" altLang="en-US" sz="2000" dirty="0" err="1">
                <a:solidFill>
                  <a:schemeClr val="bg1"/>
                </a:solidFill>
              </a:rPr>
              <a:t>sạch</a:t>
            </a:r>
            <a:r>
              <a:rPr lang="en-US" altLang="en-US" sz="2000" dirty="0">
                <a:solidFill>
                  <a:schemeClr val="bg1"/>
                </a:solidFill>
              </a:rPr>
              <a:t>, </a:t>
            </a:r>
            <a:r>
              <a:rPr lang="en-US" altLang="en-US" sz="2000" dirty="0" err="1">
                <a:solidFill>
                  <a:schemeClr val="bg1"/>
                </a:solidFill>
              </a:rPr>
              <a:t>đẹp</a:t>
            </a:r>
            <a:r>
              <a:rPr lang="en-US" altLang="en-US" sz="2000" dirty="0">
                <a:solidFill>
                  <a:schemeClr val="bg1"/>
                </a:solidFill>
              </a:rPr>
              <a:t>.</a:t>
            </a:r>
          </a:p>
        </p:txBody>
      </p:sp>
      <p:cxnSp>
        <p:nvCxnSpPr>
          <p:cNvPr id="18" name="Straight Connector 17">
            <a:extLst>
              <a:ext uri="{FF2B5EF4-FFF2-40B4-BE49-F238E27FC236}">
                <a16:creationId xmlns:a16="http://schemas.microsoft.com/office/drawing/2014/main" id="{A7CD649F-D877-4E6E-9B49-381942E71A7A}"/>
              </a:ext>
            </a:extLst>
          </p:cNvPr>
          <p:cNvCxnSpPr/>
          <p:nvPr/>
        </p:nvCxnSpPr>
        <p:spPr>
          <a:xfrm>
            <a:off x="971600" y="4771796"/>
            <a:ext cx="1512168" cy="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7504225"/>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anim calcmode="lin" valueType="num">
                                      <p:cBhvr additive="base">
                                        <p:cTn id="14" dur="500" fill="hold"/>
                                        <p:tgtEl>
                                          <p:spTgt spid="16"/>
                                        </p:tgtEl>
                                        <p:attrNameLst>
                                          <p:attrName>ppt_x</p:attrName>
                                        </p:attrNameLst>
                                      </p:cBhvr>
                                      <p:tavLst>
                                        <p:tav tm="0">
                                          <p:val>
                                            <p:strVal val="#ppt_x"/>
                                          </p:val>
                                        </p:tav>
                                        <p:tav tm="100000">
                                          <p:val>
                                            <p:strVal val="#ppt_x"/>
                                          </p:val>
                                        </p:tav>
                                      </p:tavLst>
                                    </p:anim>
                                    <p:anim calcmode="lin" valueType="num">
                                      <p:cBhvr additive="base">
                                        <p:cTn id="15"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5"/>
                                        </p:tgtEl>
                                        <p:attrNameLst>
                                          <p:attrName>style.visibility</p:attrName>
                                        </p:attrNameLst>
                                      </p:cBhvr>
                                      <p:to>
                                        <p:strVal val="hidden"/>
                                      </p:to>
                                    </p:set>
                                  </p:childTnLst>
                                </p:cTn>
                              </p:par>
                              <p:par>
                                <p:cTn id="20" presetID="1" presetClass="exit" presetSubtype="0" fill="hold" nodeType="withEffect">
                                  <p:stCondLst>
                                    <p:cond delay="0"/>
                                  </p:stCondLst>
                                  <p:childTnLst>
                                    <p:set>
                                      <p:cBhvr>
                                        <p:cTn id="21" dur="1" fill="hold">
                                          <p:stCondLst>
                                            <p:cond delay="0"/>
                                          </p:stCondLst>
                                        </p:cTn>
                                        <p:tgtEl>
                                          <p:spTgt spid="16"/>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grpId="0" nodeType="click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randombar(horizontal)">
                                      <p:cBhvr>
                                        <p:cTn id="26" dur="5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1000"/>
                                        <p:tgtEl>
                                          <p:spTgt spid="18"/>
                                        </p:tgtEl>
                                      </p:cBhvr>
                                    </p:animEffect>
                                    <p:anim calcmode="lin" valueType="num">
                                      <p:cBhvr>
                                        <p:cTn id="32" dur="1000" fill="hold"/>
                                        <p:tgtEl>
                                          <p:spTgt spid="18"/>
                                        </p:tgtEl>
                                        <p:attrNameLst>
                                          <p:attrName>ppt_x</p:attrName>
                                        </p:attrNameLst>
                                      </p:cBhvr>
                                      <p:tavLst>
                                        <p:tav tm="0">
                                          <p:val>
                                            <p:strVal val="#ppt_x"/>
                                          </p:val>
                                        </p:tav>
                                        <p:tav tm="100000">
                                          <p:val>
                                            <p:strVal val="#ppt_x"/>
                                          </p:val>
                                        </p:tav>
                                      </p:tavLst>
                                    </p:anim>
                                    <p:anim calcmode="lin" valueType="num">
                                      <p:cBhvr>
                                        <p:cTn id="33"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5" grpId="1"/>
      <p:bldP spid="17"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3">
            <a:lumMod val="75000"/>
          </a:schemeClr>
        </a:solidFill>
        <a:effectLst/>
      </p:bgPr>
    </p:bg>
    <p:spTree>
      <p:nvGrpSpPr>
        <p:cNvPr id="1" name=""/>
        <p:cNvGrpSpPr/>
        <p:nvPr/>
      </p:nvGrpSpPr>
      <p:grpSpPr>
        <a:xfrm>
          <a:off x="0" y="0"/>
          <a:ext cx="0" cy="0"/>
          <a:chOff x="0" y="0"/>
          <a:chExt cx="0" cy="0"/>
        </a:xfrm>
      </p:grpSpPr>
      <p:sp>
        <p:nvSpPr>
          <p:cNvPr id="3" name="矩形: 圆角 2">
            <a:extLst>
              <a:ext uri="{FF2B5EF4-FFF2-40B4-BE49-F238E27FC236}">
                <a16:creationId xmlns:a16="http://schemas.microsoft.com/office/drawing/2014/main" id="{CFD4352A-76AA-44E1-8A41-7641E671B5B8}"/>
              </a:ext>
            </a:extLst>
          </p:cNvPr>
          <p:cNvSpPr/>
          <p:nvPr/>
        </p:nvSpPr>
        <p:spPr>
          <a:xfrm>
            <a:off x="216272" y="159685"/>
            <a:ext cx="8667133" cy="4569665"/>
          </a:xfrm>
          <a:prstGeom prst="roundRect">
            <a:avLst>
              <a:gd name="adj" fmla="val 8373"/>
            </a:avLst>
          </a:prstGeom>
          <a:solidFill>
            <a:schemeClr val="bg1"/>
          </a:solidFill>
          <a:ln w="66675">
            <a:solidFill>
              <a:srgbClr val="4BB2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21" name="Text Box 10"/>
          <p:cNvSpPr txBox="1">
            <a:spLocks noChangeArrowheads="1"/>
          </p:cNvSpPr>
          <p:nvPr/>
        </p:nvSpPr>
        <p:spPr bwMode="auto">
          <a:xfrm>
            <a:off x="752475" y="502175"/>
            <a:ext cx="7991475" cy="2839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800">
                <a:solidFill>
                  <a:schemeClr val="tx1"/>
                </a:solidFill>
                <a:latin typeface="Times New Roman" panose="02020603050405020304" pitchFamily="18" charset="0"/>
              </a:defRPr>
            </a:lvl9pPr>
          </a:lstStyle>
          <a:p>
            <a:pPr algn="ctr" eaLnBrk="1" hangingPunct="1">
              <a:spcBef>
                <a:spcPct val="50000"/>
              </a:spcBef>
            </a:pPr>
            <a:r>
              <a:rPr lang="en-US" altLang="en-US" sz="2100" b="1" dirty="0" err="1">
                <a:solidFill>
                  <a:srgbClr val="FF0000"/>
                </a:solidFill>
              </a:rPr>
              <a:t>Đánh</a:t>
            </a:r>
            <a:r>
              <a:rPr lang="en-US" altLang="en-US" sz="2100" b="1" dirty="0">
                <a:solidFill>
                  <a:srgbClr val="FF0000"/>
                </a:solidFill>
              </a:rPr>
              <a:t> </a:t>
            </a:r>
            <a:r>
              <a:rPr lang="en-US" altLang="en-US" sz="2100" b="1" dirty="0" err="1">
                <a:solidFill>
                  <a:srgbClr val="FF0000"/>
                </a:solidFill>
              </a:rPr>
              <a:t>cá</a:t>
            </a:r>
            <a:r>
              <a:rPr lang="en-US" altLang="en-US" sz="2100" b="1" dirty="0">
                <a:solidFill>
                  <a:srgbClr val="FF0000"/>
                </a:solidFill>
              </a:rPr>
              <a:t> </a:t>
            </a:r>
            <a:r>
              <a:rPr lang="en-US" altLang="en-US" sz="2100" b="1" dirty="0" err="1">
                <a:solidFill>
                  <a:srgbClr val="FF0000"/>
                </a:solidFill>
              </a:rPr>
              <a:t>bằng</a:t>
            </a:r>
            <a:r>
              <a:rPr lang="en-US" altLang="en-US" sz="2100" b="1" dirty="0">
                <a:solidFill>
                  <a:srgbClr val="FF0000"/>
                </a:solidFill>
              </a:rPr>
              <a:t> </a:t>
            </a:r>
            <a:r>
              <a:rPr lang="en-US" altLang="en-US" sz="2100" b="1" dirty="0" err="1">
                <a:solidFill>
                  <a:srgbClr val="FF0000"/>
                </a:solidFill>
              </a:rPr>
              <a:t>mìn</a:t>
            </a:r>
            <a:endParaRPr lang="en-US" altLang="en-US" sz="2100" b="1" dirty="0">
              <a:solidFill>
                <a:srgbClr val="FF0000"/>
              </a:solidFill>
            </a:endParaRPr>
          </a:p>
          <a:p>
            <a:pPr algn="l" eaLnBrk="1" hangingPunct="1">
              <a:spcBef>
                <a:spcPct val="50000"/>
              </a:spcBef>
            </a:pPr>
            <a:r>
              <a:rPr lang="en-US" altLang="en-US" sz="2100" dirty="0">
                <a:solidFill>
                  <a:srgbClr val="FF0000"/>
                </a:solidFill>
              </a:rPr>
              <a:t>     </a:t>
            </a:r>
            <a:r>
              <a:rPr lang="en-US" altLang="en-US" sz="2100" dirty="0" err="1">
                <a:solidFill>
                  <a:srgbClr val="0000CC"/>
                </a:solidFill>
              </a:rPr>
              <a:t>Vừa</a:t>
            </a:r>
            <a:r>
              <a:rPr lang="en-US" altLang="en-US" sz="2100" dirty="0">
                <a:solidFill>
                  <a:srgbClr val="0000CC"/>
                </a:solidFill>
              </a:rPr>
              <a:t> qua, </a:t>
            </a:r>
            <a:r>
              <a:rPr lang="en-US" altLang="en-US" sz="2100" dirty="0" err="1">
                <a:solidFill>
                  <a:srgbClr val="0000CC"/>
                </a:solidFill>
              </a:rPr>
              <a:t>công</a:t>
            </a:r>
            <a:r>
              <a:rPr lang="en-US" altLang="en-US" sz="2100" dirty="0">
                <a:solidFill>
                  <a:srgbClr val="0000CC"/>
                </a:solidFill>
              </a:rPr>
              <a:t> an </a:t>
            </a:r>
            <a:r>
              <a:rPr lang="en-US" altLang="en-US" sz="2100" dirty="0" err="1">
                <a:solidFill>
                  <a:srgbClr val="0000CC"/>
                </a:solidFill>
              </a:rPr>
              <a:t>xã</a:t>
            </a:r>
            <a:r>
              <a:rPr lang="en-US" altLang="en-US" sz="2100" dirty="0">
                <a:solidFill>
                  <a:srgbClr val="0000CC"/>
                </a:solidFill>
              </a:rPr>
              <a:t> </a:t>
            </a:r>
            <a:r>
              <a:rPr lang="en-US" altLang="en-US" sz="2100" dirty="0" err="1">
                <a:solidFill>
                  <a:srgbClr val="0000CC"/>
                </a:solidFill>
              </a:rPr>
              <a:t>Đại</a:t>
            </a:r>
            <a:r>
              <a:rPr lang="en-US" altLang="en-US" sz="2100" dirty="0">
                <a:solidFill>
                  <a:srgbClr val="0000CC"/>
                </a:solidFill>
              </a:rPr>
              <a:t> </a:t>
            </a:r>
            <a:r>
              <a:rPr lang="en-US" altLang="en-US" sz="2100" dirty="0" err="1">
                <a:solidFill>
                  <a:srgbClr val="0000CC"/>
                </a:solidFill>
              </a:rPr>
              <a:t>Hồng</a:t>
            </a:r>
            <a:r>
              <a:rPr lang="en-US" altLang="en-US" sz="2100" dirty="0">
                <a:solidFill>
                  <a:srgbClr val="0000CC"/>
                </a:solidFill>
              </a:rPr>
              <a:t> </a:t>
            </a:r>
            <a:r>
              <a:rPr lang="en-US" altLang="en-US" sz="2100" dirty="0" err="1">
                <a:solidFill>
                  <a:srgbClr val="0000CC"/>
                </a:solidFill>
              </a:rPr>
              <a:t>đã</a:t>
            </a:r>
            <a:r>
              <a:rPr lang="en-US" altLang="en-US" sz="2100" dirty="0">
                <a:solidFill>
                  <a:srgbClr val="0000CC"/>
                </a:solidFill>
              </a:rPr>
              <a:t> </a:t>
            </a:r>
            <a:r>
              <a:rPr lang="en-US" altLang="en-US" sz="2100" dirty="0" err="1">
                <a:solidFill>
                  <a:srgbClr val="0000CC"/>
                </a:solidFill>
              </a:rPr>
              <a:t>xử</a:t>
            </a:r>
            <a:r>
              <a:rPr lang="en-US" altLang="en-US" sz="2100" dirty="0">
                <a:solidFill>
                  <a:srgbClr val="0000CC"/>
                </a:solidFill>
              </a:rPr>
              <a:t> </a:t>
            </a:r>
            <a:r>
              <a:rPr lang="en-US" altLang="en-US" sz="2100" dirty="0" err="1">
                <a:solidFill>
                  <a:srgbClr val="0000CC"/>
                </a:solidFill>
              </a:rPr>
              <a:t>phạt</a:t>
            </a:r>
            <a:r>
              <a:rPr lang="en-US" altLang="en-US" sz="2100" dirty="0">
                <a:solidFill>
                  <a:srgbClr val="0000CC"/>
                </a:solidFill>
              </a:rPr>
              <a:t> </a:t>
            </a:r>
            <a:r>
              <a:rPr lang="en-US" altLang="en-US" sz="2100" dirty="0" err="1">
                <a:solidFill>
                  <a:srgbClr val="0000CC"/>
                </a:solidFill>
              </a:rPr>
              <a:t>hai</a:t>
            </a:r>
            <a:r>
              <a:rPr lang="en-US" altLang="en-US" sz="2100" dirty="0">
                <a:solidFill>
                  <a:srgbClr val="0000CC"/>
                </a:solidFill>
              </a:rPr>
              <a:t> </a:t>
            </a:r>
            <a:r>
              <a:rPr lang="en-US" altLang="en-US" sz="2100" dirty="0" err="1">
                <a:solidFill>
                  <a:srgbClr val="0000CC"/>
                </a:solidFill>
              </a:rPr>
              <a:t>thanh</a:t>
            </a:r>
            <a:r>
              <a:rPr lang="en-US" altLang="en-US" sz="2100" dirty="0">
                <a:solidFill>
                  <a:srgbClr val="0000CC"/>
                </a:solidFill>
              </a:rPr>
              <a:t> </a:t>
            </a:r>
            <a:r>
              <a:rPr lang="en-US" altLang="en-US" sz="2100" dirty="0" err="1">
                <a:solidFill>
                  <a:srgbClr val="0000CC"/>
                </a:solidFill>
              </a:rPr>
              <a:t>niên</a:t>
            </a:r>
            <a:r>
              <a:rPr lang="en-US" altLang="en-US" sz="2100" dirty="0">
                <a:solidFill>
                  <a:srgbClr val="0000CC"/>
                </a:solidFill>
              </a:rPr>
              <a:t> </a:t>
            </a:r>
            <a:r>
              <a:rPr lang="en-US" altLang="en-US" sz="2100" dirty="0" err="1">
                <a:solidFill>
                  <a:srgbClr val="0000CC"/>
                </a:solidFill>
              </a:rPr>
              <a:t>đánh</a:t>
            </a:r>
            <a:r>
              <a:rPr lang="en-US" altLang="en-US" sz="2100" dirty="0">
                <a:solidFill>
                  <a:srgbClr val="0000CC"/>
                </a:solidFill>
              </a:rPr>
              <a:t> </a:t>
            </a:r>
            <a:r>
              <a:rPr lang="en-US" altLang="en-US" sz="2100" dirty="0" err="1">
                <a:solidFill>
                  <a:srgbClr val="0000CC"/>
                </a:solidFill>
              </a:rPr>
              <a:t>bắt</a:t>
            </a:r>
            <a:r>
              <a:rPr lang="en-US" altLang="en-US" sz="2100" dirty="0">
                <a:solidFill>
                  <a:srgbClr val="0000CC"/>
                </a:solidFill>
              </a:rPr>
              <a:t> </a:t>
            </a:r>
            <a:r>
              <a:rPr lang="en-US" altLang="en-US" sz="2100" dirty="0" err="1">
                <a:solidFill>
                  <a:srgbClr val="0000CC"/>
                </a:solidFill>
              </a:rPr>
              <a:t>cá</a:t>
            </a:r>
            <a:r>
              <a:rPr lang="en-US" altLang="en-US" sz="2100" dirty="0">
                <a:solidFill>
                  <a:srgbClr val="0000CC"/>
                </a:solidFill>
              </a:rPr>
              <a:t> </a:t>
            </a:r>
            <a:r>
              <a:rPr lang="en-US" altLang="en-US" sz="2100" dirty="0" err="1">
                <a:solidFill>
                  <a:srgbClr val="0000CC"/>
                </a:solidFill>
              </a:rPr>
              <a:t>bằng</a:t>
            </a:r>
            <a:r>
              <a:rPr lang="en-US" altLang="en-US" sz="2100" dirty="0">
                <a:solidFill>
                  <a:srgbClr val="0000CC"/>
                </a:solidFill>
              </a:rPr>
              <a:t> </a:t>
            </a:r>
            <a:r>
              <a:rPr lang="en-US" altLang="en-US" sz="2100" dirty="0" err="1">
                <a:solidFill>
                  <a:srgbClr val="0000CC"/>
                </a:solidFill>
              </a:rPr>
              <a:t>mìn</a:t>
            </a:r>
            <a:r>
              <a:rPr lang="en-US" altLang="en-US" sz="2100" dirty="0">
                <a:solidFill>
                  <a:srgbClr val="0000CC"/>
                </a:solidFill>
              </a:rPr>
              <a:t>. Hai </a:t>
            </a:r>
            <a:r>
              <a:rPr lang="en-US" altLang="en-US" sz="2100" dirty="0" err="1">
                <a:solidFill>
                  <a:srgbClr val="0000CC"/>
                </a:solidFill>
              </a:rPr>
              <a:t>thanh</a:t>
            </a:r>
            <a:r>
              <a:rPr lang="en-US" altLang="en-US" sz="2100" dirty="0">
                <a:solidFill>
                  <a:srgbClr val="0000CC"/>
                </a:solidFill>
              </a:rPr>
              <a:t> </a:t>
            </a:r>
            <a:r>
              <a:rPr lang="en-US" altLang="en-US" sz="2100" dirty="0" err="1">
                <a:solidFill>
                  <a:srgbClr val="0000CC"/>
                </a:solidFill>
              </a:rPr>
              <a:t>niên</a:t>
            </a:r>
            <a:r>
              <a:rPr lang="en-US" altLang="en-US" sz="2100" dirty="0">
                <a:solidFill>
                  <a:srgbClr val="0000CC"/>
                </a:solidFill>
              </a:rPr>
              <a:t> </a:t>
            </a:r>
            <a:r>
              <a:rPr lang="en-US" altLang="en-US" sz="2100" dirty="0" err="1">
                <a:solidFill>
                  <a:srgbClr val="0000CC"/>
                </a:solidFill>
              </a:rPr>
              <a:t>này</a:t>
            </a:r>
            <a:r>
              <a:rPr lang="en-US" altLang="en-US" sz="2100" dirty="0">
                <a:solidFill>
                  <a:srgbClr val="0000CC"/>
                </a:solidFill>
              </a:rPr>
              <a:t> </a:t>
            </a:r>
            <a:r>
              <a:rPr lang="en-US" altLang="en-US" sz="2100" dirty="0" err="1">
                <a:solidFill>
                  <a:srgbClr val="0000CC"/>
                </a:solidFill>
              </a:rPr>
              <a:t>đã</a:t>
            </a:r>
            <a:r>
              <a:rPr lang="en-US" altLang="en-US" sz="2100" dirty="0">
                <a:solidFill>
                  <a:srgbClr val="0000CC"/>
                </a:solidFill>
              </a:rPr>
              <a:t> </a:t>
            </a:r>
            <a:r>
              <a:rPr lang="en-US" altLang="en-US" sz="2100" dirty="0" err="1">
                <a:solidFill>
                  <a:srgbClr val="0000CC"/>
                </a:solidFill>
              </a:rPr>
              <a:t>ném</a:t>
            </a:r>
            <a:r>
              <a:rPr lang="en-US" altLang="en-US" sz="2100" dirty="0">
                <a:solidFill>
                  <a:srgbClr val="0000CC"/>
                </a:solidFill>
              </a:rPr>
              <a:t> </a:t>
            </a:r>
            <a:r>
              <a:rPr lang="en-US" altLang="en-US" sz="2100" dirty="0" err="1">
                <a:solidFill>
                  <a:srgbClr val="0000CC"/>
                </a:solidFill>
              </a:rPr>
              <a:t>mìn</a:t>
            </a:r>
            <a:r>
              <a:rPr lang="en-US" altLang="en-US" sz="2100" dirty="0">
                <a:solidFill>
                  <a:srgbClr val="0000CC"/>
                </a:solidFill>
              </a:rPr>
              <a:t> </a:t>
            </a:r>
            <a:r>
              <a:rPr lang="en-US" altLang="en-US" sz="2100" dirty="0" err="1">
                <a:solidFill>
                  <a:srgbClr val="0000CC"/>
                </a:solidFill>
              </a:rPr>
              <a:t>xuống</a:t>
            </a:r>
            <a:r>
              <a:rPr lang="en-US" altLang="en-US" sz="2100" dirty="0">
                <a:solidFill>
                  <a:srgbClr val="0000CC"/>
                </a:solidFill>
              </a:rPr>
              <a:t> </a:t>
            </a:r>
            <a:r>
              <a:rPr lang="en-US" altLang="en-US" sz="2100" dirty="0" err="1">
                <a:solidFill>
                  <a:srgbClr val="0000CC"/>
                </a:solidFill>
              </a:rPr>
              <a:t>sông</a:t>
            </a:r>
            <a:r>
              <a:rPr lang="en-US" altLang="en-US" sz="2100" dirty="0">
                <a:solidFill>
                  <a:srgbClr val="0000CC"/>
                </a:solidFill>
              </a:rPr>
              <a:t> Vu Gia, </a:t>
            </a:r>
            <a:r>
              <a:rPr lang="en-US" altLang="en-US" sz="2100" dirty="0" err="1">
                <a:solidFill>
                  <a:srgbClr val="0000CC"/>
                </a:solidFill>
              </a:rPr>
              <a:t>ngay</a:t>
            </a:r>
            <a:r>
              <a:rPr lang="en-US" altLang="en-US" sz="2100" dirty="0">
                <a:solidFill>
                  <a:srgbClr val="0000CC"/>
                </a:solidFill>
              </a:rPr>
              <a:t> </a:t>
            </a:r>
            <a:r>
              <a:rPr lang="en-US" altLang="en-US" sz="2100" dirty="0" err="1">
                <a:solidFill>
                  <a:srgbClr val="0000CC"/>
                </a:solidFill>
              </a:rPr>
              <a:t>khúc</a:t>
            </a:r>
            <a:r>
              <a:rPr lang="en-US" altLang="en-US" sz="2100" dirty="0">
                <a:solidFill>
                  <a:srgbClr val="0000CC"/>
                </a:solidFill>
              </a:rPr>
              <a:t> </a:t>
            </a:r>
            <a:r>
              <a:rPr lang="en-US" altLang="en-US" sz="2100" dirty="0" err="1">
                <a:solidFill>
                  <a:srgbClr val="0000CC"/>
                </a:solidFill>
              </a:rPr>
              <a:t>sông</a:t>
            </a:r>
            <a:r>
              <a:rPr lang="en-US" altLang="en-US" sz="2100" dirty="0">
                <a:solidFill>
                  <a:srgbClr val="0000CC"/>
                </a:solidFill>
              </a:rPr>
              <a:t> </a:t>
            </a:r>
            <a:r>
              <a:rPr lang="en-US" altLang="en-US" sz="2100" dirty="0" err="1">
                <a:solidFill>
                  <a:srgbClr val="0000CC"/>
                </a:solidFill>
              </a:rPr>
              <a:t>Dục</a:t>
            </a:r>
            <a:r>
              <a:rPr lang="en-US" altLang="en-US" sz="2100" dirty="0">
                <a:solidFill>
                  <a:srgbClr val="0000CC"/>
                </a:solidFill>
              </a:rPr>
              <a:t> </a:t>
            </a:r>
            <a:r>
              <a:rPr lang="en-US" altLang="en-US" sz="2100" dirty="0" err="1">
                <a:solidFill>
                  <a:srgbClr val="0000CC"/>
                </a:solidFill>
              </a:rPr>
              <a:t>Tịnh</a:t>
            </a:r>
            <a:r>
              <a:rPr lang="en-US" altLang="en-US" sz="2100" dirty="0">
                <a:solidFill>
                  <a:srgbClr val="0000CC"/>
                </a:solidFill>
              </a:rPr>
              <a:t> </a:t>
            </a:r>
            <a:r>
              <a:rPr lang="en-US" altLang="en-US" sz="2100" dirty="0" err="1">
                <a:solidFill>
                  <a:srgbClr val="0000CC"/>
                </a:solidFill>
              </a:rPr>
              <a:t>làm</a:t>
            </a:r>
            <a:r>
              <a:rPr lang="en-US" altLang="en-US" sz="2100" dirty="0">
                <a:solidFill>
                  <a:srgbClr val="0000CC"/>
                </a:solidFill>
              </a:rPr>
              <a:t> </a:t>
            </a:r>
            <a:r>
              <a:rPr lang="en-US" altLang="en-US" sz="2100" dirty="0" err="1">
                <a:solidFill>
                  <a:srgbClr val="0000CC"/>
                </a:solidFill>
              </a:rPr>
              <a:t>chết</a:t>
            </a:r>
            <a:r>
              <a:rPr lang="en-US" altLang="en-US" sz="2100" dirty="0">
                <a:solidFill>
                  <a:srgbClr val="0000CC"/>
                </a:solidFill>
              </a:rPr>
              <a:t> </a:t>
            </a:r>
            <a:r>
              <a:rPr lang="en-US" altLang="en-US" sz="2100" dirty="0" err="1">
                <a:solidFill>
                  <a:srgbClr val="0000CC"/>
                </a:solidFill>
              </a:rPr>
              <a:t>rất</a:t>
            </a:r>
            <a:r>
              <a:rPr lang="en-US" altLang="en-US" sz="2100" dirty="0">
                <a:solidFill>
                  <a:srgbClr val="0000CC"/>
                </a:solidFill>
              </a:rPr>
              <a:t> </a:t>
            </a:r>
            <a:r>
              <a:rPr lang="en-US" altLang="en-US" sz="2100" dirty="0" err="1">
                <a:solidFill>
                  <a:srgbClr val="0000CC"/>
                </a:solidFill>
              </a:rPr>
              <a:t>nhiều</a:t>
            </a:r>
            <a:r>
              <a:rPr lang="en-US" altLang="en-US" sz="2100" dirty="0">
                <a:solidFill>
                  <a:srgbClr val="0000CC"/>
                </a:solidFill>
              </a:rPr>
              <a:t> </a:t>
            </a:r>
            <a:r>
              <a:rPr lang="en-US" altLang="en-US" sz="2100" dirty="0" err="1">
                <a:solidFill>
                  <a:srgbClr val="0000CC"/>
                </a:solidFill>
              </a:rPr>
              <a:t>tôm</a:t>
            </a:r>
            <a:r>
              <a:rPr lang="en-US" altLang="en-US" sz="2100" dirty="0">
                <a:solidFill>
                  <a:srgbClr val="0000CC"/>
                </a:solidFill>
              </a:rPr>
              <a:t>, </a:t>
            </a:r>
            <a:r>
              <a:rPr lang="en-US" altLang="en-US" sz="2100" dirty="0" err="1">
                <a:solidFill>
                  <a:srgbClr val="0000CC"/>
                </a:solidFill>
              </a:rPr>
              <a:t>cá</a:t>
            </a:r>
            <a:r>
              <a:rPr lang="en-US" altLang="en-US" sz="2100" dirty="0">
                <a:solidFill>
                  <a:srgbClr val="0000CC"/>
                </a:solidFill>
              </a:rPr>
              <a:t>,…</a:t>
            </a:r>
            <a:r>
              <a:rPr lang="en-US" altLang="en-US" sz="2100" dirty="0" err="1">
                <a:solidFill>
                  <a:srgbClr val="0000CC"/>
                </a:solidFill>
              </a:rPr>
              <a:t>Đây</a:t>
            </a:r>
            <a:r>
              <a:rPr lang="en-US" altLang="en-US" sz="2100" dirty="0">
                <a:solidFill>
                  <a:srgbClr val="0000CC"/>
                </a:solidFill>
              </a:rPr>
              <a:t> </a:t>
            </a:r>
            <a:r>
              <a:rPr lang="en-US" altLang="en-US" sz="2100" dirty="0" err="1">
                <a:solidFill>
                  <a:srgbClr val="0000CC"/>
                </a:solidFill>
              </a:rPr>
              <a:t>là</a:t>
            </a:r>
            <a:r>
              <a:rPr lang="en-US" altLang="en-US" sz="2100" dirty="0">
                <a:solidFill>
                  <a:srgbClr val="0000CC"/>
                </a:solidFill>
              </a:rPr>
              <a:t> </a:t>
            </a:r>
            <a:r>
              <a:rPr lang="en-US" altLang="en-US" sz="2100" dirty="0" err="1">
                <a:solidFill>
                  <a:srgbClr val="0000CC"/>
                </a:solidFill>
              </a:rPr>
              <a:t>hành</a:t>
            </a:r>
            <a:r>
              <a:rPr lang="en-US" altLang="en-US" sz="2100" dirty="0">
                <a:solidFill>
                  <a:srgbClr val="0000CC"/>
                </a:solidFill>
              </a:rPr>
              <a:t> </a:t>
            </a:r>
            <a:r>
              <a:rPr lang="en-US" altLang="en-US" sz="2100" dirty="0" err="1">
                <a:solidFill>
                  <a:srgbClr val="0000CC"/>
                </a:solidFill>
              </a:rPr>
              <a:t>động</a:t>
            </a:r>
            <a:r>
              <a:rPr lang="en-US" altLang="en-US" sz="2100" dirty="0">
                <a:solidFill>
                  <a:srgbClr val="0000CC"/>
                </a:solidFill>
              </a:rPr>
              <a:t> vi </a:t>
            </a:r>
            <a:r>
              <a:rPr lang="en-US" altLang="en-US" sz="2100" dirty="0" err="1">
                <a:solidFill>
                  <a:srgbClr val="0000CC"/>
                </a:solidFill>
              </a:rPr>
              <a:t>phạm</a:t>
            </a:r>
            <a:r>
              <a:rPr lang="en-US" altLang="en-US" sz="2100" dirty="0">
                <a:solidFill>
                  <a:srgbClr val="0000CC"/>
                </a:solidFill>
              </a:rPr>
              <a:t> </a:t>
            </a:r>
            <a:r>
              <a:rPr lang="en-US" altLang="en-US" sz="2100" dirty="0" err="1">
                <a:solidFill>
                  <a:srgbClr val="0000CC"/>
                </a:solidFill>
              </a:rPr>
              <a:t>pháp</a:t>
            </a:r>
            <a:r>
              <a:rPr lang="en-US" altLang="en-US" sz="2100" dirty="0">
                <a:solidFill>
                  <a:srgbClr val="0000CC"/>
                </a:solidFill>
              </a:rPr>
              <a:t> </a:t>
            </a:r>
            <a:r>
              <a:rPr lang="en-US" altLang="en-US" sz="2100" dirty="0" err="1">
                <a:solidFill>
                  <a:srgbClr val="0000CC"/>
                </a:solidFill>
              </a:rPr>
              <a:t>luật</a:t>
            </a:r>
            <a:r>
              <a:rPr lang="en-US" altLang="en-US" sz="2100" dirty="0">
                <a:solidFill>
                  <a:srgbClr val="0000CC"/>
                </a:solidFill>
              </a:rPr>
              <a:t>, </a:t>
            </a:r>
            <a:r>
              <a:rPr lang="en-US" altLang="en-US" sz="2100" dirty="0" err="1">
                <a:solidFill>
                  <a:srgbClr val="0000CC"/>
                </a:solidFill>
              </a:rPr>
              <a:t>phá</a:t>
            </a:r>
            <a:r>
              <a:rPr lang="en-US" altLang="en-US" sz="2100" dirty="0">
                <a:solidFill>
                  <a:srgbClr val="0000CC"/>
                </a:solidFill>
              </a:rPr>
              <a:t> </a:t>
            </a:r>
            <a:r>
              <a:rPr lang="en-US" altLang="en-US" sz="2100" dirty="0" err="1">
                <a:solidFill>
                  <a:srgbClr val="0000CC"/>
                </a:solidFill>
              </a:rPr>
              <a:t>hoại</a:t>
            </a:r>
            <a:r>
              <a:rPr lang="en-US" altLang="en-US" sz="2100" dirty="0">
                <a:solidFill>
                  <a:srgbClr val="0000CC"/>
                </a:solidFill>
              </a:rPr>
              <a:t> </a:t>
            </a:r>
            <a:r>
              <a:rPr lang="en-US" altLang="en-US" sz="2100" dirty="0" err="1">
                <a:solidFill>
                  <a:srgbClr val="0000CC"/>
                </a:solidFill>
              </a:rPr>
              <a:t>môi</a:t>
            </a:r>
            <a:r>
              <a:rPr lang="en-US" altLang="en-US" sz="2100" dirty="0">
                <a:solidFill>
                  <a:srgbClr val="0000CC"/>
                </a:solidFill>
              </a:rPr>
              <a:t> </a:t>
            </a:r>
            <a:r>
              <a:rPr lang="en-US" altLang="en-US" sz="2100" dirty="0" err="1">
                <a:solidFill>
                  <a:srgbClr val="0000CC"/>
                </a:solidFill>
              </a:rPr>
              <a:t>trường</a:t>
            </a:r>
            <a:r>
              <a:rPr lang="en-US" altLang="en-US" sz="2100" dirty="0">
                <a:solidFill>
                  <a:srgbClr val="0000CC"/>
                </a:solidFill>
              </a:rPr>
              <a:t>. </a:t>
            </a:r>
            <a:r>
              <a:rPr lang="en-US" altLang="en-US" sz="2100" dirty="0" err="1">
                <a:solidFill>
                  <a:srgbClr val="0000CC"/>
                </a:solidFill>
              </a:rPr>
              <a:t>Mìn</a:t>
            </a:r>
            <a:r>
              <a:rPr lang="en-US" altLang="en-US" sz="2100" dirty="0">
                <a:solidFill>
                  <a:srgbClr val="0000CC"/>
                </a:solidFill>
              </a:rPr>
              <a:t> </a:t>
            </a:r>
            <a:r>
              <a:rPr lang="en-US" altLang="en-US" sz="2100" dirty="0" err="1">
                <a:solidFill>
                  <a:srgbClr val="0000CC"/>
                </a:solidFill>
              </a:rPr>
              <a:t>không</a:t>
            </a:r>
            <a:r>
              <a:rPr lang="en-US" altLang="en-US" sz="2100" dirty="0">
                <a:solidFill>
                  <a:srgbClr val="0000CC"/>
                </a:solidFill>
              </a:rPr>
              <a:t> </a:t>
            </a:r>
            <a:r>
              <a:rPr lang="en-US" altLang="en-US" sz="2100" dirty="0" err="1">
                <a:solidFill>
                  <a:srgbClr val="0000CC"/>
                </a:solidFill>
              </a:rPr>
              <a:t>những</a:t>
            </a:r>
            <a:r>
              <a:rPr lang="en-US" altLang="en-US" sz="2100" dirty="0">
                <a:solidFill>
                  <a:srgbClr val="0000CC"/>
                </a:solidFill>
              </a:rPr>
              <a:t> </a:t>
            </a:r>
            <a:r>
              <a:rPr lang="en-US" altLang="en-US" sz="2100" dirty="0" err="1">
                <a:solidFill>
                  <a:srgbClr val="0000CC"/>
                </a:solidFill>
              </a:rPr>
              <a:t>giết</a:t>
            </a:r>
            <a:r>
              <a:rPr lang="en-US" altLang="en-US" sz="2100" dirty="0">
                <a:solidFill>
                  <a:srgbClr val="0000CC"/>
                </a:solidFill>
              </a:rPr>
              <a:t> </a:t>
            </a:r>
            <a:r>
              <a:rPr lang="en-US" altLang="en-US" sz="2100" dirty="0" err="1">
                <a:solidFill>
                  <a:srgbClr val="0000CC"/>
                </a:solidFill>
              </a:rPr>
              <a:t>hại</a:t>
            </a:r>
            <a:r>
              <a:rPr lang="en-US" altLang="en-US" sz="2100" dirty="0">
                <a:solidFill>
                  <a:srgbClr val="0000CC"/>
                </a:solidFill>
              </a:rPr>
              <a:t> </a:t>
            </a:r>
            <a:r>
              <a:rPr lang="en-US" altLang="en-US" sz="2100" dirty="0" err="1">
                <a:solidFill>
                  <a:srgbClr val="0000CC"/>
                </a:solidFill>
              </a:rPr>
              <a:t>cá</a:t>
            </a:r>
            <a:r>
              <a:rPr lang="en-US" altLang="en-US" sz="2100" dirty="0">
                <a:solidFill>
                  <a:srgbClr val="0000CC"/>
                </a:solidFill>
              </a:rPr>
              <a:t> to </a:t>
            </a:r>
            <a:r>
              <a:rPr lang="en-US" altLang="en-US" sz="2100" dirty="0" err="1">
                <a:solidFill>
                  <a:srgbClr val="0000CC"/>
                </a:solidFill>
              </a:rPr>
              <a:t>lẫn</a:t>
            </a:r>
            <a:r>
              <a:rPr lang="en-US" altLang="en-US" sz="2100" dirty="0">
                <a:solidFill>
                  <a:srgbClr val="0000CC"/>
                </a:solidFill>
              </a:rPr>
              <a:t> </a:t>
            </a:r>
            <a:r>
              <a:rPr lang="en-US" altLang="en-US" sz="2100" dirty="0" err="1">
                <a:solidFill>
                  <a:srgbClr val="0000CC"/>
                </a:solidFill>
              </a:rPr>
              <a:t>cá</a:t>
            </a:r>
            <a:r>
              <a:rPr lang="en-US" altLang="en-US" sz="2100" dirty="0">
                <a:solidFill>
                  <a:srgbClr val="0000CC"/>
                </a:solidFill>
              </a:rPr>
              <a:t> </a:t>
            </a:r>
            <a:r>
              <a:rPr lang="en-US" altLang="en-US" sz="2100" dirty="0" err="1">
                <a:solidFill>
                  <a:srgbClr val="0000CC"/>
                </a:solidFill>
              </a:rPr>
              <a:t>nhỏ</a:t>
            </a:r>
            <a:r>
              <a:rPr lang="en-US" altLang="en-US" sz="2100" dirty="0">
                <a:solidFill>
                  <a:srgbClr val="0000CC"/>
                </a:solidFill>
              </a:rPr>
              <a:t>, </a:t>
            </a:r>
            <a:r>
              <a:rPr lang="en-US" altLang="en-US" sz="2100" dirty="0" err="1">
                <a:solidFill>
                  <a:srgbClr val="0000CC"/>
                </a:solidFill>
              </a:rPr>
              <a:t>mìn</a:t>
            </a:r>
            <a:r>
              <a:rPr lang="en-US" altLang="en-US" sz="2100" dirty="0">
                <a:solidFill>
                  <a:srgbClr val="0000CC"/>
                </a:solidFill>
              </a:rPr>
              <a:t> </a:t>
            </a:r>
            <a:r>
              <a:rPr lang="en-US" altLang="en-US" sz="2100" dirty="0" err="1">
                <a:solidFill>
                  <a:srgbClr val="0000CC"/>
                </a:solidFill>
              </a:rPr>
              <a:t>còn</a:t>
            </a:r>
            <a:r>
              <a:rPr lang="en-US" altLang="en-US" sz="2100" dirty="0">
                <a:solidFill>
                  <a:srgbClr val="0000CC"/>
                </a:solidFill>
              </a:rPr>
              <a:t> </a:t>
            </a:r>
            <a:r>
              <a:rPr lang="en-US" altLang="en-US" sz="2100" dirty="0" err="1">
                <a:solidFill>
                  <a:srgbClr val="0000CC"/>
                </a:solidFill>
              </a:rPr>
              <a:t>hủy</a:t>
            </a:r>
            <a:r>
              <a:rPr lang="en-US" altLang="en-US" sz="2100" dirty="0">
                <a:solidFill>
                  <a:srgbClr val="0000CC"/>
                </a:solidFill>
              </a:rPr>
              <a:t> </a:t>
            </a:r>
            <a:r>
              <a:rPr lang="en-US" altLang="en-US" sz="2100" dirty="0" err="1">
                <a:solidFill>
                  <a:srgbClr val="0000CC"/>
                </a:solidFill>
              </a:rPr>
              <a:t>diệt</a:t>
            </a:r>
            <a:r>
              <a:rPr lang="en-US" altLang="en-US" sz="2100" dirty="0">
                <a:solidFill>
                  <a:srgbClr val="0000CC"/>
                </a:solidFill>
              </a:rPr>
              <a:t> </a:t>
            </a:r>
            <a:r>
              <a:rPr lang="en-US" altLang="en-US" sz="2100" dirty="0" err="1">
                <a:solidFill>
                  <a:srgbClr val="0000CC"/>
                </a:solidFill>
              </a:rPr>
              <a:t>các</a:t>
            </a:r>
            <a:r>
              <a:rPr lang="en-US" altLang="en-US" sz="2100" dirty="0">
                <a:solidFill>
                  <a:srgbClr val="0000CC"/>
                </a:solidFill>
              </a:rPr>
              <a:t> </a:t>
            </a:r>
            <a:r>
              <a:rPr lang="en-US" altLang="en-US" sz="2100" dirty="0" err="1">
                <a:solidFill>
                  <a:srgbClr val="0000CC"/>
                </a:solidFill>
              </a:rPr>
              <a:t>loài</a:t>
            </a:r>
            <a:r>
              <a:rPr lang="en-US" altLang="en-US" sz="2100" dirty="0">
                <a:solidFill>
                  <a:srgbClr val="0000CC"/>
                </a:solidFill>
              </a:rPr>
              <a:t> </a:t>
            </a:r>
            <a:r>
              <a:rPr lang="en-US" altLang="en-US" sz="2100" dirty="0" err="1">
                <a:solidFill>
                  <a:srgbClr val="0000CC"/>
                </a:solidFill>
              </a:rPr>
              <a:t>sinh</a:t>
            </a:r>
            <a:r>
              <a:rPr lang="en-US" altLang="en-US" sz="2100" dirty="0">
                <a:solidFill>
                  <a:srgbClr val="0000CC"/>
                </a:solidFill>
              </a:rPr>
              <a:t> </a:t>
            </a:r>
            <a:r>
              <a:rPr lang="en-US" altLang="en-US" sz="2100" dirty="0" err="1">
                <a:solidFill>
                  <a:srgbClr val="0000CC"/>
                </a:solidFill>
              </a:rPr>
              <a:t>vật</a:t>
            </a:r>
            <a:r>
              <a:rPr lang="en-US" altLang="en-US" sz="2100" dirty="0">
                <a:solidFill>
                  <a:srgbClr val="0000CC"/>
                </a:solidFill>
              </a:rPr>
              <a:t> </a:t>
            </a:r>
            <a:r>
              <a:rPr lang="en-US" altLang="en-US" sz="2100" dirty="0" err="1">
                <a:solidFill>
                  <a:srgbClr val="0000CC"/>
                </a:solidFill>
              </a:rPr>
              <a:t>sống</a:t>
            </a:r>
            <a:r>
              <a:rPr lang="en-US" altLang="en-US" sz="2100" dirty="0">
                <a:solidFill>
                  <a:srgbClr val="0000CC"/>
                </a:solidFill>
              </a:rPr>
              <a:t> </a:t>
            </a:r>
            <a:r>
              <a:rPr lang="en-US" altLang="en-US" sz="2100" dirty="0" err="1">
                <a:solidFill>
                  <a:srgbClr val="0000CC"/>
                </a:solidFill>
              </a:rPr>
              <a:t>dưới</a:t>
            </a:r>
            <a:r>
              <a:rPr lang="en-US" altLang="en-US" sz="2100" dirty="0">
                <a:solidFill>
                  <a:srgbClr val="0000CC"/>
                </a:solidFill>
              </a:rPr>
              <a:t> </a:t>
            </a:r>
            <a:r>
              <a:rPr lang="en-US" altLang="en-US" sz="2100" dirty="0" err="1">
                <a:solidFill>
                  <a:srgbClr val="0000CC"/>
                </a:solidFill>
              </a:rPr>
              <a:t>nước</a:t>
            </a:r>
            <a:r>
              <a:rPr lang="en-US" altLang="en-US" sz="2100" dirty="0">
                <a:solidFill>
                  <a:srgbClr val="0000CC"/>
                </a:solidFill>
              </a:rPr>
              <a:t> </a:t>
            </a:r>
            <a:r>
              <a:rPr lang="en-US" altLang="en-US" sz="2100" dirty="0" err="1">
                <a:solidFill>
                  <a:srgbClr val="0000CC"/>
                </a:solidFill>
              </a:rPr>
              <a:t>và</a:t>
            </a:r>
            <a:r>
              <a:rPr lang="en-US" altLang="en-US" sz="2100" dirty="0">
                <a:solidFill>
                  <a:srgbClr val="0000CC"/>
                </a:solidFill>
              </a:rPr>
              <a:t> </a:t>
            </a:r>
            <a:r>
              <a:rPr lang="en-US" altLang="en-US" sz="2100" dirty="0" err="1">
                <a:solidFill>
                  <a:srgbClr val="0000CC"/>
                </a:solidFill>
              </a:rPr>
              <a:t>gây</a:t>
            </a:r>
            <a:r>
              <a:rPr lang="en-US" altLang="en-US" sz="2100" dirty="0">
                <a:solidFill>
                  <a:srgbClr val="0000CC"/>
                </a:solidFill>
              </a:rPr>
              <a:t> </a:t>
            </a:r>
            <a:r>
              <a:rPr lang="en-US" altLang="en-US" sz="2100" dirty="0" err="1">
                <a:solidFill>
                  <a:srgbClr val="0000CC"/>
                </a:solidFill>
              </a:rPr>
              <a:t>nguy</a:t>
            </a:r>
            <a:r>
              <a:rPr lang="en-US" altLang="en-US" sz="2100" dirty="0">
                <a:solidFill>
                  <a:srgbClr val="0000CC"/>
                </a:solidFill>
              </a:rPr>
              <a:t> </a:t>
            </a:r>
            <a:r>
              <a:rPr lang="en-US" altLang="en-US" sz="2100" dirty="0" err="1">
                <a:solidFill>
                  <a:srgbClr val="0000CC"/>
                </a:solidFill>
              </a:rPr>
              <a:t>hiểm</a:t>
            </a:r>
            <a:r>
              <a:rPr lang="en-US" altLang="en-US" sz="2100" dirty="0">
                <a:solidFill>
                  <a:srgbClr val="0000CC"/>
                </a:solidFill>
              </a:rPr>
              <a:t> </a:t>
            </a:r>
            <a:r>
              <a:rPr lang="en-US" altLang="en-US" sz="2100" dirty="0" err="1">
                <a:solidFill>
                  <a:srgbClr val="0000CC"/>
                </a:solidFill>
              </a:rPr>
              <a:t>cho</a:t>
            </a:r>
            <a:r>
              <a:rPr lang="en-US" altLang="en-US" sz="2100" dirty="0">
                <a:solidFill>
                  <a:srgbClr val="0000CC"/>
                </a:solidFill>
              </a:rPr>
              <a:t> con </a:t>
            </a:r>
            <a:r>
              <a:rPr lang="en-US" altLang="en-US" sz="2100" dirty="0" err="1">
                <a:solidFill>
                  <a:srgbClr val="0000CC"/>
                </a:solidFill>
              </a:rPr>
              <a:t>người</a:t>
            </a:r>
            <a:r>
              <a:rPr lang="en-US" altLang="en-US" sz="2100" dirty="0">
                <a:solidFill>
                  <a:srgbClr val="0000CC"/>
                </a:solidFill>
              </a:rPr>
              <a:t>. </a:t>
            </a:r>
            <a:r>
              <a:rPr lang="en-US" altLang="en-US" sz="2100" dirty="0" err="1">
                <a:solidFill>
                  <a:srgbClr val="0000CC"/>
                </a:solidFill>
              </a:rPr>
              <a:t>Việc</a:t>
            </a:r>
            <a:r>
              <a:rPr lang="en-US" altLang="en-US" sz="2100" dirty="0">
                <a:solidFill>
                  <a:srgbClr val="0000CC"/>
                </a:solidFill>
              </a:rPr>
              <a:t> </a:t>
            </a:r>
            <a:r>
              <a:rPr lang="en-US" altLang="en-US" sz="2100" dirty="0" err="1">
                <a:solidFill>
                  <a:srgbClr val="0000CC"/>
                </a:solidFill>
              </a:rPr>
              <a:t>công</a:t>
            </a:r>
            <a:r>
              <a:rPr lang="en-US" altLang="en-US" sz="2100" dirty="0">
                <a:solidFill>
                  <a:srgbClr val="0000CC"/>
                </a:solidFill>
              </a:rPr>
              <a:t> an </a:t>
            </a:r>
            <a:r>
              <a:rPr lang="en-US" altLang="en-US" sz="2100" dirty="0" err="1">
                <a:solidFill>
                  <a:srgbClr val="0000CC"/>
                </a:solidFill>
              </a:rPr>
              <a:t>kịp</a:t>
            </a:r>
            <a:r>
              <a:rPr lang="en-US" altLang="en-US" sz="2100" dirty="0">
                <a:solidFill>
                  <a:srgbClr val="0000CC"/>
                </a:solidFill>
              </a:rPr>
              <a:t> </a:t>
            </a:r>
            <a:r>
              <a:rPr lang="en-US" altLang="en-US" sz="2100" dirty="0" err="1">
                <a:solidFill>
                  <a:srgbClr val="0000CC"/>
                </a:solidFill>
              </a:rPr>
              <a:t>thời</a:t>
            </a:r>
            <a:r>
              <a:rPr lang="en-US" altLang="en-US" sz="2100" dirty="0">
                <a:solidFill>
                  <a:srgbClr val="0000CC"/>
                </a:solidFill>
              </a:rPr>
              <a:t> </a:t>
            </a:r>
            <a:r>
              <a:rPr lang="en-US" altLang="en-US" sz="2100" dirty="0" err="1">
                <a:solidFill>
                  <a:srgbClr val="0000CC"/>
                </a:solidFill>
              </a:rPr>
              <a:t>xử</a:t>
            </a:r>
            <a:r>
              <a:rPr lang="en-US" altLang="en-US" sz="2100" dirty="0">
                <a:solidFill>
                  <a:srgbClr val="0000CC"/>
                </a:solidFill>
              </a:rPr>
              <a:t> </a:t>
            </a:r>
            <a:r>
              <a:rPr lang="en-US" altLang="en-US" sz="2100" dirty="0" err="1">
                <a:solidFill>
                  <a:srgbClr val="0000CC"/>
                </a:solidFill>
              </a:rPr>
              <a:t>lí</a:t>
            </a:r>
            <a:r>
              <a:rPr lang="en-US" altLang="en-US" sz="2100" dirty="0">
                <a:solidFill>
                  <a:srgbClr val="0000CC"/>
                </a:solidFill>
              </a:rPr>
              <a:t> </a:t>
            </a:r>
            <a:r>
              <a:rPr lang="en-US" altLang="en-US" sz="2100" dirty="0" err="1">
                <a:solidFill>
                  <a:srgbClr val="0000CC"/>
                </a:solidFill>
              </a:rPr>
              <a:t>hai</a:t>
            </a:r>
            <a:r>
              <a:rPr lang="en-US" altLang="en-US" sz="2100" dirty="0">
                <a:solidFill>
                  <a:srgbClr val="0000CC"/>
                </a:solidFill>
              </a:rPr>
              <a:t> </a:t>
            </a:r>
            <a:r>
              <a:rPr lang="en-US" altLang="en-US" sz="2100" dirty="0" err="1">
                <a:solidFill>
                  <a:srgbClr val="0000CC"/>
                </a:solidFill>
              </a:rPr>
              <a:t>thanh</a:t>
            </a:r>
            <a:r>
              <a:rPr lang="en-US" altLang="en-US" sz="2100" dirty="0">
                <a:solidFill>
                  <a:srgbClr val="0000CC"/>
                </a:solidFill>
              </a:rPr>
              <a:t> </a:t>
            </a:r>
            <a:r>
              <a:rPr lang="en-US" altLang="en-US" sz="2100" dirty="0" err="1">
                <a:solidFill>
                  <a:srgbClr val="0000CC"/>
                </a:solidFill>
              </a:rPr>
              <a:t>niên</a:t>
            </a:r>
            <a:r>
              <a:rPr lang="en-US" altLang="en-US" sz="2100" dirty="0">
                <a:solidFill>
                  <a:srgbClr val="0000CC"/>
                </a:solidFill>
              </a:rPr>
              <a:t> </a:t>
            </a:r>
            <a:r>
              <a:rPr lang="en-US" altLang="en-US" sz="2100" dirty="0" err="1">
                <a:solidFill>
                  <a:srgbClr val="0000CC"/>
                </a:solidFill>
              </a:rPr>
              <a:t>đánh</a:t>
            </a:r>
            <a:r>
              <a:rPr lang="en-US" altLang="en-US" sz="2100" dirty="0">
                <a:solidFill>
                  <a:srgbClr val="0000CC"/>
                </a:solidFill>
              </a:rPr>
              <a:t> </a:t>
            </a:r>
            <a:r>
              <a:rPr lang="en-US" altLang="en-US" sz="2100" dirty="0" err="1">
                <a:solidFill>
                  <a:srgbClr val="0000CC"/>
                </a:solidFill>
              </a:rPr>
              <a:t>cá</a:t>
            </a:r>
            <a:r>
              <a:rPr lang="en-US" altLang="en-US" sz="2100" dirty="0">
                <a:solidFill>
                  <a:srgbClr val="0000CC"/>
                </a:solidFill>
              </a:rPr>
              <a:t> </a:t>
            </a:r>
            <a:r>
              <a:rPr lang="en-US" altLang="en-US" sz="2100" dirty="0" err="1">
                <a:solidFill>
                  <a:srgbClr val="0000CC"/>
                </a:solidFill>
              </a:rPr>
              <a:t>bằng</a:t>
            </a:r>
            <a:r>
              <a:rPr lang="en-US" altLang="en-US" sz="2100" dirty="0">
                <a:solidFill>
                  <a:srgbClr val="0000CC"/>
                </a:solidFill>
              </a:rPr>
              <a:t> </a:t>
            </a:r>
            <a:r>
              <a:rPr lang="en-US" altLang="en-US" sz="2100" dirty="0" err="1">
                <a:solidFill>
                  <a:srgbClr val="0000CC"/>
                </a:solidFill>
              </a:rPr>
              <a:t>mìn</a:t>
            </a:r>
            <a:r>
              <a:rPr lang="en-US" altLang="en-US" sz="2100" dirty="0">
                <a:solidFill>
                  <a:srgbClr val="0000CC"/>
                </a:solidFill>
              </a:rPr>
              <a:t> </a:t>
            </a:r>
            <a:r>
              <a:rPr lang="en-US" altLang="en-US" sz="2100" dirty="0" err="1">
                <a:solidFill>
                  <a:srgbClr val="0000CC"/>
                </a:solidFill>
              </a:rPr>
              <a:t>được</a:t>
            </a:r>
            <a:r>
              <a:rPr lang="en-US" altLang="en-US" sz="2100" dirty="0">
                <a:solidFill>
                  <a:srgbClr val="0000CC"/>
                </a:solidFill>
              </a:rPr>
              <a:t>  </a:t>
            </a:r>
            <a:r>
              <a:rPr lang="en-US" altLang="en-US" sz="2100" dirty="0" err="1">
                <a:solidFill>
                  <a:srgbClr val="0000CC"/>
                </a:solidFill>
              </a:rPr>
              <a:t>người</a:t>
            </a:r>
            <a:r>
              <a:rPr lang="en-US" altLang="en-US" sz="2100" dirty="0">
                <a:solidFill>
                  <a:srgbClr val="0000CC"/>
                </a:solidFill>
              </a:rPr>
              <a:t> </a:t>
            </a:r>
            <a:r>
              <a:rPr lang="en-US" altLang="en-US" sz="2100" dirty="0" err="1">
                <a:solidFill>
                  <a:srgbClr val="0000CC"/>
                </a:solidFill>
              </a:rPr>
              <a:t>dân</a:t>
            </a:r>
            <a:r>
              <a:rPr lang="en-US" altLang="en-US" sz="2100" dirty="0">
                <a:solidFill>
                  <a:srgbClr val="0000CC"/>
                </a:solidFill>
              </a:rPr>
              <a:t> </a:t>
            </a:r>
            <a:r>
              <a:rPr lang="en-US" altLang="en-US" sz="2100" dirty="0" err="1">
                <a:solidFill>
                  <a:srgbClr val="0000CC"/>
                </a:solidFill>
              </a:rPr>
              <a:t>xã</a:t>
            </a:r>
            <a:r>
              <a:rPr lang="en-US" altLang="en-US" sz="2100" dirty="0">
                <a:solidFill>
                  <a:srgbClr val="0000CC"/>
                </a:solidFill>
              </a:rPr>
              <a:t> </a:t>
            </a:r>
            <a:r>
              <a:rPr lang="en-US" altLang="en-US" sz="2100" dirty="0" err="1">
                <a:solidFill>
                  <a:srgbClr val="0000CC"/>
                </a:solidFill>
              </a:rPr>
              <a:t>Đại</a:t>
            </a:r>
            <a:r>
              <a:rPr lang="en-US" altLang="en-US" sz="2100" dirty="0">
                <a:solidFill>
                  <a:srgbClr val="0000CC"/>
                </a:solidFill>
              </a:rPr>
              <a:t> </a:t>
            </a:r>
            <a:r>
              <a:rPr lang="en-US" altLang="en-US" sz="2100" dirty="0" err="1">
                <a:solidFill>
                  <a:srgbClr val="0000CC"/>
                </a:solidFill>
              </a:rPr>
              <a:t>Hồng</a:t>
            </a:r>
            <a:r>
              <a:rPr lang="en-US" altLang="en-US" sz="2100" dirty="0">
                <a:solidFill>
                  <a:srgbClr val="0000CC"/>
                </a:solidFill>
              </a:rPr>
              <a:t> </a:t>
            </a:r>
            <a:r>
              <a:rPr lang="en-US" altLang="en-US" sz="2100" dirty="0" err="1">
                <a:solidFill>
                  <a:srgbClr val="0000CC"/>
                </a:solidFill>
              </a:rPr>
              <a:t>đồng</a:t>
            </a:r>
            <a:r>
              <a:rPr lang="en-US" altLang="en-US" sz="2100" dirty="0">
                <a:solidFill>
                  <a:srgbClr val="0000CC"/>
                </a:solidFill>
              </a:rPr>
              <a:t> </a:t>
            </a:r>
            <a:r>
              <a:rPr lang="en-US" altLang="en-US" sz="2100" dirty="0" err="1">
                <a:solidFill>
                  <a:srgbClr val="0000CC"/>
                </a:solidFill>
              </a:rPr>
              <a:t>tình</a:t>
            </a:r>
            <a:r>
              <a:rPr lang="en-US" altLang="en-US" sz="2100" dirty="0">
                <a:solidFill>
                  <a:srgbClr val="0000CC"/>
                </a:solidFill>
              </a:rPr>
              <a:t> </a:t>
            </a:r>
            <a:r>
              <a:rPr lang="en-US" altLang="en-US" sz="2100" dirty="0" err="1">
                <a:solidFill>
                  <a:srgbClr val="0000CC"/>
                </a:solidFill>
              </a:rPr>
              <a:t>ủng</a:t>
            </a:r>
            <a:r>
              <a:rPr lang="en-US" altLang="en-US" sz="2100" dirty="0">
                <a:solidFill>
                  <a:srgbClr val="0000CC"/>
                </a:solidFill>
              </a:rPr>
              <a:t> </a:t>
            </a:r>
            <a:r>
              <a:rPr lang="en-US" altLang="en-US" sz="2100" dirty="0" err="1">
                <a:solidFill>
                  <a:srgbClr val="0000CC"/>
                </a:solidFill>
              </a:rPr>
              <a:t>hộ</a:t>
            </a:r>
            <a:r>
              <a:rPr lang="en-US" altLang="en-US" sz="2100" dirty="0">
                <a:solidFill>
                  <a:srgbClr val="0000CC"/>
                </a:solidFill>
              </a:rPr>
              <a:t>.</a:t>
            </a:r>
          </a:p>
        </p:txBody>
      </p:sp>
    </p:spTree>
    <p:extLst>
      <p:ext uri="{BB962C8B-B14F-4D97-AF65-F5344CB8AC3E}">
        <p14:creationId xmlns:p14="http://schemas.microsoft.com/office/powerpoint/2010/main" val="6084924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anim calcmode="lin" valueType="num">
                                      <p:cBhvr additive="base">
                                        <p:cTn id="7"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1">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1">
                                            <p:txEl>
                                              <p:pRg st="1" end="1"/>
                                            </p:txEl>
                                          </p:spTgt>
                                        </p:tgtEl>
                                        <p:attrNameLst>
                                          <p:attrName>style.visibility</p:attrName>
                                        </p:attrNameLst>
                                      </p:cBhvr>
                                      <p:to>
                                        <p:strVal val="visible"/>
                                      </p:to>
                                    </p:set>
                                    <p:anim calcmode="lin" valueType="num">
                                      <p:cBhvr additive="base">
                                        <p:cTn id="11" dur="500" fill="hold"/>
                                        <p:tgtEl>
                                          <p:spTgt spid="21">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1">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3">
            <a:lumMod val="75000"/>
          </a:schemeClr>
        </a:solidFill>
        <a:effectLst/>
      </p:bgPr>
    </p:bg>
    <p:spTree>
      <p:nvGrpSpPr>
        <p:cNvPr id="1" name=""/>
        <p:cNvGrpSpPr/>
        <p:nvPr/>
      </p:nvGrpSpPr>
      <p:grpSpPr>
        <a:xfrm>
          <a:off x="0" y="0"/>
          <a:ext cx="0" cy="0"/>
          <a:chOff x="0" y="0"/>
          <a:chExt cx="0" cy="0"/>
        </a:xfrm>
      </p:grpSpPr>
      <p:sp>
        <p:nvSpPr>
          <p:cNvPr id="30" name="文本框 29">
            <a:extLst>
              <a:ext uri="{FF2B5EF4-FFF2-40B4-BE49-F238E27FC236}">
                <a16:creationId xmlns:a16="http://schemas.microsoft.com/office/drawing/2014/main" id="{0129824E-F718-4A62-BAEA-019FA659FB11}"/>
              </a:ext>
            </a:extLst>
          </p:cNvPr>
          <p:cNvSpPr txBox="1"/>
          <p:nvPr/>
        </p:nvSpPr>
        <p:spPr>
          <a:xfrm>
            <a:off x="5323657" y="295365"/>
            <a:ext cx="184731" cy="2008242"/>
          </a:xfrm>
          <a:prstGeom prst="rect">
            <a:avLst/>
          </a:prstGeom>
          <a:noFill/>
        </p:spPr>
        <p:txBody>
          <a:bodyPr wrap="none" rtlCol="0">
            <a:spAutoFit/>
          </a:bodyPr>
          <a:lstStyle/>
          <a:p>
            <a:endParaRPr lang="zh-CN" altLang="en-US" sz="12450" dirty="0">
              <a:ln w="31750">
                <a:noFill/>
              </a:ln>
              <a:solidFill>
                <a:schemeClr val="bg1"/>
              </a:solidFill>
              <a:effectLst>
                <a:outerShdw blurRad="50800" dist="38100" dir="2700000" algn="tl" rotWithShape="0">
                  <a:schemeClr val="tx1">
                    <a:alpha val="40000"/>
                  </a:schemeClr>
                </a:outerShdw>
              </a:effectLst>
              <a:latin typeface="字魂20号-石头体" panose="00000500000000000000" pitchFamily="2" charset="-122"/>
              <a:ea typeface="字魂20号-石头体" panose="00000500000000000000" pitchFamily="2" charset="-122"/>
            </a:endParaRPr>
          </a:p>
        </p:txBody>
      </p:sp>
      <p:pic>
        <p:nvPicPr>
          <p:cNvPr id="24" name="Picture 2" descr="Quy hoạch bảo vệ môi trường, đánh giá môi trường chiến lược, đánh giá tác  động môi trường và kế hoạch bảo vệ môi trường">
            <a:extLst>
              <a:ext uri="{FF2B5EF4-FFF2-40B4-BE49-F238E27FC236}">
                <a16:creationId xmlns:a16="http://schemas.microsoft.com/office/drawing/2014/main" id="{5246CE46-5783-4BB3-BF92-05BCA4BC6B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22" y="0"/>
            <a:ext cx="5708706" cy="51435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E211E4C-838C-448E-9321-901DF4AC7A7F}"/>
              </a:ext>
            </a:extLst>
          </p:cNvPr>
          <p:cNvSpPr txBox="1"/>
          <p:nvPr/>
        </p:nvSpPr>
        <p:spPr>
          <a:xfrm>
            <a:off x="6012160" y="1294477"/>
            <a:ext cx="3456384" cy="2554545"/>
          </a:xfrm>
          <a:prstGeom prst="rect">
            <a:avLst/>
          </a:prstGeom>
          <a:noFill/>
        </p:spPr>
        <p:txBody>
          <a:bodyPr wrap="square" rtlCol="0">
            <a:spAutoFit/>
          </a:bodyPr>
          <a:lstStyle/>
          <a:p>
            <a:r>
              <a:rPr lang="en-US" sz="8000" dirty="0">
                <a:solidFill>
                  <a:schemeClr val="bg1"/>
                </a:solidFill>
              </a:rPr>
              <a:t>VẬN DỤNG</a:t>
            </a:r>
          </a:p>
        </p:txBody>
      </p:sp>
    </p:spTree>
    <p:extLst>
      <p:ext uri="{BB962C8B-B14F-4D97-AF65-F5344CB8AC3E}">
        <p14:creationId xmlns:p14="http://schemas.microsoft.com/office/powerpoint/2010/main" val="84119943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5f096a8a366f75a319212a507803cf17.png"/>
          <p:cNvPicPr>
            <a:picLocks noChangeAspect="1"/>
          </p:cNvPicPr>
          <p:nvPr/>
        </p:nvPicPr>
        <p:blipFill>
          <a:blip r:embed="rId3" cstate="print"/>
          <a:stretch>
            <a:fillRect/>
          </a:stretch>
        </p:blipFill>
        <p:spPr>
          <a:xfrm flipH="1">
            <a:off x="3897011" y="3948208"/>
            <a:ext cx="628650" cy="644770"/>
          </a:xfrm>
          <a:prstGeom prst="rect">
            <a:avLst/>
          </a:prstGeom>
        </p:spPr>
      </p:pic>
      <p:pic>
        <p:nvPicPr>
          <p:cNvPr id="5" name="Picture 4" descr="3b156b095ca0356280db7afee06d7380.png"/>
          <p:cNvPicPr>
            <a:picLocks noChangeAspect="1"/>
          </p:cNvPicPr>
          <p:nvPr/>
        </p:nvPicPr>
        <p:blipFill>
          <a:blip r:embed="rId4" cstate="print"/>
          <a:stretch>
            <a:fillRect/>
          </a:stretch>
        </p:blipFill>
        <p:spPr>
          <a:xfrm>
            <a:off x="4800600" y="3086101"/>
            <a:ext cx="685800" cy="826994"/>
          </a:xfrm>
          <a:prstGeom prst="rect">
            <a:avLst/>
          </a:prstGeom>
        </p:spPr>
      </p:pic>
      <p:pic>
        <p:nvPicPr>
          <p:cNvPr id="6" name="Picture 5" descr="61a4479af654ddff64ad93565723fd70.png"/>
          <p:cNvPicPr>
            <a:picLocks noChangeAspect="1"/>
          </p:cNvPicPr>
          <p:nvPr/>
        </p:nvPicPr>
        <p:blipFill>
          <a:blip r:embed="rId5" cstate="print"/>
          <a:stretch>
            <a:fillRect/>
          </a:stretch>
        </p:blipFill>
        <p:spPr>
          <a:xfrm flipH="1">
            <a:off x="5829301" y="3600451"/>
            <a:ext cx="1094398" cy="807244"/>
          </a:xfrm>
          <a:prstGeom prst="rect">
            <a:avLst/>
          </a:prstGeom>
        </p:spPr>
      </p:pic>
      <p:pic>
        <p:nvPicPr>
          <p:cNvPr id="8" name="Picture 7" descr="asd.png"/>
          <p:cNvPicPr>
            <a:picLocks noChangeAspect="1"/>
          </p:cNvPicPr>
          <p:nvPr/>
        </p:nvPicPr>
        <p:blipFill>
          <a:blip r:embed="rId6" cstate="print"/>
          <a:stretch>
            <a:fillRect/>
          </a:stretch>
        </p:blipFill>
        <p:spPr>
          <a:xfrm flipH="1">
            <a:off x="5943601" y="2457450"/>
            <a:ext cx="976459" cy="899225"/>
          </a:xfrm>
          <a:prstGeom prst="rect">
            <a:avLst/>
          </a:prstGeom>
        </p:spPr>
      </p:pic>
      <p:pic>
        <p:nvPicPr>
          <p:cNvPr id="10" name="Picture 9" descr="f93115facd84d0a108c3e5c49f73b8e9.png">
            <a:hlinkClick r:id="rId7" action="ppaction://hlinksldjump"/>
          </p:cNvPr>
          <p:cNvPicPr>
            <a:picLocks noChangeAspect="1"/>
          </p:cNvPicPr>
          <p:nvPr/>
        </p:nvPicPr>
        <p:blipFill>
          <a:blip r:embed="rId8" cstate="print"/>
          <a:stretch>
            <a:fillRect/>
          </a:stretch>
        </p:blipFill>
        <p:spPr>
          <a:xfrm>
            <a:off x="3648815" y="3948208"/>
            <a:ext cx="1143000" cy="918974"/>
          </a:xfrm>
          <a:prstGeom prst="rect">
            <a:avLst/>
          </a:prstGeom>
        </p:spPr>
      </p:pic>
      <p:pic>
        <p:nvPicPr>
          <p:cNvPr id="11" name="Picture 10" descr="f93115facd84d0a108c3e5c49f73b8e9.png">
            <a:hlinkClick r:id="rId9" action="ppaction://hlinksldjump"/>
          </p:cNvPr>
          <p:cNvPicPr>
            <a:picLocks noChangeAspect="1"/>
          </p:cNvPicPr>
          <p:nvPr/>
        </p:nvPicPr>
        <p:blipFill>
          <a:blip r:embed="rId8" cstate="print"/>
          <a:stretch>
            <a:fillRect/>
          </a:stretch>
        </p:blipFill>
        <p:spPr>
          <a:xfrm>
            <a:off x="4499336" y="3004581"/>
            <a:ext cx="1143000" cy="918974"/>
          </a:xfrm>
          <a:prstGeom prst="rect">
            <a:avLst/>
          </a:prstGeom>
        </p:spPr>
      </p:pic>
      <p:pic>
        <p:nvPicPr>
          <p:cNvPr id="12" name="Picture 11" descr="f93115facd84d0a108c3e5c49f73b8e9.png">
            <a:hlinkClick r:id="rId10" action="ppaction://hlinksldjump"/>
          </p:cNvPr>
          <p:cNvPicPr>
            <a:picLocks noChangeAspect="1"/>
          </p:cNvPicPr>
          <p:nvPr/>
        </p:nvPicPr>
        <p:blipFill>
          <a:blip r:embed="rId8" cstate="print"/>
          <a:stretch>
            <a:fillRect/>
          </a:stretch>
        </p:blipFill>
        <p:spPr>
          <a:xfrm>
            <a:off x="5860330" y="2472490"/>
            <a:ext cx="1143000" cy="918974"/>
          </a:xfrm>
          <a:prstGeom prst="rect">
            <a:avLst/>
          </a:prstGeom>
        </p:spPr>
      </p:pic>
      <p:pic>
        <p:nvPicPr>
          <p:cNvPr id="14" name="Picture 13" descr="f93115facd84d0a108c3e5c49f73b8e9.png">
            <a:hlinkClick r:id="rId11" action="ppaction://hlinksldjump"/>
          </p:cNvPr>
          <p:cNvPicPr>
            <a:picLocks noChangeAspect="1"/>
          </p:cNvPicPr>
          <p:nvPr/>
        </p:nvPicPr>
        <p:blipFill>
          <a:blip r:embed="rId12" cstate="print"/>
          <a:stretch>
            <a:fillRect/>
          </a:stretch>
        </p:blipFill>
        <p:spPr>
          <a:xfrm>
            <a:off x="5991966" y="3608113"/>
            <a:ext cx="1257300" cy="916676"/>
          </a:xfrm>
          <a:prstGeom prst="rect">
            <a:avLst/>
          </a:prstGeom>
        </p:spPr>
      </p:pic>
      <p:pic>
        <p:nvPicPr>
          <p:cNvPr id="2" name="Picture 1"/>
          <p:cNvPicPr>
            <a:picLocks noChangeAspect="1"/>
          </p:cNvPicPr>
          <p:nvPr/>
        </p:nvPicPr>
        <p:blipFill>
          <a:blip r:embed="rId13"/>
          <a:stretch>
            <a:fillRect/>
          </a:stretch>
        </p:blipFill>
        <p:spPr>
          <a:xfrm>
            <a:off x="2293286" y="-25803"/>
            <a:ext cx="5296234" cy="2021040"/>
          </a:xfrm>
          <a:prstGeom prst="rect">
            <a:avLst/>
          </a:prstGeom>
        </p:spPr>
      </p:pic>
      <p:sp>
        <p:nvSpPr>
          <p:cNvPr id="3" name="TextBox 2"/>
          <p:cNvSpPr txBox="1"/>
          <p:nvPr/>
        </p:nvSpPr>
        <p:spPr>
          <a:xfrm>
            <a:off x="2658411" y="1191040"/>
            <a:ext cx="4565984" cy="584775"/>
          </a:xfrm>
          <a:prstGeom prst="rect">
            <a:avLst/>
          </a:prstGeom>
          <a:noFill/>
        </p:spPr>
        <p:txBody>
          <a:bodyPr wrap="square" rtlCol="0">
            <a:spAutoFit/>
          </a:bodyPr>
          <a:lstStyle/>
          <a:p>
            <a:pPr defTabSz="685800"/>
            <a:r>
              <a:rPr lang="vi-VN" sz="3200" b="1" dirty="0">
                <a:solidFill>
                  <a:prstClr val="white"/>
                </a:solidFill>
                <a:effectLst>
                  <a:outerShdw blurRad="38100" dist="38100" dir="2700000" algn="tl">
                    <a:srgbClr val="000000">
                      <a:alpha val="43137"/>
                    </a:srgbClr>
                  </a:outerShdw>
                </a:effectLst>
                <a:latin typeface="UTM Chickenhawk" panose="02040603050506020204" pitchFamily="18" charset="0"/>
              </a:rPr>
              <a:t>GIẢI CỨU RỪNG XANH</a:t>
            </a:r>
            <a:endParaRPr lang="en-US" sz="3200" b="1" dirty="0">
              <a:solidFill>
                <a:prstClr val="white"/>
              </a:solidFill>
              <a:effectLst>
                <a:outerShdw blurRad="38100" dist="38100" dir="2700000" algn="tl">
                  <a:srgbClr val="000000">
                    <a:alpha val="43137"/>
                  </a:srgbClr>
                </a:outerShdw>
              </a:effectLst>
              <a:latin typeface="UTM Chickenhawk" panose="02040603050506020204" pitchFamily="18" charset="0"/>
            </a:endParaRPr>
          </a:p>
        </p:txBody>
      </p:sp>
      <p:grpSp>
        <p:nvGrpSpPr>
          <p:cNvPr id="22" name="Group 21"/>
          <p:cNvGrpSpPr/>
          <p:nvPr/>
        </p:nvGrpSpPr>
        <p:grpSpPr>
          <a:xfrm>
            <a:off x="497938" y="2666476"/>
            <a:ext cx="2597211" cy="2719437"/>
            <a:chOff x="663917" y="3555301"/>
            <a:chExt cx="3462948" cy="3625916"/>
          </a:xfrm>
        </p:grpSpPr>
        <p:grpSp>
          <p:nvGrpSpPr>
            <p:cNvPr id="20" name="Group 19"/>
            <p:cNvGrpSpPr/>
            <p:nvPr/>
          </p:nvGrpSpPr>
          <p:grpSpPr>
            <a:xfrm>
              <a:off x="663917" y="3662651"/>
              <a:ext cx="3462948" cy="3518566"/>
              <a:chOff x="478324" y="3662651"/>
              <a:chExt cx="3462948" cy="3518566"/>
            </a:xfrm>
          </p:grpSpPr>
          <p:pic>
            <p:nvPicPr>
              <p:cNvPr id="1026" name="Picture 2" descr="C:\Documents and Settings\Administrator\My Documents\519676f387ebc9665fbc265e3182592b.png"/>
              <p:cNvPicPr>
                <a:picLocks noChangeAspect="1" noChangeArrowheads="1"/>
              </p:cNvPicPr>
              <p:nvPr/>
            </p:nvPicPr>
            <p:blipFill>
              <a:blip r:embed="rId14" cstate="print"/>
              <a:srcRect/>
              <a:stretch>
                <a:fillRect/>
              </a:stretch>
            </p:blipFill>
            <p:spPr bwMode="auto">
              <a:xfrm>
                <a:off x="478324" y="3662651"/>
                <a:ext cx="3462948" cy="3518566"/>
              </a:xfrm>
              <a:prstGeom prst="rect">
                <a:avLst/>
              </a:prstGeom>
              <a:noFill/>
            </p:spPr>
          </p:pic>
          <p:sp>
            <p:nvSpPr>
              <p:cNvPr id="19" name="Action Button: Forward or Next 18">
                <a:hlinkClick r:id="" action="ppaction://noaction" highlightClick="1"/>
              </p:cNvPr>
              <p:cNvSpPr/>
              <p:nvPr/>
            </p:nvSpPr>
            <p:spPr>
              <a:xfrm>
                <a:off x="902366" y="3951935"/>
                <a:ext cx="1307432" cy="2851892"/>
              </a:xfrm>
              <a:prstGeom prst="actionButtonForwardNex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a:endParaRPr>
              </a:p>
            </p:txBody>
          </p:sp>
        </p:grpSp>
        <p:sp>
          <p:nvSpPr>
            <p:cNvPr id="21" name="Action Button: Forward or Next 20">
              <a:hlinkClick r:id="" action="ppaction://noaction" highlightClick="1"/>
            </p:cNvPr>
            <p:cNvSpPr/>
            <p:nvPr/>
          </p:nvSpPr>
          <p:spPr>
            <a:xfrm>
              <a:off x="944897" y="3555301"/>
              <a:ext cx="2576451" cy="3248526"/>
            </a:xfrm>
            <a:prstGeom prst="actionButtonForwardNex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a:endParaRPr>
            </a:p>
          </p:txBody>
        </p:sp>
      </p:grpSp>
    </p:spTree>
    <p:extLst>
      <p:ext uri="{BB962C8B-B14F-4D97-AF65-F5344CB8AC3E}">
        <p14:creationId xmlns:p14="http://schemas.microsoft.com/office/powerpoint/2010/main" val="184802178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47" presetClass="exit" presetSubtype="0" fill="hold" nodeType="clickEffect">
                                  <p:stCondLst>
                                    <p:cond delay="0"/>
                                  </p:stCondLst>
                                  <p:childTnLst>
                                    <p:animEffect transition="out" filter="fade">
                                      <p:cBhvr>
                                        <p:cTn id="6" dur="1000"/>
                                        <p:tgtEl>
                                          <p:spTgt spid="11"/>
                                        </p:tgtEl>
                                      </p:cBhvr>
                                    </p:animEffect>
                                    <p:anim calcmode="lin" valueType="num">
                                      <p:cBhvr>
                                        <p:cTn id="7" dur="1000"/>
                                        <p:tgtEl>
                                          <p:spTgt spid="11"/>
                                        </p:tgtEl>
                                        <p:attrNameLst>
                                          <p:attrName>ppt_x</p:attrName>
                                        </p:attrNameLst>
                                      </p:cBhvr>
                                      <p:tavLst>
                                        <p:tav tm="0">
                                          <p:val>
                                            <p:strVal val="ppt_x"/>
                                          </p:val>
                                        </p:tav>
                                        <p:tav tm="100000">
                                          <p:val>
                                            <p:strVal val="ppt_x"/>
                                          </p:val>
                                        </p:tav>
                                      </p:tavLst>
                                    </p:anim>
                                    <p:anim calcmode="lin" valueType="num">
                                      <p:cBhvr>
                                        <p:cTn id="8" dur="1000"/>
                                        <p:tgtEl>
                                          <p:spTgt spid="11"/>
                                        </p:tgtEl>
                                        <p:attrNameLst>
                                          <p:attrName>ppt_y</p:attrName>
                                        </p:attrNameLst>
                                      </p:cBhvr>
                                      <p:tavLst>
                                        <p:tav tm="0">
                                          <p:val>
                                            <p:strVal val="ppt_y"/>
                                          </p:val>
                                        </p:tav>
                                        <p:tav tm="100000">
                                          <p:val>
                                            <p:strVal val="ppt_y-.1"/>
                                          </p:val>
                                        </p:tav>
                                      </p:tavLst>
                                    </p:anim>
                                    <p:set>
                                      <p:cBhvr>
                                        <p:cTn id="9" dur="1" fill="hold">
                                          <p:stCondLst>
                                            <p:cond delay="9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10" restart="whenNotActive" fill="hold" evtFilter="cancelBubble" nodeType="interactiveSeq">
                <p:stCondLst>
                  <p:cond evt="onClick" delay="0">
                    <p:tgtEl>
                      <p:spTgt spid="10"/>
                    </p:tgtEl>
                  </p:cond>
                </p:stCondLst>
                <p:endSync evt="end" delay="0">
                  <p:rtn val="all"/>
                </p:endSync>
                <p:childTnLst>
                  <p:par>
                    <p:cTn id="11" fill="hold">
                      <p:stCondLst>
                        <p:cond delay="0"/>
                      </p:stCondLst>
                      <p:childTnLst>
                        <p:par>
                          <p:cTn id="12" fill="hold">
                            <p:stCondLst>
                              <p:cond delay="0"/>
                            </p:stCondLst>
                            <p:childTnLst>
                              <p:par>
                                <p:cTn id="13" presetID="47" presetClass="exit" presetSubtype="0" fill="hold" nodeType="clickEffect">
                                  <p:stCondLst>
                                    <p:cond delay="0"/>
                                  </p:stCondLst>
                                  <p:childTnLst>
                                    <p:animEffect transition="out" filter="fade">
                                      <p:cBhvr>
                                        <p:cTn id="14" dur="1000"/>
                                        <p:tgtEl>
                                          <p:spTgt spid="10"/>
                                        </p:tgtEl>
                                      </p:cBhvr>
                                    </p:animEffect>
                                    <p:anim calcmode="lin" valueType="num">
                                      <p:cBhvr>
                                        <p:cTn id="15" dur="1000"/>
                                        <p:tgtEl>
                                          <p:spTgt spid="10"/>
                                        </p:tgtEl>
                                        <p:attrNameLst>
                                          <p:attrName>ppt_x</p:attrName>
                                        </p:attrNameLst>
                                      </p:cBhvr>
                                      <p:tavLst>
                                        <p:tav tm="0">
                                          <p:val>
                                            <p:strVal val="ppt_x"/>
                                          </p:val>
                                        </p:tav>
                                        <p:tav tm="100000">
                                          <p:val>
                                            <p:strVal val="ppt_x"/>
                                          </p:val>
                                        </p:tav>
                                      </p:tavLst>
                                    </p:anim>
                                    <p:anim calcmode="lin" valueType="num">
                                      <p:cBhvr>
                                        <p:cTn id="16" dur="1000"/>
                                        <p:tgtEl>
                                          <p:spTgt spid="10"/>
                                        </p:tgtEl>
                                        <p:attrNameLst>
                                          <p:attrName>ppt_y</p:attrName>
                                        </p:attrNameLst>
                                      </p:cBhvr>
                                      <p:tavLst>
                                        <p:tav tm="0">
                                          <p:val>
                                            <p:strVal val="ppt_y"/>
                                          </p:val>
                                        </p:tav>
                                        <p:tav tm="100000">
                                          <p:val>
                                            <p:strVal val="ppt_y-.1"/>
                                          </p:val>
                                        </p:tav>
                                      </p:tavLst>
                                    </p:anim>
                                    <p:set>
                                      <p:cBhvr>
                                        <p:cTn id="17" dur="1" fill="hold">
                                          <p:stCondLst>
                                            <p:cond delay="9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18" restart="whenNotActive" fill="hold" evtFilter="cancelBubble" nodeType="interactiveSeq">
                <p:stCondLst>
                  <p:cond evt="onClick" delay="0">
                    <p:tgtEl>
                      <p:spTgt spid="14"/>
                    </p:tgtEl>
                  </p:cond>
                </p:stCondLst>
                <p:endSync evt="end" delay="0">
                  <p:rtn val="all"/>
                </p:endSync>
                <p:childTnLst>
                  <p:par>
                    <p:cTn id="19" fill="hold">
                      <p:stCondLst>
                        <p:cond delay="0"/>
                      </p:stCondLst>
                      <p:childTnLst>
                        <p:par>
                          <p:cTn id="20" fill="hold">
                            <p:stCondLst>
                              <p:cond delay="0"/>
                            </p:stCondLst>
                            <p:childTnLst>
                              <p:par>
                                <p:cTn id="21" presetID="47" presetClass="exit" presetSubtype="0" fill="hold" nodeType="clickEffect">
                                  <p:stCondLst>
                                    <p:cond delay="0"/>
                                  </p:stCondLst>
                                  <p:childTnLst>
                                    <p:animEffect transition="out" filter="fade">
                                      <p:cBhvr>
                                        <p:cTn id="22" dur="1000"/>
                                        <p:tgtEl>
                                          <p:spTgt spid="14"/>
                                        </p:tgtEl>
                                      </p:cBhvr>
                                    </p:animEffect>
                                    <p:anim calcmode="lin" valueType="num">
                                      <p:cBhvr>
                                        <p:cTn id="23" dur="1000"/>
                                        <p:tgtEl>
                                          <p:spTgt spid="14"/>
                                        </p:tgtEl>
                                        <p:attrNameLst>
                                          <p:attrName>ppt_x</p:attrName>
                                        </p:attrNameLst>
                                      </p:cBhvr>
                                      <p:tavLst>
                                        <p:tav tm="0">
                                          <p:val>
                                            <p:strVal val="ppt_x"/>
                                          </p:val>
                                        </p:tav>
                                        <p:tav tm="100000">
                                          <p:val>
                                            <p:strVal val="ppt_x"/>
                                          </p:val>
                                        </p:tav>
                                      </p:tavLst>
                                    </p:anim>
                                    <p:anim calcmode="lin" valueType="num">
                                      <p:cBhvr>
                                        <p:cTn id="24" dur="1000"/>
                                        <p:tgtEl>
                                          <p:spTgt spid="14"/>
                                        </p:tgtEl>
                                        <p:attrNameLst>
                                          <p:attrName>ppt_y</p:attrName>
                                        </p:attrNameLst>
                                      </p:cBhvr>
                                      <p:tavLst>
                                        <p:tav tm="0">
                                          <p:val>
                                            <p:strVal val="ppt_y"/>
                                          </p:val>
                                        </p:tav>
                                        <p:tav tm="100000">
                                          <p:val>
                                            <p:strVal val="ppt_y-.1"/>
                                          </p:val>
                                        </p:tav>
                                      </p:tavLst>
                                    </p:anim>
                                    <p:set>
                                      <p:cBhvr>
                                        <p:cTn id="25" dur="1" fill="hold">
                                          <p:stCondLst>
                                            <p:cond delay="9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26" restart="whenNotActive" fill="hold" evtFilter="cancelBubble" nodeType="interactiveSeq">
                <p:stCondLst>
                  <p:cond evt="onClick" delay="0">
                    <p:tgtEl>
                      <p:spTgt spid="12"/>
                    </p:tgtEl>
                  </p:cond>
                </p:stCondLst>
                <p:endSync evt="end" delay="0">
                  <p:rtn val="all"/>
                </p:endSync>
                <p:childTnLst>
                  <p:par>
                    <p:cTn id="27" fill="hold">
                      <p:stCondLst>
                        <p:cond delay="0"/>
                      </p:stCondLst>
                      <p:childTnLst>
                        <p:par>
                          <p:cTn id="28" fill="hold">
                            <p:stCondLst>
                              <p:cond delay="0"/>
                            </p:stCondLst>
                            <p:childTnLst>
                              <p:par>
                                <p:cTn id="29" presetID="47" presetClass="exit" presetSubtype="0" fill="hold" nodeType="clickEffect">
                                  <p:stCondLst>
                                    <p:cond delay="0"/>
                                  </p:stCondLst>
                                  <p:childTnLst>
                                    <p:animEffect transition="out" filter="fade">
                                      <p:cBhvr>
                                        <p:cTn id="30" dur="1000"/>
                                        <p:tgtEl>
                                          <p:spTgt spid="12"/>
                                        </p:tgtEl>
                                      </p:cBhvr>
                                    </p:animEffect>
                                    <p:anim calcmode="lin" valueType="num">
                                      <p:cBhvr>
                                        <p:cTn id="31" dur="1000"/>
                                        <p:tgtEl>
                                          <p:spTgt spid="12"/>
                                        </p:tgtEl>
                                        <p:attrNameLst>
                                          <p:attrName>ppt_x</p:attrName>
                                        </p:attrNameLst>
                                      </p:cBhvr>
                                      <p:tavLst>
                                        <p:tav tm="0">
                                          <p:val>
                                            <p:strVal val="ppt_x"/>
                                          </p:val>
                                        </p:tav>
                                        <p:tav tm="100000">
                                          <p:val>
                                            <p:strVal val="ppt_x"/>
                                          </p:val>
                                        </p:tav>
                                      </p:tavLst>
                                    </p:anim>
                                    <p:anim calcmode="lin" valueType="num">
                                      <p:cBhvr>
                                        <p:cTn id="32" dur="1000"/>
                                        <p:tgtEl>
                                          <p:spTgt spid="12"/>
                                        </p:tgtEl>
                                        <p:attrNameLst>
                                          <p:attrName>ppt_y</p:attrName>
                                        </p:attrNameLst>
                                      </p:cBhvr>
                                      <p:tavLst>
                                        <p:tav tm="0">
                                          <p:val>
                                            <p:strVal val="ppt_y"/>
                                          </p:val>
                                        </p:tav>
                                        <p:tav tm="100000">
                                          <p:val>
                                            <p:strVal val="ppt_y-.1"/>
                                          </p:val>
                                        </p:tav>
                                      </p:tavLst>
                                    </p:anim>
                                    <p:set>
                                      <p:cBhvr>
                                        <p:cTn id="33" dur="1" fill="hold">
                                          <p:stCondLst>
                                            <p:cond delay="9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3">
            <a:lumMod val="75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6144458-0A60-4934-AFA2-D56384ABAF64}"/>
              </a:ext>
            </a:extLst>
          </p:cNvPr>
          <p:cNvSpPr/>
          <p:nvPr/>
        </p:nvSpPr>
        <p:spPr>
          <a:xfrm>
            <a:off x="683568" y="0"/>
            <a:ext cx="7848872"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972C0CC-33B4-4139-99C7-7764F80D21CA}"/>
              </a:ext>
            </a:extLst>
          </p:cNvPr>
          <p:cNvSpPr txBox="1"/>
          <p:nvPr/>
        </p:nvSpPr>
        <p:spPr>
          <a:xfrm>
            <a:off x="1541299" y="954860"/>
            <a:ext cx="6318012" cy="584775"/>
          </a:xfrm>
          <a:prstGeom prst="rect">
            <a:avLst/>
          </a:prstGeom>
          <a:noFill/>
        </p:spPr>
        <p:txBody>
          <a:bodyPr wrap="none" rtlCol="0">
            <a:spAutoFit/>
          </a:bodyPr>
          <a:lstStyle/>
          <a:p>
            <a:r>
              <a:rPr lang="en-US" sz="3200" b="1" dirty="0" err="1">
                <a:solidFill>
                  <a:schemeClr val="accent3">
                    <a:lumMod val="50000"/>
                  </a:schemeClr>
                </a:solidFill>
              </a:rPr>
              <a:t>Mở</a:t>
            </a:r>
            <a:r>
              <a:rPr lang="en-US" sz="3200" b="1" dirty="0">
                <a:solidFill>
                  <a:schemeClr val="accent3">
                    <a:lumMod val="50000"/>
                  </a:schemeClr>
                </a:solidFill>
              </a:rPr>
              <a:t> </a:t>
            </a:r>
            <a:r>
              <a:rPr lang="en-US" sz="3200" b="1" dirty="0" err="1">
                <a:solidFill>
                  <a:schemeClr val="accent3">
                    <a:lumMod val="50000"/>
                  </a:schemeClr>
                </a:solidFill>
              </a:rPr>
              <a:t>rộng</a:t>
            </a:r>
            <a:r>
              <a:rPr lang="en-US" sz="3200" b="1" dirty="0">
                <a:solidFill>
                  <a:schemeClr val="accent3">
                    <a:lumMod val="50000"/>
                  </a:schemeClr>
                </a:solidFill>
              </a:rPr>
              <a:t> </a:t>
            </a:r>
            <a:r>
              <a:rPr lang="en-US" sz="3200" b="1" dirty="0" err="1">
                <a:solidFill>
                  <a:schemeClr val="accent3">
                    <a:lumMod val="50000"/>
                  </a:schemeClr>
                </a:solidFill>
              </a:rPr>
              <a:t>vốn</a:t>
            </a:r>
            <a:r>
              <a:rPr lang="en-US" sz="3200" b="1" dirty="0">
                <a:solidFill>
                  <a:schemeClr val="accent3">
                    <a:lumMod val="50000"/>
                  </a:schemeClr>
                </a:solidFill>
              </a:rPr>
              <a:t> </a:t>
            </a:r>
            <a:r>
              <a:rPr lang="en-US" sz="3200" b="1" dirty="0" err="1">
                <a:solidFill>
                  <a:schemeClr val="accent3">
                    <a:lumMod val="50000"/>
                  </a:schemeClr>
                </a:solidFill>
              </a:rPr>
              <a:t>từ</a:t>
            </a:r>
            <a:r>
              <a:rPr lang="en-US" sz="3200" b="1" dirty="0">
                <a:solidFill>
                  <a:schemeClr val="accent3">
                    <a:lumMod val="50000"/>
                  </a:schemeClr>
                </a:solidFill>
              </a:rPr>
              <a:t>: </a:t>
            </a:r>
            <a:r>
              <a:rPr lang="en-US" sz="3200" b="1" dirty="0" err="1">
                <a:solidFill>
                  <a:schemeClr val="accent3">
                    <a:lumMod val="50000"/>
                  </a:schemeClr>
                </a:solidFill>
              </a:rPr>
              <a:t>Bảo</a:t>
            </a:r>
            <a:r>
              <a:rPr lang="en-US" sz="3200" b="1" dirty="0">
                <a:solidFill>
                  <a:schemeClr val="accent3">
                    <a:lumMod val="50000"/>
                  </a:schemeClr>
                </a:solidFill>
              </a:rPr>
              <a:t> </a:t>
            </a:r>
            <a:r>
              <a:rPr lang="en-US" sz="3200" b="1" dirty="0" err="1">
                <a:solidFill>
                  <a:schemeClr val="accent3">
                    <a:lumMod val="50000"/>
                  </a:schemeClr>
                </a:solidFill>
              </a:rPr>
              <a:t>vệ</a:t>
            </a:r>
            <a:r>
              <a:rPr lang="en-US" sz="3200" b="1" dirty="0">
                <a:solidFill>
                  <a:schemeClr val="accent3">
                    <a:lumMod val="50000"/>
                  </a:schemeClr>
                </a:solidFill>
              </a:rPr>
              <a:t> </a:t>
            </a:r>
            <a:r>
              <a:rPr lang="en-US" sz="3200" b="1" dirty="0" err="1">
                <a:solidFill>
                  <a:schemeClr val="accent3">
                    <a:lumMod val="50000"/>
                  </a:schemeClr>
                </a:solidFill>
              </a:rPr>
              <a:t>môi</a:t>
            </a:r>
            <a:r>
              <a:rPr lang="en-US" sz="3200" b="1" dirty="0">
                <a:solidFill>
                  <a:schemeClr val="accent3">
                    <a:lumMod val="50000"/>
                  </a:schemeClr>
                </a:solidFill>
              </a:rPr>
              <a:t> </a:t>
            </a:r>
            <a:r>
              <a:rPr lang="en-US" sz="3200" b="1" dirty="0" err="1">
                <a:solidFill>
                  <a:schemeClr val="accent3">
                    <a:lumMod val="50000"/>
                  </a:schemeClr>
                </a:solidFill>
              </a:rPr>
              <a:t>trường</a:t>
            </a:r>
            <a:endParaRPr lang="en-US" sz="3200" b="1" dirty="0">
              <a:solidFill>
                <a:schemeClr val="accent3">
                  <a:lumMod val="50000"/>
                </a:schemeClr>
              </a:solidFill>
            </a:endParaRPr>
          </a:p>
        </p:txBody>
      </p:sp>
      <p:sp>
        <p:nvSpPr>
          <p:cNvPr id="4" name="TextBox 3">
            <a:extLst>
              <a:ext uri="{FF2B5EF4-FFF2-40B4-BE49-F238E27FC236}">
                <a16:creationId xmlns:a16="http://schemas.microsoft.com/office/drawing/2014/main" id="{064EE1FE-5E87-4714-8A31-837E0B4E9838}"/>
              </a:ext>
            </a:extLst>
          </p:cNvPr>
          <p:cNvSpPr txBox="1"/>
          <p:nvPr/>
        </p:nvSpPr>
        <p:spPr>
          <a:xfrm>
            <a:off x="2771800" y="200807"/>
            <a:ext cx="3196709" cy="523220"/>
          </a:xfrm>
          <a:prstGeom prst="rect">
            <a:avLst/>
          </a:prstGeom>
          <a:noFill/>
        </p:spPr>
        <p:txBody>
          <a:bodyPr wrap="none" rtlCol="0">
            <a:spAutoFit/>
          </a:bodyPr>
          <a:lstStyle/>
          <a:p>
            <a:r>
              <a:rPr lang="en-US" sz="2800" dirty="0">
                <a:solidFill>
                  <a:schemeClr val="accent3">
                    <a:lumMod val="50000"/>
                  </a:schemeClr>
                </a:solidFill>
                <a:latin typeface="Algerian" panose="04020705040A02060702" pitchFamily="82" charset="0"/>
              </a:rPr>
              <a:t>LUYỆN TỪ VÀ CÂU</a:t>
            </a:r>
          </a:p>
        </p:txBody>
      </p:sp>
    </p:spTree>
    <p:extLst>
      <p:ext uri="{BB962C8B-B14F-4D97-AF65-F5344CB8AC3E}">
        <p14:creationId xmlns:p14="http://schemas.microsoft.com/office/powerpoint/2010/main" val="1311892311"/>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55871" y="171450"/>
            <a:ext cx="5543550" cy="1335506"/>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85800"/>
            <a:endParaRPr lang="en-US" sz="2400" dirty="0">
              <a:solidFill>
                <a:prstClr val="black"/>
              </a:solidFill>
              <a:latin typeface="Bahnschrift Condensed" panose="020B0502040204020203" pitchFamily="34" charset="0"/>
              <a:cs typeface="Times New Roman" pitchFamily="18" charset="0"/>
            </a:endParaRPr>
          </a:p>
        </p:txBody>
      </p:sp>
      <p:pic>
        <p:nvPicPr>
          <p:cNvPr id="8" name="Picture 7" descr="3b156b095ca0356280db7afee06d7380.png">
            <a:hlinkClick r:id="rId4" action="ppaction://hlinksldjump"/>
          </p:cNvPr>
          <p:cNvPicPr>
            <a:picLocks noChangeAspect="1"/>
          </p:cNvPicPr>
          <p:nvPr/>
        </p:nvPicPr>
        <p:blipFill>
          <a:blip r:embed="rId5" cstate="print"/>
          <a:stretch>
            <a:fillRect/>
          </a:stretch>
        </p:blipFill>
        <p:spPr>
          <a:xfrm>
            <a:off x="7170821" y="3257374"/>
            <a:ext cx="1564105" cy="1886126"/>
          </a:xfrm>
          <a:prstGeom prst="rect">
            <a:avLst/>
          </a:prstGeom>
        </p:spPr>
      </p:pic>
      <p:sp>
        <p:nvSpPr>
          <p:cNvPr id="9" name="Rectangle 8">
            <a:extLst>
              <a:ext uri="{FF2B5EF4-FFF2-40B4-BE49-F238E27FC236}">
                <a16:creationId xmlns:a16="http://schemas.microsoft.com/office/drawing/2014/main" id="{4819C6AC-C537-4767-9AAA-A3282A5D9ADD}"/>
              </a:ext>
            </a:extLst>
          </p:cNvPr>
          <p:cNvSpPr/>
          <p:nvPr/>
        </p:nvSpPr>
        <p:spPr>
          <a:xfrm>
            <a:off x="1187624" y="2457560"/>
            <a:ext cx="2563178" cy="668655"/>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sz="2800" b="1" dirty="0">
                <a:solidFill>
                  <a:prstClr val="black"/>
                </a:solidFill>
                <a:latin typeface="Calibri"/>
              </a:rPr>
              <a:t>Sai</a:t>
            </a:r>
          </a:p>
        </p:txBody>
      </p:sp>
      <p:sp>
        <p:nvSpPr>
          <p:cNvPr id="10" name="Rectangle 9">
            <a:extLst>
              <a:ext uri="{FF2B5EF4-FFF2-40B4-BE49-F238E27FC236}">
                <a16:creationId xmlns:a16="http://schemas.microsoft.com/office/drawing/2014/main" id="{E7AB781A-FFF9-4766-B842-CC77249013CC}"/>
              </a:ext>
            </a:extLst>
          </p:cNvPr>
          <p:cNvSpPr/>
          <p:nvPr/>
        </p:nvSpPr>
        <p:spPr>
          <a:xfrm>
            <a:off x="4283968" y="2457559"/>
            <a:ext cx="2563178" cy="668655"/>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sz="2100" b="1" dirty="0" err="1">
                <a:solidFill>
                  <a:prstClr val="black"/>
                </a:solidFill>
                <a:latin typeface="Arial" panose="020B0604020202020204" pitchFamily="34" charset="0"/>
              </a:rPr>
              <a:t>Đúng</a:t>
            </a:r>
            <a:endParaRPr lang="en-US" sz="2100" b="1" dirty="0">
              <a:solidFill>
                <a:prstClr val="black"/>
              </a:solidFill>
              <a:latin typeface="Calibri"/>
            </a:endParaRPr>
          </a:p>
        </p:txBody>
      </p:sp>
      <p:sp>
        <p:nvSpPr>
          <p:cNvPr id="11" name="Text Box 32">
            <a:extLst>
              <a:ext uri="{FF2B5EF4-FFF2-40B4-BE49-F238E27FC236}">
                <a16:creationId xmlns:a16="http://schemas.microsoft.com/office/drawing/2014/main" id="{5ED8EC80-41AC-4C2C-9802-8A91DF04E322}"/>
              </a:ext>
            </a:extLst>
          </p:cNvPr>
          <p:cNvSpPr txBox="1">
            <a:spLocks noChangeArrowheads="1"/>
          </p:cNvSpPr>
          <p:nvPr/>
        </p:nvSpPr>
        <p:spPr bwMode="auto">
          <a:xfrm>
            <a:off x="1947512" y="188322"/>
            <a:ext cx="536026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800">
                <a:solidFill>
                  <a:schemeClr val="tx1"/>
                </a:solidFill>
                <a:latin typeface="Times New Roman" panose="02020603050405020304" pitchFamily="18" charset="0"/>
              </a:defRPr>
            </a:lvl9pPr>
          </a:lstStyle>
          <a:p>
            <a:pPr defTabSz="685800" eaLnBrk="1" fontAlgn="base" hangingPunct="1">
              <a:spcBef>
                <a:spcPct val="50000"/>
              </a:spcBef>
              <a:spcAft>
                <a:spcPct val="0"/>
              </a:spcAft>
              <a:defRPr/>
            </a:pPr>
            <a:r>
              <a:rPr lang="en-US" altLang="en-US" sz="2400" b="1" kern="0" dirty="0">
                <a:solidFill>
                  <a:srgbClr val="FF0000"/>
                </a:solidFill>
              </a:rPr>
              <a:t>   1) </a:t>
            </a:r>
            <a:r>
              <a:rPr lang="en-US" altLang="en-US" sz="2400" b="1" kern="0" dirty="0" err="1">
                <a:solidFill>
                  <a:srgbClr val="FF0000"/>
                </a:solidFill>
              </a:rPr>
              <a:t>Khu</a:t>
            </a:r>
            <a:r>
              <a:rPr lang="en-US" altLang="en-US" sz="2400" b="1" kern="0" dirty="0">
                <a:solidFill>
                  <a:srgbClr val="FF0000"/>
                </a:solidFill>
              </a:rPr>
              <a:t> </a:t>
            </a:r>
            <a:r>
              <a:rPr lang="en-US" altLang="en-US" sz="2400" b="1" kern="0" dirty="0" err="1">
                <a:solidFill>
                  <a:srgbClr val="FF0000"/>
                </a:solidFill>
              </a:rPr>
              <a:t>bảo</a:t>
            </a:r>
            <a:r>
              <a:rPr lang="en-US" altLang="en-US" sz="2400" b="1" kern="0" dirty="0">
                <a:solidFill>
                  <a:srgbClr val="FF0000"/>
                </a:solidFill>
              </a:rPr>
              <a:t> </a:t>
            </a:r>
            <a:r>
              <a:rPr lang="en-US" altLang="en-US" sz="2400" b="1" kern="0" dirty="0" err="1">
                <a:solidFill>
                  <a:srgbClr val="FF0000"/>
                </a:solidFill>
              </a:rPr>
              <a:t>tồn</a:t>
            </a:r>
            <a:r>
              <a:rPr lang="en-US" altLang="en-US" sz="2400" b="1" kern="0" dirty="0">
                <a:solidFill>
                  <a:srgbClr val="FF0000"/>
                </a:solidFill>
              </a:rPr>
              <a:t> </a:t>
            </a:r>
            <a:r>
              <a:rPr lang="en-US" altLang="en-US" sz="2400" b="1" kern="0" dirty="0" err="1">
                <a:solidFill>
                  <a:srgbClr val="FF0000"/>
                </a:solidFill>
              </a:rPr>
              <a:t>đa</a:t>
            </a:r>
            <a:r>
              <a:rPr lang="en-US" altLang="en-US" sz="2400" b="1" kern="0" dirty="0">
                <a:solidFill>
                  <a:srgbClr val="FF0000"/>
                </a:solidFill>
              </a:rPr>
              <a:t> </a:t>
            </a:r>
            <a:r>
              <a:rPr lang="en-US" altLang="en-US" sz="2400" b="1" kern="0" dirty="0" err="1">
                <a:solidFill>
                  <a:srgbClr val="FF0000"/>
                </a:solidFill>
              </a:rPr>
              <a:t>dạng</a:t>
            </a:r>
            <a:r>
              <a:rPr lang="en-US" altLang="en-US" sz="2400" b="1" kern="0" dirty="0">
                <a:solidFill>
                  <a:srgbClr val="FF0000"/>
                </a:solidFill>
              </a:rPr>
              <a:t> </a:t>
            </a:r>
            <a:r>
              <a:rPr lang="en-US" altLang="en-US" sz="2400" b="1" kern="0" dirty="0" err="1">
                <a:solidFill>
                  <a:srgbClr val="FF0000"/>
                </a:solidFill>
              </a:rPr>
              <a:t>sinh</a:t>
            </a:r>
            <a:r>
              <a:rPr lang="en-US" altLang="en-US" sz="2400" b="1" kern="0" dirty="0">
                <a:solidFill>
                  <a:srgbClr val="FF0000"/>
                </a:solidFill>
              </a:rPr>
              <a:t> </a:t>
            </a:r>
            <a:r>
              <a:rPr lang="en-US" altLang="en-US" sz="2400" b="1" kern="0" dirty="0" err="1">
                <a:solidFill>
                  <a:srgbClr val="FF0000"/>
                </a:solidFill>
              </a:rPr>
              <a:t>học</a:t>
            </a:r>
            <a:r>
              <a:rPr lang="en-US" altLang="en-US" sz="2400" b="1" kern="0" dirty="0">
                <a:solidFill>
                  <a:srgbClr val="FF0000"/>
                </a:solidFill>
              </a:rPr>
              <a:t> </a:t>
            </a:r>
            <a:r>
              <a:rPr lang="en-US" altLang="en-US" sz="2400" b="1" kern="0" dirty="0" err="1">
                <a:solidFill>
                  <a:srgbClr val="FF0000"/>
                </a:solidFill>
              </a:rPr>
              <a:t>là</a:t>
            </a:r>
            <a:r>
              <a:rPr lang="en-US" altLang="en-US" sz="2400" b="1" kern="0" dirty="0">
                <a:solidFill>
                  <a:srgbClr val="FF0000"/>
                </a:solidFill>
              </a:rPr>
              <a:t> </a:t>
            </a:r>
            <a:r>
              <a:rPr lang="en-US" altLang="en-US" sz="2400" b="1" kern="0" dirty="0" err="1">
                <a:solidFill>
                  <a:srgbClr val="FF0000"/>
                </a:solidFill>
              </a:rPr>
              <a:t>nơi</a:t>
            </a:r>
            <a:r>
              <a:rPr lang="en-US" altLang="en-US" sz="2400" b="1" kern="0" dirty="0">
                <a:solidFill>
                  <a:srgbClr val="FF0000"/>
                </a:solidFill>
              </a:rPr>
              <a:t> </a:t>
            </a:r>
            <a:r>
              <a:rPr lang="en-US" altLang="en-US" sz="2400" b="1" kern="0" dirty="0" err="1">
                <a:solidFill>
                  <a:srgbClr val="FF0000"/>
                </a:solidFill>
              </a:rPr>
              <a:t>lưu</a:t>
            </a:r>
            <a:r>
              <a:rPr lang="en-US" altLang="en-US" sz="2400" b="1" kern="0" dirty="0">
                <a:solidFill>
                  <a:srgbClr val="FF0000"/>
                </a:solidFill>
              </a:rPr>
              <a:t>   </a:t>
            </a:r>
            <a:r>
              <a:rPr lang="en-US" altLang="en-US" sz="2400" b="1" kern="0" dirty="0" err="1">
                <a:solidFill>
                  <a:srgbClr val="FF0000"/>
                </a:solidFill>
              </a:rPr>
              <a:t>giữ</a:t>
            </a:r>
            <a:r>
              <a:rPr lang="en-US" altLang="en-US" sz="2400" b="1" kern="0" dirty="0">
                <a:solidFill>
                  <a:srgbClr val="FF0000"/>
                </a:solidFill>
              </a:rPr>
              <a:t> </a:t>
            </a:r>
            <a:r>
              <a:rPr lang="en-US" altLang="en-US" sz="2400" b="1" kern="0" dirty="0" err="1">
                <a:solidFill>
                  <a:srgbClr val="FF0000"/>
                </a:solidFill>
              </a:rPr>
              <a:t>được</a:t>
            </a:r>
            <a:r>
              <a:rPr lang="en-US" altLang="en-US" sz="2400" b="1" kern="0" dirty="0">
                <a:solidFill>
                  <a:srgbClr val="FF0000"/>
                </a:solidFill>
              </a:rPr>
              <a:t> </a:t>
            </a:r>
            <a:r>
              <a:rPr lang="en-US" altLang="en-US" sz="2400" b="1" kern="0" dirty="0" err="1">
                <a:solidFill>
                  <a:srgbClr val="FF0000"/>
                </a:solidFill>
              </a:rPr>
              <a:t>nhiều</a:t>
            </a:r>
            <a:r>
              <a:rPr lang="en-US" altLang="en-US" sz="2400" b="1" kern="0" dirty="0">
                <a:solidFill>
                  <a:srgbClr val="FF0000"/>
                </a:solidFill>
              </a:rPr>
              <a:t> </a:t>
            </a:r>
            <a:r>
              <a:rPr lang="en-US" altLang="en-US" sz="2400" b="1" kern="0" dirty="0" err="1">
                <a:solidFill>
                  <a:srgbClr val="FF0000"/>
                </a:solidFill>
              </a:rPr>
              <a:t>loại</a:t>
            </a:r>
            <a:r>
              <a:rPr lang="en-US" altLang="en-US" sz="2400" b="1" kern="0" dirty="0">
                <a:solidFill>
                  <a:srgbClr val="FF0000"/>
                </a:solidFill>
              </a:rPr>
              <a:t> </a:t>
            </a:r>
            <a:r>
              <a:rPr lang="en-US" altLang="en-US" sz="2400" b="1" kern="0" dirty="0" err="1">
                <a:solidFill>
                  <a:srgbClr val="FF0000"/>
                </a:solidFill>
              </a:rPr>
              <a:t>động</a:t>
            </a:r>
            <a:r>
              <a:rPr lang="en-US" altLang="en-US" sz="2400" b="1" kern="0" dirty="0">
                <a:solidFill>
                  <a:srgbClr val="FF0000"/>
                </a:solidFill>
              </a:rPr>
              <a:t> </a:t>
            </a:r>
            <a:r>
              <a:rPr lang="en-US" altLang="en-US" sz="2400" b="1" kern="0" dirty="0" err="1">
                <a:solidFill>
                  <a:srgbClr val="FF0000"/>
                </a:solidFill>
              </a:rPr>
              <a:t>vật</a:t>
            </a:r>
            <a:r>
              <a:rPr lang="en-US" altLang="en-US" sz="2400" b="1" kern="0" dirty="0">
                <a:solidFill>
                  <a:srgbClr val="FF0000"/>
                </a:solidFill>
              </a:rPr>
              <a:t> </a:t>
            </a:r>
            <a:r>
              <a:rPr lang="en-US" altLang="en-US" sz="2400" b="1" kern="0" dirty="0" err="1">
                <a:solidFill>
                  <a:srgbClr val="FF0000"/>
                </a:solidFill>
              </a:rPr>
              <a:t>và</a:t>
            </a:r>
            <a:r>
              <a:rPr lang="en-US" altLang="en-US" sz="2400" b="1" kern="0" dirty="0">
                <a:solidFill>
                  <a:srgbClr val="FF0000"/>
                </a:solidFill>
              </a:rPr>
              <a:t> </a:t>
            </a:r>
            <a:r>
              <a:rPr lang="en-US" altLang="en-US" sz="2400" b="1" kern="0" dirty="0" err="1">
                <a:solidFill>
                  <a:srgbClr val="FF0000"/>
                </a:solidFill>
              </a:rPr>
              <a:t>thực</a:t>
            </a:r>
            <a:r>
              <a:rPr lang="en-US" altLang="en-US" sz="2400" b="1" kern="0" dirty="0">
                <a:solidFill>
                  <a:srgbClr val="FF0000"/>
                </a:solidFill>
              </a:rPr>
              <a:t> </a:t>
            </a:r>
            <a:r>
              <a:rPr lang="en-US" altLang="en-US" sz="2400" b="1" kern="0" dirty="0" err="1">
                <a:solidFill>
                  <a:srgbClr val="FF0000"/>
                </a:solidFill>
              </a:rPr>
              <a:t>vật</a:t>
            </a:r>
            <a:r>
              <a:rPr lang="en-US" altLang="en-US" sz="2400" b="1" kern="0" dirty="0">
                <a:solidFill>
                  <a:srgbClr val="FF0000"/>
                </a:solidFill>
              </a:rPr>
              <a:t>.</a:t>
            </a:r>
          </a:p>
        </p:txBody>
      </p:sp>
    </p:spTree>
    <p:extLst>
      <p:ext uri="{BB962C8B-B14F-4D97-AF65-F5344CB8AC3E}">
        <p14:creationId xmlns:p14="http://schemas.microsoft.com/office/powerpoint/2010/main" val="827261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mph" presetSubtype="2" fill="hold" grpId="0" nodeType="clickEffect">
                                  <p:stCondLst>
                                    <p:cond delay="0"/>
                                  </p:stCondLst>
                                  <p:childTnLst>
                                    <p:animClr clrSpc="rgb" dir="cw">
                                      <p:cBhvr>
                                        <p:cTn id="10" dur="2000" fill="hold"/>
                                        <p:tgtEl>
                                          <p:spTgt spid="10"/>
                                        </p:tgtEl>
                                        <p:attrNameLst>
                                          <p:attrName>fillcolor</p:attrName>
                                        </p:attrNameLst>
                                      </p:cBhvr>
                                      <p:to>
                                        <a:srgbClr val="339966"/>
                                      </p:to>
                                    </p:animClr>
                                    <p:set>
                                      <p:cBhvr>
                                        <p:cTn id="11" dur="2000" fill="hold"/>
                                        <p:tgtEl>
                                          <p:spTgt spid="10"/>
                                        </p:tgtEl>
                                        <p:attrNameLst>
                                          <p:attrName>fill.type</p:attrName>
                                        </p:attrNameLst>
                                      </p:cBhvr>
                                      <p:to>
                                        <p:strVal val="solid"/>
                                      </p:to>
                                    </p:set>
                                    <p:set>
                                      <p:cBhvr>
                                        <p:cTn id="12" dur="2000" fill="hold"/>
                                        <p:tgtEl>
                                          <p:spTgt spid="10"/>
                                        </p:tgtEl>
                                        <p:attrNameLst>
                                          <p:attrName>fill.on</p:attrName>
                                        </p:attrNameLst>
                                      </p:cBhvr>
                                      <p:to>
                                        <p:strVal val="true"/>
                                      </p:to>
                                    </p:set>
                                  </p:childTnLst>
                                  <p:subTnLst>
                                    <p:audio>
                                      <p:cMediaNode>
                                        <p:cTn display="0" masterRel="sameClick">
                                          <p:stCondLst>
                                            <p:cond evt="begin" delay="0">
                                              <p:tn val="9"/>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9"/>
                    </p:tgtEl>
                  </p:cond>
                </p:stCondLst>
                <p:endSync evt="end" delay="0">
                  <p:rtn val="all"/>
                </p:endSync>
                <p:childTnLst>
                  <p:par>
                    <p:cTn id="14" fill="hold">
                      <p:stCondLst>
                        <p:cond delay="0"/>
                      </p:stCondLst>
                      <p:childTnLst>
                        <p:par>
                          <p:cTn id="15" fill="hold">
                            <p:stCondLst>
                              <p:cond delay="0"/>
                            </p:stCondLst>
                            <p:childTnLst>
                              <p:par>
                                <p:cTn id="16" presetID="32" presetClass="emph" presetSubtype="0" fill="hold" grpId="0" nodeType="clickEffect">
                                  <p:stCondLst>
                                    <p:cond delay="0"/>
                                  </p:stCondLst>
                                  <p:childTnLst>
                                    <p:animRot by="120000">
                                      <p:cBhvr>
                                        <p:cTn id="17" dur="100" fill="hold">
                                          <p:stCondLst>
                                            <p:cond delay="0"/>
                                          </p:stCondLst>
                                        </p:cTn>
                                        <p:tgtEl>
                                          <p:spTgt spid="9"/>
                                        </p:tgtEl>
                                        <p:attrNameLst>
                                          <p:attrName>r</p:attrName>
                                        </p:attrNameLst>
                                      </p:cBhvr>
                                    </p:animRot>
                                    <p:animRot by="-240000">
                                      <p:cBhvr>
                                        <p:cTn id="18" dur="200" fill="hold">
                                          <p:stCondLst>
                                            <p:cond delay="200"/>
                                          </p:stCondLst>
                                        </p:cTn>
                                        <p:tgtEl>
                                          <p:spTgt spid="9"/>
                                        </p:tgtEl>
                                        <p:attrNameLst>
                                          <p:attrName>r</p:attrName>
                                        </p:attrNameLst>
                                      </p:cBhvr>
                                    </p:animRot>
                                    <p:animRot by="240000">
                                      <p:cBhvr>
                                        <p:cTn id="19" dur="200" fill="hold">
                                          <p:stCondLst>
                                            <p:cond delay="400"/>
                                          </p:stCondLst>
                                        </p:cTn>
                                        <p:tgtEl>
                                          <p:spTgt spid="9"/>
                                        </p:tgtEl>
                                        <p:attrNameLst>
                                          <p:attrName>r</p:attrName>
                                        </p:attrNameLst>
                                      </p:cBhvr>
                                    </p:animRot>
                                    <p:animRot by="-240000">
                                      <p:cBhvr>
                                        <p:cTn id="20" dur="200" fill="hold">
                                          <p:stCondLst>
                                            <p:cond delay="600"/>
                                          </p:stCondLst>
                                        </p:cTn>
                                        <p:tgtEl>
                                          <p:spTgt spid="9"/>
                                        </p:tgtEl>
                                        <p:attrNameLst>
                                          <p:attrName>r</p:attrName>
                                        </p:attrNameLst>
                                      </p:cBhvr>
                                    </p:animRot>
                                    <p:animRot by="120000">
                                      <p:cBhvr>
                                        <p:cTn id="21" dur="200" fill="hold">
                                          <p:stCondLst>
                                            <p:cond delay="800"/>
                                          </p:stCondLst>
                                        </p:cTn>
                                        <p:tgtEl>
                                          <p:spTgt spid="9"/>
                                        </p:tgtEl>
                                        <p:attrNameLst>
                                          <p:attrName>r</p:attrName>
                                        </p:attrNameLst>
                                      </p:cBhvr>
                                    </p:animRot>
                                  </p:childTnLst>
                                  <p:subTnLst>
                                    <p:audio>
                                      <p:cMediaNode>
                                        <p:cTn display="0" masterRel="sameClick">
                                          <p:stCondLst>
                                            <p:cond evt="begin" delay="0">
                                              <p:tn val="16"/>
                                            </p:cond>
                                          </p:stCondLst>
                                          <p:endCondLst>
                                            <p:cond evt="onStopAudio" delay="0">
                                              <p:tgtEl>
                                                <p:sldTgt/>
                                              </p:tgtEl>
                                            </p:cond>
                                          </p:endCondLst>
                                        </p:cTn>
                                        <p:tgtEl>
                                          <p:sndTgt r:embed="rId3" name="explode.wav"/>
                                        </p:tgtEl>
                                      </p:cMediaNode>
                                    </p:audio>
                                  </p:subTnLst>
                                </p:cTn>
                              </p:par>
                            </p:childTnLst>
                          </p:cTn>
                        </p:par>
                      </p:childTnLst>
                    </p:cTn>
                  </p:par>
                </p:childTnLst>
              </p:cTn>
              <p:nextCondLst>
                <p:cond evt="onClick" delay="0">
                  <p:tgtEl>
                    <p:spTgt spid="9"/>
                  </p:tgtEl>
                </p:cond>
              </p:nextCondLst>
            </p:seq>
          </p:childTnLst>
        </p:cTn>
      </p:par>
    </p:tnLst>
    <p:bldLst>
      <p:bldP spid="4" grpId="0" animBg="1"/>
      <p:bldP spid="9" grpId="0" animBg="1"/>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28800" y="171451"/>
            <a:ext cx="5543550" cy="1218197"/>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85800"/>
            <a:endParaRPr lang="en-US" sz="1350" dirty="0">
              <a:solidFill>
                <a:prstClr val="black"/>
              </a:solidFill>
              <a:latin typeface="Times New Roman" pitchFamily="18" charset="0"/>
              <a:cs typeface="Times New Roman" pitchFamily="18" charset="0"/>
            </a:endParaRPr>
          </a:p>
        </p:txBody>
      </p:sp>
      <p:sp>
        <p:nvSpPr>
          <p:cNvPr id="5" name="TextBox 4"/>
          <p:cNvSpPr txBox="1"/>
          <p:nvPr/>
        </p:nvSpPr>
        <p:spPr>
          <a:xfrm>
            <a:off x="1828800" y="457201"/>
            <a:ext cx="5486400" cy="507831"/>
          </a:xfrm>
          <a:prstGeom prst="rect">
            <a:avLst/>
          </a:prstGeom>
          <a:noFill/>
        </p:spPr>
        <p:txBody>
          <a:bodyPr wrap="square" rtlCol="0">
            <a:spAutoFit/>
          </a:bodyPr>
          <a:lstStyle/>
          <a:p>
            <a:pPr algn="ctr" defTabSz="685800"/>
            <a:r>
              <a:rPr lang="vi-VN" sz="2700" b="1" dirty="0">
                <a:solidFill>
                  <a:srgbClr val="C0504D">
                    <a:lumMod val="75000"/>
                  </a:srgbClr>
                </a:solidFill>
                <a:latin typeface="Bahnschrift Condensed" panose="020B0502040204020203" pitchFamily="34" charset="0"/>
                <a:cs typeface="Times New Roman" pitchFamily="18" charset="0"/>
              </a:rPr>
              <a:t>Rừng </a:t>
            </a:r>
            <a:r>
              <a:rPr lang="en-US" sz="2700" b="1" dirty="0" err="1">
                <a:solidFill>
                  <a:srgbClr val="C0504D">
                    <a:lumMod val="75000"/>
                  </a:srgbClr>
                </a:solidFill>
                <a:latin typeface="Bahnschrift Condensed" panose="020B0502040204020203" pitchFamily="34" charset="0"/>
                <a:cs typeface="Times New Roman" pitchFamily="18" charset="0"/>
              </a:rPr>
              <a:t>không</a:t>
            </a:r>
            <a:r>
              <a:rPr lang="en-US" sz="2700" b="1" dirty="0">
                <a:solidFill>
                  <a:srgbClr val="C0504D">
                    <a:lumMod val="75000"/>
                  </a:srgbClr>
                </a:solidFill>
                <a:latin typeface="Bahnschrift Condensed" panose="020B0502040204020203" pitchFamily="34" charset="0"/>
                <a:cs typeface="Times New Roman" pitchFamily="18" charset="0"/>
              </a:rPr>
              <a:t> </a:t>
            </a:r>
            <a:r>
              <a:rPr lang="vi-VN" sz="2700" b="1" dirty="0">
                <a:solidFill>
                  <a:srgbClr val="C0504D">
                    <a:lumMod val="75000"/>
                  </a:srgbClr>
                </a:solidFill>
                <a:latin typeface="Bahnschrift Condensed" panose="020B0502040204020203" pitchFamily="34" charset="0"/>
                <a:cs typeface="Times New Roman" pitchFamily="18" charset="0"/>
              </a:rPr>
              <a:t>đem lại lợi ích gì cho chúng ta</a:t>
            </a:r>
            <a:endParaRPr lang="en-US" sz="2700" b="1" dirty="0">
              <a:solidFill>
                <a:srgbClr val="C0504D">
                  <a:lumMod val="75000"/>
                </a:srgbClr>
              </a:solidFill>
              <a:latin typeface="Bahnschrift Condensed" panose="020B0502040204020203" pitchFamily="34" charset="0"/>
              <a:cs typeface="Times New Roman" pitchFamily="18" charset="0"/>
            </a:endParaRPr>
          </a:p>
        </p:txBody>
      </p:sp>
      <p:pic>
        <p:nvPicPr>
          <p:cNvPr id="8" name="Picture 7" descr="5f096a8a366f75a319212a507803cf17.png">
            <a:hlinkClick r:id="rId4" action="ppaction://hlinksldjump"/>
          </p:cNvPr>
          <p:cNvPicPr>
            <a:picLocks noChangeAspect="1"/>
          </p:cNvPicPr>
          <p:nvPr/>
        </p:nvPicPr>
        <p:blipFill>
          <a:blip r:embed="rId5" cstate="print"/>
          <a:stretch>
            <a:fillRect/>
          </a:stretch>
        </p:blipFill>
        <p:spPr>
          <a:xfrm flipH="1">
            <a:off x="7053740" y="3374859"/>
            <a:ext cx="1724424" cy="1768642"/>
          </a:xfrm>
          <a:prstGeom prst="rect">
            <a:avLst/>
          </a:prstGeom>
        </p:spPr>
      </p:pic>
      <p:sp>
        <p:nvSpPr>
          <p:cNvPr id="9" name="Rectangle 8">
            <a:extLst>
              <a:ext uri="{FF2B5EF4-FFF2-40B4-BE49-F238E27FC236}">
                <a16:creationId xmlns:a16="http://schemas.microsoft.com/office/drawing/2014/main" id="{3A3AF8FC-3B44-495E-8822-1EE2C58BEA8D}"/>
              </a:ext>
            </a:extLst>
          </p:cNvPr>
          <p:cNvSpPr/>
          <p:nvPr/>
        </p:nvSpPr>
        <p:spPr>
          <a:xfrm>
            <a:off x="4752022" y="2281588"/>
            <a:ext cx="2563178" cy="668655"/>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sz="2800" b="1" dirty="0" err="1">
                <a:solidFill>
                  <a:prstClr val="black"/>
                </a:solidFill>
                <a:latin typeface="Calibri"/>
              </a:rPr>
              <a:t>Đúng</a:t>
            </a:r>
            <a:endParaRPr lang="en-US" sz="2800" b="1" dirty="0">
              <a:solidFill>
                <a:prstClr val="black"/>
              </a:solidFill>
              <a:latin typeface="Calibri"/>
            </a:endParaRPr>
          </a:p>
        </p:txBody>
      </p:sp>
      <p:sp>
        <p:nvSpPr>
          <p:cNvPr id="10" name="Rectangle 9">
            <a:extLst>
              <a:ext uri="{FF2B5EF4-FFF2-40B4-BE49-F238E27FC236}">
                <a16:creationId xmlns:a16="http://schemas.microsoft.com/office/drawing/2014/main" id="{34AACBE6-C3F9-4D6C-9023-712C2529FC2B}"/>
              </a:ext>
            </a:extLst>
          </p:cNvPr>
          <p:cNvSpPr/>
          <p:nvPr/>
        </p:nvSpPr>
        <p:spPr>
          <a:xfrm>
            <a:off x="1807372" y="2281587"/>
            <a:ext cx="2563178" cy="668655"/>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sz="2100" b="1" dirty="0">
                <a:solidFill>
                  <a:prstClr val="black"/>
                </a:solidFill>
                <a:latin typeface="Arial" panose="020B0604020202020204" pitchFamily="34" charset="0"/>
              </a:rPr>
              <a:t>Sai</a:t>
            </a:r>
            <a:endParaRPr lang="en-US" sz="2100" b="1" dirty="0">
              <a:solidFill>
                <a:prstClr val="black"/>
              </a:solidFill>
              <a:latin typeface="Calibri"/>
            </a:endParaRPr>
          </a:p>
        </p:txBody>
      </p:sp>
    </p:spTree>
    <p:extLst>
      <p:ext uri="{BB962C8B-B14F-4D97-AF65-F5344CB8AC3E}">
        <p14:creationId xmlns:p14="http://schemas.microsoft.com/office/powerpoint/2010/main" val="1961286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26" presetClass="entr" presetSubtype="0" fill="hold" grpId="0" nodeType="after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80">
                                          <p:stCondLst>
                                            <p:cond delay="0"/>
                                          </p:stCondLst>
                                        </p:cTn>
                                        <p:tgtEl>
                                          <p:spTgt spid="5"/>
                                        </p:tgtEl>
                                      </p:cBhvr>
                                    </p:animEffect>
                                    <p:anim calcmode="lin" valueType="num">
                                      <p:cBhvr>
                                        <p:cTn id="11"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2"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3"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4"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5"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6" dur="26">
                                          <p:stCondLst>
                                            <p:cond delay="650"/>
                                          </p:stCondLst>
                                        </p:cTn>
                                        <p:tgtEl>
                                          <p:spTgt spid="5"/>
                                        </p:tgtEl>
                                      </p:cBhvr>
                                      <p:to x="100000" y="60000"/>
                                    </p:animScale>
                                    <p:animScale>
                                      <p:cBhvr>
                                        <p:cTn id="17" dur="166" decel="50000">
                                          <p:stCondLst>
                                            <p:cond delay="676"/>
                                          </p:stCondLst>
                                        </p:cTn>
                                        <p:tgtEl>
                                          <p:spTgt spid="5"/>
                                        </p:tgtEl>
                                      </p:cBhvr>
                                      <p:to x="100000" y="100000"/>
                                    </p:animScale>
                                    <p:animScale>
                                      <p:cBhvr>
                                        <p:cTn id="18" dur="26">
                                          <p:stCondLst>
                                            <p:cond delay="1312"/>
                                          </p:stCondLst>
                                        </p:cTn>
                                        <p:tgtEl>
                                          <p:spTgt spid="5"/>
                                        </p:tgtEl>
                                      </p:cBhvr>
                                      <p:to x="100000" y="80000"/>
                                    </p:animScale>
                                    <p:animScale>
                                      <p:cBhvr>
                                        <p:cTn id="19" dur="166" decel="50000">
                                          <p:stCondLst>
                                            <p:cond delay="1338"/>
                                          </p:stCondLst>
                                        </p:cTn>
                                        <p:tgtEl>
                                          <p:spTgt spid="5"/>
                                        </p:tgtEl>
                                      </p:cBhvr>
                                      <p:to x="100000" y="100000"/>
                                    </p:animScale>
                                    <p:animScale>
                                      <p:cBhvr>
                                        <p:cTn id="20" dur="26">
                                          <p:stCondLst>
                                            <p:cond delay="1642"/>
                                          </p:stCondLst>
                                        </p:cTn>
                                        <p:tgtEl>
                                          <p:spTgt spid="5"/>
                                        </p:tgtEl>
                                      </p:cBhvr>
                                      <p:to x="100000" y="90000"/>
                                    </p:animScale>
                                    <p:animScale>
                                      <p:cBhvr>
                                        <p:cTn id="21" dur="166" decel="50000">
                                          <p:stCondLst>
                                            <p:cond delay="1668"/>
                                          </p:stCondLst>
                                        </p:cTn>
                                        <p:tgtEl>
                                          <p:spTgt spid="5"/>
                                        </p:tgtEl>
                                      </p:cBhvr>
                                      <p:to x="100000" y="100000"/>
                                    </p:animScale>
                                    <p:animScale>
                                      <p:cBhvr>
                                        <p:cTn id="22" dur="26">
                                          <p:stCondLst>
                                            <p:cond delay="1808"/>
                                          </p:stCondLst>
                                        </p:cTn>
                                        <p:tgtEl>
                                          <p:spTgt spid="5"/>
                                        </p:tgtEl>
                                      </p:cBhvr>
                                      <p:to x="100000" y="95000"/>
                                    </p:animScale>
                                    <p:animScale>
                                      <p:cBhvr>
                                        <p:cTn id="23" dur="166" decel="50000">
                                          <p:stCondLst>
                                            <p:cond delay="1834"/>
                                          </p:stCondLst>
                                        </p:cTn>
                                        <p:tgtEl>
                                          <p:spTgt spid="5"/>
                                        </p:tgtEl>
                                      </p:cBhvr>
                                      <p:to x="100000" y="100000"/>
                                    </p:animScale>
                                  </p:childTnLst>
                                </p:cTn>
                              </p:par>
                            </p:childTnLst>
                          </p:cTn>
                        </p:par>
                      </p:childTnLst>
                    </p:cTn>
                  </p:par>
                  <p:par>
                    <p:cTn id="24" fill="hold">
                      <p:stCondLst>
                        <p:cond delay="indefinite"/>
                      </p:stCondLst>
                      <p:childTnLst>
                        <p:par>
                          <p:cTn id="25" fill="hold">
                            <p:stCondLst>
                              <p:cond delay="0"/>
                            </p:stCondLst>
                            <p:childTnLst>
                              <p:par>
                                <p:cTn id="26" presetID="1" presetClass="emph" presetSubtype="2" fill="hold" grpId="0" nodeType="clickEffect">
                                  <p:stCondLst>
                                    <p:cond delay="0"/>
                                  </p:stCondLst>
                                  <p:childTnLst>
                                    <p:animClr clrSpc="rgb" dir="cw">
                                      <p:cBhvr>
                                        <p:cTn id="27" dur="2000" fill="hold"/>
                                        <p:tgtEl>
                                          <p:spTgt spid="10"/>
                                        </p:tgtEl>
                                        <p:attrNameLst>
                                          <p:attrName>fillcolor</p:attrName>
                                        </p:attrNameLst>
                                      </p:cBhvr>
                                      <p:to>
                                        <a:srgbClr val="339966"/>
                                      </p:to>
                                    </p:animClr>
                                    <p:set>
                                      <p:cBhvr>
                                        <p:cTn id="28" dur="2000" fill="hold"/>
                                        <p:tgtEl>
                                          <p:spTgt spid="10"/>
                                        </p:tgtEl>
                                        <p:attrNameLst>
                                          <p:attrName>fill.type</p:attrName>
                                        </p:attrNameLst>
                                      </p:cBhvr>
                                      <p:to>
                                        <p:strVal val="solid"/>
                                      </p:to>
                                    </p:set>
                                    <p:set>
                                      <p:cBhvr>
                                        <p:cTn id="29" dur="2000" fill="hold"/>
                                        <p:tgtEl>
                                          <p:spTgt spid="10"/>
                                        </p:tgtEl>
                                        <p:attrNameLst>
                                          <p:attrName>fill.on</p:attrName>
                                        </p:attrNameLst>
                                      </p:cBhvr>
                                      <p:to>
                                        <p:strVal val="true"/>
                                      </p:to>
                                    </p:set>
                                  </p:childTnLst>
                                  <p:subTnLst>
                                    <p:audio>
                                      <p:cMediaNode>
                                        <p:cTn display="0" masterRel="sameClick">
                                          <p:stCondLst>
                                            <p:cond evt="begin" delay="0">
                                              <p:tn val="26"/>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9"/>
                    </p:tgtEl>
                  </p:cond>
                </p:stCondLst>
                <p:endSync evt="end" delay="0">
                  <p:rtn val="all"/>
                </p:endSync>
                <p:childTnLst>
                  <p:par>
                    <p:cTn id="31" fill="hold">
                      <p:stCondLst>
                        <p:cond delay="0"/>
                      </p:stCondLst>
                      <p:childTnLst>
                        <p:par>
                          <p:cTn id="32" fill="hold">
                            <p:stCondLst>
                              <p:cond delay="0"/>
                            </p:stCondLst>
                            <p:childTnLst>
                              <p:par>
                                <p:cTn id="33" presetID="32" presetClass="emph" presetSubtype="0" fill="hold" grpId="0" nodeType="click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subTnLst>
                                    <p:audio>
                                      <p:cMediaNode>
                                        <p:cTn display="0" masterRel="sameClick">
                                          <p:stCondLst>
                                            <p:cond evt="begin" delay="0">
                                              <p:tn val="33"/>
                                            </p:cond>
                                          </p:stCondLst>
                                          <p:endCondLst>
                                            <p:cond evt="onStopAudio" delay="0">
                                              <p:tgtEl>
                                                <p:sldTgt/>
                                              </p:tgtEl>
                                            </p:cond>
                                          </p:endCondLst>
                                        </p:cTn>
                                        <p:tgtEl>
                                          <p:sndTgt r:embed="rId3" name="explode.wav"/>
                                        </p:tgtEl>
                                      </p:cMediaNode>
                                    </p:audio>
                                  </p:subTnLst>
                                </p:cTn>
                              </p:par>
                            </p:childTnLst>
                          </p:cTn>
                        </p:par>
                      </p:childTnLst>
                    </p:cTn>
                  </p:par>
                </p:childTnLst>
              </p:cTn>
              <p:nextCondLst>
                <p:cond evt="onClick" delay="0">
                  <p:tgtEl>
                    <p:spTgt spid="9"/>
                  </p:tgtEl>
                </p:cond>
              </p:nextCondLst>
            </p:seq>
          </p:childTnLst>
        </p:cTn>
      </p:par>
    </p:tnLst>
    <p:bldLst>
      <p:bldP spid="4" grpId="0" animBg="1"/>
      <p:bldP spid="5" grpId="0"/>
      <p:bldP spid="9" grpId="0" animBg="1"/>
      <p:bldP spid="1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28800" y="171451"/>
            <a:ext cx="5543550" cy="1227221"/>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85800"/>
            <a:endParaRPr lang="en-US" sz="1350" dirty="0">
              <a:solidFill>
                <a:prstClr val="black"/>
              </a:solidFill>
              <a:latin typeface="Times New Roman" pitchFamily="18" charset="0"/>
              <a:cs typeface="Times New Roman" pitchFamily="18" charset="0"/>
            </a:endParaRPr>
          </a:p>
        </p:txBody>
      </p:sp>
      <p:pic>
        <p:nvPicPr>
          <p:cNvPr id="8" name="Picture 7" descr="61a4479af654ddff64ad93565723fd70.png">
            <a:hlinkClick r:id="rId4" action="ppaction://hlinksldjump"/>
          </p:cNvPr>
          <p:cNvPicPr>
            <a:picLocks noChangeAspect="1"/>
          </p:cNvPicPr>
          <p:nvPr/>
        </p:nvPicPr>
        <p:blipFill>
          <a:blip r:embed="rId5" cstate="print"/>
          <a:stretch>
            <a:fillRect/>
          </a:stretch>
        </p:blipFill>
        <p:spPr>
          <a:xfrm flipH="1">
            <a:off x="5855847" y="3301855"/>
            <a:ext cx="2556824" cy="1885950"/>
          </a:xfrm>
          <a:prstGeom prst="rect">
            <a:avLst/>
          </a:prstGeom>
        </p:spPr>
      </p:pic>
      <p:sp>
        <p:nvSpPr>
          <p:cNvPr id="9" name="Text Box 31">
            <a:extLst>
              <a:ext uri="{FF2B5EF4-FFF2-40B4-BE49-F238E27FC236}">
                <a16:creationId xmlns:a16="http://schemas.microsoft.com/office/drawing/2014/main" id="{967AED65-4E6D-4D2A-9A41-8E1404DBDBE8}"/>
              </a:ext>
            </a:extLst>
          </p:cNvPr>
          <p:cNvSpPr txBox="1">
            <a:spLocks noChangeArrowheads="1"/>
          </p:cNvSpPr>
          <p:nvPr/>
        </p:nvSpPr>
        <p:spPr bwMode="auto">
          <a:xfrm>
            <a:off x="2054934" y="277229"/>
            <a:ext cx="5034132"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800">
                <a:solidFill>
                  <a:schemeClr val="tx1"/>
                </a:solidFill>
                <a:latin typeface="Times New Roman" panose="02020603050405020304" pitchFamily="18" charset="0"/>
              </a:defRPr>
            </a:lvl9pPr>
          </a:lstStyle>
          <a:p>
            <a:pPr algn="just" defTabSz="685800" eaLnBrk="1" fontAlgn="base" hangingPunct="1">
              <a:spcBef>
                <a:spcPct val="50000"/>
              </a:spcBef>
              <a:spcAft>
                <a:spcPct val="0"/>
              </a:spcAft>
              <a:defRPr/>
            </a:pPr>
            <a:r>
              <a:rPr lang="en-US" altLang="en-US" sz="2000" b="1" kern="0" dirty="0">
                <a:solidFill>
                  <a:srgbClr val="FF0000"/>
                </a:solidFill>
              </a:rPr>
              <a:t>        3)</a:t>
            </a:r>
            <a:r>
              <a:rPr lang="en-US" altLang="en-US" sz="2000" b="1" kern="0" dirty="0" err="1">
                <a:solidFill>
                  <a:srgbClr val="FF0000"/>
                </a:solidFill>
              </a:rPr>
              <a:t>Trồng</a:t>
            </a:r>
            <a:r>
              <a:rPr lang="en-US" altLang="en-US" sz="2000" b="1" kern="0" dirty="0">
                <a:solidFill>
                  <a:srgbClr val="FF0000"/>
                </a:solidFill>
              </a:rPr>
              <a:t> </a:t>
            </a:r>
            <a:r>
              <a:rPr lang="en-US" altLang="en-US" sz="2000" b="1" kern="0" dirty="0" err="1">
                <a:solidFill>
                  <a:srgbClr val="FF0000"/>
                </a:solidFill>
              </a:rPr>
              <a:t>rừng</a:t>
            </a:r>
            <a:r>
              <a:rPr lang="en-US" altLang="en-US" sz="2000" b="1" kern="0" dirty="0">
                <a:solidFill>
                  <a:srgbClr val="FF0000"/>
                </a:solidFill>
              </a:rPr>
              <a:t>, </a:t>
            </a:r>
            <a:r>
              <a:rPr lang="en-US" altLang="en-US" sz="2000" b="1" kern="0" dirty="0" err="1">
                <a:solidFill>
                  <a:srgbClr val="FF0000"/>
                </a:solidFill>
              </a:rPr>
              <a:t>bỏ</a:t>
            </a:r>
            <a:r>
              <a:rPr lang="en-US" altLang="en-US" sz="2000" b="1" kern="0" dirty="0">
                <a:solidFill>
                  <a:srgbClr val="FF0000"/>
                </a:solidFill>
              </a:rPr>
              <a:t> </a:t>
            </a:r>
            <a:r>
              <a:rPr lang="en-US" altLang="en-US" sz="2000" b="1" kern="0" dirty="0" err="1">
                <a:solidFill>
                  <a:srgbClr val="FF0000"/>
                </a:solidFill>
              </a:rPr>
              <a:t>rác</a:t>
            </a:r>
            <a:r>
              <a:rPr lang="en-US" altLang="en-US" sz="2000" b="1" kern="0" dirty="0">
                <a:solidFill>
                  <a:srgbClr val="FF0000"/>
                </a:solidFill>
              </a:rPr>
              <a:t> </a:t>
            </a:r>
            <a:r>
              <a:rPr lang="en-US" altLang="en-US" sz="2000" b="1" kern="0" dirty="0" err="1">
                <a:solidFill>
                  <a:srgbClr val="FF0000"/>
                </a:solidFill>
              </a:rPr>
              <a:t>đúng</a:t>
            </a:r>
            <a:r>
              <a:rPr lang="en-US" altLang="en-US" sz="2000" b="1" kern="0" dirty="0">
                <a:solidFill>
                  <a:srgbClr val="FF0000"/>
                </a:solidFill>
              </a:rPr>
              <a:t> </a:t>
            </a:r>
            <a:r>
              <a:rPr lang="en-US" altLang="en-US" sz="2000" b="1" kern="0" dirty="0" err="1">
                <a:solidFill>
                  <a:srgbClr val="FF0000"/>
                </a:solidFill>
              </a:rPr>
              <a:t>nơi</a:t>
            </a:r>
            <a:r>
              <a:rPr lang="en-US" altLang="en-US" sz="2000" b="1" kern="0" dirty="0">
                <a:solidFill>
                  <a:srgbClr val="FF0000"/>
                </a:solidFill>
              </a:rPr>
              <a:t> </a:t>
            </a:r>
            <a:r>
              <a:rPr lang="en-US" altLang="en-US" sz="2000" b="1" kern="0" dirty="0" err="1">
                <a:solidFill>
                  <a:srgbClr val="FF0000"/>
                </a:solidFill>
              </a:rPr>
              <a:t>quy</a:t>
            </a:r>
            <a:r>
              <a:rPr lang="en-US" altLang="en-US" sz="2000" b="1" kern="0" dirty="0">
                <a:solidFill>
                  <a:srgbClr val="FF0000"/>
                </a:solidFill>
              </a:rPr>
              <a:t> </a:t>
            </a:r>
            <a:r>
              <a:rPr lang="en-US" altLang="en-US" sz="2000" b="1" kern="0" dirty="0" err="1">
                <a:solidFill>
                  <a:srgbClr val="FF0000"/>
                </a:solidFill>
              </a:rPr>
              <a:t>định</a:t>
            </a:r>
            <a:r>
              <a:rPr lang="en-US" altLang="en-US" sz="2000" b="1" kern="0" dirty="0">
                <a:solidFill>
                  <a:srgbClr val="FF0000"/>
                </a:solidFill>
              </a:rPr>
              <a:t>, </a:t>
            </a:r>
            <a:r>
              <a:rPr lang="en-US" altLang="en-US" sz="2000" b="1" kern="0" dirty="0" err="1">
                <a:solidFill>
                  <a:srgbClr val="FF0000"/>
                </a:solidFill>
              </a:rPr>
              <a:t>chăm</a:t>
            </a:r>
            <a:r>
              <a:rPr lang="en-US" altLang="en-US" sz="2000" b="1" kern="0" dirty="0">
                <a:solidFill>
                  <a:srgbClr val="FF0000"/>
                </a:solidFill>
              </a:rPr>
              <a:t> </a:t>
            </a:r>
            <a:r>
              <a:rPr lang="en-US" altLang="en-US" sz="2000" b="1" kern="0" dirty="0" err="1">
                <a:solidFill>
                  <a:srgbClr val="FF0000"/>
                </a:solidFill>
              </a:rPr>
              <a:t>sóc</a:t>
            </a:r>
            <a:r>
              <a:rPr lang="en-US" altLang="en-US" sz="2000" b="1" kern="0" dirty="0">
                <a:solidFill>
                  <a:srgbClr val="FF0000"/>
                </a:solidFill>
              </a:rPr>
              <a:t> </a:t>
            </a:r>
            <a:r>
              <a:rPr lang="en-US" altLang="en-US" sz="2000" b="1" kern="0" dirty="0" err="1">
                <a:solidFill>
                  <a:srgbClr val="FF0000"/>
                </a:solidFill>
              </a:rPr>
              <a:t>cây</a:t>
            </a:r>
            <a:r>
              <a:rPr lang="en-US" altLang="en-US" sz="2000" b="1" kern="0" dirty="0">
                <a:solidFill>
                  <a:srgbClr val="FF0000"/>
                </a:solidFill>
              </a:rPr>
              <a:t> </a:t>
            </a:r>
            <a:r>
              <a:rPr lang="en-US" altLang="en-US" sz="2000" b="1" kern="0" dirty="0" err="1">
                <a:solidFill>
                  <a:srgbClr val="FF0000"/>
                </a:solidFill>
              </a:rPr>
              <a:t>là</a:t>
            </a:r>
            <a:r>
              <a:rPr lang="en-US" altLang="en-US" sz="2000" b="1" kern="0" dirty="0">
                <a:solidFill>
                  <a:srgbClr val="FF0000"/>
                </a:solidFill>
              </a:rPr>
              <a:t> </a:t>
            </a:r>
            <a:r>
              <a:rPr lang="en-US" altLang="en-US" sz="2000" b="1" kern="0" dirty="0" err="1">
                <a:solidFill>
                  <a:srgbClr val="FF0000"/>
                </a:solidFill>
              </a:rPr>
              <a:t>những</a:t>
            </a:r>
            <a:r>
              <a:rPr lang="en-US" altLang="en-US" sz="2000" b="1" kern="0" dirty="0">
                <a:solidFill>
                  <a:srgbClr val="FF0000"/>
                </a:solidFill>
              </a:rPr>
              <a:t> </a:t>
            </a:r>
            <a:r>
              <a:rPr lang="en-US" altLang="en-US" sz="2000" b="1" kern="0" dirty="0" err="1">
                <a:solidFill>
                  <a:srgbClr val="FF0000"/>
                </a:solidFill>
              </a:rPr>
              <a:t>từ</a:t>
            </a:r>
            <a:r>
              <a:rPr lang="en-US" altLang="en-US" sz="2000" b="1" kern="0" dirty="0">
                <a:solidFill>
                  <a:srgbClr val="FF0000"/>
                </a:solidFill>
              </a:rPr>
              <a:t> </a:t>
            </a:r>
            <a:r>
              <a:rPr lang="en-US" altLang="en-US" sz="2000" b="1" kern="0" dirty="0" err="1">
                <a:solidFill>
                  <a:srgbClr val="FF0000"/>
                </a:solidFill>
              </a:rPr>
              <a:t>ngữ</a:t>
            </a:r>
            <a:r>
              <a:rPr lang="en-US" altLang="en-US" sz="2000" b="1" kern="0" dirty="0">
                <a:solidFill>
                  <a:srgbClr val="FF0000"/>
                </a:solidFill>
              </a:rPr>
              <a:t> </a:t>
            </a:r>
            <a:r>
              <a:rPr lang="en-US" altLang="en-US" sz="2000" b="1" kern="0" dirty="0" err="1">
                <a:solidFill>
                  <a:srgbClr val="FF0000"/>
                </a:solidFill>
              </a:rPr>
              <a:t>chỉ</a:t>
            </a:r>
            <a:r>
              <a:rPr lang="en-US" altLang="en-US" sz="2000" b="1" kern="0" dirty="0">
                <a:solidFill>
                  <a:srgbClr val="FF0000"/>
                </a:solidFill>
              </a:rPr>
              <a:t> </a:t>
            </a:r>
            <a:r>
              <a:rPr lang="en-US" altLang="en-US" sz="2000" b="1" kern="0" dirty="0" err="1">
                <a:solidFill>
                  <a:srgbClr val="FF0000"/>
                </a:solidFill>
              </a:rPr>
              <a:t>hành</a:t>
            </a:r>
            <a:r>
              <a:rPr lang="en-US" altLang="en-US" sz="2000" b="1" kern="0" dirty="0">
                <a:solidFill>
                  <a:srgbClr val="FF0000"/>
                </a:solidFill>
              </a:rPr>
              <a:t> </a:t>
            </a:r>
            <a:r>
              <a:rPr lang="en-US" altLang="en-US" sz="2000" b="1" kern="0" dirty="0" err="1">
                <a:solidFill>
                  <a:srgbClr val="FF0000"/>
                </a:solidFill>
              </a:rPr>
              <a:t>động</a:t>
            </a:r>
            <a:r>
              <a:rPr lang="en-US" altLang="en-US" sz="2000" b="1" kern="0" dirty="0">
                <a:solidFill>
                  <a:srgbClr val="FF0000"/>
                </a:solidFill>
              </a:rPr>
              <a:t> </a:t>
            </a:r>
            <a:r>
              <a:rPr lang="en-US" altLang="en-US" sz="2000" b="1" kern="0" dirty="0" err="1">
                <a:solidFill>
                  <a:srgbClr val="FF0000"/>
                </a:solidFill>
              </a:rPr>
              <a:t>bảo</a:t>
            </a:r>
            <a:r>
              <a:rPr lang="en-US" altLang="en-US" sz="2000" b="1" kern="0" dirty="0">
                <a:solidFill>
                  <a:srgbClr val="FF0000"/>
                </a:solidFill>
              </a:rPr>
              <a:t> </a:t>
            </a:r>
            <a:r>
              <a:rPr lang="en-US" altLang="en-US" sz="2000" b="1" kern="0" dirty="0" err="1">
                <a:solidFill>
                  <a:srgbClr val="FF0000"/>
                </a:solidFill>
              </a:rPr>
              <a:t>vệ</a:t>
            </a:r>
            <a:r>
              <a:rPr lang="en-US" altLang="en-US" sz="2000" b="1" kern="0" dirty="0">
                <a:solidFill>
                  <a:srgbClr val="FF0000"/>
                </a:solidFill>
              </a:rPr>
              <a:t> </a:t>
            </a:r>
            <a:r>
              <a:rPr lang="en-US" altLang="en-US" sz="2000" b="1" kern="0" dirty="0" err="1">
                <a:solidFill>
                  <a:srgbClr val="FF0000"/>
                </a:solidFill>
              </a:rPr>
              <a:t>môi</a:t>
            </a:r>
            <a:r>
              <a:rPr lang="en-US" altLang="en-US" sz="2000" b="1" kern="0" dirty="0">
                <a:solidFill>
                  <a:srgbClr val="FF0000"/>
                </a:solidFill>
              </a:rPr>
              <a:t> </a:t>
            </a:r>
            <a:r>
              <a:rPr lang="en-US" altLang="en-US" sz="2000" b="1" kern="0" dirty="0" err="1">
                <a:solidFill>
                  <a:srgbClr val="FF0000"/>
                </a:solidFill>
              </a:rPr>
              <a:t>trường</a:t>
            </a:r>
            <a:r>
              <a:rPr lang="en-US" altLang="en-US" sz="2000" b="1" kern="0" dirty="0">
                <a:solidFill>
                  <a:srgbClr val="FF0000"/>
                </a:solidFill>
              </a:rPr>
              <a:t>.</a:t>
            </a:r>
          </a:p>
        </p:txBody>
      </p:sp>
      <p:sp>
        <p:nvSpPr>
          <p:cNvPr id="10" name="Rectangle 9">
            <a:extLst>
              <a:ext uri="{FF2B5EF4-FFF2-40B4-BE49-F238E27FC236}">
                <a16:creationId xmlns:a16="http://schemas.microsoft.com/office/drawing/2014/main" id="{37B47C0E-5206-4FCB-B3EA-BBF177FF50D4}"/>
              </a:ext>
            </a:extLst>
          </p:cNvPr>
          <p:cNvSpPr/>
          <p:nvPr/>
        </p:nvSpPr>
        <p:spPr>
          <a:xfrm>
            <a:off x="1187624" y="2457560"/>
            <a:ext cx="2563178" cy="668655"/>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sz="2800" b="1" dirty="0">
                <a:solidFill>
                  <a:prstClr val="black"/>
                </a:solidFill>
                <a:latin typeface="Calibri"/>
              </a:rPr>
              <a:t>Sai</a:t>
            </a:r>
          </a:p>
        </p:txBody>
      </p:sp>
      <p:sp>
        <p:nvSpPr>
          <p:cNvPr id="11" name="Rectangle 10">
            <a:extLst>
              <a:ext uri="{FF2B5EF4-FFF2-40B4-BE49-F238E27FC236}">
                <a16:creationId xmlns:a16="http://schemas.microsoft.com/office/drawing/2014/main" id="{FF3A3E79-030F-4869-8EC9-2AC6DC2AF212}"/>
              </a:ext>
            </a:extLst>
          </p:cNvPr>
          <p:cNvSpPr/>
          <p:nvPr/>
        </p:nvSpPr>
        <p:spPr>
          <a:xfrm>
            <a:off x="4283968" y="2457559"/>
            <a:ext cx="2563178" cy="668655"/>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sz="2100" b="1" dirty="0" err="1">
                <a:solidFill>
                  <a:prstClr val="black"/>
                </a:solidFill>
                <a:latin typeface="Arial" panose="020B0604020202020204" pitchFamily="34" charset="0"/>
              </a:rPr>
              <a:t>Đúng</a:t>
            </a:r>
            <a:endParaRPr lang="en-US" sz="2100" b="1" dirty="0">
              <a:solidFill>
                <a:prstClr val="black"/>
              </a:solidFill>
              <a:latin typeface="Calibri"/>
            </a:endParaRPr>
          </a:p>
        </p:txBody>
      </p:sp>
    </p:spTree>
    <p:extLst>
      <p:ext uri="{BB962C8B-B14F-4D97-AF65-F5344CB8AC3E}">
        <p14:creationId xmlns:p14="http://schemas.microsoft.com/office/powerpoint/2010/main" val="469625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mph" presetSubtype="2" fill="hold" grpId="0" nodeType="clickEffect">
                                  <p:stCondLst>
                                    <p:cond delay="0"/>
                                  </p:stCondLst>
                                  <p:childTnLst>
                                    <p:animClr clrSpc="rgb" dir="cw">
                                      <p:cBhvr>
                                        <p:cTn id="10" dur="2000" fill="hold"/>
                                        <p:tgtEl>
                                          <p:spTgt spid="11"/>
                                        </p:tgtEl>
                                        <p:attrNameLst>
                                          <p:attrName>fillcolor</p:attrName>
                                        </p:attrNameLst>
                                      </p:cBhvr>
                                      <p:to>
                                        <a:srgbClr val="339966"/>
                                      </p:to>
                                    </p:animClr>
                                    <p:set>
                                      <p:cBhvr>
                                        <p:cTn id="11" dur="2000" fill="hold"/>
                                        <p:tgtEl>
                                          <p:spTgt spid="11"/>
                                        </p:tgtEl>
                                        <p:attrNameLst>
                                          <p:attrName>fill.type</p:attrName>
                                        </p:attrNameLst>
                                      </p:cBhvr>
                                      <p:to>
                                        <p:strVal val="solid"/>
                                      </p:to>
                                    </p:set>
                                    <p:set>
                                      <p:cBhvr>
                                        <p:cTn id="12" dur="2000" fill="hold"/>
                                        <p:tgtEl>
                                          <p:spTgt spid="11"/>
                                        </p:tgtEl>
                                        <p:attrNameLst>
                                          <p:attrName>fill.on</p:attrName>
                                        </p:attrNameLst>
                                      </p:cBhvr>
                                      <p:to>
                                        <p:strVal val="true"/>
                                      </p:to>
                                    </p:set>
                                  </p:childTnLst>
                                  <p:subTnLst>
                                    <p:audio>
                                      <p:cMediaNode>
                                        <p:cTn display="0" masterRel="sameClick">
                                          <p:stCondLst>
                                            <p:cond evt="begin" delay="0">
                                              <p:tn val="9"/>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10"/>
                    </p:tgtEl>
                  </p:cond>
                </p:stCondLst>
                <p:endSync evt="end" delay="0">
                  <p:rtn val="all"/>
                </p:endSync>
                <p:childTnLst>
                  <p:par>
                    <p:cTn id="14" fill="hold">
                      <p:stCondLst>
                        <p:cond delay="0"/>
                      </p:stCondLst>
                      <p:childTnLst>
                        <p:par>
                          <p:cTn id="15" fill="hold">
                            <p:stCondLst>
                              <p:cond delay="0"/>
                            </p:stCondLst>
                            <p:childTnLst>
                              <p:par>
                                <p:cTn id="16" presetID="32" presetClass="emph" presetSubtype="0" fill="hold" grpId="0" nodeType="clickEffect">
                                  <p:stCondLst>
                                    <p:cond delay="0"/>
                                  </p:stCondLst>
                                  <p:childTnLst>
                                    <p:animRot by="120000">
                                      <p:cBhvr>
                                        <p:cTn id="17" dur="100" fill="hold">
                                          <p:stCondLst>
                                            <p:cond delay="0"/>
                                          </p:stCondLst>
                                        </p:cTn>
                                        <p:tgtEl>
                                          <p:spTgt spid="10"/>
                                        </p:tgtEl>
                                        <p:attrNameLst>
                                          <p:attrName>r</p:attrName>
                                        </p:attrNameLst>
                                      </p:cBhvr>
                                    </p:animRot>
                                    <p:animRot by="-240000">
                                      <p:cBhvr>
                                        <p:cTn id="18" dur="200" fill="hold">
                                          <p:stCondLst>
                                            <p:cond delay="200"/>
                                          </p:stCondLst>
                                        </p:cTn>
                                        <p:tgtEl>
                                          <p:spTgt spid="10"/>
                                        </p:tgtEl>
                                        <p:attrNameLst>
                                          <p:attrName>r</p:attrName>
                                        </p:attrNameLst>
                                      </p:cBhvr>
                                    </p:animRot>
                                    <p:animRot by="240000">
                                      <p:cBhvr>
                                        <p:cTn id="19" dur="200" fill="hold">
                                          <p:stCondLst>
                                            <p:cond delay="400"/>
                                          </p:stCondLst>
                                        </p:cTn>
                                        <p:tgtEl>
                                          <p:spTgt spid="10"/>
                                        </p:tgtEl>
                                        <p:attrNameLst>
                                          <p:attrName>r</p:attrName>
                                        </p:attrNameLst>
                                      </p:cBhvr>
                                    </p:animRot>
                                    <p:animRot by="-240000">
                                      <p:cBhvr>
                                        <p:cTn id="20" dur="200" fill="hold">
                                          <p:stCondLst>
                                            <p:cond delay="600"/>
                                          </p:stCondLst>
                                        </p:cTn>
                                        <p:tgtEl>
                                          <p:spTgt spid="10"/>
                                        </p:tgtEl>
                                        <p:attrNameLst>
                                          <p:attrName>r</p:attrName>
                                        </p:attrNameLst>
                                      </p:cBhvr>
                                    </p:animRot>
                                    <p:animRot by="120000">
                                      <p:cBhvr>
                                        <p:cTn id="21" dur="200" fill="hold">
                                          <p:stCondLst>
                                            <p:cond delay="800"/>
                                          </p:stCondLst>
                                        </p:cTn>
                                        <p:tgtEl>
                                          <p:spTgt spid="10"/>
                                        </p:tgtEl>
                                        <p:attrNameLst>
                                          <p:attrName>r</p:attrName>
                                        </p:attrNameLst>
                                      </p:cBhvr>
                                    </p:animRot>
                                  </p:childTnLst>
                                  <p:subTnLst>
                                    <p:audio>
                                      <p:cMediaNode>
                                        <p:cTn display="0" masterRel="sameClick">
                                          <p:stCondLst>
                                            <p:cond evt="begin" delay="0">
                                              <p:tn val="16"/>
                                            </p:cond>
                                          </p:stCondLst>
                                          <p:endCondLst>
                                            <p:cond evt="onStopAudio" delay="0">
                                              <p:tgtEl>
                                                <p:sldTgt/>
                                              </p:tgtEl>
                                            </p:cond>
                                          </p:endCondLst>
                                        </p:cTn>
                                        <p:tgtEl>
                                          <p:sndTgt r:embed="rId3" name="explode.wav"/>
                                        </p:tgtEl>
                                      </p:cMediaNode>
                                    </p:audio>
                                  </p:subTnLst>
                                </p:cTn>
                              </p:par>
                            </p:childTnLst>
                          </p:cTn>
                        </p:par>
                      </p:childTnLst>
                    </p:cTn>
                  </p:par>
                </p:childTnLst>
              </p:cTn>
              <p:nextCondLst>
                <p:cond evt="onClick" delay="0">
                  <p:tgtEl>
                    <p:spTgt spid="10"/>
                  </p:tgtEl>
                </p:cond>
              </p:nextCondLst>
            </p:seq>
          </p:childTnLst>
        </p:cTn>
      </p:par>
    </p:tnLst>
    <p:bldLst>
      <p:bldP spid="4" grpId="0" animBg="1"/>
      <p:bldP spid="10" grpId="0" animBg="1"/>
      <p:bldP spid="1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28800" y="171450"/>
            <a:ext cx="5543550" cy="137160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85800"/>
            <a:endParaRPr lang="en-US" sz="1350" dirty="0">
              <a:solidFill>
                <a:prstClr val="black"/>
              </a:solidFill>
              <a:latin typeface="Times New Roman" pitchFamily="18" charset="0"/>
              <a:cs typeface="Times New Roman" pitchFamily="18" charset="0"/>
            </a:endParaRPr>
          </a:p>
        </p:txBody>
      </p:sp>
      <p:sp>
        <p:nvSpPr>
          <p:cNvPr id="5" name="TextBox 4"/>
          <p:cNvSpPr txBox="1"/>
          <p:nvPr/>
        </p:nvSpPr>
        <p:spPr>
          <a:xfrm>
            <a:off x="2214563" y="591793"/>
            <a:ext cx="5486400" cy="553998"/>
          </a:xfrm>
          <a:prstGeom prst="rect">
            <a:avLst/>
          </a:prstGeom>
          <a:noFill/>
        </p:spPr>
        <p:txBody>
          <a:bodyPr wrap="square" rtlCol="0">
            <a:spAutoFit/>
          </a:bodyPr>
          <a:lstStyle/>
          <a:p>
            <a:pPr defTabSz="685800"/>
            <a:r>
              <a:rPr lang="vi-VN" sz="3000" b="1" dirty="0">
                <a:solidFill>
                  <a:srgbClr val="C0504D">
                    <a:lumMod val="75000"/>
                  </a:srgbClr>
                </a:solidFill>
                <a:latin typeface="Bahnschrift Condensed" panose="020B0502040204020203" pitchFamily="34" charset="0"/>
                <a:cs typeface="Times New Roman" pitchFamily="18" charset="0"/>
              </a:rPr>
              <a:t>Bảo vệ rừng là trách nhiệm của ai?</a:t>
            </a:r>
            <a:endParaRPr lang="en-US" sz="3000" b="1" dirty="0">
              <a:solidFill>
                <a:srgbClr val="C0504D">
                  <a:lumMod val="75000"/>
                </a:srgbClr>
              </a:solidFill>
              <a:latin typeface="Bahnschrift Condensed" panose="020B0502040204020203" pitchFamily="34" charset="0"/>
              <a:cs typeface="Times New Roman" pitchFamily="18" charset="0"/>
            </a:endParaRPr>
          </a:p>
        </p:txBody>
      </p:sp>
      <p:pic>
        <p:nvPicPr>
          <p:cNvPr id="8" name="Picture 7" descr="asd.png">
            <a:hlinkClick r:id="rId4" action="ppaction://hlinksldjump"/>
          </p:cNvPr>
          <p:cNvPicPr>
            <a:picLocks noChangeAspect="1"/>
          </p:cNvPicPr>
          <p:nvPr/>
        </p:nvPicPr>
        <p:blipFill>
          <a:blip r:embed="rId5" cstate="print"/>
          <a:stretch>
            <a:fillRect/>
          </a:stretch>
        </p:blipFill>
        <p:spPr>
          <a:xfrm flipH="1">
            <a:off x="6575258" y="3104148"/>
            <a:ext cx="2397182" cy="2207573"/>
          </a:xfrm>
          <a:prstGeom prst="rect">
            <a:avLst/>
          </a:prstGeom>
        </p:spPr>
      </p:pic>
      <p:sp>
        <p:nvSpPr>
          <p:cNvPr id="2" name="Rectangle 1"/>
          <p:cNvSpPr/>
          <p:nvPr/>
        </p:nvSpPr>
        <p:spPr>
          <a:xfrm>
            <a:off x="3318986" y="1723363"/>
            <a:ext cx="2563178" cy="668655"/>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vi-VN" sz="2100" b="1" dirty="0">
                <a:solidFill>
                  <a:prstClr val="black"/>
                </a:solidFill>
                <a:latin typeface="Arial" panose="020B0604020202020204" pitchFamily="34" charset="0"/>
              </a:rPr>
              <a:t>a. Người lớn</a:t>
            </a:r>
            <a:endParaRPr lang="en-US" sz="2100" b="1" dirty="0">
              <a:solidFill>
                <a:prstClr val="black"/>
              </a:solidFill>
              <a:latin typeface="Calibri"/>
            </a:endParaRPr>
          </a:p>
        </p:txBody>
      </p:sp>
      <p:sp>
        <p:nvSpPr>
          <p:cNvPr id="9" name="Rectangle 8"/>
          <p:cNvSpPr/>
          <p:nvPr/>
        </p:nvSpPr>
        <p:spPr>
          <a:xfrm>
            <a:off x="3318986" y="2521677"/>
            <a:ext cx="2563178" cy="668655"/>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vi-VN" sz="2100" b="1" dirty="0">
                <a:solidFill>
                  <a:prstClr val="black"/>
                </a:solidFill>
                <a:latin typeface="Arial" panose="020B0604020202020204" pitchFamily="34" charset="0"/>
              </a:rPr>
              <a:t>b. Công an  </a:t>
            </a:r>
            <a:endParaRPr lang="en-US" sz="2100" b="1" dirty="0">
              <a:solidFill>
                <a:prstClr val="black"/>
              </a:solidFill>
              <a:latin typeface="Calibri"/>
            </a:endParaRPr>
          </a:p>
        </p:txBody>
      </p:sp>
      <p:sp>
        <p:nvSpPr>
          <p:cNvPr id="10" name="Rectangle 9"/>
          <p:cNvSpPr/>
          <p:nvPr/>
        </p:nvSpPr>
        <p:spPr>
          <a:xfrm>
            <a:off x="3318986" y="3299249"/>
            <a:ext cx="2563178" cy="668655"/>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vi-VN" sz="2100" b="1" dirty="0">
                <a:solidFill>
                  <a:prstClr val="black"/>
                </a:solidFill>
                <a:latin typeface="Arial" panose="020B0604020202020204" pitchFamily="34" charset="0"/>
              </a:rPr>
              <a:t>c. Trẻ em </a:t>
            </a:r>
            <a:endParaRPr lang="en-US" sz="2100" b="1" dirty="0">
              <a:solidFill>
                <a:prstClr val="black"/>
              </a:solidFill>
              <a:latin typeface="Calibri"/>
            </a:endParaRPr>
          </a:p>
        </p:txBody>
      </p:sp>
      <p:sp>
        <p:nvSpPr>
          <p:cNvPr id="11" name="Rectangle 10"/>
          <p:cNvSpPr/>
          <p:nvPr/>
        </p:nvSpPr>
        <p:spPr>
          <a:xfrm>
            <a:off x="3318986" y="4076820"/>
            <a:ext cx="2563178" cy="668655"/>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vi-VN" sz="2100" b="1" dirty="0">
                <a:solidFill>
                  <a:prstClr val="black"/>
                </a:solidFill>
                <a:latin typeface="Arial" panose="020B0604020202020204" pitchFamily="34" charset="0"/>
              </a:rPr>
              <a:t>d. Tất cả mọi người</a:t>
            </a:r>
            <a:endParaRPr lang="en-US" sz="2100" b="1" dirty="0">
              <a:solidFill>
                <a:prstClr val="black"/>
              </a:solidFill>
              <a:latin typeface="Calibri"/>
            </a:endParaRPr>
          </a:p>
        </p:txBody>
      </p:sp>
    </p:spTree>
    <p:extLst>
      <p:ext uri="{BB962C8B-B14F-4D97-AF65-F5344CB8AC3E}">
        <p14:creationId xmlns:p14="http://schemas.microsoft.com/office/powerpoint/2010/main" val="3657715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26" presetClass="entr" presetSubtype="0" fill="hold" grpId="0" nodeType="after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80">
                                          <p:stCondLst>
                                            <p:cond delay="0"/>
                                          </p:stCondLst>
                                        </p:cTn>
                                        <p:tgtEl>
                                          <p:spTgt spid="5"/>
                                        </p:tgtEl>
                                      </p:cBhvr>
                                    </p:animEffect>
                                    <p:anim calcmode="lin" valueType="num">
                                      <p:cBhvr>
                                        <p:cTn id="11"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2"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3"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4"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5"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6" dur="26">
                                          <p:stCondLst>
                                            <p:cond delay="650"/>
                                          </p:stCondLst>
                                        </p:cTn>
                                        <p:tgtEl>
                                          <p:spTgt spid="5"/>
                                        </p:tgtEl>
                                      </p:cBhvr>
                                      <p:to x="100000" y="60000"/>
                                    </p:animScale>
                                    <p:animScale>
                                      <p:cBhvr>
                                        <p:cTn id="17" dur="166" decel="50000">
                                          <p:stCondLst>
                                            <p:cond delay="676"/>
                                          </p:stCondLst>
                                        </p:cTn>
                                        <p:tgtEl>
                                          <p:spTgt spid="5"/>
                                        </p:tgtEl>
                                      </p:cBhvr>
                                      <p:to x="100000" y="100000"/>
                                    </p:animScale>
                                    <p:animScale>
                                      <p:cBhvr>
                                        <p:cTn id="18" dur="26">
                                          <p:stCondLst>
                                            <p:cond delay="1312"/>
                                          </p:stCondLst>
                                        </p:cTn>
                                        <p:tgtEl>
                                          <p:spTgt spid="5"/>
                                        </p:tgtEl>
                                      </p:cBhvr>
                                      <p:to x="100000" y="80000"/>
                                    </p:animScale>
                                    <p:animScale>
                                      <p:cBhvr>
                                        <p:cTn id="19" dur="166" decel="50000">
                                          <p:stCondLst>
                                            <p:cond delay="1338"/>
                                          </p:stCondLst>
                                        </p:cTn>
                                        <p:tgtEl>
                                          <p:spTgt spid="5"/>
                                        </p:tgtEl>
                                      </p:cBhvr>
                                      <p:to x="100000" y="100000"/>
                                    </p:animScale>
                                    <p:animScale>
                                      <p:cBhvr>
                                        <p:cTn id="20" dur="26">
                                          <p:stCondLst>
                                            <p:cond delay="1642"/>
                                          </p:stCondLst>
                                        </p:cTn>
                                        <p:tgtEl>
                                          <p:spTgt spid="5"/>
                                        </p:tgtEl>
                                      </p:cBhvr>
                                      <p:to x="100000" y="90000"/>
                                    </p:animScale>
                                    <p:animScale>
                                      <p:cBhvr>
                                        <p:cTn id="21" dur="166" decel="50000">
                                          <p:stCondLst>
                                            <p:cond delay="1668"/>
                                          </p:stCondLst>
                                        </p:cTn>
                                        <p:tgtEl>
                                          <p:spTgt spid="5"/>
                                        </p:tgtEl>
                                      </p:cBhvr>
                                      <p:to x="100000" y="100000"/>
                                    </p:animScale>
                                    <p:animScale>
                                      <p:cBhvr>
                                        <p:cTn id="22" dur="26">
                                          <p:stCondLst>
                                            <p:cond delay="1808"/>
                                          </p:stCondLst>
                                        </p:cTn>
                                        <p:tgtEl>
                                          <p:spTgt spid="5"/>
                                        </p:tgtEl>
                                      </p:cBhvr>
                                      <p:to x="100000" y="95000"/>
                                    </p:animScale>
                                    <p:animScale>
                                      <p:cBhvr>
                                        <p:cTn id="23" dur="166" decel="50000">
                                          <p:stCondLst>
                                            <p:cond delay="1834"/>
                                          </p:stCondLst>
                                        </p:cTn>
                                        <p:tgtEl>
                                          <p:spTgt spid="5"/>
                                        </p:tgtEl>
                                      </p:cBhvr>
                                      <p:to x="100000" y="100000"/>
                                    </p:animScale>
                                  </p:childTnLst>
                                </p:cTn>
                              </p:par>
                            </p:childTnLst>
                          </p:cTn>
                        </p:par>
                      </p:childTnLst>
                    </p:cTn>
                  </p:par>
                  <p:par>
                    <p:cTn id="24" fill="hold">
                      <p:stCondLst>
                        <p:cond delay="indefinite"/>
                      </p:stCondLst>
                      <p:childTnLst>
                        <p:par>
                          <p:cTn id="25" fill="hold">
                            <p:stCondLst>
                              <p:cond delay="0"/>
                            </p:stCondLst>
                            <p:childTnLst>
                              <p:par>
                                <p:cTn id="26" presetID="1" presetClass="emph" presetSubtype="2" fill="hold" grpId="0" nodeType="clickEffect">
                                  <p:stCondLst>
                                    <p:cond delay="0"/>
                                  </p:stCondLst>
                                  <p:childTnLst>
                                    <p:animClr clrSpc="rgb" dir="cw">
                                      <p:cBhvr>
                                        <p:cTn id="27" dur="2000" fill="hold"/>
                                        <p:tgtEl>
                                          <p:spTgt spid="11"/>
                                        </p:tgtEl>
                                        <p:attrNameLst>
                                          <p:attrName>fillcolor</p:attrName>
                                        </p:attrNameLst>
                                      </p:cBhvr>
                                      <p:to>
                                        <a:srgbClr val="339966"/>
                                      </p:to>
                                    </p:animClr>
                                    <p:set>
                                      <p:cBhvr>
                                        <p:cTn id="28" dur="2000" fill="hold"/>
                                        <p:tgtEl>
                                          <p:spTgt spid="11"/>
                                        </p:tgtEl>
                                        <p:attrNameLst>
                                          <p:attrName>fill.type</p:attrName>
                                        </p:attrNameLst>
                                      </p:cBhvr>
                                      <p:to>
                                        <p:strVal val="solid"/>
                                      </p:to>
                                    </p:set>
                                    <p:set>
                                      <p:cBhvr>
                                        <p:cTn id="29" dur="2000" fill="hold"/>
                                        <p:tgtEl>
                                          <p:spTgt spid="11"/>
                                        </p:tgtEl>
                                        <p:attrNameLst>
                                          <p:attrName>fill.on</p:attrName>
                                        </p:attrNameLst>
                                      </p:cBhvr>
                                      <p:to>
                                        <p:strVal val="true"/>
                                      </p:to>
                                    </p:set>
                                  </p:childTnLst>
                                  <p:subTnLst>
                                    <p:audio>
                                      <p:cMediaNode>
                                        <p:cTn display="0" masterRel="sameClick">
                                          <p:stCondLst>
                                            <p:cond evt="begin" delay="0">
                                              <p:tn val="26"/>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2"/>
                    </p:tgtEl>
                  </p:cond>
                </p:stCondLst>
                <p:endSync evt="end" delay="0">
                  <p:rtn val="all"/>
                </p:endSync>
                <p:childTnLst>
                  <p:par>
                    <p:cTn id="31" fill="hold">
                      <p:stCondLst>
                        <p:cond delay="0"/>
                      </p:stCondLst>
                      <p:childTnLst>
                        <p:par>
                          <p:cTn id="32" fill="hold">
                            <p:stCondLst>
                              <p:cond delay="0"/>
                            </p:stCondLst>
                            <p:childTnLst>
                              <p:par>
                                <p:cTn id="33" presetID="32" presetClass="emph" presetSubtype="0" fill="hold" grpId="0" nodeType="clickEffect">
                                  <p:stCondLst>
                                    <p:cond delay="0"/>
                                  </p:stCondLst>
                                  <p:childTnLst>
                                    <p:animRot by="120000">
                                      <p:cBhvr>
                                        <p:cTn id="34" dur="100" fill="hold">
                                          <p:stCondLst>
                                            <p:cond delay="0"/>
                                          </p:stCondLst>
                                        </p:cTn>
                                        <p:tgtEl>
                                          <p:spTgt spid="2"/>
                                        </p:tgtEl>
                                        <p:attrNameLst>
                                          <p:attrName>r</p:attrName>
                                        </p:attrNameLst>
                                      </p:cBhvr>
                                    </p:animRot>
                                    <p:animRot by="-240000">
                                      <p:cBhvr>
                                        <p:cTn id="35" dur="200" fill="hold">
                                          <p:stCondLst>
                                            <p:cond delay="200"/>
                                          </p:stCondLst>
                                        </p:cTn>
                                        <p:tgtEl>
                                          <p:spTgt spid="2"/>
                                        </p:tgtEl>
                                        <p:attrNameLst>
                                          <p:attrName>r</p:attrName>
                                        </p:attrNameLst>
                                      </p:cBhvr>
                                    </p:animRot>
                                    <p:animRot by="240000">
                                      <p:cBhvr>
                                        <p:cTn id="36" dur="200" fill="hold">
                                          <p:stCondLst>
                                            <p:cond delay="400"/>
                                          </p:stCondLst>
                                        </p:cTn>
                                        <p:tgtEl>
                                          <p:spTgt spid="2"/>
                                        </p:tgtEl>
                                        <p:attrNameLst>
                                          <p:attrName>r</p:attrName>
                                        </p:attrNameLst>
                                      </p:cBhvr>
                                    </p:animRot>
                                    <p:animRot by="-240000">
                                      <p:cBhvr>
                                        <p:cTn id="37" dur="200" fill="hold">
                                          <p:stCondLst>
                                            <p:cond delay="600"/>
                                          </p:stCondLst>
                                        </p:cTn>
                                        <p:tgtEl>
                                          <p:spTgt spid="2"/>
                                        </p:tgtEl>
                                        <p:attrNameLst>
                                          <p:attrName>r</p:attrName>
                                        </p:attrNameLst>
                                      </p:cBhvr>
                                    </p:animRot>
                                    <p:animRot by="120000">
                                      <p:cBhvr>
                                        <p:cTn id="38" dur="200" fill="hold">
                                          <p:stCondLst>
                                            <p:cond delay="800"/>
                                          </p:stCondLst>
                                        </p:cTn>
                                        <p:tgtEl>
                                          <p:spTgt spid="2"/>
                                        </p:tgtEl>
                                        <p:attrNameLst>
                                          <p:attrName>r</p:attrName>
                                        </p:attrNameLst>
                                      </p:cBhvr>
                                    </p:animRot>
                                  </p:childTnLst>
                                  <p:subTnLst>
                                    <p:audio>
                                      <p:cMediaNode>
                                        <p:cTn display="0" masterRel="sameClick">
                                          <p:stCondLst>
                                            <p:cond evt="begin" delay="0">
                                              <p:tn val="33"/>
                                            </p:cond>
                                          </p:stCondLst>
                                          <p:endCondLst>
                                            <p:cond evt="onStopAudio" delay="0">
                                              <p:tgtEl>
                                                <p:sldTgt/>
                                              </p:tgtEl>
                                            </p:cond>
                                          </p:endCondLst>
                                        </p:cTn>
                                        <p:tgtEl>
                                          <p:sndTgt r:embed="rId3" name="explode.wav"/>
                                        </p:tgtEl>
                                      </p:cMediaNode>
                                    </p:audio>
                                  </p:subTnLst>
                                </p:cTn>
                              </p:par>
                            </p:childTnLst>
                          </p:cTn>
                        </p:par>
                      </p:childTnLst>
                    </p:cTn>
                  </p:par>
                </p:childTnLst>
              </p:cTn>
              <p:nextCondLst>
                <p:cond evt="onClick" delay="0">
                  <p:tgtEl>
                    <p:spTgt spid="2"/>
                  </p:tgtEl>
                </p:cond>
              </p:nextCondLst>
            </p:seq>
            <p:seq concurrent="1" nextAc="seek">
              <p:cTn id="39" restart="whenNotActive" fill="hold" evtFilter="cancelBubble" nodeType="interactiveSeq">
                <p:stCondLst>
                  <p:cond evt="onClick" delay="0">
                    <p:tgtEl>
                      <p:spTgt spid="9"/>
                    </p:tgtEl>
                  </p:cond>
                </p:stCondLst>
                <p:endSync evt="end" delay="0">
                  <p:rtn val="all"/>
                </p:endSync>
                <p:childTnLst>
                  <p:par>
                    <p:cTn id="40" fill="hold">
                      <p:stCondLst>
                        <p:cond delay="0"/>
                      </p:stCondLst>
                      <p:childTnLst>
                        <p:par>
                          <p:cTn id="41" fill="hold">
                            <p:stCondLst>
                              <p:cond delay="0"/>
                            </p:stCondLst>
                            <p:childTnLst>
                              <p:par>
                                <p:cTn id="42" presetID="32" presetClass="emph" presetSubtype="0" fill="hold" grpId="0" nodeType="clickEffect">
                                  <p:stCondLst>
                                    <p:cond delay="0"/>
                                  </p:stCondLst>
                                  <p:childTnLst>
                                    <p:animRot by="120000">
                                      <p:cBhvr>
                                        <p:cTn id="43" dur="100" fill="hold">
                                          <p:stCondLst>
                                            <p:cond delay="0"/>
                                          </p:stCondLst>
                                        </p:cTn>
                                        <p:tgtEl>
                                          <p:spTgt spid="9"/>
                                        </p:tgtEl>
                                        <p:attrNameLst>
                                          <p:attrName>r</p:attrName>
                                        </p:attrNameLst>
                                      </p:cBhvr>
                                    </p:animRot>
                                    <p:animRot by="-240000">
                                      <p:cBhvr>
                                        <p:cTn id="44" dur="200" fill="hold">
                                          <p:stCondLst>
                                            <p:cond delay="200"/>
                                          </p:stCondLst>
                                        </p:cTn>
                                        <p:tgtEl>
                                          <p:spTgt spid="9"/>
                                        </p:tgtEl>
                                        <p:attrNameLst>
                                          <p:attrName>r</p:attrName>
                                        </p:attrNameLst>
                                      </p:cBhvr>
                                    </p:animRot>
                                    <p:animRot by="240000">
                                      <p:cBhvr>
                                        <p:cTn id="45" dur="200" fill="hold">
                                          <p:stCondLst>
                                            <p:cond delay="400"/>
                                          </p:stCondLst>
                                        </p:cTn>
                                        <p:tgtEl>
                                          <p:spTgt spid="9"/>
                                        </p:tgtEl>
                                        <p:attrNameLst>
                                          <p:attrName>r</p:attrName>
                                        </p:attrNameLst>
                                      </p:cBhvr>
                                    </p:animRot>
                                    <p:animRot by="-240000">
                                      <p:cBhvr>
                                        <p:cTn id="46" dur="200" fill="hold">
                                          <p:stCondLst>
                                            <p:cond delay="600"/>
                                          </p:stCondLst>
                                        </p:cTn>
                                        <p:tgtEl>
                                          <p:spTgt spid="9"/>
                                        </p:tgtEl>
                                        <p:attrNameLst>
                                          <p:attrName>r</p:attrName>
                                        </p:attrNameLst>
                                      </p:cBhvr>
                                    </p:animRot>
                                    <p:animRot by="120000">
                                      <p:cBhvr>
                                        <p:cTn id="47" dur="200" fill="hold">
                                          <p:stCondLst>
                                            <p:cond delay="800"/>
                                          </p:stCondLst>
                                        </p:cTn>
                                        <p:tgtEl>
                                          <p:spTgt spid="9"/>
                                        </p:tgtEl>
                                        <p:attrNameLst>
                                          <p:attrName>r</p:attrName>
                                        </p:attrNameLst>
                                      </p:cBhvr>
                                    </p:animRot>
                                  </p:childTnLst>
                                  <p:subTnLst>
                                    <p:audio>
                                      <p:cMediaNode>
                                        <p:cTn display="0" masterRel="sameClick">
                                          <p:stCondLst>
                                            <p:cond evt="begin" delay="0">
                                              <p:tn val="42"/>
                                            </p:cond>
                                          </p:stCondLst>
                                          <p:endCondLst>
                                            <p:cond evt="onStopAudio" delay="0">
                                              <p:tgtEl>
                                                <p:sldTgt/>
                                              </p:tgtEl>
                                            </p:cond>
                                          </p:endCondLst>
                                        </p:cTn>
                                        <p:tgtEl>
                                          <p:sndTgt r:embed="rId3" name="explode.wav"/>
                                        </p:tgtEl>
                                      </p:cMediaNode>
                                    </p:audio>
                                  </p:subTnLst>
                                </p:cTn>
                              </p:par>
                            </p:childTnLst>
                          </p:cTn>
                        </p:par>
                      </p:childTnLst>
                    </p:cTn>
                  </p:par>
                </p:childTnLst>
              </p:cTn>
              <p:nextCondLst>
                <p:cond evt="onClick" delay="0">
                  <p:tgtEl>
                    <p:spTgt spid="9"/>
                  </p:tgtEl>
                </p:cond>
              </p:nextCondLst>
            </p:seq>
            <p:seq concurrent="1" nextAc="seek">
              <p:cTn id="48" restart="whenNotActive" fill="hold" evtFilter="cancelBubble" nodeType="interactiveSeq">
                <p:stCondLst>
                  <p:cond evt="onClick" delay="0">
                    <p:tgtEl>
                      <p:spTgt spid="10"/>
                    </p:tgtEl>
                  </p:cond>
                </p:stCondLst>
                <p:endSync evt="end" delay="0">
                  <p:rtn val="all"/>
                </p:endSync>
                <p:childTnLst>
                  <p:par>
                    <p:cTn id="49" fill="hold">
                      <p:stCondLst>
                        <p:cond delay="0"/>
                      </p:stCondLst>
                      <p:childTnLst>
                        <p:par>
                          <p:cTn id="50" fill="hold">
                            <p:stCondLst>
                              <p:cond delay="0"/>
                            </p:stCondLst>
                            <p:childTnLst>
                              <p:par>
                                <p:cTn id="51" presetID="32" presetClass="emph" presetSubtype="0" fill="hold" grpId="0" nodeType="clickEffect">
                                  <p:stCondLst>
                                    <p:cond delay="0"/>
                                  </p:stCondLst>
                                  <p:childTnLst>
                                    <p:animRot by="120000">
                                      <p:cBhvr>
                                        <p:cTn id="52" dur="100" fill="hold">
                                          <p:stCondLst>
                                            <p:cond delay="0"/>
                                          </p:stCondLst>
                                        </p:cTn>
                                        <p:tgtEl>
                                          <p:spTgt spid="10"/>
                                        </p:tgtEl>
                                        <p:attrNameLst>
                                          <p:attrName>r</p:attrName>
                                        </p:attrNameLst>
                                      </p:cBhvr>
                                    </p:animRot>
                                    <p:animRot by="-240000">
                                      <p:cBhvr>
                                        <p:cTn id="53" dur="200" fill="hold">
                                          <p:stCondLst>
                                            <p:cond delay="200"/>
                                          </p:stCondLst>
                                        </p:cTn>
                                        <p:tgtEl>
                                          <p:spTgt spid="10"/>
                                        </p:tgtEl>
                                        <p:attrNameLst>
                                          <p:attrName>r</p:attrName>
                                        </p:attrNameLst>
                                      </p:cBhvr>
                                    </p:animRot>
                                    <p:animRot by="240000">
                                      <p:cBhvr>
                                        <p:cTn id="54" dur="200" fill="hold">
                                          <p:stCondLst>
                                            <p:cond delay="400"/>
                                          </p:stCondLst>
                                        </p:cTn>
                                        <p:tgtEl>
                                          <p:spTgt spid="10"/>
                                        </p:tgtEl>
                                        <p:attrNameLst>
                                          <p:attrName>r</p:attrName>
                                        </p:attrNameLst>
                                      </p:cBhvr>
                                    </p:animRot>
                                    <p:animRot by="-240000">
                                      <p:cBhvr>
                                        <p:cTn id="55" dur="200" fill="hold">
                                          <p:stCondLst>
                                            <p:cond delay="600"/>
                                          </p:stCondLst>
                                        </p:cTn>
                                        <p:tgtEl>
                                          <p:spTgt spid="10"/>
                                        </p:tgtEl>
                                        <p:attrNameLst>
                                          <p:attrName>r</p:attrName>
                                        </p:attrNameLst>
                                      </p:cBhvr>
                                    </p:animRot>
                                    <p:animRot by="120000">
                                      <p:cBhvr>
                                        <p:cTn id="56" dur="200" fill="hold">
                                          <p:stCondLst>
                                            <p:cond delay="800"/>
                                          </p:stCondLst>
                                        </p:cTn>
                                        <p:tgtEl>
                                          <p:spTgt spid="10"/>
                                        </p:tgtEl>
                                        <p:attrNameLst>
                                          <p:attrName>r</p:attrName>
                                        </p:attrNameLst>
                                      </p:cBhvr>
                                    </p:animRot>
                                  </p:childTnLst>
                                  <p:subTnLst>
                                    <p:audio>
                                      <p:cMediaNode>
                                        <p:cTn display="0" masterRel="sameClick">
                                          <p:stCondLst>
                                            <p:cond evt="begin" delay="0">
                                              <p:tn val="51"/>
                                            </p:cond>
                                          </p:stCondLst>
                                          <p:endCondLst>
                                            <p:cond evt="onStopAudio" delay="0">
                                              <p:tgtEl>
                                                <p:sldTgt/>
                                              </p:tgtEl>
                                            </p:cond>
                                          </p:endCondLst>
                                        </p:cTn>
                                        <p:tgtEl>
                                          <p:sndTgt r:embed="rId3" name="explode.wav"/>
                                        </p:tgtEl>
                                      </p:cMediaNode>
                                    </p:audio>
                                  </p:subTnLst>
                                </p:cTn>
                              </p:par>
                            </p:childTnLst>
                          </p:cTn>
                        </p:par>
                      </p:childTnLst>
                    </p:cTn>
                  </p:par>
                </p:childTnLst>
              </p:cTn>
              <p:nextCondLst>
                <p:cond evt="onClick" delay="0">
                  <p:tgtEl>
                    <p:spTgt spid="10"/>
                  </p:tgtEl>
                </p:cond>
              </p:nextCondLst>
            </p:seq>
          </p:childTnLst>
        </p:cTn>
      </p:par>
    </p:tnLst>
    <p:bldLst>
      <p:bldP spid="4" grpId="0" animBg="1"/>
      <p:bldP spid="5" grpId="0"/>
      <p:bldP spid="2" grpId="0" animBg="1"/>
      <p:bldP spid="9" grpId="0" animBg="1"/>
      <p:bldP spid="10" grpId="0" animBg="1"/>
      <p:bldP spid="1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9B5B8-FC09-4144-84A8-4C91B17DFE2A}"/>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B9CDCAD8-BD6B-452E-98D1-87E933114407}"/>
              </a:ext>
            </a:extLst>
          </p:cNvPr>
          <p:cNvSpPr>
            <a:spLocks noGrp="1"/>
          </p:cNvSpPr>
          <p:nvPr>
            <p:ph type="subTitle" idx="1"/>
          </p:nvPr>
        </p:nvSpPr>
        <p:spPr/>
        <p:txBody>
          <a:bodyPr/>
          <a:lstStyle/>
          <a:p>
            <a:endParaRPr lang="en-US"/>
          </a:p>
        </p:txBody>
      </p:sp>
      <p:pic>
        <p:nvPicPr>
          <p:cNvPr id="4" name="Rừng quốc gia Nam Cát Tiên tuyệt đẹp qua góc máy Flycam">
            <a:hlinkClick r:id="" action="ppaction://media"/>
            <a:extLst>
              <a:ext uri="{FF2B5EF4-FFF2-40B4-BE49-F238E27FC236}">
                <a16:creationId xmlns:a16="http://schemas.microsoft.com/office/drawing/2014/main" id="{611424B3-042C-426B-A794-6CD1C42DE42F}"/>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5143500"/>
          </a:xfrm>
          <a:prstGeom prst="rect">
            <a:avLst/>
          </a:prstGeom>
        </p:spPr>
      </p:pic>
    </p:spTree>
    <p:extLst>
      <p:ext uri="{BB962C8B-B14F-4D97-AF65-F5344CB8AC3E}">
        <p14:creationId xmlns:p14="http://schemas.microsoft.com/office/powerpoint/2010/main" val="3802561762"/>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610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3">
            <a:lumMod val="75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6144458-0A60-4934-AFA2-D56384ABAF64}"/>
              </a:ext>
            </a:extLst>
          </p:cNvPr>
          <p:cNvSpPr/>
          <p:nvPr/>
        </p:nvSpPr>
        <p:spPr>
          <a:xfrm>
            <a:off x="647564" y="7052"/>
            <a:ext cx="7848872"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026" name="Picture 2" descr="Quy hoạch bảo vệ môi trường, đánh giá môi trường chiến lược, đánh giá tác  động môi trường và kế hoạch bảo vệ môi trường">
            <a:extLst>
              <a:ext uri="{FF2B5EF4-FFF2-40B4-BE49-F238E27FC236}">
                <a16:creationId xmlns:a16="http://schemas.microsoft.com/office/drawing/2014/main" id="{4AD1D278-BA50-4DE4-85C9-7CD6744276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10734" y="1539635"/>
            <a:ext cx="5400600" cy="348038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064EE1FE-5E87-4714-8A31-837E0B4E9838}"/>
              </a:ext>
            </a:extLst>
          </p:cNvPr>
          <p:cNvSpPr txBox="1"/>
          <p:nvPr/>
        </p:nvSpPr>
        <p:spPr>
          <a:xfrm>
            <a:off x="2627784" y="376944"/>
            <a:ext cx="4116833"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800" dirty="0">
                <a:solidFill>
                  <a:srgbClr val="9BBB59">
                    <a:lumMod val="50000"/>
                  </a:srgbClr>
                </a:solidFill>
                <a:latin typeface="Algerian" panose="04020705040A02060702" pitchFamily="82" charset="0"/>
              </a:rPr>
              <a:t>TẠM BIỆT NHÉ</a:t>
            </a:r>
            <a:endParaRPr kumimoji="0" lang="en-US" sz="4800" b="0" i="0" u="none" strike="noStrike" kern="1200" cap="none" spc="0" normalizeH="0" baseline="0" noProof="0" dirty="0">
              <a:ln>
                <a:noFill/>
              </a:ln>
              <a:solidFill>
                <a:srgbClr val="9BBB59">
                  <a:lumMod val="50000"/>
                </a:srgbClr>
              </a:solidFill>
              <a:effectLst/>
              <a:uLnTx/>
              <a:uFillTx/>
              <a:latin typeface="Algerian" panose="04020705040A02060702" pitchFamily="82" charset="0"/>
              <a:ea typeface="+mn-ea"/>
              <a:cs typeface="+mn-cs"/>
            </a:endParaRPr>
          </a:p>
        </p:txBody>
      </p:sp>
    </p:spTree>
    <p:extLst>
      <p:ext uri="{BB962C8B-B14F-4D97-AF65-F5344CB8AC3E}">
        <p14:creationId xmlns:p14="http://schemas.microsoft.com/office/powerpoint/2010/main" val="319337754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3">
            <a:lumMod val="75000"/>
          </a:schemeClr>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886640F5-DA70-4398-A54D-9B2AE074FFCC}"/>
              </a:ext>
            </a:extLst>
          </p:cNvPr>
          <p:cNvSpPr>
            <a:spLocks noGrp="1"/>
          </p:cNvSpPr>
          <p:nvPr>
            <p:ph type="subTitle" idx="1"/>
          </p:nvPr>
        </p:nvSpPr>
        <p:spPr>
          <a:xfrm>
            <a:off x="1215008" y="1981448"/>
            <a:ext cx="6858000" cy="1241822"/>
          </a:xfrm>
        </p:spPr>
        <p:txBody>
          <a:bodyPr/>
          <a:lstStyle/>
          <a:p>
            <a:endParaRPr lang="en-US"/>
          </a:p>
        </p:txBody>
      </p:sp>
      <p:sp>
        <p:nvSpPr>
          <p:cNvPr id="4" name="Rectangle 3">
            <a:extLst>
              <a:ext uri="{FF2B5EF4-FFF2-40B4-BE49-F238E27FC236}">
                <a16:creationId xmlns:a16="http://schemas.microsoft.com/office/drawing/2014/main" id="{3F8289A2-2260-472C-B0F3-084B43A527CB}"/>
              </a:ext>
            </a:extLst>
          </p:cNvPr>
          <p:cNvSpPr/>
          <p:nvPr/>
        </p:nvSpPr>
        <p:spPr>
          <a:xfrm>
            <a:off x="467544" y="1347614"/>
            <a:ext cx="1944216" cy="2808312"/>
          </a:xfrm>
          <a:prstGeom prst="rect">
            <a:avLst/>
          </a:prstGeom>
          <a:ln>
            <a:noFill/>
          </a:ln>
          <a:effectLst>
            <a:outerShdw blurRad="40000" dist="20000" dir="5400000" rotWithShape="0">
              <a:srgbClr val="000000">
                <a:alpha val="38000"/>
              </a:srgbClr>
            </a:outerShdw>
            <a:softEdge rad="12700"/>
          </a:effectLst>
        </p:spPr>
        <p:style>
          <a:lnRef idx="1">
            <a:schemeClr val="accent2"/>
          </a:lnRef>
          <a:fillRef idx="2">
            <a:schemeClr val="accent2"/>
          </a:fillRef>
          <a:effectRef idx="1">
            <a:schemeClr val="accent2"/>
          </a:effectRef>
          <a:fontRef idx="minor">
            <a:schemeClr val="dk1"/>
          </a:fontRef>
        </p:style>
        <p:txBody>
          <a:bodyPr rtlCol="0" anchor="ctr"/>
          <a:lstStyle/>
          <a:p>
            <a:pPr algn="ctr"/>
            <a:r>
              <a:rPr lang="en-US" dirty="0"/>
              <a:t>1. </a:t>
            </a:r>
            <a:r>
              <a:rPr lang="en-US" dirty="0" err="1"/>
              <a:t>Hiểu</a:t>
            </a:r>
            <a:r>
              <a:rPr lang="en-US" dirty="0"/>
              <a:t> </a:t>
            </a:r>
            <a:r>
              <a:rPr lang="en-US" dirty="0" err="1"/>
              <a:t>được</a:t>
            </a:r>
            <a:r>
              <a:rPr lang="en-US" dirty="0"/>
              <a:t> </a:t>
            </a:r>
            <a:r>
              <a:rPr lang="en-US" dirty="0" err="1"/>
              <a:t>thế</a:t>
            </a:r>
            <a:r>
              <a:rPr lang="en-US" dirty="0"/>
              <a:t> </a:t>
            </a:r>
            <a:r>
              <a:rPr lang="en-US" dirty="0" err="1"/>
              <a:t>nào</a:t>
            </a:r>
            <a:r>
              <a:rPr lang="en-US" dirty="0"/>
              <a:t> </a:t>
            </a:r>
            <a:r>
              <a:rPr lang="en-US" dirty="0" err="1"/>
              <a:t>là</a:t>
            </a:r>
            <a:r>
              <a:rPr lang="en-US" dirty="0"/>
              <a:t> “</a:t>
            </a:r>
            <a:r>
              <a:rPr lang="en-US" dirty="0" err="1"/>
              <a:t>khu</a:t>
            </a:r>
            <a:r>
              <a:rPr lang="en-US" dirty="0"/>
              <a:t> </a:t>
            </a:r>
            <a:r>
              <a:rPr lang="en-US" dirty="0" err="1"/>
              <a:t>bảo</a:t>
            </a:r>
            <a:r>
              <a:rPr lang="en-US" dirty="0"/>
              <a:t> </a:t>
            </a:r>
            <a:r>
              <a:rPr lang="en-US" dirty="0" err="1"/>
              <a:t>tồn</a:t>
            </a:r>
            <a:r>
              <a:rPr lang="en-US" dirty="0"/>
              <a:t> </a:t>
            </a:r>
            <a:r>
              <a:rPr lang="en-US" dirty="0" err="1"/>
              <a:t>đa</a:t>
            </a:r>
            <a:r>
              <a:rPr lang="en-US" dirty="0"/>
              <a:t> </a:t>
            </a:r>
            <a:r>
              <a:rPr lang="en-US" dirty="0" err="1"/>
              <a:t>dạng</a:t>
            </a:r>
            <a:r>
              <a:rPr lang="en-US" dirty="0"/>
              <a:t> </a:t>
            </a:r>
            <a:r>
              <a:rPr lang="en-US" dirty="0" err="1"/>
              <a:t>sinh</a:t>
            </a:r>
            <a:r>
              <a:rPr lang="en-US" dirty="0"/>
              <a:t> </a:t>
            </a:r>
            <a:r>
              <a:rPr lang="en-US" dirty="0" err="1"/>
              <a:t>học</a:t>
            </a:r>
            <a:r>
              <a:rPr lang="en-US" dirty="0"/>
              <a:t>”.</a:t>
            </a:r>
          </a:p>
        </p:txBody>
      </p:sp>
      <p:sp>
        <p:nvSpPr>
          <p:cNvPr id="5" name="Rectangle 4">
            <a:extLst>
              <a:ext uri="{FF2B5EF4-FFF2-40B4-BE49-F238E27FC236}">
                <a16:creationId xmlns:a16="http://schemas.microsoft.com/office/drawing/2014/main" id="{67E22CC7-2801-4558-9B70-598C6826B5C9}"/>
              </a:ext>
            </a:extLst>
          </p:cNvPr>
          <p:cNvSpPr/>
          <p:nvPr/>
        </p:nvSpPr>
        <p:spPr>
          <a:xfrm>
            <a:off x="3707904" y="1347614"/>
            <a:ext cx="2016224" cy="2808312"/>
          </a:xfrm>
          <a:prstGeom prst="rect">
            <a:avLst/>
          </a:prstGeom>
          <a:ln>
            <a:noFill/>
          </a:ln>
          <a:effectLst>
            <a:outerShdw blurRad="40000" dist="20000" dir="5400000" rotWithShape="0">
              <a:srgbClr val="000000">
                <a:alpha val="38000"/>
              </a:srgbClr>
            </a:outerShdw>
            <a:softEdge rad="12700"/>
          </a:effectLst>
        </p:spPr>
        <p:style>
          <a:lnRef idx="1">
            <a:schemeClr val="accent2"/>
          </a:lnRef>
          <a:fillRef idx="2">
            <a:schemeClr val="accent2"/>
          </a:fillRef>
          <a:effectRef idx="1">
            <a:schemeClr val="accent2"/>
          </a:effectRef>
          <a:fontRef idx="minor">
            <a:schemeClr val="dk1"/>
          </a:fontRef>
        </p:style>
        <p:txBody>
          <a:bodyPr rtlCol="0" anchor="ctr"/>
          <a:lstStyle/>
          <a:p>
            <a:pPr algn="ctr"/>
            <a:r>
              <a:rPr lang="en-US" dirty="0"/>
              <a:t>1. </a:t>
            </a:r>
            <a:r>
              <a:rPr lang="en-US" dirty="0" err="1"/>
              <a:t>Phân</a:t>
            </a:r>
            <a:r>
              <a:rPr lang="en-US" dirty="0"/>
              <a:t> </a:t>
            </a:r>
            <a:r>
              <a:rPr lang="en-US" dirty="0" err="1"/>
              <a:t>biệt</a:t>
            </a:r>
            <a:r>
              <a:rPr lang="en-US" dirty="0"/>
              <a:t> </a:t>
            </a:r>
            <a:r>
              <a:rPr lang="en-US" dirty="0" err="1"/>
              <a:t>được</a:t>
            </a:r>
            <a:r>
              <a:rPr lang="en-US" dirty="0"/>
              <a:t> </a:t>
            </a:r>
            <a:r>
              <a:rPr lang="en-US" dirty="0" err="1"/>
              <a:t>các</a:t>
            </a:r>
            <a:r>
              <a:rPr lang="en-US" dirty="0"/>
              <a:t> </a:t>
            </a:r>
            <a:r>
              <a:rPr lang="en-US" dirty="0" err="1"/>
              <a:t>từ</a:t>
            </a:r>
            <a:r>
              <a:rPr lang="en-US" dirty="0"/>
              <a:t> </a:t>
            </a:r>
            <a:r>
              <a:rPr lang="en-US" dirty="0" err="1"/>
              <a:t>ngữ</a:t>
            </a:r>
            <a:r>
              <a:rPr lang="en-US" dirty="0"/>
              <a:t> </a:t>
            </a:r>
            <a:r>
              <a:rPr lang="en-US" dirty="0" err="1"/>
              <a:t>chỉ</a:t>
            </a:r>
            <a:r>
              <a:rPr lang="en-US" dirty="0"/>
              <a:t> </a:t>
            </a:r>
            <a:r>
              <a:rPr lang="en-US" dirty="0" err="1"/>
              <a:t>hành</a:t>
            </a:r>
            <a:r>
              <a:rPr lang="en-US" dirty="0"/>
              <a:t> </a:t>
            </a:r>
            <a:r>
              <a:rPr lang="en-US" dirty="0" err="1"/>
              <a:t>động</a:t>
            </a:r>
            <a:r>
              <a:rPr lang="en-US" dirty="0"/>
              <a:t> </a:t>
            </a:r>
            <a:r>
              <a:rPr lang="en-US" dirty="0" err="1"/>
              <a:t>bảo</a:t>
            </a:r>
            <a:r>
              <a:rPr lang="en-US" dirty="0"/>
              <a:t> </a:t>
            </a:r>
            <a:r>
              <a:rPr lang="en-US" dirty="0" err="1"/>
              <a:t>vệ</a:t>
            </a:r>
            <a:r>
              <a:rPr lang="en-US" dirty="0"/>
              <a:t> </a:t>
            </a:r>
            <a:r>
              <a:rPr lang="en-US" dirty="0" err="1"/>
              <a:t>môi</a:t>
            </a:r>
            <a:r>
              <a:rPr lang="en-US" dirty="0"/>
              <a:t> </a:t>
            </a:r>
            <a:r>
              <a:rPr lang="en-US" dirty="0" err="1"/>
              <a:t>trường</a:t>
            </a:r>
            <a:r>
              <a:rPr lang="en-US" dirty="0"/>
              <a:t> </a:t>
            </a:r>
            <a:r>
              <a:rPr lang="en-US" dirty="0" err="1"/>
              <a:t>và</a:t>
            </a:r>
            <a:r>
              <a:rPr lang="en-US" dirty="0"/>
              <a:t> </a:t>
            </a:r>
            <a:r>
              <a:rPr lang="en-US" dirty="0" err="1"/>
              <a:t>hành</a:t>
            </a:r>
            <a:r>
              <a:rPr lang="en-US" dirty="0"/>
              <a:t> </a:t>
            </a:r>
            <a:r>
              <a:rPr lang="en-US" dirty="0" err="1"/>
              <a:t>động</a:t>
            </a:r>
            <a:r>
              <a:rPr lang="en-US" dirty="0"/>
              <a:t> </a:t>
            </a:r>
            <a:r>
              <a:rPr lang="en-US" dirty="0" err="1"/>
              <a:t>phá</a:t>
            </a:r>
            <a:r>
              <a:rPr lang="en-US" dirty="0"/>
              <a:t> </a:t>
            </a:r>
            <a:r>
              <a:rPr lang="en-US" dirty="0" err="1"/>
              <a:t>hoại</a:t>
            </a:r>
            <a:r>
              <a:rPr lang="en-US" dirty="0"/>
              <a:t> </a:t>
            </a:r>
            <a:r>
              <a:rPr lang="en-US" dirty="0" err="1"/>
              <a:t>môi</a:t>
            </a:r>
            <a:r>
              <a:rPr lang="en-US" dirty="0"/>
              <a:t> </a:t>
            </a:r>
            <a:r>
              <a:rPr lang="en-US" dirty="0" err="1"/>
              <a:t>trường</a:t>
            </a:r>
            <a:endParaRPr lang="en-US" dirty="0"/>
          </a:p>
        </p:txBody>
      </p:sp>
      <p:sp>
        <p:nvSpPr>
          <p:cNvPr id="6" name="Rectangle 5">
            <a:extLst>
              <a:ext uri="{FF2B5EF4-FFF2-40B4-BE49-F238E27FC236}">
                <a16:creationId xmlns:a16="http://schemas.microsoft.com/office/drawing/2014/main" id="{DF49B5E8-2A48-42FE-ABAC-B650A483A3FB}"/>
              </a:ext>
            </a:extLst>
          </p:cNvPr>
          <p:cNvSpPr/>
          <p:nvPr/>
        </p:nvSpPr>
        <p:spPr>
          <a:xfrm>
            <a:off x="6919332" y="1347614"/>
            <a:ext cx="1944216" cy="2808312"/>
          </a:xfrm>
          <a:prstGeom prst="rect">
            <a:avLst/>
          </a:prstGeom>
          <a:ln>
            <a:noFill/>
          </a:ln>
          <a:effectLst>
            <a:outerShdw blurRad="40000" dist="20000" dir="5400000" rotWithShape="0">
              <a:srgbClr val="000000">
                <a:alpha val="38000"/>
              </a:srgbClr>
            </a:outerShdw>
            <a:softEdge rad="12700"/>
          </a:effectLst>
        </p:spPr>
        <p:style>
          <a:lnRef idx="1">
            <a:schemeClr val="accent2"/>
          </a:lnRef>
          <a:fillRef idx="2">
            <a:schemeClr val="accent2"/>
          </a:fillRef>
          <a:effectRef idx="1">
            <a:schemeClr val="accent2"/>
          </a:effectRef>
          <a:fontRef idx="minor">
            <a:schemeClr val="dk1"/>
          </a:fontRef>
        </p:style>
        <p:txBody>
          <a:bodyPr rtlCol="0" anchor="ctr"/>
          <a:lstStyle/>
          <a:p>
            <a:pPr algn="ctr"/>
            <a:r>
              <a:rPr lang="en-US" dirty="0"/>
              <a:t>3. </a:t>
            </a:r>
            <a:r>
              <a:rPr lang="en-US" dirty="0" err="1"/>
              <a:t>Viết</a:t>
            </a:r>
            <a:r>
              <a:rPr lang="en-US" dirty="0"/>
              <a:t> </a:t>
            </a:r>
            <a:r>
              <a:rPr lang="en-US" dirty="0" err="1"/>
              <a:t>được</a:t>
            </a:r>
            <a:r>
              <a:rPr lang="en-US" dirty="0"/>
              <a:t> </a:t>
            </a:r>
            <a:r>
              <a:rPr lang="en-US" dirty="0" err="1"/>
              <a:t>đoạn</a:t>
            </a:r>
            <a:r>
              <a:rPr lang="en-US" dirty="0"/>
              <a:t> </a:t>
            </a:r>
            <a:r>
              <a:rPr lang="en-US" dirty="0" err="1"/>
              <a:t>văn</a:t>
            </a:r>
            <a:r>
              <a:rPr lang="en-US" dirty="0"/>
              <a:t> </a:t>
            </a:r>
            <a:r>
              <a:rPr lang="en-US" dirty="0" err="1"/>
              <a:t>ngắn</a:t>
            </a:r>
            <a:r>
              <a:rPr lang="en-US" dirty="0"/>
              <a:t> </a:t>
            </a:r>
            <a:r>
              <a:rPr lang="en-US" dirty="0" err="1"/>
              <a:t>về</a:t>
            </a:r>
            <a:r>
              <a:rPr lang="en-US" dirty="0"/>
              <a:t> </a:t>
            </a:r>
            <a:r>
              <a:rPr lang="en-US" dirty="0" err="1"/>
              <a:t>môi</a:t>
            </a:r>
            <a:r>
              <a:rPr lang="en-US" dirty="0"/>
              <a:t> </a:t>
            </a:r>
            <a:r>
              <a:rPr lang="en-US" dirty="0" err="1"/>
              <a:t>trường</a:t>
            </a:r>
            <a:r>
              <a:rPr lang="en-US" dirty="0"/>
              <a:t> </a:t>
            </a:r>
            <a:r>
              <a:rPr lang="en-US" dirty="0" err="1"/>
              <a:t>theo</a:t>
            </a:r>
            <a:r>
              <a:rPr lang="en-US" dirty="0"/>
              <a:t> </a:t>
            </a:r>
            <a:r>
              <a:rPr lang="en-US" dirty="0" err="1"/>
              <a:t>yêu</a:t>
            </a:r>
            <a:r>
              <a:rPr lang="en-US" dirty="0"/>
              <a:t> </a:t>
            </a:r>
            <a:r>
              <a:rPr lang="en-US" dirty="0" err="1"/>
              <a:t>cầu</a:t>
            </a:r>
            <a:endParaRPr lang="en-US" dirty="0"/>
          </a:p>
        </p:txBody>
      </p:sp>
      <p:sp>
        <p:nvSpPr>
          <p:cNvPr id="7" name="TextBox 6">
            <a:extLst>
              <a:ext uri="{FF2B5EF4-FFF2-40B4-BE49-F238E27FC236}">
                <a16:creationId xmlns:a16="http://schemas.microsoft.com/office/drawing/2014/main" id="{78A47E9B-10BE-45C0-9A5C-DD92BC61DFD9}"/>
              </a:ext>
            </a:extLst>
          </p:cNvPr>
          <p:cNvSpPr txBox="1"/>
          <p:nvPr/>
        </p:nvSpPr>
        <p:spPr>
          <a:xfrm>
            <a:off x="3151835" y="249496"/>
            <a:ext cx="2840329" cy="523220"/>
          </a:xfrm>
          <a:prstGeom prst="rect">
            <a:avLst/>
          </a:prstGeom>
          <a:noFill/>
        </p:spPr>
        <p:txBody>
          <a:bodyPr wrap="none" rtlCol="0">
            <a:spAutoFit/>
          </a:bodyPr>
          <a:lstStyle/>
          <a:p>
            <a:r>
              <a:rPr lang="en-US" sz="2800" dirty="0">
                <a:solidFill>
                  <a:schemeClr val="bg1"/>
                </a:solidFill>
                <a:latin typeface="UVN Banh Mi" pitchFamily="2" charset="0"/>
              </a:rPr>
              <a:t>YÊU CẦU CẦN ĐẠT</a:t>
            </a:r>
          </a:p>
        </p:txBody>
      </p:sp>
    </p:spTree>
    <p:extLst>
      <p:ext uri="{BB962C8B-B14F-4D97-AF65-F5344CB8AC3E}">
        <p14:creationId xmlns:p14="http://schemas.microsoft.com/office/powerpoint/2010/main" val="3167892002"/>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3">
            <a:lumMod val="75000"/>
          </a:schemeClr>
        </a:solidFill>
        <a:effectLst/>
      </p:bgPr>
    </p:bg>
    <p:spTree>
      <p:nvGrpSpPr>
        <p:cNvPr id="1" name=""/>
        <p:cNvGrpSpPr/>
        <p:nvPr/>
      </p:nvGrpSpPr>
      <p:grpSpPr>
        <a:xfrm>
          <a:off x="0" y="0"/>
          <a:ext cx="0" cy="0"/>
          <a:chOff x="0" y="0"/>
          <a:chExt cx="0" cy="0"/>
        </a:xfrm>
      </p:grpSpPr>
      <p:sp>
        <p:nvSpPr>
          <p:cNvPr id="30" name="文本框 29">
            <a:extLst>
              <a:ext uri="{FF2B5EF4-FFF2-40B4-BE49-F238E27FC236}">
                <a16:creationId xmlns:a16="http://schemas.microsoft.com/office/drawing/2014/main" id="{0129824E-F718-4A62-BAEA-019FA659FB11}"/>
              </a:ext>
            </a:extLst>
          </p:cNvPr>
          <p:cNvSpPr txBox="1"/>
          <p:nvPr/>
        </p:nvSpPr>
        <p:spPr>
          <a:xfrm>
            <a:off x="5323657" y="295365"/>
            <a:ext cx="184731" cy="200824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2450" b="0" i="0" u="none" strike="noStrike" kern="1200" cap="none" spc="0" normalizeH="0" baseline="0" noProof="0" dirty="0">
              <a:ln w="31750">
                <a:noFill/>
              </a:ln>
              <a:solidFill>
                <a:prstClr val="white"/>
              </a:solidFill>
              <a:effectLst>
                <a:outerShdw blurRad="50800" dist="38100" dir="2700000" algn="tl" rotWithShape="0">
                  <a:prstClr val="black">
                    <a:alpha val="40000"/>
                  </a:prstClr>
                </a:outerShdw>
              </a:effectLst>
              <a:uLnTx/>
              <a:uFillTx/>
              <a:latin typeface="字魂20号-石头体" panose="00000500000000000000" pitchFamily="2" charset="-122"/>
              <a:ea typeface="字魂20号-石头体" panose="00000500000000000000" pitchFamily="2" charset="-122"/>
              <a:cs typeface="+mn-cs"/>
            </a:endParaRPr>
          </a:p>
        </p:txBody>
      </p:sp>
      <p:pic>
        <p:nvPicPr>
          <p:cNvPr id="24" name="Picture 2" descr="Quy hoạch bảo vệ môi trường, đánh giá môi trường chiến lược, đánh giá tác  động môi trường và kế hoạch bảo vệ môi trường">
            <a:extLst>
              <a:ext uri="{FF2B5EF4-FFF2-40B4-BE49-F238E27FC236}">
                <a16:creationId xmlns:a16="http://schemas.microsoft.com/office/drawing/2014/main" id="{5246CE46-5783-4BB3-BF92-05BCA4BC6B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22" y="0"/>
            <a:ext cx="5708706" cy="51435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E211E4C-838C-448E-9321-901DF4AC7A7F}"/>
              </a:ext>
            </a:extLst>
          </p:cNvPr>
          <p:cNvSpPr txBox="1"/>
          <p:nvPr/>
        </p:nvSpPr>
        <p:spPr>
          <a:xfrm>
            <a:off x="6012160" y="1294477"/>
            <a:ext cx="3456384" cy="25545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0" dirty="0">
                <a:solidFill>
                  <a:prstClr val="white"/>
                </a:solidFill>
                <a:latin typeface="Calibri"/>
              </a:rPr>
              <a:t>KHÁM PHÁ</a:t>
            </a:r>
            <a:endParaRPr kumimoji="0" lang="en-US" sz="80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58043688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3">
            <a:lumMod val="75000"/>
          </a:schemeClr>
        </a:solidFill>
        <a:effectLst/>
      </p:bgPr>
    </p:bg>
    <p:spTree>
      <p:nvGrpSpPr>
        <p:cNvPr id="1" name=""/>
        <p:cNvGrpSpPr/>
        <p:nvPr/>
      </p:nvGrpSpPr>
      <p:grpSpPr>
        <a:xfrm>
          <a:off x="0" y="0"/>
          <a:ext cx="0" cy="0"/>
          <a:chOff x="0" y="0"/>
          <a:chExt cx="0" cy="0"/>
        </a:xfrm>
      </p:grpSpPr>
      <p:sp>
        <p:nvSpPr>
          <p:cNvPr id="3" name="矩形: 圆角 2">
            <a:extLst>
              <a:ext uri="{FF2B5EF4-FFF2-40B4-BE49-F238E27FC236}">
                <a16:creationId xmlns:a16="http://schemas.microsoft.com/office/drawing/2014/main" id="{CFD4352A-76AA-44E1-8A41-7641E671B5B8}"/>
              </a:ext>
            </a:extLst>
          </p:cNvPr>
          <p:cNvSpPr/>
          <p:nvPr/>
        </p:nvSpPr>
        <p:spPr>
          <a:xfrm>
            <a:off x="216272" y="159685"/>
            <a:ext cx="8667133" cy="4569665"/>
          </a:xfrm>
          <a:prstGeom prst="roundRect">
            <a:avLst>
              <a:gd name="adj" fmla="val 8373"/>
            </a:avLst>
          </a:prstGeom>
          <a:solidFill>
            <a:schemeClr val="bg1"/>
          </a:solidFill>
          <a:ln w="66675">
            <a:solidFill>
              <a:srgbClr val="4BB2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nvGrpSpPr>
          <p:cNvPr id="20" name="组合 19">
            <a:extLst>
              <a:ext uri="{FF2B5EF4-FFF2-40B4-BE49-F238E27FC236}">
                <a16:creationId xmlns:a16="http://schemas.microsoft.com/office/drawing/2014/main" id="{18CCBE9D-F4A4-4320-9A1F-138CBF29E53B}"/>
              </a:ext>
            </a:extLst>
          </p:cNvPr>
          <p:cNvGrpSpPr/>
          <p:nvPr/>
        </p:nvGrpSpPr>
        <p:grpSpPr>
          <a:xfrm>
            <a:off x="7001933" y="1074584"/>
            <a:ext cx="2177754" cy="3544102"/>
            <a:chOff x="791195" y="456957"/>
            <a:chExt cx="2456583" cy="3997871"/>
          </a:xfrm>
        </p:grpSpPr>
        <p:pic>
          <p:nvPicPr>
            <p:cNvPr id="23" name="图片 22">
              <a:extLst>
                <a:ext uri="{FF2B5EF4-FFF2-40B4-BE49-F238E27FC236}">
                  <a16:creationId xmlns:a16="http://schemas.microsoft.com/office/drawing/2014/main" id="{EC8B6C5D-8EA4-4261-9E7C-D80F16FE1AF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411778">
              <a:off x="791195" y="456957"/>
              <a:ext cx="2456583" cy="3496127"/>
            </a:xfrm>
            <a:prstGeom prst="rect">
              <a:avLst/>
            </a:prstGeom>
          </p:spPr>
        </p:pic>
        <p:pic>
          <p:nvPicPr>
            <p:cNvPr id="22" name="图片 21">
              <a:extLst>
                <a:ext uri="{FF2B5EF4-FFF2-40B4-BE49-F238E27FC236}">
                  <a16:creationId xmlns:a16="http://schemas.microsoft.com/office/drawing/2014/main" id="{F78D8EDB-9ABA-42A8-9B59-4149F2A9BC7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33995" y="2294162"/>
              <a:ext cx="1583238" cy="2160666"/>
            </a:xfrm>
            <a:prstGeom prst="rect">
              <a:avLst/>
            </a:prstGeom>
          </p:spPr>
        </p:pic>
      </p:grpSp>
      <p:sp>
        <p:nvSpPr>
          <p:cNvPr id="16" name="Text Box 7"/>
          <p:cNvSpPr txBox="1">
            <a:spLocks noChangeArrowheads="1"/>
          </p:cNvSpPr>
          <p:nvPr/>
        </p:nvSpPr>
        <p:spPr bwMode="auto">
          <a:xfrm>
            <a:off x="948224" y="705361"/>
            <a:ext cx="5657850"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800">
                <a:solidFill>
                  <a:schemeClr val="tx1"/>
                </a:solidFill>
                <a:latin typeface="Times New Roman" panose="02020603050405020304" pitchFamily="18" charset="0"/>
              </a:defRPr>
            </a:lvl9pPr>
          </a:lstStyle>
          <a:p>
            <a:pPr algn="l" eaLnBrk="1" hangingPunct="1">
              <a:spcBef>
                <a:spcPct val="50000"/>
              </a:spcBef>
            </a:pPr>
            <a:endParaRPr lang="vi-VN" altLang="en-US" sz="2100" b="1" u="sng">
              <a:solidFill>
                <a:schemeClr val="accent2"/>
              </a:solidFill>
            </a:endParaRPr>
          </a:p>
        </p:txBody>
      </p:sp>
      <p:sp>
        <p:nvSpPr>
          <p:cNvPr id="17" name="Text Box 9"/>
          <p:cNvSpPr txBox="1">
            <a:spLocks noChangeArrowheads="1"/>
          </p:cNvSpPr>
          <p:nvPr/>
        </p:nvSpPr>
        <p:spPr bwMode="auto">
          <a:xfrm>
            <a:off x="719624" y="1105411"/>
            <a:ext cx="6057900"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800">
                <a:solidFill>
                  <a:schemeClr val="tx1"/>
                </a:solidFill>
                <a:latin typeface="Times New Roman" panose="02020603050405020304" pitchFamily="18" charset="0"/>
              </a:defRPr>
            </a:lvl9pPr>
          </a:lstStyle>
          <a:p>
            <a:pPr algn="l" eaLnBrk="1" hangingPunct="1">
              <a:spcBef>
                <a:spcPct val="50000"/>
              </a:spcBef>
            </a:pPr>
            <a:endParaRPr lang="vi-VN" altLang="en-US" sz="2100"/>
          </a:p>
        </p:txBody>
      </p:sp>
      <p:sp>
        <p:nvSpPr>
          <p:cNvPr id="18" name="Text Box 11"/>
          <p:cNvSpPr txBox="1">
            <a:spLocks noChangeArrowheads="1"/>
          </p:cNvSpPr>
          <p:nvPr/>
        </p:nvSpPr>
        <p:spPr bwMode="auto">
          <a:xfrm>
            <a:off x="376724" y="876811"/>
            <a:ext cx="6858000" cy="3162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800">
                <a:solidFill>
                  <a:schemeClr val="tx1"/>
                </a:solidFill>
                <a:latin typeface="Times New Roman" panose="02020603050405020304" pitchFamily="18" charset="0"/>
              </a:defRPr>
            </a:lvl9pPr>
          </a:lstStyle>
          <a:p>
            <a:pPr algn="l" eaLnBrk="1" hangingPunct="1">
              <a:spcBef>
                <a:spcPct val="50000"/>
              </a:spcBef>
            </a:pPr>
            <a:r>
              <a:rPr lang="en-US" altLang="en-US" sz="2100"/>
              <a:t>   </a:t>
            </a:r>
            <a:r>
              <a:rPr lang="en-US" altLang="en-US" sz="2100" u="sng"/>
              <a:t>Bài 1</a:t>
            </a:r>
            <a:r>
              <a:rPr lang="en-US" altLang="en-US" sz="2100"/>
              <a:t>: Qua đoạn văn sau, em hiểu “khu bảo tồn đa dạng sinh học là gì ?</a:t>
            </a:r>
          </a:p>
          <a:p>
            <a:pPr algn="l" eaLnBrk="1" hangingPunct="1">
              <a:spcBef>
                <a:spcPct val="50000"/>
              </a:spcBef>
            </a:pPr>
            <a:r>
              <a:rPr lang="en-US" altLang="en-US" sz="2100"/>
              <a:t>          Rừng nguyên sinh Nam Cát Tiên là khu bảo tồn đa dạng sinh học với ít nhất 55 loài động vật có vú, hơn 300 loài chim, 40 loài bò sát, rất nhiều loài lưỡng cư và cá nước ngọt…Thảm thực vật ở đây rất phong phú. Hàng trăm loại cây khác nhau làm thành các loại rừng : rừng thường xanh, rừng bán thường xanh, rừng tre, rừng hỗn hợp.</a:t>
            </a:r>
          </a:p>
        </p:txBody>
      </p:sp>
      <p:sp>
        <p:nvSpPr>
          <p:cNvPr id="19" name="Line 12">
            <a:hlinkClick r:id="rId5" action="ppaction://hlinkpres?slideindex=1&amp;slidetitle="/>
          </p:cNvPr>
          <p:cNvSpPr>
            <a:spLocks noChangeShapeType="1"/>
          </p:cNvSpPr>
          <p:nvPr/>
        </p:nvSpPr>
        <p:spPr bwMode="auto">
          <a:xfrm>
            <a:off x="3977174" y="2648461"/>
            <a:ext cx="1371600"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21" name="Line 13"/>
          <p:cNvSpPr>
            <a:spLocks noChangeShapeType="1"/>
          </p:cNvSpPr>
          <p:nvPr/>
        </p:nvSpPr>
        <p:spPr bwMode="auto">
          <a:xfrm>
            <a:off x="662474" y="1562611"/>
            <a:ext cx="1143000"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24" name="Line 14">
            <a:hlinkClick r:id="rId6" action="ppaction://hlinkpres?slideindex=1&amp;slidetitle=" highlightClick="1"/>
          </p:cNvPr>
          <p:cNvSpPr>
            <a:spLocks noChangeShapeType="1"/>
          </p:cNvSpPr>
          <p:nvPr/>
        </p:nvSpPr>
        <p:spPr bwMode="auto">
          <a:xfrm>
            <a:off x="1119674" y="2019811"/>
            <a:ext cx="1885950"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25" name="Line 15"/>
          <p:cNvSpPr>
            <a:spLocks noChangeShapeType="1"/>
          </p:cNvSpPr>
          <p:nvPr/>
        </p:nvSpPr>
        <p:spPr bwMode="auto">
          <a:xfrm>
            <a:off x="4434374" y="1276861"/>
            <a:ext cx="2571750"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26" name="Line 18">
            <a:hlinkClick r:id="rId7" action="ppaction://hlinkpres?slideindex=1&amp;slidetitle="/>
          </p:cNvPr>
          <p:cNvSpPr>
            <a:spLocks noChangeShapeType="1"/>
          </p:cNvSpPr>
          <p:nvPr/>
        </p:nvSpPr>
        <p:spPr bwMode="auto">
          <a:xfrm>
            <a:off x="4977299" y="3296161"/>
            <a:ext cx="1943100"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28" name="Line 21">
            <a:hlinkClick r:id="rId8" action="ppaction://hlinkpres?slideindex=1&amp;slidetitle="/>
          </p:cNvPr>
          <p:cNvSpPr>
            <a:spLocks noChangeShapeType="1"/>
          </p:cNvSpPr>
          <p:nvPr/>
        </p:nvSpPr>
        <p:spPr bwMode="auto">
          <a:xfrm>
            <a:off x="719624" y="3620011"/>
            <a:ext cx="2400300"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sz="1350"/>
          </a:p>
        </p:txBody>
      </p:sp>
    </p:spTree>
    <p:extLst>
      <p:ext uri="{BB962C8B-B14F-4D97-AF65-F5344CB8AC3E}">
        <p14:creationId xmlns:p14="http://schemas.microsoft.com/office/powerpoint/2010/main" val="24140657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linds(horizont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blinds(horizontal)">
                                      <p:cBhvr>
                                        <p:cTn id="12" dur="500"/>
                                        <p:tgtEl>
                                          <p:spTgt spid="25"/>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blinds(horizontal)">
                                      <p:cBhvr>
                                        <p:cTn id="15" dur="500"/>
                                        <p:tgtEl>
                                          <p:spTgt spid="21"/>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blinds(horizontal)">
                                      <p:cBhvr>
                                        <p:cTn id="20" dur="500"/>
                                        <p:tgtEl>
                                          <p:spTgt spid="24"/>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blinds(horizontal)">
                                      <p:cBhvr>
                                        <p:cTn id="25" dur="500"/>
                                        <p:tgtEl>
                                          <p:spTgt spid="19"/>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26"/>
                                        </p:tgtEl>
                                        <p:attrNameLst>
                                          <p:attrName>style.visibility</p:attrName>
                                        </p:attrNameLst>
                                      </p:cBhvr>
                                      <p:to>
                                        <p:strVal val="visible"/>
                                      </p:to>
                                    </p:set>
                                    <p:animEffect transition="in" filter="blinds(horizontal)">
                                      <p:cBhvr>
                                        <p:cTn id="30" dur="500"/>
                                        <p:tgtEl>
                                          <p:spTgt spid="26"/>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28"/>
                                        </p:tgtEl>
                                        <p:attrNameLst>
                                          <p:attrName>style.visibility</p:attrName>
                                        </p:attrNameLst>
                                      </p:cBhvr>
                                      <p:to>
                                        <p:strVal val="visible"/>
                                      </p:to>
                                    </p:set>
                                    <p:animEffect transition="in" filter="blinds(horizontal)">
                                      <p:cBhvr>
                                        <p:cTn id="35"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animBg="1"/>
      <p:bldP spid="21" grpId="0" animBg="1"/>
      <p:bldP spid="24" grpId="0" animBg="1"/>
      <p:bldP spid="25" grpId="0" animBg="1"/>
      <p:bldP spid="26" grpId="0" animBg="1"/>
      <p:bldP spid="2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3">
            <a:lumMod val="75000"/>
          </a:schemeClr>
        </a:solidFill>
        <a:effectLst/>
      </p:bgPr>
    </p:bg>
    <p:spTree>
      <p:nvGrpSpPr>
        <p:cNvPr id="1" name=""/>
        <p:cNvGrpSpPr/>
        <p:nvPr/>
      </p:nvGrpSpPr>
      <p:grpSpPr>
        <a:xfrm>
          <a:off x="0" y="0"/>
          <a:ext cx="0" cy="0"/>
          <a:chOff x="0" y="0"/>
          <a:chExt cx="0" cy="0"/>
        </a:xfrm>
      </p:grpSpPr>
      <p:sp>
        <p:nvSpPr>
          <p:cNvPr id="3" name="矩形: 圆角 2">
            <a:extLst>
              <a:ext uri="{FF2B5EF4-FFF2-40B4-BE49-F238E27FC236}">
                <a16:creationId xmlns:a16="http://schemas.microsoft.com/office/drawing/2014/main" id="{CFD4352A-76AA-44E1-8A41-7641E671B5B8}"/>
              </a:ext>
            </a:extLst>
          </p:cNvPr>
          <p:cNvSpPr/>
          <p:nvPr/>
        </p:nvSpPr>
        <p:spPr>
          <a:xfrm>
            <a:off x="216272" y="159685"/>
            <a:ext cx="8667133" cy="4569665"/>
          </a:xfrm>
          <a:prstGeom prst="roundRect">
            <a:avLst>
              <a:gd name="adj" fmla="val 8373"/>
            </a:avLst>
          </a:prstGeom>
          <a:solidFill>
            <a:schemeClr val="bg1"/>
          </a:solidFill>
          <a:ln w="66675">
            <a:solidFill>
              <a:srgbClr val="4BB2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p>
        </p:txBody>
      </p:sp>
      <p:sp>
        <p:nvSpPr>
          <p:cNvPr id="15" name="Text Box 5"/>
          <p:cNvSpPr txBox="1">
            <a:spLocks noChangeArrowheads="1"/>
          </p:cNvSpPr>
          <p:nvPr/>
        </p:nvSpPr>
        <p:spPr bwMode="auto">
          <a:xfrm>
            <a:off x="3072549" y="247651"/>
            <a:ext cx="645795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50000"/>
              </a:spcBef>
            </a:pPr>
            <a:r>
              <a:rPr lang="en-US" altLang="en-US" sz="2700" b="1" dirty="0" err="1">
                <a:solidFill>
                  <a:schemeClr val="accent3">
                    <a:lumMod val="50000"/>
                  </a:schemeClr>
                </a:solidFill>
              </a:rPr>
              <a:t>Rừng</a:t>
            </a:r>
            <a:r>
              <a:rPr lang="en-US" altLang="en-US" sz="2700" b="1" dirty="0">
                <a:solidFill>
                  <a:schemeClr val="accent3">
                    <a:lumMod val="50000"/>
                  </a:schemeClr>
                </a:solidFill>
              </a:rPr>
              <a:t> </a:t>
            </a:r>
            <a:r>
              <a:rPr lang="en-US" altLang="en-US" sz="2700" b="1" dirty="0" err="1">
                <a:solidFill>
                  <a:schemeClr val="accent3">
                    <a:lumMod val="50000"/>
                  </a:schemeClr>
                </a:solidFill>
              </a:rPr>
              <a:t>nguyên</a:t>
            </a:r>
            <a:r>
              <a:rPr lang="en-US" altLang="en-US" sz="2700" b="1" dirty="0">
                <a:solidFill>
                  <a:schemeClr val="accent3">
                    <a:lumMod val="50000"/>
                  </a:schemeClr>
                </a:solidFill>
              </a:rPr>
              <a:t> </a:t>
            </a:r>
            <a:r>
              <a:rPr lang="en-US" altLang="en-US" sz="2700" b="1" dirty="0" err="1">
                <a:solidFill>
                  <a:schemeClr val="accent3">
                    <a:lumMod val="50000"/>
                  </a:schemeClr>
                </a:solidFill>
              </a:rPr>
              <a:t>sinh</a:t>
            </a:r>
            <a:endParaRPr lang="en-US" altLang="en-US" sz="2700" b="1" dirty="0">
              <a:solidFill>
                <a:schemeClr val="accent3">
                  <a:lumMod val="50000"/>
                </a:schemeClr>
              </a:solidFill>
            </a:endParaRPr>
          </a:p>
        </p:txBody>
      </p:sp>
      <p:pic>
        <p:nvPicPr>
          <p:cNvPr id="2" name="Picture 1"/>
          <p:cNvPicPr>
            <a:picLocks noChangeAspect="1"/>
          </p:cNvPicPr>
          <p:nvPr/>
        </p:nvPicPr>
        <p:blipFill>
          <a:blip r:embed="rId3"/>
          <a:stretch>
            <a:fillRect/>
          </a:stretch>
        </p:blipFill>
        <p:spPr>
          <a:xfrm>
            <a:off x="885305" y="952500"/>
            <a:ext cx="3636750" cy="2905125"/>
          </a:xfrm>
          <a:prstGeom prst="rect">
            <a:avLst/>
          </a:prstGeom>
          <a:ln>
            <a:noFill/>
          </a:ln>
          <a:effectLst>
            <a:softEdge rad="112500"/>
          </a:effectLst>
        </p:spPr>
      </p:pic>
      <p:pic>
        <p:nvPicPr>
          <p:cNvPr id="13314" name="Picture 2" descr="Tour Vườn Quốc gia Nam Cát Tiên - Bàu Sấu 2 ngày 1 đêm - 9983 - |  Travelmart.v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81575" y="952500"/>
            <a:ext cx="3190421" cy="29051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99FDBFD-24D8-466A-A42D-4E5EDAC1A98D}"/>
              </a:ext>
            </a:extLst>
          </p:cNvPr>
          <p:cNvSpPr txBox="1"/>
          <p:nvPr/>
        </p:nvSpPr>
        <p:spPr>
          <a:xfrm>
            <a:off x="1103785" y="3990945"/>
            <a:ext cx="7326173" cy="400110"/>
          </a:xfrm>
          <a:prstGeom prst="rect">
            <a:avLst/>
          </a:prstGeom>
          <a:noFill/>
        </p:spPr>
        <p:txBody>
          <a:bodyPr wrap="none" rtlCol="0">
            <a:spAutoFit/>
          </a:bodyPr>
          <a:lstStyle/>
          <a:p>
            <a:r>
              <a:rPr lang="en-US" sz="2000" dirty="0" err="1">
                <a:solidFill>
                  <a:schemeClr val="accent3">
                    <a:lumMod val="50000"/>
                  </a:schemeClr>
                </a:solidFill>
                <a:latin typeface="Times New Roman" panose="02020603050405020304" pitchFamily="18" charset="0"/>
                <a:cs typeface="Times New Roman" panose="02020603050405020304" pitchFamily="18" charset="0"/>
              </a:rPr>
              <a:t>Rừng</a:t>
            </a:r>
            <a:r>
              <a:rPr lang="en-US" sz="2000" dirty="0">
                <a:solidFill>
                  <a:schemeClr val="accent3">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3">
                    <a:lumMod val="50000"/>
                  </a:schemeClr>
                </a:solidFill>
                <a:latin typeface="Times New Roman" panose="02020603050405020304" pitchFamily="18" charset="0"/>
                <a:cs typeface="Times New Roman" panose="02020603050405020304" pitchFamily="18" charset="0"/>
              </a:rPr>
              <a:t>hình</a:t>
            </a:r>
            <a:r>
              <a:rPr lang="en-US" sz="2000" dirty="0">
                <a:solidFill>
                  <a:schemeClr val="accent3">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3">
                    <a:lumMod val="50000"/>
                  </a:schemeClr>
                </a:solidFill>
                <a:latin typeface="Times New Roman" panose="02020603050405020304" pitchFamily="18" charset="0"/>
                <a:cs typeface="Times New Roman" panose="02020603050405020304" pitchFamily="18" charset="0"/>
              </a:rPr>
              <a:t>thành</a:t>
            </a:r>
            <a:r>
              <a:rPr lang="en-US" sz="2000" dirty="0">
                <a:solidFill>
                  <a:schemeClr val="accent3">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3">
                    <a:lumMod val="50000"/>
                  </a:schemeClr>
                </a:solidFill>
                <a:latin typeface="Times New Roman" panose="02020603050405020304" pitchFamily="18" charset="0"/>
                <a:cs typeface="Times New Roman" panose="02020603050405020304" pitchFamily="18" charset="0"/>
              </a:rPr>
              <a:t>một</a:t>
            </a:r>
            <a:r>
              <a:rPr lang="en-US" sz="2000" dirty="0">
                <a:solidFill>
                  <a:schemeClr val="accent3">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3">
                    <a:lumMod val="50000"/>
                  </a:schemeClr>
                </a:solidFill>
                <a:latin typeface="Times New Roman" panose="02020603050405020304" pitchFamily="18" charset="0"/>
                <a:cs typeface="Times New Roman" panose="02020603050405020304" pitchFamily="18" charset="0"/>
              </a:rPr>
              <a:t>cách</a:t>
            </a:r>
            <a:r>
              <a:rPr lang="en-US" sz="2000" dirty="0">
                <a:solidFill>
                  <a:schemeClr val="accent3">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3">
                    <a:lumMod val="50000"/>
                  </a:schemeClr>
                </a:solidFill>
                <a:latin typeface="Times New Roman" panose="02020603050405020304" pitchFamily="18" charset="0"/>
                <a:cs typeface="Times New Roman" panose="02020603050405020304" pitchFamily="18" charset="0"/>
              </a:rPr>
              <a:t>tự</a:t>
            </a:r>
            <a:r>
              <a:rPr lang="en-US" sz="2000" dirty="0">
                <a:solidFill>
                  <a:schemeClr val="accent3">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3">
                    <a:lumMod val="50000"/>
                  </a:schemeClr>
                </a:solidFill>
                <a:latin typeface="Times New Roman" panose="02020603050405020304" pitchFamily="18" charset="0"/>
                <a:cs typeface="Times New Roman" panose="02020603050405020304" pitchFamily="18" charset="0"/>
              </a:rPr>
              <a:t>nhiên</a:t>
            </a:r>
            <a:r>
              <a:rPr lang="en-US" sz="2000" dirty="0">
                <a:solidFill>
                  <a:schemeClr val="accent3">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3">
                    <a:lumMod val="50000"/>
                  </a:schemeClr>
                </a:solidFill>
                <a:latin typeface="Times New Roman" panose="02020603050405020304" pitchFamily="18" charset="0"/>
                <a:cs typeface="Times New Roman" panose="02020603050405020304" pitchFamily="18" charset="0"/>
              </a:rPr>
              <a:t>chưa</a:t>
            </a:r>
            <a:r>
              <a:rPr lang="en-US" sz="2000" dirty="0">
                <a:solidFill>
                  <a:schemeClr val="accent3">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3">
                    <a:lumMod val="50000"/>
                  </a:schemeClr>
                </a:solidFill>
                <a:latin typeface="Times New Roman" panose="02020603050405020304" pitchFamily="18" charset="0"/>
                <a:cs typeface="Times New Roman" panose="02020603050405020304" pitchFamily="18" charset="0"/>
              </a:rPr>
              <a:t>có</a:t>
            </a:r>
            <a:r>
              <a:rPr lang="en-US" sz="2000" dirty="0">
                <a:solidFill>
                  <a:schemeClr val="accent3">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3">
                    <a:lumMod val="50000"/>
                  </a:schemeClr>
                </a:solidFill>
                <a:latin typeface="Times New Roman" panose="02020603050405020304" pitchFamily="18" charset="0"/>
                <a:cs typeface="Times New Roman" panose="02020603050405020304" pitchFamily="18" charset="0"/>
              </a:rPr>
              <a:t>tác</a:t>
            </a:r>
            <a:r>
              <a:rPr lang="en-US" sz="2000" dirty="0">
                <a:solidFill>
                  <a:schemeClr val="accent3">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3">
                    <a:lumMod val="50000"/>
                  </a:schemeClr>
                </a:solidFill>
                <a:latin typeface="Times New Roman" panose="02020603050405020304" pitchFamily="18" charset="0"/>
                <a:cs typeface="Times New Roman" panose="02020603050405020304" pitchFamily="18" charset="0"/>
              </a:rPr>
              <a:t>động</a:t>
            </a:r>
            <a:r>
              <a:rPr lang="en-US" sz="2000" dirty="0">
                <a:solidFill>
                  <a:schemeClr val="accent3">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3">
                    <a:lumMod val="50000"/>
                  </a:schemeClr>
                </a:solidFill>
                <a:latin typeface="Times New Roman" panose="02020603050405020304" pitchFamily="18" charset="0"/>
                <a:cs typeface="Times New Roman" panose="02020603050405020304" pitchFamily="18" charset="0"/>
              </a:rPr>
              <a:t>của</a:t>
            </a:r>
            <a:r>
              <a:rPr lang="en-US" sz="2000" dirty="0">
                <a:solidFill>
                  <a:schemeClr val="accent3">
                    <a:lumMod val="50000"/>
                  </a:schemeClr>
                </a:solidFill>
                <a:latin typeface="Times New Roman" panose="02020603050405020304" pitchFamily="18" charset="0"/>
                <a:cs typeface="Times New Roman" panose="02020603050405020304" pitchFamily="18" charset="0"/>
              </a:rPr>
              <a:t> con </a:t>
            </a:r>
            <a:r>
              <a:rPr lang="en-US" sz="2000" dirty="0" err="1">
                <a:solidFill>
                  <a:schemeClr val="accent3">
                    <a:lumMod val="50000"/>
                  </a:schemeClr>
                </a:solidFill>
                <a:latin typeface="Times New Roman" panose="02020603050405020304" pitchFamily="18" charset="0"/>
                <a:cs typeface="Times New Roman" panose="02020603050405020304" pitchFamily="18" charset="0"/>
              </a:rPr>
              <a:t>người</a:t>
            </a:r>
            <a:endParaRPr lang="en-US" sz="2000" dirty="0">
              <a:solidFill>
                <a:schemeClr val="accent3">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527204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3">
            <a:lumMod val="75000"/>
          </a:schemeClr>
        </a:solidFill>
        <a:effectLst/>
      </p:bgPr>
    </p:bg>
    <p:spTree>
      <p:nvGrpSpPr>
        <p:cNvPr id="1" name=""/>
        <p:cNvGrpSpPr/>
        <p:nvPr/>
      </p:nvGrpSpPr>
      <p:grpSpPr>
        <a:xfrm>
          <a:off x="0" y="0"/>
          <a:ext cx="0" cy="0"/>
          <a:chOff x="0" y="0"/>
          <a:chExt cx="0" cy="0"/>
        </a:xfrm>
      </p:grpSpPr>
      <p:sp>
        <p:nvSpPr>
          <p:cNvPr id="3" name="矩形: 圆角 2">
            <a:extLst>
              <a:ext uri="{FF2B5EF4-FFF2-40B4-BE49-F238E27FC236}">
                <a16:creationId xmlns:a16="http://schemas.microsoft.com/office/drawing/2014/main" id="{CFD4352A-76AA-44E1-8A41-7641E671B5B8}"/>
              </a:ext>
            </a:extLst>
          </p:cNvPr>
          <p:cNvSpPr/>
          <p:nvPr/>
        </p:nvSpPr>
        <p:spPr>
          <a:xfrm>
            <a:off x="216272" y="159685"/>
            <a:ext cx="8667133" cy="4569665"/>
          </a:xfrm>
          <a:prstGeom prst="roundRect">
            <a:avLst>
              <a:gd name="adj" fmla="val 8373"/>
            </a:avLst>
          </a:prstGeom>
          <a:solidFill>
            <a:schemeClr val="bg1"/>
          </a:solidFill>
          <a:ln w="66675">
            <a:solidFill>
              <a:srgbClr val="4BB2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7" name="Text Box 6"/>
          <p:cNvSpPr txBox="1">
            <a:spLocks noChangeArrowheads="1"/>
          </p:cNvSpPr>
          <p:nvPr/>
        </p:nvSpPr>
        <p:spPr bwMode="auto">
          <a:xfrm>
            <a:off x="3209925" y="251222"/>
            <a:ext cx="645795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50000"/>
              </a:spcBef>
            </a:pPr>
            <a:r>
              <a:rPr lang="en-US" altLang="en-US" sz="3000" b="1" dirty="0" err="1">
                <a:solidFill>
                  <a:schemeClr val="accent3">
                    <a:lumMod val="50000"/>
                  </a:schemeClr>
                </a:solidFill>
              </a:rPr>
              <a:t>Loài</a:t>
            </a:r>
            <a:r>
              <a:rPr lang="en-US" altLang="en-US" sz="3000" b="1" dirty="0">
                <a:solidFill>
                  <a:schemeClr val="accent3">
                    <a:lumMod val="50000"/>
                  </a:schemeClr>
                </a:solidFill>
              </a:rPr>
              <a:t> </a:t>
            </a:r>
            <a:r>
              <a:rPr lang="en-US" altLang="en-US" sz="3000" b="1" dirty="0" err="1">
                <a:solidFill>
                  <a:schemeClr val="accent3">
                    <a:lumMod val="50000"/>
                  </a:schemeClr>
                </a:solidFill>
              </a:rPr>
              <a:t>lưỡng</a:t>
            </a:r>
            <a:r>
              <a:rPr lang="en-US" altLang="en-US" sz="3000" b="1" dirty="0">
                <a:solidFill>
                  <a:schemeClr val="accent3">
                    <a:lumMod val="50000"/>
                  </a:schemeClr>
                </a:solidFill>
              </a:rPr>
              <a:t> </a:t>
            </a:r>
            <a:r>
              <a:rPr lang="en-US" altLang="en-US" sz="3000" b="1" dirty="0" err="1">
                <a:solidFill>
                  <a:schemeClr val="accent3">
                    <a:lumMod val="50000"/>
                  </a:schemeClr>
                </a:solidFill>
              </a:rPr>
              <a:t>cư</a:t>
            </a:r>
            <a:endParaRPr lang="en-US" altLang="en-US" sz="3000" b="1" dirty="0">
              <a:solidFill>
                <a:schemeClr val="accent3">
                  <a:lumMod val="50000"/>
                </a:schemeClr>
              </a:solidFill>
            </a:endParaRPr>
          </a:p>
        </p:txBody>
      </p:sp>
      <p:pic>
        <p:nvPicPr>
          <p:cNvPr id="2" name="Picture 1"/>
          <p:cNvPicPr>
            <a:picLocks noChangeAspect="1"/>
          </p:cNvPicPr>
          <p:nvPr/>
        </p:nvPicPr>
        <p:blipFill>
          <a:blip r:embed="rId3"/>
          <a:stretch>
            <a:fillRect/>
          </a:stretch>
        </p:blipFill>
        <p:spPr>
          <a:xfrm>
            <a:off x="614363" y="1284624"/>
            <a:ext cx="3571875" cy="239315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2290" name="Picture 2" descr="Top 10 loài lưỡng cư kì lạ đã tuyệt chủng trên Trái Đất - Top Việt Nam |  Top Thế Giớ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10100" y="1263191"/>
            <a:ext cx="3657600" cy="24360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2586BC2A-41CD-4C11-B4DB-AB3225249DB4}"/>
              </a:ext>
            </a:extLst>
          </p:cNvPr>
          <p:cNvSpPr txBox="1"/>
          <p:nvPr/>
        </p:nvSpPr>
        <p:spPr>
          <a:xfrm>
            <a:off x="501443" y="4065098"/>
            <a:ext cx="8217314" cy="400110"/>
          </a:xfrm>
          <a:prstGeom prst="rect">
            <a:avLst/>
          </a:prstGeom>
          <a:noFill/>
        </p:spPr>
        <p:txBody>
          <a:bodyPr wrap="none" rtlCol="0">
            <a:spAutoFit/>
          </a:bodyPr>
          <a:lstStyle/>
          <a:p>
            <a:r>
              <a:rPr lang="en-US" sz="2000" dirty="0" err="1">
                <a:solidFill>
                  <a:schemeClr val="accent3">
                    <a:lumMod val="50000"/>
                  </a:schemeClr>
                </a:solidFill>
                <a:latin typeface="Times New Roman" panose="02020603050405020304" pitchFamily="18" charset="0"/>
                <a:cs typeface="Times New Roman" panose="02020603050405020304" pitchFamily="18" charset="0"/>
              </a:rPr>
              <a:t>Động</a:t>
            </a:r>
            <a:r>
              <a:rPr lang="en-US" sz="2000" dirty="0">
                <a:solidFill>
                  <a:schemeClr val="accent3">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3">
                    <a:lumMod val="50000"/>
                  </a:schemeClr>
                </a:solidFill>
                <a:latin typeface="Times New Roman" panose="02020603050405020304" pitchFamily="18" charset="0"/>
                <a:cs typeface="Times New Roman" panose="02020603050405020304" pitchFamily="18" charset="0"/>
              </a:rPr>
              <a:t>vật</a:t>
            </a:r>
            <a:r>
              <a:rPr lang="en-US" sz="2000" dirty="0">
                <a:solidFill>
                  <a:schemeClr val="accent3">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3">
                    <a:lumMod val="50000"/>
                  </a:schemeClr>
                </a:solidFill>
                <a:latin typeface="Times New Roman" panose="02020603050405020304" pitchFamily="18" charset="0"/>
                <a:cs typeface="Times New Roman" panose="02020603050405020304" pitchFamily="18" charset="0"/>
              </a:rPr>
              <a:t>có</a:t>
            </a:r>
            <a:r>
              <a:rPr lang="en-US" sz="2000" dirty="0">
                <a:solidFill>
                  <a:schemeClr val="accent3">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3">
                    <a:lumMod val="50000"/>
                  </a:schemeClr>
                </a:solidFill>
                <a:latin typeface="Times New Roman" panose="02020603050405020304" pitchFamily="18" charset="0"/>
                <a:cs typeface="Times New Roman" panose="02020603050405020304" pitchFamily="18" charset="0"/>
              </a:rPr>
              <a:t>xương</a:t>
            </a:r>
            <a:r>
              <a:rPr lang="en-US" sz="2000" dirty="0">
                <a:solidFill>
                  <a:schemeClr val="accent3">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3">
                    <a:lumMod val="50000"/>
                  </a:schemeClr>
                </a:solidFill>
                <a:latin typeface="Times New Roman" panose="02020603050405020304" pitchFamily="18" charset="0"/>
                <a:cs typeface="Times New Roman" panose="02020603050405020304" pitchFamily="18" charset="0"/>
              </a:rPr>
              <a:t>sống</a:t>
            </a:r>
            <a:r>
              <a:rPr lang="en-US" sz="2000" dirty="0">
                <a:solidFill>
                  <a:schemeClr val="accent3">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3">
                    <a:lumMod val="50000"/>
                  </a:schemeClr>
                </a:solidFill>
                <a:latin typeface="Times New Roman" panose="02020603050405020304" pitchFamily="18" charset="0"/>
                <a:cs typeface="Times New Roman" panose="02020603050405020304" pitchFamily="18" charset="0"/>
              </a:rPr>
              <a:t>sinh</a:t>
            </a:r>
            <a:r>
              <a:rPr lang="en-US" sz="2000" dirty="0">
                <a:solidFill>
                  <a:schemeClr val="accent3">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3">
                    <a:lumMod val="50000"/>
                  </a:schemeClr>
                </a:solidFill>
                <a:latin typeface="Times New Roman" panose="02020603050405020304" pitchFamily="18" charset="0"/>
                <a:cs typeface="Times New Roman" panose="02020603050405020304" pitchFamily="18" charset="0"/>
              </a:rPr>
              <a:t>đẻ</a:t>
            </a:r>
            <a:r>
              <a:rPr lang="en-US" sz="2000" dirty="0">
                <a:solidFill>
                  <a:schemeClr val="accent3">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3">
                    <a:lumMod val="50000"/>
                  </a:schemeClr>
                </a:solidFill>
                <a:latin typeface="Times New Roman" panose="02020603050405020304" pitchFamily="18" charset="0"/>
                <a:cs typeface="Times New Roman" panose="02020603050405020304" pitchFamily="18" charset="0"/>
              </a:rPr>
              <a:t>dưới</a:t>
            </a:r>
            <a:r>
              <a:rPr lang="en-US" sz="2000" dirty="0">
                <a:solidFill>
                  <a:schemeClr val="accent3">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3">
                    <a:lumMod val="50000"/>
                  </a:schemeClr>
                </a:solidFill>
                <a:latin typeface="Times New Roman" panose="02020603050405020304" pitchFamily="18" charset="0"/>
                <a:cs typeface="Times New Roman" panose="02020603050405020304" pitchFamily="18" charset="0"/>
              </a:rPr>
              <a:t>nước</a:t>
            </a:r>
            <a:r>
              <a:rPr lang="en-US" sz="2000" dirty="0">
                <a:solidFill>
                  <a:schemeClr val="accent3">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3">
                    <a:lumMod val="50000"/>
                  </a:schemeClr>
                </a:solidFill>
                <a:latin typeface="Times New Roman" panose="02020603050405020304" pitchFamily="18" charset="0"/>
                <a:cs typeface="Times New Roman" panose="02020603050405020304" pitchFamily="18" charset="0"/>
              </a:rPr>
              <a:t>nhưng</a:t>
            </a:r>
            <a:r>
              <a:rPr lang="en-US" sz="2000" dirty="0">
                <a:solidFill>
                  <a:schemeClr val="accent3">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3">
                    <a:lumMod val="50000"/>
                  </a:schemeClr>
                </a:solidFill>
                <a:latin typeface="Times New Roman" panose="02020603050405020304" pitchFamily="18" charset="0"/>
                <a:cs typeface="Times New Roman" panose="02020603050405020304" pitchFamily="18" charset="0"/>
              </a:rPr>
              <a:t>sống</a:t>
            </a:r>
            <a:r>
              <a:rPr lang="en-US" sz="2000" dirty="0">
                <a:solidFill>
                  <a:schemeClr val="accent3">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3">
                    <a:lumMod val="50000"/>
                  </a:schemeClr>
                </a:solidFill>
                <a:latin typeface="Times New Roman" panose="02020603050405020304" pitchFamily="18" charset="0"/>
                <a:cs typeface="Times New Roman" panose="02020603050405020304" pitchFamily="18" charset="0"/>
              </a:rPr>
              <a:t>trên</a:t>
            </a:r>
            <a:r>
              <a:rPr lang="en-US" sz="2000" dirty="0">
                <a:solidFill>
                  <a:schemeClr val="accent3">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3">
                    <a:lumMod val="50000"/>
                  </a:schemeClr>
                </a:solidFill>
                <a:latin typeface="Times New Roman" panose="02020603050405020304" pitchFamily="18" charset="0"/>
                <a:cs typeface="Times New Roman" panose="02020603050405020304" pitchFamily="18" charset="0"/>
              </a:rPr>
              <a:t>cạn</a:t>
            </a:r>
            <a:r>
              <a:rPr lang="en-US" sz="2000" dirty="0">
                <a:solidFill>
                  <a:schemeClr val="accent3">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3">
                    <a:lumMod val="50000"/>
                  </a:schemeClr>
                </a:solidFill>
                <a:latin typeface="Times New Roman" panose="02020603050405020304" pitchFamily="18" charset="0"/>
                <a:cs typeface="Times New Roman" panose="02020603050405020304" pitchFamily="18" charset="0"/>
              </a:rPr>
              <a:t>như</a:t>
            </a:r>
            <a:r>
              <a:rPr lang="en-US" sz="2000" dirty="0">
                <a:solidFill>
                  <a:schemeClr val="accent3">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3">
                    <a:lumMod val="50000"/>
                  </a:schemeClr>
                </a:solidFill>
                <a:latin typeface="Times New Roman" panose="02020603050405020304" pitchFamily="18" charset="0"/>
                <a:cs typeface="Times New Roman" panose="02020603050405020304" pitchFamily="18" charset="0"/>
              </a:rPr>
              <a:t>ếch</a:t>
            </a:r>
            <a:r>
              <a:rPr lang="en-US" sz="2000" dirty="0">
                <a:solidFill>
                  <a:schemeClr val="accent3">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3">
                    <a:lumMod val="50000"/>
                  </a:schemeClr>
                </a:solidFill>
                <a:latin typeface="Times New Roman" panose="02020603050405020304" pitchFamily="18" charset="0"/>
                <a:cs typeface="Times New Roman" panose="02020603050405020304" pitchFamily="18" charset="0"/>
              </a:rPr>
              <a:t>nhái</a:t>
            </a:r>
            <a:endParaRPr lang="en-US" sz="2000" dirty="0">
              <a:solidFill>
                <a:schemeClr val="accent3">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067057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3">
            <a:lumMod val="75000"/>
          </a:schemeClr>
        </a:solidFill>
        <a:effectLst/>
      </p:bgPr>
    </p:bg>
    <p:spTree>
      <p:nvGrpSpPr>
        <p:cNvPr id="1" name=""/>
        <p:cNvGrpSpPr/>
        <p:nvPr/>
      </p:nvGrpSpPr>
      <p:grpSpPr>
        <a:xfrm>
          <a:off x="0" y="0"/>
          <a:ext cx="0" cy="0"/>
          <a:chOff x="0" y="0"/>
          <a:chExt cx="0" cy="0"/>
        </a:xfrm>
      </p:grpSpPr>
      <p:sp>
        <p:nvSpPr>
          <p:cNvPr id="3" name="矩形: 圆角 2">
            <a:extLst>
              <a:ext uri="{FF2B5EF4-FFF2-40B4-BE49-F238E27FC236}">
                <a16:creationId xmlns:a16="http://schemas.microsoft.com/office/drawing/2014/main" id="{CFD4352A-76AA-44E1-8A41-7641E671B5B8}"/>
              </a:ext>
            </a:extLst>
          </p:cNvPr>
          <p:cNvSpPr/>
          <p:nvPr/>
        </p:nvSpPr>
        <p:spPr>
          <a:xfrm>
            <a:off x="216272" y="159685"/>
            <a:ext cx="8667133" cy="4569665"/>
          </a:xfrm>
          <a:prstGeom prst="roundRect">
            <a:avLst>
              <a:gd name="adj" fmla="val 8373"/>
            </a:avLst>
          </a:prstGeom>
          <a:solidFill>
            <a:schemeClr val="bg1"/>
          </a:solidFill>
          <a:ln w="66675">
            <a:solidFill>
              <a:srgbClr val="4BB2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7" name="Text Box 5"/>
          <p:cNvSpPr txBox="1">
            <a:spLocks noChangeArrowheads="1"/>
          </p:cNvSpPr>
          <p:nvPr/>
        </p:nvSpPr>
        <p:spPr bwMode="auto">
          <a:xfrm>
            <a:off x="2962275" y="247650"/>
            <a:ext cx="520065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50000"/>
              </a:spcBef>
            </a:pPr>
            <a:r>
              <a:rPr lang="en-US" altLang="en-US" sz="3000" dirty="0" err="1">
                <a:solidFill>
                  <a:schemeClr val="accent3">
                    <a:lumMod val="50000"/>
                  </a:schemeClr>
                </a:solidFill>
              </a:rPr>
              <a:t>Rừng</a:t>
            </a:r>
            <a:r>
              <a:rPr lang="en-US" altLang="en-US" sz="3000" dirty="0">
                <a:solidFill>
                  <a:schemeClr val="accent3">
                    <a:lumMod val="50000"/>
                  </a:schemeClr>
                </a:solidFill>
              </a:rPr>
              <a:t> </a:t>
            </a:r>
            <a:r>
              <a:rPr lang="en-US" altLang="en-US" sz="3000" dirty="0" err="1">
                <a:solidFill>
                  <a:schemeClr val="accent3">
                    <a:lumMod val="50000"/>
                  </a:schemeClr>
                </a:solidFill>
              </a:rPr>
              <a:t>thường</a:t>
            </a:r>
            <a:r>
              <a:rPr lang="en-US" altLang="en-US" sz="3000" dirty="0">
                <a:solidFill>
                  <a:schemeClr val="accent3">
                    <a:lumMod val="50000"/>
                  </a:schemeClr>
                </a:solidFill>
              </a:rPr>
              <a:t> </a:t>
            </a:r>
            <a:r>
              <a:rPr lang="en-US" altLang="en-US" sz="3000" dirty="0" err="1">
                <a:solidFill>
                  <a:schemeClr val="accent3">
                    <a:lumMod val="50000"/>
                  </a:schemeClr>
                </a:solidFill>
              </a:rPr>
              <a:t>xanh</a:t>
            </a:r>
            <a:endParaRPr lang="en-US" altLang="en-US" sz="3000" dirty="0">
              <a:solidFill>
                <a:schemeClr val="accent3">
                  <a:lumMod val="50000"/>
                </a:schemeClr>
              </a:solidFill>
            </a:endParaRPr>
          </a:p>
        </p:txBody>
      </p:sp>
      <p:pic>
        <p:nvPicPr>
          <p:cNvPr id="2" name="Picture 1"/>
          <p:cNvPicPr>
            <a:picLocks noChangeAspect="1"/>
          </p:cNvPicPr>
          <p:nvPr/>
        </p:nvPicPr>
        <p:blipFill>
          <a:blip r:embed="rId3"/>
          <a:stretch>
            <a:fillRect/>
          </a:stretch>
        </p:blipFill>
        <p:spPr>
          <a:xfrm>
            <a:off x="657225" y="1295338"/>
            <a:ext cx="3657600" cy="2386013"/>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9" name="TextBox 8">
            <a:extLst>
              <a:ext uri="{FF2B5EF4-FFF2-40B4-BE49-F238E27FC236}">
                <a16:creationId xmlns:a16="http://schemas.microsoft.com/office/drawing/2014/main" id="{126B4691-964C-4F49-8258-D6EE46825F28}"/>
              </a:ext>
            </a:extLst>
          </p:cNvPr>
          <p:cNvSpPr txBox="1"/>
          <p:nvPr/>
        </p:nvSpPr>
        <p:spPr>
          <a:xfrm>
            <a:off x="2682807" y="4014831"/>
            <a:ext cx="3264035" cy="400110"/>
          </a:xfrm>
          <a:prstGeom prst="rect">
            <a:avLst/>
          </a:prstGeom>
          <a:noFill/>
        </p:spPr>
        <p:txBody>
          <a:bodyPr wrap="none" rtlCol="0">
            <a:spAutoFit/>
          </a:bodyPr>
          <a:lstStyle/>
          <a:p>
            <a:r>
              <a:rPr lang="en-US" sz="2000" dirty="0" err="1">
                <a:solidFill>
                  <a:schemeClr val="accent3">
                    <a:lumMod val="50000"/>
                  </a:schemeClr>
                </a:solidFill>
                <a:latin typeface="Times New Roman" panose="02020603050405020304" pitchFamily="18" charset="0"/>
                <a:cs typeface="Times New Roman" panose="02020603050405020304" pitchFamily="18" charset="0"/>
              </a:rPr>
              <a:t>Rừng</a:t>
            </a:r>
            <a:r>
              <a:rPr lang="en-US" sz="2000" dirty="0">
                <a:solidFill>
                  <a:schemeClr val="accent3">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3">
                    <a:lumMod val="50000"/>
                  </a:schemeClr>
                </a:solidFill>
                <a:latin typeface="Times New Roman" panose="02020603050405020304" pitchFamily="18" charset="0"/>
                <a:cs typeface="Times New Roman" panose="02020603050405020304" pitchFamily="18" charset="0"/>
              </a:rPr>
              <a:t>cây</a:t>
            </a:r>
            <a:r>
              <a:rPr lang="en-US" sz="2000" dirty="0">
                <a:solidFill>
                  <a:schemeClr val="accent3">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3">
                    <a:lumMod val="50000"/>
                  </a:schemeClr>
                </a:solidFill>
                <a:latin typeface="Times New Roman" panose="02020603050405020304" pitchFamily="18" charset="0"/>
                <a:cs typeface="Times New Roman" panose="02020603050405020304" pitchFamily="18" charset="0"/>
              </a:rPr>
              <a:t>quanh</a:t>
            </a:r>
            <a:r>
              <a:rPr lang="en-US" sz="2000" dirty="0">
                <a:solidFill>
                  <a:schemeClr val="accent3">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3">
                    <a:lumMod val="50000"/>
                  </a:schemeClr>
                </a:solidFill>
                <a:latin typeface="Times New Roman" panose="02020603050405020304" pitchFamily="18" charset="0"/>
                <a:cs typeface="Times New Roman" panose="02020603050405020304" pitchFamily="18" charset="0"/>
              </a:rPr>
              <a:t>năm</a:t>
            </a:r>
            <a:r>
              <a:rPr lang="en-US" sz="2000" dirty="0">
                <a:solidFill>
                  <a:schemeClr val="accent3">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3">
                    <a:lumMod val="50000"/>
                  </a:schemeClr>
                </a:solidFill>
                <a:latin typeface="Times New Roman" panose="02020603050405020304" pitchFamily="18" charset="0"/>
                <a:cs typeface="Times New Roman" panose="02020603050405020304" pitchFamily="18" charset="0"/>
              </a:rPr>
              <a:t>xanh</a:t>
            </a:r>
            <a:r>
              <a:rPr lang="en-US" sz="2000" dirty="0">
                <a:solidFill>
                  <a:schemeClr val="accent3">
                    <a:lumMod val="50000"/>
                  </a:schemeClr>
                </a:solidFill>
                <a:latin typeface="Times New Roman" panose="02020603050405020304" pitchFamily="18" charset="0"/>
                <a:cs typeface="Times New Roman" panose="02020603050405020304" pitchFamily="18" charset="0"/>
              </a:rPr>
              <a:t> </a:t>
            </a:r>
            <a:r>
              <a:rPr lang="en-US" sz="2000" dirty="0" err="1">
                <a:solidFill>
                  <a:schemeClr val="accent3">
                    <a:lumMod val="50000"/>
                  </a:schemeClr>
                </a:solidFill>
                <a:latin typeface="Times New Roman" panose="02020603050405020304" pitchFamily="18" charset="0"/>
                <a:cs typeface="Times New Roman" panose="02020603050405020304" pitchFamily="18" charset="0"/>
              </a:rPr>
              <a:t>tốt</a:t>
            </a:r>
            <a:endParaRPr lang="en-US" sz="2000" dirty="0">
              <a:solidFill>
                <a:schemeClr val="accent3">
                  <a:lumMod val="50000"/>
                </a:schemeClr>
              </a:solidFill>
              <a:latin typeface="Times New Roman" panose="02020603050405020304" pitchFamily="18" charset="0"/>
              <a:cs typeface="Times New Roman" panose="02020603050405020304" pitchFamily="18" charset="0"/>
            </a:endParaRPr>
          </a:p>
        </p:txBody>
      </p:sp>
      <p:pic>
        <p:nvPicPr>
          <p:cNvPr id="2050" name="Picture 2" descr="Bổ sung gần 427 tỷ đồng ngân sách trung ương cho bảo vệ và phát triển rừng  năm 2021">
            <a:extLst>
              <a:ext uri="{FF2B5EF4-FFF2-40B4-BE49-F238E27FC236}">
                <a16:creationId xmlns:a16="http://schemas.microsoft.com/office/drawing/2014/main" id="{D9A8594B-24B8-428B-B9D3-E8DB6E99D3D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58942" y="1208808"/>
            <a:ext cx="3956069" cy="2472543"/>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284775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3">
            <a:lumMod val="75000"/>
          </a:schemeClr>
        </a:solidFill>
        <a:effectLst/>
      </p:bgPr>
    </p:bg>
    <p:spTree>
      <p:nvGrpSpPr>
        <p:cNvPr id="1" name=""/>
        <p:cNvGrpSpPr/>
        <p:nvPr/>
      </p:nvGrpSpPr>
      <p:grpSpPr>
        <a:xfrm>
          <a:off x="0" y="0"/>
          <a:ext cx="0" cy="0"/>
          <a:chOff x="0" y="0"/>
          <a:chExt cx="0" cy="0"/>
        </a:xfrm>
      </p:grpSpPr>
      <p:sp>
        <p:nvSpPr>
          <p:cNvPr id="3" name="矩形: 圆角 2">
            <a:extLst>
              <a:ext uri="{FF2B5EF4-FFF2-40B4-BE49-F238E27FC236}">
                <a16:creationId xmlns:a16="http://schemas.microsoft.com/office/drawing/2014/main" id="{CFD4352A-76AA-44E1-8A41-7641E671B5B8}"/>
              </a:ext>
            </a:extLst>
          </p:cNvPr>
          <p:cNvSpPr/>
          <p:nvPr/>
        </p:nvSpPr>
        <p:spPr>
          <a:xfrm>
            <a:off x="431875" y="295275"/>
            <a:ext cx="8407119" cy="4357604"/>
          </a:xfrm>
          <a:prstGeom prst="roundRect">
            <a:avLst>
              <a:gd name="adj" fmla="val 8373"/>
            </a:avLst>
          </a:prstGeom>
          <a:solidFill>
            <a:schemeClr val="bg1"/>
          </a:solidFill>
          <a:ln w="66675">
            <a:solidFill>
              <a:srgbClr val="4BB2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7" name="Text Box 5"/>
          <p:cNvSpPr txBox="1">
            <a:spLocks noChangeArrowheads="1"/>
          </p:cNvSpPr>
          <p:nvPr/>
        </p:nvSpPr>
        <p:spPr bwMode="auto">
          <a:xfrm>
            <a:off x="2667000" y="295275"/>
            <a:ext cx="554355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50000"/>
              </a:spcBef>
            </a:pPr>
            <a:r>
              <a:rPr lang="en-US" altLang="en-US" sz="3000" b="1" dirty="0" err="1">
                <a:solidFill>
                  <a:schemeClr val="accent3">
                    <a:lumMod val="50000"/>
                  </a:schemeClr>
                </a:solidFill>
              </a:rPr>
              <a:t>Rừng</a:t>
            </a:r>
            <a:r>
              <a:rPr lang="en-US" altLang="en-US" sz="3000" b="1" dirty="0">
                <a:solidFill>
                  <a:schemeClr val="accent3">
                    <a:lumMod val="50000"/>
                  </a:schemeClr>
                </a:solidFill>
              </a:rPr>
              <a:t> </a:t>
            </a:r>
            <a:r>
              <a:rPr lang="en-US" altLang="en-US" sz="3000" b="1" dirty="0" err="1">
                <a:solidFill>
                  <a:schemeClr val="accent3">
                    <a:lumMod val="50000"/>
                  </a:schemeClr>
                </a:solidFill>
              </a:rPr>
              <a:t>bán</a:t>
            </a:r>
            <a:r>
              <a:rPr lang="en-US" altLang="en-US" sz="3000" b="1" dirty="0">
                <a:solidFill>
                  <a:schemeClr val="accent3">
                    <a:lumMod val="50000"/>
                  </a:schemeClr>
                </a:solidFill>
              </a:rPr>
              <a:t> </a:t>
            </a:r>
            <a:r>
              <a:rPr lang="en-US" altLang="en-US" sz="3000" b="1" dirty="0" err="1">
                <a:solidFill>
                  <a:schemeClr val="accent3">
                    <a:lumMod val="50000"/>
                  </a:schemeClr>
                </a:solidFill>
              </a:rPr>
              <a:t>thường</a:t>
            </a:r>
            <a:r>
              <a:rPr lang="en-US" altLang="en-US" sz="3000" b="1" dirty="0">
                <a:solidFill>
                  <a:schemeClr val="accent3">
                    <a:lumMod val="50000"/>
                  </a:schemeClr>
                </a:solidFill>
              </a:rPr>
              <a:t> </a:t>
            </a:r>
            <a:r>
              <a:rPr lang="en-US" altLang="en-US" sz="3000" b="1" dirty="0" err="1">
                <a:solidFill>
                  <a:schemeClr val="accent3">
                    <a:lumMod val="50000"/>
                  </a:schemeClr>
                </a:solidFill>
              </a:rPr>
              <a:t>xanh</a:t>
            </a:r>
            <a:endParaRPr lang="en-US" altLang="en-US" sz="3000" b="1" dirty="0">
              <a:solidFill>
                <a:schemeClr val="accent3">
                  <a:lumMod val="50000"/>
                </a:schemeClr>
              </a:solidFill>
            </a:endParaRPr>
          </a:p>
        </p:txBody>
      </p:sp>
      <p:pic>
        <p:nvPicPr>
          <p:cNvPr id="3074" name="Picture 2" descr="Rừng khộp Tây nguyên mùa thay lá">
            <a:extLst>
              <a:ext uri="{FF2B5EF4-FFF2-40B4-BE49-F238E27FC236}">
                <a16:creationId xmlns:a16="http://schemas.microsoft.com/office/drawing/2014/main" id="{E53277CE-3935-4A63-B608-CDFF2BF2E2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43009" y="865981"/>
            <a:ext cx="4153644" cy="276909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243D92F5-279F-4CB8-98F0-E894E502DE86}"/>
              </a:ext>
            </a:extLst>
          </p:cNvPr>
          <p:cNvSpPr txBox="1"/>
          <p:nvPr/>
        </p:nvSpPr>
        <p:spPr>
          <a:xfrm>
            <a:off x="3247074" y="3889967"/>
            <a:ext cx="2776722" cy="461665"/>
          </a:xfrm>
          <a:prstGeom prst="rect">
            <a:avLst/>
          </a:prstGeom>
          <a:noFill/>
        </p:spPr>
        <p:txBody>
          <a:bodyPr wrap="none" rtlCol="0">
            <a:spAutoFit/>
          </a:bodyPr>
          <a:lstStyle/>
          <a:p>
            <a:r>
              <a:rPr lang="en-US" sz="2400" dirty="0" err="1">
                <a:solidFill>
                  <a:schemeClr val="accent3">
                    <a:lumMod val="50000"/>
                  </a:schemeClr>
                </a:solidFill>
                <a:latin typeface="Times New Roman" panose="02020603050405020304" pitchFamily="18" charset="0"/>
                <a:cs typeface="Times New Roman" panose="02020603050405020304" pitchFamily="18" charset="0"/>
              </a:rPr>
              <a:t>Rừng</a:t>
            </a:r>
            <a:r>
              <a:rPr lang="en-US" sz="2400" dirty="0">
                <a:solidFill>
                  <a:schemeClr val="accent3">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3">
                    <a:lumMod val="50000"/>
                  </a:schemeClr>
                </a:solidFill>
                <a:latin typeface="Times New Roman" panose="02020603050405020304" pitchFamily="18" charset="0"/>
                <a:cs typeface="Times New Roman" panose="02020603050405020304" pitchFamily="18" charset="0"/>
              </a:rPr>
              <a:t>có</a:t>
            </a:r>
            <a:r>
              <a:rPr lang="en-US" sz="2400" dirty="0">
                <a:solidFill>
                  <a:schemeClr val="accent3">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3">
                    <a:lumMod val="50000"/>
                  </a:schemeClr>
                </a:solidFill>
                <a:latin typeface="Times New Roman" panose="02020603050405020304" pitchFamily="18" charset="0"/>
                <a:cs typeface="Times New Roman" panose="02020603050405020304" pitchFamily="18" charset="0"/>
              </a:rPr>
              <a:t>mùa</a:t>
            </a:r>
            <a:r>
              <a:rPr lang="en-US" sz="2400" dirty="0">
                <a:solidFill>
                  <a:schemeClr val="accent3">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3">
                    <a:lumMod val="50000"/>
                  </a:schemeClr>
                </a:solidFill>
                <a:latin typeface="Times New Roman" panose="02020603050405020304" pitchFamily="18" charset="0"/>
                <a:cs typeface="Times New Roman" panose="02020603050405020304" pitchFamily="18" charset="0"/>
              </a:rPr>
              <a:t>rụng</a:t>
            </a:r>
            <a:r>
              <a:rPr lang="en-US" sz="2400" dirty="0">
                <a:solidFill>
                  <a:schemeClr val="accent3">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3">
                    <a:lumMod val="50000"/>
                  </a:schemeClr>
                </a:solidFill>
                <a:latin typeface="Times New Roman" panose="02020603050405020304" pitchFamily="18" charset="0"/>
                <a:cs typeface="Times New Roman" panose="02020603050405020304" pitchFamily="18" charset="0"/>
              </a:rPr>
              <a:t>lá</a:t>
            </a:r>
            <a:endParaRPr lang="en-US" sz="2400" dirty="0">
              <a:solidFill>
                <a:schemeClr val="accent3">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464249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Arial"/>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497</TotalTime>
  <Words>1266</Words>
  <Application>Microsoft Office PowerPoint</Application>
  <PresentationFormat>On-screen Show (16:9)</PresentationFormat>
  <Paragraphs>84</Paragraphs>
  <Slides>25</Slides>
  <Notes>18</Notes>
  <HiddenSlides>0</HiddenSlides>
  <MMClips>1</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25</vt:i4>
      </vt:variant>
    </vt:vector>
  </HeadingPairs>
  <TitlesOfParts>
    <vt:vector size="37" baseType="lpstr">
      <vt:lpstr>等线</vt:lpstr>
      <vt:lpstr>Algerian</vt:lpstr>
      <vt:lpstr>Arial</vt:lpstr>
      <vt:lpstr>Bahnschrift Condensed</vt:lpstr>
      <vt:lpstr>Calibri</vt:lpstr>
      <vt:lpstr>Open Sans</vt:lpstr>
      <vt:lpstr>Times New Roman</vt:lpstr>
      <vt:lpstr>UTM Chickenhawk</vt:lpstr>
      <vt:lpstr>UVN Banh Mi</vt:lpstr>
      <vt:lpstr>字魂20号-石头体</vt:lpstr>
      <vt:lpstr>Office 主题​​</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www.51pptmoban.com</Manager>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论文答辩</dc:title>
  <dc:subject>论文答辩</dc:subject>
  <dc:creator>创作之泉</dc:creator>
  <cp:keywords>论文答辩</cp:keywords>
  <dc:description>www.51pptmoban.com</dc:description>
  <cp:lastModifiedBy>No.01 Tinhocsangtao</cp:lastModifiedBy>
  <cp:revision>54</cp:revision>
  <dcterms:created xsi:type="dcterms:W3CDTF">2016-05-08T12:57:00Z</dcterms:created>
  <dcterms:modified xsi:type="dcterms:W3CDTF">2021-11-27T18:18:49Z</dcterms:modified>
  <cp:category>www.51p ptmoban.com</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2052-10.1.0.7400</vt:lpwstr>
  </property>
  <property fmtid="{D5CDD505-2E9C-101B-9397-08002B2CF9AE}" pid="3" name="KSORubyTemplateID">
    <vt:lpwstr>8</vt:lpwstr>
  </property>
</Properties>
</file>