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2.xml" ContentType="application/vnd.openxmlformats-officedocument.presentationml.tags+xml"/>
  <Override PartName="/ppt/notesSlides/notesSlide5.xml" ContentType="application/vnd.openxmlformats-officedocument.presentationml.notesSlide+xml"/>
  <Override PartName="/ppt/tags/tag3.xml" ContentType="application/vnd.openxmlformats-officedocument.presentationml.tags+xml"/>
  <Override PartName="/ppt/notesSlides/notesSlide6.xml" ContentType="application/vnd.openxmlformats-officedocument.presentationml.notesSlide+xml"/>
  <Override PartName="/ppt/tags/tag4.xml" ContentType="application/vnd.openxmlformats-officedocument.presentationml.tags+xml"/>
  <Override PartName="/ppt/notesSlides/notesSlide7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26" r:id="rId2"/>
  </p:sldMasterIdLst>
  <p:notesMasterIdLst>
    <p:notesMasterId r:id="rId25"/>
  </p:notesMasterIdLst>
  <p:sldIdLst>
    <p:sldId id="282" r:id="rId3"/>
    <p:sldId id="283" r:id="rId4"/>
    <p:sldId id="258" r:id="rId5"/>
    <p:sldId id="260" r:id="rId6"/>
    <p:sldId id="288" r:id="rId7"/>
    <p:sldId id="284" r:id="rId8"/>
    <p:sldId id="285" r:id="rId9"/>
    <p:sldId id="304" r:id="rId10"/>
    <p:sldId id="327" r:id="rId11"/>
    <p:sldId id="319" r:id="rId12"/>
    <p:sldId id="264" r:id="rId13"/>
    <p:sldId id="334" r:id="rId14"/>
    <p:sldId id="320" r:id="rId15"/>
    <p:sldId id="333" r:id="rId16"/>
    <p:sldId id="335" r:id="rId17"/>
    <p:sldId id="294" r:id="rId18"/>
    <p:sldId id="257" r:id="rId19"/>
    <p:sldId id="337" r:id="rId20"/>
    <p:sldId id="259" r:id="rId21"/>
    <p:sldId id="338" r:id="rId22"/>
    <p:sldId id="261" r:id="rId23"/>
    <p:sldId id="300" r:id="rId24"/>
  </p:sldIdLst>
  <p:sldSz cx="12192000" cy="6858000"/>
  <p:notesSz cx="6858000" cy="9144000"/>
  <p:custDataLst>
    <p:tags r:id="rId2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481820"/>
    <a:srgbClr val="DEEB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3" autoAdjust="0"/>
    <p:restoredTop sz="94444" autoAdjust="0"/>
  </p:normalViewPr>
  <p:slideViewPr>
    <p:cSldViewPr snapToGrid="0">
      <p:cViewPr>
        <p:scale>
          <a:sx n="53" d="100"/>
          <a:sy n="53" d="100"/>
        </p:scale>
        <p:origin x="1608" y="6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9" d="100"/>
        <a:sy n="39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gs" Target="tags/tag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709466-4CC3-4972-AC9A-C8D085FB2C60}" type="datetimeFigureOut">
              <a:rPr lang="zh-CN" altLang="en-US" smtClean="0"/>
              <a:t>2021/11/28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35B8FC-413B-4F34-97F8-A84D307A3AC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599743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5B8FC-413B-4F34-97F8-A84D307A3ACA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760557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5B8FC-413B-4F34-97F8-A84D307A3ACA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715851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Nhờ</a:t>
            </a:r>
            <a:r>
              <a:rPr lang="en-US" dirty="0"/>
              <a:t> </a:t>
            </a:r>
            <a:r>
              <a:rPr lang="en-US" dirty="0" err="1"/>
              <a:t>nên</a:t>
            </a:r>
            <a:r>
              <a:rPr lang="en-US" dirty="0"/>
              <a:t> </a:t>
            </a:r>
            <a:r>
              <a:rPr lang="en-US" dirty="0" err="1"/>
              <a:t>thể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sự</a:t>
            </a:r>
            <a:r>
              <a:rPr lang="en-US" dirty="0"/>
              <a:t> </a:t>
            </a:r>
            <a:r>
              <a:rPr lang="en-US" dirty="0" err="1"/>
              <a:t>biết</a:t>
            </a:r>
            <a:r>
              <a:rPr lang="en-US" dirty="0"/>
              <a:t> </a:t>
            </a:r>
            <a:r>
              <a:rPr lang="en-US" dirty="0" err="1"/>
              <a:t>ơn</a:t>
            </a:r>
            <a:endParaRPr lang="en-US" dirty="0"/>
          </a:p>
          <a:p>
            <a:r>
              <a:rPr lang="en-US" dirty="0"/>
              <a:t>Do-</a:t>
            </a:r>
            <a:r>
              <a:rPr lang="en-US" dirty="0" err="1"/>
              <a:t>nên</a:t>
            </a:r>
            <a:r>
              <a:rPr lang="en-US" dirty="0"/>
              <a:t>: </a:t>
            </a:r>
            <a:r>
              <a:rPr lang="en-US" dirty="0" err="1"/>
              <a:t>đổ</a:t>
            </a:r>
            <a:r>
              <a:rPr lang="en-US" dirty="0"/>
              <a:t> </a:t>
            </a:r>
            <a:r>
              <a:rPr lang="en-US" dirty="0" err="1"/>
              <a:t>lỗi</a:t>
            </a:r>
            <a:endParaRPr lang="en-US" dirty="0"/>
          </a:p>
          <a:p>
            <a:r>
              <a:rPr lang="en-US" dirty="0" err="1"/>
              <a:t>Vì</a:t>
            </a:r>
            <a:r>
              <a:rPr lang="en-US" dirty="0"/>
              <a:t> </a:t>
            </a:r>
            <a:r>
              <a:rPr lang="en-US" dirty="0" err="1"/>
              <a:t>nên</a:t>
            </a:r>
            <a:r>
              <a:rPr lang="en-US" dirty="0"/>
              <a:t> </a:t>
            </a:r>
            <a:r>
              <a:rPr lang="en-US" dirty="0" err="1"/>
              <a:t>lí</a:t>
            </a:r>
            <a:r>
              <a:rPr lang="en-US" dirty="0"/>
              <a:t> do </a:t>
            </a:r>
            <a:r>
              <a:rPr lang="en-US" dirty="0" err="1"/>
              <a:t>bthg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35B8FC-413B-4F34-97F8-A84D307A3ACA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1426813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5B8FC-413B-4F34-97F8-A84D307A3ACA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32280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5B8FC-413B-4F34-97F8-A84D307A3ACA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60400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5B8FC-413B-4F34-97F8-A84D307A3ACA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835353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5B8FC-413B-4F34-97F8-A84D307A3ACA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908824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5B8FC-413B-4F34-97F8-A84D307A3ACA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708182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5B8FC-413B-4F34-97F8-A84D307A3ACA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695115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5B8FC-413B-4F34-97F8-A84D307A3ACA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715072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5B8FC-413B-4F34-97F8-A84D307A3ACA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112615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5B8FC-413B-4F34-97F8-A84D307A3ACA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523657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22F358F-B682-4B87-ADAB-F665FF899D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E9BD0B4A-F6DD-4BCB-B839-A1668D776C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66B142A-988E-4550-AE2D-DA9B4DF90E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6D145-3A9E-455F-B450-299854106B76}" type="datetimeFigureOut">
              <a:rPr lang="zh-CN" altLang="en-US" smtClean="0"/>
              <a:t>2021/11/28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C0DB1E8-09EC-4902-BD62-0BDFC2C27B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E773B05-3C2C-4360-89C2-E0F02D943C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B9E54-082D-42F4-A1F9-F5BA7F57EC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04849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7508FE2-59F2-4551-B177-9AE9E9DA7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F36A6B8-C0AF-41F3-9FC5-9A6C3BA3BB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E0D2BD0-E7D2-4860-886D-7EA3D043EB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6D145-3A9E-455F-B450-299854106B76}" type="datetimeFigureOut">
              <a:rPr lang="zh-CN" altLang="en-US" smtClean="0"/>
              <a:t>2021/11/28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48D5ED3-172B-4E43-93B5-761964026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1624130-F7DA-4783-8117-DA2FB2BBC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B9E54-082D-42F4-A1F9-F5BA7F57EC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12791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7508FE2-59F2-4551-B177-9AE9E9DA7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F36A6B8-C0AF-41F3-9FC5-9A6C3BA3BB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E0D2BD0-E7D2-4860-886D-7EA3D043EB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6D145-3A9E-455F-B450-299854106B76}" type="datetimeFigureOut">
              <a:rPr lang="zh-CN" altLang="en-US" smtClean="0"/>
              <a:t>2021/11/28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48D5ED3-172B-4E43-93B5-761964026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1624130-F7DA-4783-8117-DA2FB2BBC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B9E54-082D-42F4-A1F9-F5BA7F57EC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30459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7508FE2-59F2-4551-B177-9AE9E9DA7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F36A6B8-C0AF-41F3-9FC5-9A6C3BA3BB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E0D2BD0-E7D2-4860-886D-7EA3D043EB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6D145-3A9E-455F-B450-299854106B76}" type="datetimeFigureOut">
              <a:rPr lang="zh-CN" altLang="en-US" smtClean="0"/>
              <a:t>2021/11/28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48D5ED3-172B-4E43-93B5-761964026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1624130-F7DA-4783-8117-DA2FB2BBC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B9E54-082D-42F4-A1F9-F5BA7F57EC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32416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7508FE2-59F2-4551-B177-9AE9E9DA7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F36A6B8-C0AF-41F3-9FC5-9A6C3BA3BB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E0D2BD0-E7D2-4860-886D-7EA3D043EB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6D145-3A9E-455F-B450-299854106B76}" type="datetimeFigureOut">
              <a:rPr lang="zh-CN" altLang="en-US" smtClean="0"/>
              <a:t>2021/11/28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48D5ED3-172B-4E43-93B5-761964026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1624130-F7DA-4783-8117-DA2FB2BBC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B9E54-082D-42F4-A1F9-F5BA7F57EC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37247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7508FE2-59F2-4551-B177-9AE9E9DA7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F36A6B8-C0AF-41F3-9FC5-9A6C3BA3BB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E0D2BD0-E7D2-4860-886D-7EA3D043EB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6D145-3A9E-455F-B450-299854106B76}" type="datetimeFigureOut">
              <a:rPr lang="zh-CN" altLang="en-US" smtClean="0"/>
              <a:t>2021/11/28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48D5ED3-172B-4E43-93B5-761964026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1624130-F7DA-4783-8117-DA2FB2BBC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B9E54-082D-42F4-A1F9-F5BA7F57EC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34316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7508FE2-59F2-4551-B177-9AE9E9DA7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F36A6B8-C0AF-41F3-9FC5-9A6C3BA3BB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E0D2BD0-E7D2-4860-886D-7EA3D043EB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6D145-3A9E-455F-B450-299854106B76}" type="datetimeFigureOut">
              <a:rPr lang="zh-CN" altLang="en-US" smtClean="0"/>
              <a:t>2021/11/28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48D5ED3-172B-4E43-93B5-761964026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1624130-F7DA-4783-8117-DA2FB2BBC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B9E54-082D-42F4-A1F9-F5BA7F57EC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0674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7508FE2-59F2-4551-B177-9AE9E9DA7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F36A6B8-C0AF-41F3-9FC5-9A6C3BA3BB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E0D2BD0-E7D2-4860-886D-7EA3D043EB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6D145-3A9E-455F-B450-299854106B76}" type="datetimeFigureOut">
              <a:rPr lang="zh-CN" altLang="en-US" smtClean="0"/>
              <a:t>2021/11/28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48D5ED3-172B-4E43-93B5-761964026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1624130-F7DA-4783-8117-DA2FB2BBC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B9E54-082D-42F4-A1F9-F5BA7F57EC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50123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7508FE2-59F2-4551-B177-9AE9E9DA7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F36A6B8-C0AF-41F3-9FC5-9A6C3BA3BB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E0D2BD0-E7D2-4860-886D-7EA3D043EB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6D145-3A9E-455F-B450-299854106B76}" type="datetimeFigureOut">
              <a:rPr lang="zh-CN" altLang="en-US" smtClean="0"/>
              <a:t>2021/11/28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48D5ED3-172B-4E43-93B5-761964026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1624130-F7DA-4783-8117-DA2FB2BBC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B9E54-082D-42F4-A1F9-F5BA7F57EC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813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7508FE2-59F2-4551-B177-9AE9E9DA7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F36A6B8-C0AF-41F3-9FC5-9A6C3BA3BB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E0D2BD0-E7D2-4860-886D-7EA3D043EB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6D145-3A9E-455F-B450-299854106B76}" type="datetimeFigureOut">
              <a:rPr lang="zh-CN" altLang="en-US" smtClean="0"/>
              <a:t>2021/11/28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48D5ED3-172B-4E43-93B5-761964026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1624130-F7DA-4783-8117-DA2FB2BBC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B9E54-082D-42F4-A1F9-F5BA7F57EC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6805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7508FE2-59F2-4551-B177-9AE9E9DA7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F36A6B8-C0AF-41F3-9FC5-9A6C3BA3BB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E0D2BD0-E7D2-4860-886D-7EA3D043EB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6D145-3A9E-455F-B450-299854106B76}" type="datetimeFigureOut">
              <a:rPr lang="zh-CN" altLang="en-US" smtClean="0"/>
              <a:t>2021/11/28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48D5ED3-172B-4E43-93B5-761964026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1624130-F7DA-4783-8117-DA2FB2BBC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B9E54-082D-42F4-A1F9-F5BA7F57EC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29868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7508FE2-59F2-4551-B177-9AE9E9DA7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F36A6B8-C0AF-41F3-9FC5-9A6C3BA3BB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E0D2BD0-E7D2-4860-886D-7EA3D043EB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6D145-3A9E-455F-B450-299854106B76}" type="datetimeFigureOut">
              <a:rPr lang="zh-CN" altLang="en-US" smtClean="0"/>
              <a:t>2021/11/28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48D5ED3-172B-4E43-93B5-761964026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1624130-F7DA-4783-8117-DA2FB2BBC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B9E54-082D-42F4-A1F9-F5BA7F57EC71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Picture 7" descr="A picture containing logo&#10;&#10;Description automatically generated">
            <a:extLst>
              <a:ext uri="{FF2B5EF4-FFF2-40B4-BE49-F238E27FC236}">
                <a16:creationId xmlns:a16="http://schemas.microsoft.com/office/drawing/2014/main" id="{B52CC288-A61B-4A30-9A81-EACA413A405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33225" y="-690265"/>
            <a:ext cx="2380953" cy="2380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652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7508FE2-59F2-4551-B177-9AE9E9DA7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F36A6B8-C0AF-41F3-9FC5-9A6C3BA3BB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E0D2BD0-E7D2-4860-886D-7EA3D043EB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6D145-3A9E-455F-B450-299854106B76}" type="datetimeFigureOut">
              <a:rPr lang="zh-CN" altLang="en-US" smtClean="0"/>
              <a:t>2021/11/28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48D5ED3-172B-4E43-93B5-761964026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1624130-F7DA-4783-8117-DA2FB2BBC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B9E54-082D-42F4-A1F9-F5BA7F57EC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65911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7508FE2-59F2-4551-B177-9AE9E9DA7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F36A6B8-C0AF-41F3-9FC5-9A6C3BA3BB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E0D2BD0-E7D2-4860-886D-7EA3D043EB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6D145-3A9E-455F-B450-299854106B76}" type="datetimeFigureOut">
              <a:rPr lang="zh-CN" altLang="en-US" smtClean="0"/>
              <a:t>2021/11/28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48D5ED3-172B-4E43-93B5-761964026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1624130-F7DA-4783-8117-DA2FB2BBC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B9E54-082D-42F4-A1F9-F5BA7F57EC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49386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7508FE2-59F2-4551-B177-9AE9E9DA7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F36A6B8-C0AF-41F3-9FC5-9A6C3BA3BB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E0D2BD0-E7D2-4860-886D-7EA3D043EB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6D145-3A9E-455F-B450-299854106B76}" type="datetimeFigureOut">
              <a:rPr lang="zh-CN" altLang="en-US" smtClean="0"/>
              <a:t>2021/11/28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48D5ED3-172B-4E43-93B5-761964026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1624130-F7DA-4783-8117-DA2FB2BBC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B9E54-082D-42F4-A1F9-F5BA7F57EC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05258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7508FE2-59F2-4551-B177-9AE9E9DA7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F36A6B8-C0AF-41F3-9FC5-9A6C3BA3BB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E0D2BD0-E7D2-4860-886D-7EA3D043EB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6D145-3A9E-455F-B450-299854106B76}" type="datetimeFigureOut">
              <a:rPr lang="zh-CN" altLang="en-US" smtClean="0"/>
              <a:t>2021/11/28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48D5ED3-172B-4E43-93B5-761964026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1624130-F7DA-4783-8117-DA2FB2BBC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B9E54-082D-42F4-A1F9-F5BA7F57EC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71430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7508FE2-59F2-4551-B177-9AE9E9DA7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F36A6B8-C0AF-41F3-9FC5-9A6C3BA3BB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E0D2BD0-E7D2-4860-886D-7EA3D043EB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6D145-3A9E-455F-B450-299854106B76}" type="datetimeFigureOut">
              <a:rPr lang="zh-CN" altLang="en-US" smtClean="0"/>
              <a:t>2021/11/28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48D5ED3-172B-4E43-93B5-761964026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1624130-F7DA-4783-8117-DA2FB2BBC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B9E54-082D-42F4-A1F9-F5BA7F57EC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7457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7508FE2-59F2-4551-B177-9AE9E9DA7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F36A6B8-C0AF-41F3-9FC5-9A6C3BA3BB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E0D2BD0-E7D2-4860-886D-7EA3D043EB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6D145-3A9E-455F-B450-299854106B76}" type="datetimeFigureOut">
              <a:rPr lang="zh-CN" altLang="en-US" smtClean="0"/>
              <a:t>2021/11/28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48D5ED3-172B-4E43-93B5-761964026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1624130-F7DA-4783-8117-DA2FB2BBC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B9E54-082D-42F4-A1F9-F5BA7F57EC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73625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7508FE2-59F2-4551-B177-9AE9E9DA7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F36A6B8-C0AF-41F3-9FC5-9A6C3BA3BB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E0D2BD0-E7D2-4860-886D-7EA3D043EB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6D145-3A9E-455F-B450-299854106B76}" type="datetimeFigureOut">
              <a:rPr lang="zh-CN" altLang="en-US" smtClean="0"/>
              <a:t>2021/11/28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48D5ED3-172B-4E43-93B5-761964026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1624130-F7DA-4783-8117-DA2FB2BBC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B9E54-082D-42F4-A1F9-F5BA7F57EC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58048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7508FE2-59F2-4551-B177-9AE9E9DA7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F36A6B8-C0AF-41F3-9FC5-9A6C3BA3BB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E0D2BD0-E7D2-4860-886D-7EA3D043EB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6D145-3A9E-455F-B450-299854106B76}" type="datetimeFigureOut">
              <a:rPr lang="zh-CN" altLang="en-US" smtClean="0"/>
              <a:t>2021/11/28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48D5ED3-172B-4E43-93B5-761964026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1624130-F7DA-4783-8117-DA2FB2BBC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B9E54-082D-42F4-A1F9-F5BA7F57EC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04241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7508FE2-59F2-4551-B177-9AE9E9DA7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F36A6B8-C0AF-41F3-9FC5-9A6C3BA3BB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E0D2BD0-E7D2-4860-886D-7EA3D043EB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6D145-3A9E-455F-B450-299854106B76}" type="datetimeFigureOut">
              <a:rPr lang="zh-CN" altLang="en-US" smtClean="0"/>
              <a:t>2021/11/28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48D5ED3-172B-4E43-93B5-761964026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1624130-F7DA-4783-8117-DA2FB2BBC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B9E54-082D-42F4-A1F9-F5BA7F57EC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77573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7508FE2-59F2-4551-B177-9AE9E9DA7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F36A6B8-C0AF-41F3-9FC5-9A6C3BA3BB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E0D2BD0-E7D2-4860-886D-7EA3D043EB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6D145-3A9E-455F-B450-299854106B76}" type="datetimeFigureOut">
              <a:rPr lang="zh-CN" altLang="en-US" smtClean="0"/>
              <a:t>2021/11/28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48D5ED3-172B-4E43-93B5-761964026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1624130-F7DA-4783-8117-DA2FB2BBC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B9E54-082D-42F4-A1F9-F5BA7F57EC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22690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7508FE2-59F2-4551-B177-9AE9E9DA7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F36A6B8-C0AF-41F3-9FC5-9A6C3BA3BB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E0D2BD0-E7D2-4860-886D-7EA3D043EB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6D145-3A9E-455F-B450-299854106B76}" type="datetimeFigureOut">
              <a:rPr lang="zh-CN" altLang="en-US" smtClean="0"/>
              <a:t>2021/11/28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48D5ED3-172B-4E43-93B5-761964026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1624130-F7DA-4783-8117-DA2FB2BBC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B9E54-082D-42F4-A1F9-F5BA7F57EC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35550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7508FE2-59F2-4551-B177-9AE9E9DA7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F36A6B8-C0AF-41F3-9FC5-9A6C3BA3BB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E0D2BD0-E7D2-4860-886D-7EA3D043EB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6D145-3A9E-455F-B450-299854106B76}" type="datetimeFigureOut">
              <a:rPr lang="zh-CN" altLang="en-US" smtClean="0"/>
              <a:t>2021/11/28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48D5ED3-172B-4E43-93B5-761964026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1624130-F7DA-4783-8117-DA2FB2BBC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B9E54-082D-42F4-A1F9-F5BA7F57EC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93733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7508FE2-59F2-4551-B177-9AE9E9DA7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F36A6B8-C0AF-41F3-9FC5-9A6C3BA3BB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E0D2BD0-E7D2-4860-886D-7EA3D043EB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6D145-3A9E-455F-B450-299854106B76}" type="datetimeFigureOut">
              <a:rPr lang="zh-CN" altLang="en-US" smtClean="0"/>
              <a:t>2021/11/28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48D5ED3-172B-4E43-93B5-761964026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1624130-F7DA-4783-8117-DA2FB2BBC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B9E54-082D-42F4-A1F9-F5BA7F57EC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45658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7508FE2-59F2-4551-B177-9AE9E9DA7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F36A6B8-C0AF-41F3-9FC5-9A6C3BA3BB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E0D2BD0-E7D2-4860-886D-7EA3D043EB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6D145-3A9E-455F-B450-299854106B76}" type="datetimeFigureOut">
              <a:rPr lang="zh-CN" altLang="en-US" smtClean="0"/>
              <a:t>2021/11/28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48D5ED3-172B-4E43-93B5-761964026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1624130-F7DA-4783-8117-DA2FB2BBC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B9E54-082D-42F4-A1F9-F5BA7F57EC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91511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7508FE2-59F2-4551-B177-9AE9E9DA7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F36A6B8-C0AF-41F3-9FC5-9A6C3BA3BB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E0D2BD0-E7D2-4860-886D-7EA3D043EB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6D145-3A9E-455F-B450-299854106B76}" type="datetimeFigureOut">
              <a:rPr lang="zh-CN" altLang="en-US" smtClean="0"/>
              <a:t>2021/11/28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48D5ED3-172B-4E43-93B5-761964026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1624130-F7DA-4783-8117-DA2FB2BBC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B9E54-082D-42F4-A1F9-F5BA7F57EC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25369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7508FE2-59F2-4551-B177-9AE9E9DA7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F36A6B8-C0AF-41F3-9FC5-9A6C3BA3BB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E0D2BD0-E7D2-4860-886D-7EA3D043EB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6D145-3A9E-455F-B450-299854106B76}" type="datetimeFigureOut">
              <a:rPr lang="zh-CN" altLang="en-US" smtClean="0"/>
              <a:t>2021/11/28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48D5ED3-172B-4E43-93B5-761964026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1624130-F7DA-4783-8117-DA2FB2BBC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B9E54-082D-42F4-A1F9-F5BA7F57EC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54293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7508FE2-59F2-4551-B177-9AE9E9DA7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F36A6B8-C0AF-41F3-9FC5-9A6C3BA3BB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E0D2BD0-E7D2-4860-886D-7EA3D043EB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6D145-3A9E-455F-B450-299854106B76}" type="datetimeFigureOut">
              <a:rPr lang="zh-CN" altLang="en-US" smtClean="0"/>
              <a:t>2021/11/28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48D5ED3-172B-4E43-93B5-761964026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1624130-F7DA-4783-8117-DA2FB2BBC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B9E54-082D-42F4-A1F9-F5BA7F57EC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30763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7508FE2-59F2-4551-B177-9AE9E9DA7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F36A6B8-C0AF-41F3-9FC5-9A6C3BA3BB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E0D2BD0-E7D2-4860-886D-7EA3D043EB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6D145-3A9E-455F-B450-299854106B76}" type="datetimeFigureOut">
              <a:rPr lang="zh-CN" altLang="en-US" smtClean="0"/>
              <a:t>2021/11/28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48D5ED3-172B-4E43-93B5-761964026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1624130-F7DA-4783-8117-DA2FB2BBC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B9E54-082D-42F4-A1F9-F5BA7F57EC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7623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7508FE2-59F2-4551-B177-9AE9E9DA7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F36A6B8-C0AF-41F3-9FC5-9A6C3BA3BB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E0D2BD0-E7D2-4860-886D-7EA3D043EB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6D145-3A9E-455F-B450-299854106B76}" type="datetimeFigureOut">
              <a:rPr lang="zh-CN" altLang="en-US" smtClean="0"/>
              <a:t>2021/11/28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48D5ED3-172B-4E43-93B5-761964026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1624130-F7DA-4783-8117-DA2FB2BBC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B9E54-082D-42F4-A1F9-F5BA7F57EC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89336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7508FE2-59F2-4551-B177-9AE9E9DA7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F36A6B8-C0AF-41F3-9FC5-9A6C3BA3BB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E0D2BD0-E7D2-4860-886D-7EA3D043EB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6D145-3A9E-455F-B450-299854106B76}" type="datetimeFigureOut">
              <a:rPr lang="zh-CN" altLang="en-US" smtClean="0"/>
              <a:t>2021/11/28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48D5ED3-172B-4E43-93B5-761964026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1624130-F7DA-4783-8117-DA2FB2BBC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B9E54-082D-42F4-A1F9-F5BA7F57EC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36662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7508FE2-59F2-4551-B177-9AE9E9DA7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F36A6B8-C0AF-41F3-9FC5-9A6C3BA3BB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E0D2BD0-E7D2-4860-886D-7EA3D043EB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6D145-3A9E-455F-B450-299854106B76}" type="datetimeFigureOut">
              <a:rPr lang="zh-CN" altLang="en-US" smtClean="0"/>
              <a:t>2021/11/28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48D5ED3-172B-4E43-93B5-761964026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1624130-F7DA-4783-8117-DA2FB2BBC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B9E54-082D-42F4-A1F9-F5BA7F57EC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45550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7508FE2-59F2-4551-B177-9AE9E9DA7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F36A6B8-C0AF-41F3-9FC5-9A6C3BA3BB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E0D2BD0-E7D2-4860-886D-7EA3D043EB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6D145-3A9E-455F-B450-299854106B76}" type="datetimeFigureOut">
              <a:rPr lang="zh-CN" altLang="en-US" smtClean="0"/>
              <a:t>2021/11/28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48D5ED3-172B-4E43-93B5-761964026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1624130-F7DA-4783-8117-DA2FB2BBC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B9E54-082D-42F4-A1F9-F5BA7F57EC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1713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7508FE2-59F2-4551-B177-9AE9E9DA7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F36A6B8-C0AF-41F3-9FC5-9A6C3BA3BB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E0D2BD0-E7D2-4860-886D-7EA3D043EB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6D145-3A9E-455F-B450-299854106B76}" type="datetimeFigureOut">
              <a:rPr lang="zh-CN" altLang="en-US" smtClean="0"/>
              <a:t>2021/11/28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48D5ED3-172B-4E43-93B5-761964026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1624130-F7DA-4783-8117-DA2FB2BBC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B9E54-082D-42F4-A1F9-F5BA7F57EC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91755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7508FE2-59F2-4551-B177-9AE9E9DA7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F36A6B8-C0AF-41F3-9FC5-9A6C3BA3BB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E0D2BD0-E7D2-4860-886D-7EA3D043EB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6D145-3A9E-455F-B450-299854106B76}" type="datetimeFigureOut">
              <a:rPr lang="zh-CN" altLang="en-US" smtClean="0"/>
              <a:t>2021/11/28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48D5ED3-172B-4E43-93B5-761964026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1624130-F7DA-4783-8117-DA2FB2BBC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B9E54-082D-42F4-A1F9-F5BA7F57EC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5246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7508FE2-59F2-4551-B177-9AE9E9DA7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F36A6B8-C0AF-41F3-9FC5-9A6C3BA3BB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E0D2BD0-E7D2-4860-886D-7EA3D043EB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6D145-3A9E-455F-B450-299854106B76}" type="datetimeFigureOut">
              <a:rPr lang="zh-CN" altLang="en-US" smtClean="0"/>
              <a:t>2021/11/28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48D5ED3-172B-4E43-93B5-761964026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1624130-F7DA-4783-8117-DA2FB2BBC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B9E54-082D-42F4-A1F9-F5BA7F57EC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27370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7508FE2-59F2-4551-B177-9AE9E9DA7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F36A6B8-C0AF-41F3-9FC5-9A6C3BA3BB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E0D2BD0-E7D2-4860-886D-7EA3D043EB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6D145-3A9E-455F-B450-299854106B76}" type="datetimeFigureOut">
              <a:rPr lang="zh-CN" altLang="en-US" smtClean="0"/>
              <a:t>2021/11/28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48D5ED3-172B-4E43-93B5-761964026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1624130-F7DA-4783-8117-DA2FB2BBC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B9E54-082D-42F4-A1F9-F5BA7F57EC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38527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7508FE2-59F2-4551-B177-9AE9E9DA7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F36A6B8-C0AF-41F3-9FC5-9A6C3BA3BB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E0D2BD0-E7D2-4860-886D-7EA3D043EB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6D145-3A9E-455F-B450-299854106B76}" type="datetimeFigureOut">
              <a:rPr lang="zh-CN" altLang="en-US" smtClean="0"/>
              <a:t>2021/11/28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48D5ED3-172B-4E43-93B5-761964026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1624130-F7DA-4783-8117-DA2FB2BBC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B9E54-082D-42F4-A1F9-F5BA7F57EC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03590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7508FE2-59F2-4551-B177-9AE9E9DA7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F36A6B8-C0AF-41F3-9FC5-9A6C3BA3BB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E0D2BD0-E7D2-4860-886D-7EA3D043EB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6D145-3A9E-455F-B450-299854106B76}" type="datetimeFigureOut">
              <a:rPr lang="zh-CN" altLang="en-US" smtClean="0"/>
              <a:t>2021/11/28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48D5ED3-172B-4E43-93B5-761964026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1624130-F7DA-4783-8117-DA2FB2BBC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B9E54-082D-42F4-A1F9-F5BA7F57EC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05008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7508FE2-59F2-4551-B177-9AE9E9DA7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F36A6B8-C0AF-41F3-9FC5-9A6C3BA3BB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E0D2BD0-E7D2-4860-886D-7EA3D043EB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6D145-3A9E-455F-B450-299854106B76}" type="datetimeFigureOut">
              <a:rPr lang="zh-CN" altLang="en-US" smtClean="0"/>
              <a:t>2021/11/28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48D5ED3-172B-4E43-93B5-761964026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1624130-F7DA-4783-8117-DA2FB2BBC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B9E54-082D-42F4-A1F9-F5BA7F57EC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52404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7508FE2-59F2-4551-B177-9AE9E9DA7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F36A6B8-C0AF-41F3-9FC5-9A6C3BA3BB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E0D2BD0-E7D2-4860-886D-7EA3D043EB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6D145-3A9E-455F-B450-299854106B76}" type="datetimeFigureOut">
              <a:rPr lang="zh-CN" altLang="en-US" smtClean="0"/>
              <a:t>2021/11/28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48D5ED3-172B-4E43-93B5-761964026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1624130-F7DA-4783-8117-DA2FB2BBC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B9E54-082D-42F4-A1F9-F5BA7F57EC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14783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7508FE2-59F2-4551-B177-9AE9E9DA7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F36A6B8-C0AF-41F3-9FC5-9A6C3BA3BB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E0D2BD0-E7D2-4860-886D-7EA3D043EB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6D145-3A9E-455F-B450-299854106B76}" type="datetimeFigureOut">
              <a:rPr lang="zh-CN" altLang="en-US" smtClean="0"/>
              <a:t>2021/11/28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48D5ED3-172B-4E43-93B5-761964026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1624130-F7DA-4783-8117-DA2FB2BBC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B9E54-082D-42F4-A1F9-F5BA7F57EC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8477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7508FE2-59F2-4551-B177-9AE9E9DA7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F36A6B8-C0AF-41F3-9FC5-9A6C3BA3BB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E0D2BD0-E7D2-4860-886D-7EA3D043EB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6D145-3A9E-455F-B450-299854106B76}" type="datetimeFigureOut">
              <a:rPr lang="zh-CN" altLang="en-US" smtClean="0"/>
              <a:t>2021/11/28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48D5ED3-172B-4E43-93B5-761964026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1624130-F7DA-4783-8117-DA2FB2BBC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B9E54-082D-42F4-A1F9-F5BA7F57EC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61969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7508FE2-59F2-4551-B177-9AE9E9DA7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F36A6B8-C0AF-41F3-9FC5-9A6C3BA3BB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E0D2BD0-E7D2-4860-886D-7EA3D043EB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6D145-3A9E-455F-B450-299854106B76}" type="datetimeFigureOut">
              <a:rPr lang="zh-CN" altLang="en-US" smtClean="0"/>
              <a:t>2021/11/28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48D5ED3-172B-4E43-93B5-761964026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1624130-F7DA-4783-8117-DA2FB2BBC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B9E54-082D-42F4-A1F9-F5BA7F57EC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31124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7508FE2-59F2-4551-B177-9AE9E9DA7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F36A6B8-C0AF-41F3-9FC5-9A6C3BA3BB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E0D2BD0-E7D2-4860-886D-7EA3D043EB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6D145-3A9E-455F-B450-299854106B76}" type="datetimeFigureOut">
              <a:rPr lang="zh-CN" altLang="en-US" smtClean="0"/>
              <a:t>2021/11/28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48D5ED3-172B-4E43-93B5-761964026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1624130-F7DA-4783-8117-DA2FB2BBC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B9E54-082D-42F4-A1F9-F5BA7F57EC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63772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7508FE2-59F2-4551-B177-9AE9E9DA7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F36A6B8-C0AF-41F3-9FC5-9A6C3BA3BB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E0D2BD0-E7D2-4860-886D-7EA3D043EB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6D145-3A9E-455F-B450-299854106B76}" type="datetimeFigureOut">
              <a:rPr lang="zh-CN" altLang="en-US" smtClean="0"/>
              <a:t>2021/11/28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48D5ED3-172B-4E43-93B5-761964026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1624130-F7DA-4783-8117-DA2FB2BBC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B9E54-082D-42F4-A1F9-F5BA7F57EC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03673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7508FE2-59F2-4551-B177-9AE9E9DA7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F36A6B8-C0AF-41F3-9FC5-9A6C3BA3BB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E0D2BD0-E7D2-4860-886D-7EA3D043EB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6D145-3A9E-455F-B450-299854106B76}" type="datetimeFigureOut">
              <a:rPr lang="zh-CN" altLang="en-US" smtClean="0"/>
              <a:t>2021/11/28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48D5ED3-172B-4E43-93B5-761964026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1624130-F7DA-4783-8117-DA2FB2BBC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B9E54-082D-42F4-A1F9-F5BA7F57EC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3046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7508FE2-59F2-4551-B177-9AE9E9DA7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F36A6B8-C0AF-41F3-9FC5-9A6C3BA3BB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E0D2BD0-E7D2-4860-886D-7EA3D043EB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6D145-3A9E-455F-B450-299854106B76}" type="datetimeFigureOut">
              <a:rPr lang="zh-CN" altLang="en-US" smtClean="0"/>
              <a:t>2021/11/28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48D5ED3-172B-4E43-93B5-761964026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1624130-F7DA-4783-8117-DA2FB2BBC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B9E54-082D-42F4-A1F9-F5BA7F57EC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61604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7508FE2-59F2-4551-B177-9AE9E9DA7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F36A6B8-C0AF-41F3-9FC5-9A6C3BA3BB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E0D2BD0-E7D2-4860-886D-7EA3D043EB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6D145-3A9E-455F-B450-299854106B76}" type="datetimeFigureOut">
              <a:rPr lang="zh-CN" altLang="en-US" smtClean="0"/>
              <a:t>2021/11/28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48D5ED3-172B-4E43-93B5-761964026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1624130-F7DA-4783-8117-DA2FB2BBC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B9E54-082D-42F4-A1F9-F5BA7F57EC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81741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7508FE2-59F2-4551-B177-9AE9E9DA7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F36A6B8-C0AF-41F3-9FC5-9A6C3BA3BB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E0D2BD0-E7D2-4860-886D-7EA3D043EB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6D145-3A9E-455F-B450-299854106B76}" type="datetimeFigureOut">
              <a:rPr lang="zh-CN" altLang="en-US" smtClean="0"/>
              <a:t>2021/11/28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48D5ED3-172B-4E43-93B5-761964026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1624130-F7DA-4783-8117-DA2FB2BBC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B9E54-082D-42F4-A1F9-F5BA7F57EC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34064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7508FE2-59F2-4551-B177-9AE9E9DA7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F36A6B8-C0AF-41F3-9FC5-9A6C3BA3BB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E0D2BD0-E7D2-4860-886D-7EA3D043EB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6D145-3A9E-455F-B450-299854106B76}" type="datetimeFigureOut">
              <a:rPr lang="zh-CN" altLang="en-US" smtClean="0"/>
              <a:t>2021/11/28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48D5ED3-172B-4E43-93B5-761964026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1624130-F7DA-4783-8117-DA2FB2BBC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B9E54-082D-42F4-A1F9-F5BA7F57EC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99140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7508FE2-59F2-4551-B177-9AE9E9DA7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F36A6B8-C0AF-41F3-9FC5-9A6C3BA3BB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E0D2BD0-E7D2-4860-886D-7EA3D043EB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6D145-3A9E-455F-B450-299854106B76}" type="datetimeFigureOut">
              <a:rPr lang="zh-CN" altLang="en-US" smtClean="0"/>
              <a:t>2021/11/28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48D5ED3-172B-4E43-93B5-761964026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1624130-F7DA-4783-8117-DA2FB2BBC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B9E54-082D-42F4-A1F9-F5BA7F57EC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54425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7508FE2-59F2-4551-B177-9AE9E9DA7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F36A6B8-C0AF-41F3-9FC5-9A6C3BA3BB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E0D2BD0-E7D2-4860-886D-7EA3D043EB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6D145-3A9E-455F-B450-299854106B76}" type="datetimeFigureOut">
              <a:rPr lang="zh-CN" altLang="en-US" smtClean="0"/>
              <a:t>2021/11/28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48D5ED3-172B-4E43-93B5-761964026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1624130-F7DA-4783-8117-DA2FB2BBC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B9E54-082D-42F4-A1F9-F5BA7F57EC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88246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7508FE2-59F2-4551-B177-9AE9E9DA7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F36A6B8-C0AF-41F3-9FC5-9A6C3BA3BB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E0D2BD0-E7D2-4860-886D-7EA3D043EB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6D145-3A9E-455F-B450-299854106B76}" type="datetimeFigureOut">
              <a:rPr lang="zh-CN" altLang="en-US" smtClean="0"/>
              <a:t>2021/11/28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48D5ED3-172B-4E43-93B5-761964026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1624130-F7DA-4783-8117-DA2FB2BBC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B9E54-082D-42F4-A1F9-F5BA7F57EC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93967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7508FE2-59F2-4551-B177-9AE9E9DA7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F36A6B8-C0AF-41F3-9FC5-9A6C3BA3BB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E0D2BD0-E7D2-4860-886D-7EA3D043EB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6D145-3A9E-455F-B450-299854106B76}" type="datetimeFigureOut">
              <a:rPr lang="zh-CN" altLang="en-US" smtClean="0"/>
              <a:t>2021/11/28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48D5ED3-172B-4E43-93B5-761964026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1624130-F7DA-4783-8117-DA2FB2BBC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B9E54-082D-42F4-A1F9-F5BA7F57EC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7853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7508FE2-59F2-4551-B177-9AE9E9DA7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F36A6B8-C0AF-41F3-9FC5-9A6C3BA3BB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E0D2BD0-E7D2-4860-886D-7EA3D043EB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6D145-3A9E-455F-B450-299854106B76}" type="datetimeFigureOut">
              <a:rPr lang="zh-CN" altLang="en-US" smtClean="0"/>
              <a:t>2021/11/28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48D5ED3-172B-4E43-93B5-761964026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1624130-F7DA-4783-8117-DA2FB2BBC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B9E54-082D-42F4-A1F9-F5BA7F57EC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9954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7508FE2-59F2-4551-B177-9AE9E9DA7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F36A6B8-C0AF-41F3-9FC5-9A6C3BA3BB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E0D2BD0-E7D2-4860-886D-7EA3D043EB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6D145-3A9E-455F-B450-299854106B76}" type="datetimeFigureOut">
              <a:rPr lang="zh-CN" altLang="en-US" smtClean="0"/>
              <a:t>2021/11/28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48D5ED3-172B-4E43-93B5-761964026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1624130-F7DA-4783-8117-DA2FB2BBC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B9E54-082D-42F4-A1F9-F5BA7F57EC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55291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7508FE2-59F2-4551-B177-9AE9E9DA7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F36A6B8-C0AF-41F3-9FC5-9A6C3BA3BB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E0D2BD0-E7D2-4860-886D-7EA3D043EB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6D145-3A9E-455F-B450-299854106B76}" type="datetimeFigureOut">
              <a:rPr lang="zh-CN" altLang="en-US" smtClean="0"/>
              <a:t>2021/11/28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48D5ED3-172B-4E43-93B5-761964026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1624130-F7DA-4783-8117-DA2FB2BBC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B9E54-082D-42F4-A1F9-F5BA7F57EC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51586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7508FE2-59F2-4551-B177-9AE9E9DA7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F36A6B8-C0AF-41F3-9FC5-9A6C3BA3BB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E0D2BD0-E7D2-4860-886D-7EA3D043EB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6D145-3A9E-455F-B450-299854106B76}" type="datetimeFigureOut">
              <a:rPr lang="zh-CN" altLang="en-US" smtClean="0"/>
              <a:t>2021/11/28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48D5ED3-172B-4E43-93B5-761964026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1624130-F7DA-4783-8117-DA2FB2BBC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B9E54-082D-42F4-A1F9-F5BA7F57EC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69064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7508FE2-59F2-4551-B177-9AE9E9DA7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F36A6B8-C0AF-41F3-9FC5-9A6C3BA3BB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E0D2BD0-E7D2-4860-886D-7EA3D043EB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6D145-3A9E-455F-B450-299854106B76}" type="datetimeFigureOut">
              <a:rPr lang="zh-CN" altLang="en-US" smtClean="0"/>
              <a:t>2021/11/28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48D5ED3-172B-4E43-93B5-761964026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1624130-F7DA-4783-8117-DA2FB2BBC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B9E54-082D-42F4-A1F9-F5BA7F57EC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6739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7508FE2-59F2-4551-B177-9AE9E9DA7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F36A6B8-C0AF-41F3-9FC5-9A6C3BA3BB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E0D2BD0-E7D2-4860-886D-7EA3D043EB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6D145-3A9E-455F-B450-299854106B76}" type="datetimeFigureOut">
              <a:rPr lang="zh-CN" altLang="en-US" smtClean="0"/>
              <a:t>2021/11/28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48D5ED3-172B-4E43-93B5-761964026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1624130-F7DA-4783-8117-DA2FB2BBC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B9E54-082D-42F4-A1F9-F5BA7F57EC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15254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7508FE2-59F2-4551-B177-9AE9E9DA7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F36A6B8-C0AF-41F3-9FC5-9A6C3BA3BB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E0D2BD0-E7D2-4860-886D-7EA3D043EB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6D145-3A9E-455F-B450-299854106B76}" type="datetimeFigureOut">
              <a:rPr lang="zh-CN" altLang="en-US" smtClean="0"/>
              <a:t>2021/11/28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48D5ED3-172B-4E43-93B5-761964026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1624130-F7DA-4783-8117-DA2FB2BBC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B9E54-082D-42F4-A1F9-F5BA7F57EC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9469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7508FE2-59F2-4551-B177-9AE9E9DA7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F36A6B8-C0AF-41F3-9FC5-9A6C3BA3BB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E0D2BD0-E7D2-4860-886D-7EA3D043EB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6D145-3A9E-455F-B450-299854106B76}" type="datetimeFigureOut">
              <a:rPr lang="zh-CN" altLang="en-US" smtClean="0"/>
              <a:t>2021/11/28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48D5ED3-172B-4E43-93B5-761964026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1624130-F7DA-4783-8117-DA2FB2BBC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B9E54-082D-42F4-A1F9-F5BA7F57EC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9483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B128B12-5BFF-43F1-80D3-B29B0252A4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6014C9BB-EA22-4CB4-87CD-10FBA0DD96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236C491-8AA3-4077-B903-1BAC7C91D5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6D145-3A9E-455F-B450-299854106B76}" type="datetimeFigureOut">
              <a:rPr lang="zh-CN" altLang="en-US" smtClean="0"/>
              <a:t>2021/11/28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3C68846-A6CC-4A9D-ABA8-034DCDEB3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20FC3AB-D517-4C7C-9790-4C89A6707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B9E54-082D-42F4-A1F9-F5BA7F57EC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99675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D3FB46F-743F-4175-906E-AF2AB28D15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3516C7E-9F3C-43DA-9CC1-3EB8F39C34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E386A4B0-A91E-412B-9449-629D9393BC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3C871006-FBDB-4768-BA41-BA56475356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6D145-3A9E-455F-B450-299854106B76}" type="datetimeFigureOut">
              <a:rPr lang="zh-CN" altLang="en-US" smtClean="0"/>
              <a:t>2021/11/28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903FCB1-6284-41EB-9061-0E8294D13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18A915A9-9F8C-41DA-8E40-5C2968CB9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B9E54-082D-42F4-A1F9-F5BA7F57EC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879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7508FE2-59F2-4551-B177-9AE9E9DA7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F36A6B8-C0AF-41F3-9FC5-9A6C3BA3BB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E0D2BD0-E7D2-4860-886D-7EA3D043EB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6D145-3A9E-455F-B450-299854106B76}" type="datetimeFigureOut">
              <a:rPr lang="zh-CN" altLang="en-US" smtClean="0"/>
              <a:t>2021/11/28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48D5ED3-172B-4E43-93B5-761964026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1624130-F7DA-4783-8117-DA2FB2BBC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B9E54-082D-42F4-A1F9-F5BA7F57EC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52940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074119B-FD3D-43C7-B521-9D19DF89A1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BB4EA43-7397-40E5-8D7F-7BA4754B42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DB9ECA9D-4F9E-4ED9-A6A2-96517EA1BC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F158CC48-E3E7-4860-9A68-C95E27A62B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8C872553-5D14-4A52-9AD1-9065D59588E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2D663B14-446C-43D3-8B03-B259CEEE34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6D145-3A9E-455F-B450-299854106B76}" type="datetimeFigureOut">
              <a:rPr lang="zh-CN" altLang="en-US" smtClean="0"/>
              <a:t>2021/11/28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2BB665BC-1D2E-4354-8034-EA139F7B1C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86B278E8-9BFD-4460-97AD-6A77659E91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B9E54-082D-42F4-A1F9-F5BA7F57EC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35824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0ECD899-1FEE-4A3A-A19B-BB98F12CB4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A2E49951-E80B-43CE-80C4-6B2C2E2194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6D145-3A9E-455F-B450-299854106B76}" type="datetimeFigureOut">
              <a:rPr lang="zh-CN" altLang="en-US" smtClean="0"/>
              <a:t>2021/11/28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00B27DA4-C112-4E5A-8F67-33F83175B0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BD65F34F-E79B-4F02-A87E-9477AF8909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B9E54-082D-42F4-A1F9-F5BA7F57EC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34618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D02D042D-9CED-4056-8127-FADDD59E65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6D145-3A9E-455F-B450-299854106B76}" type="datetimeFigureOut">
              <a:rPr lang="zh-CN" altLang="en-US" smtClean="0"/>
              <a:t>2021/11/28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DBA186D5-EA9B-4D60-B019-391C66CDA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9208B38-019E-464D-B474-7BAC2324C5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B9E54-082D-42F4-A1F9-F5BA7F57EC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40202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4A2BC27-DE85-4D51-A41C-C0952FBE4A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02AD7C6-A7A5-4AE3-B02A-B09F1DE71B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E6BE564-5ADE-43B0-8C41-0DE40F58E1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4BEFAAA-A6FE-408F-B186-B1D73C26A5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6D145-3A9E-455F-B450-299854106B76}" type="datetimeFigureOut">
              <a:rPr lang="zh-CN" altLang="en-US" smtClean="0"/>
              <a:t>2021/11/28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257687B-F7BA-45EB-A975-4681C34A06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FABCCF17-49AC-43E2-B932-48BED6AD4B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B9E54-082D-42F4-A1F9-F5BA7F57EC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6217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EC6AD8C-5681-45E0-8267-FD4E82F946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AB3AAFA8-AE00-45CE-8FC3-A5510EE556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0CD8BC02-17A6-445B-A239-C8FCE11B3C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D2A0A6F-932C-4AE4-A5DB-A9402FC2A9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6D145-3A9E-455F-B450-299854106B76}" type="datetimeFigureOut">
              <a:rPr lang="zh-CN" altLang="en-US" smtClean="0"/>
              <a:t>2021/11/28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9129549-A14B-4521-B655-3771860369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2BB8A79F-4F97-484D-B2E8-9906366A2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B9E54-082D-42F4-A1F9-F5BA7F57EC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51956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DD791CF-85F2-46FD-B8F7-7E4F635E5A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3908F178-8FAA-4206-B665-7CFCF8FDA5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4E42D58-F458-4250-988E-2C479FA7D6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6D145-3A9E-455F-B450-299854106B76}" type="datetimeFigureOut">
              <a:rPr lang="zh-CN" altLang="en-US" smtClean="0"/>
              <a:t>2021/11/28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823C984-7F8A-46C9-9295-089B59DFAA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E0FBA86-1BE1-4CAB-8BD5-36193DAC4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B9E54-082D-42F4-A1F9-F5BA7F57EC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83002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1432D48D-104B-4C48-977C-5E0D04B93E5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385F84F6-0EAC-4807-B8EA-34EF0E1486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E29C23F-EFC0-4FC3-9DBC-B405548022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6D145-3A9E-455F-B450-299854106B76}" type="datetimeFigureOut">
              <a:rPr lang="zh-CN" altLang="en-US" smtClean="0"/>
              <a:t>2021/11/28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42EA60F-408D-4A20-9025-C5250013C2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2E6714D-15EA-43CB-A997-7604AF6D22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B9E54-082D-42F4-A1F9-F5BA7F57EC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93752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2D09D-8970-4290-B80C-D84F59DDC16C}" type="datetimeFigureOut">
              <a:rPr lang="en-US" smtClean="0"/>
              <a:t>11/28/2021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4664E-3BBE-4EB2-9C25-7971451ACE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427186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2D09D-8970-4290-B80C-D84F59DDC16C}" type="datetimeFigureOut">
              <a:rPr lang="en-US" smtClean="0"/>
              <a:t>11/28/2021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4664E-3BBE-4EB2-9C25-7971451ACE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3528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2D09D-8970-4290-B80C-D84F59DDC16C}" type="datetimeFigureOut">
              <a:rPr lang="en-US" smtClean="0"/>
              <a:t>11/28/2021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4664E-3BBE-4EB2-9C25-7971451ACE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30885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7508FE2-59F2-4551-B177-9AE9E9DA7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F36A6B8-C0AF-41F3-9FC5-9A6C3BA3BB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E0D2BD0-E7D2-4860-886D-7EA3D043EB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6D145-3A9E-455F-B450-299854106B76}" type="datetimeFigureOut">
              <a:rPr lang="zh-CN" altLang="en-US" smtClean="0"/>
              <a:t>2021/11/28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48D5ED3-172B-4E43-93B5-761964026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1624130-F7DA-4783-8117-DA2FB2BBC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B9E54-082D-42F4-A1F9-F5BA7F57EC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48763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2D09D-8970-4290-B80C-D84F59DDC16C}" type="datetimeFigureOut">
              <a:rPr lang="en-US" smtClean="0"/>
              <a:t>11/28/2021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4664E-3BBE-4EB2-9C25-7971451ACE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7189060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2D09D-8970-4290-B80C-D84F59DDC16C}" type="datetimeFigureOut">
              <a:rPr lang="en-US" smtClean="0"/>
              <a:t>11/28/2021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4664E-3BBE-4EB2-9C25-7971451ACE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309474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2D09D-8970-4290-B80C-D84F59DDC16C}" type="datetimeFigureOut">
              <a:rPr lang="en-US" smtClean="0"/>
              <a:t>11/28/2021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4664E-3BBE-4EB2-9C25-7971451ACE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603810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2D09D-8970-4290-B80C-D84F59DDC16C}" type="datetimeFigureOut">
              <a:rPr lang="en-US" smtClean="0"/>
              <a:t>11/28/2021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4664E-3BBE-4EB2-9C25-7971451ACE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5462717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2D09D-8970-4290-B80C-D84F59DDC16C}" type="datetimeFigureOut">
              <a:rPr lang="en-US" smtClean="0"/>
              <a:t>11/28/2021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4664E-3BBE-4EB2-9C25-7971451ACE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245062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2D09D-8970-4290-B80C-D84F59DDC16C}" type="datetimeFigureOut">
              <a:rPr lang="en-US" smtClean="0"/>
              <a:t>11/28/2021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4664E-3BBE-4EB2-9C25-7971451ACE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9933180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2D09D-8970-4290-B80C-D84F59DDC16C}" type="datetimeFigureOut">
              <a:rPr lang="en-US" smtClean="0"/>
              <a:t>11/28/2021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4664E-3BBE-4EB2-9C25-7971451ACE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707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2D09D-8970-4290-B80C-D84F59DDC16C}" type="datetimeFigureOut">
              <a:rPr lang="en-US" smtClean="0"/>
              <a:t>11/28/2021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4664E-3BBE-4EB2-9C25-7971451ACE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26389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7508FE2-59F2-4551-B177-9AE9E9DA7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F36A6B8-C0AF-41F3-9FC5-9A6C3BA3BB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E0D2BD0-E7D2-4860-886D-7EA3D043EB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6D145-3A9E-455F-B450-299854106B76}" type="datetimeFigureOut">
              <a:rPr lang="zh-CN" altLang="en-US" smtClean="0"/>
              <a:t>2021/11/28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48D5ED3-172B-4E43-93B5-761964026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1624130-F7DA-4783-8117-DA2FB2BBC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B9E54-082D-42F4-A1F9-F5BA7F57EC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58826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1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74" Type="http://schemas.openxmlformats.org/officeDocument/2006/relationships/slideLayout" Target="../slideLayouts/slideLayout74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77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75" Type="http://schemas.openxmlformats.org/officeDocument/2006/relationships/slideLayout" Target="../slideLayouts/slideLayout75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73" Type="http://schemas.openxmlformats.org/officeDocument/2006/relationships/slideLayout" Target="../slideLayouts/slideLayout7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6" Type="http://schemas.openxmlformats.org/officeDocument/2006/relationships/slideLayout" Target="../slideLayouts/slideLayout76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Relationship Id="rId2" Type="http://schemas.openxmlformats.org/officeDocument/2006/relationships/slideLayout" Target="../slideLayouts/slideLayout2.xml"/><Relationship Id="rId29" Type="http://schemas.openxmlformats.org/officeDocument/2006/relationships/slideLayout" Target="../slideLayouts/slideLayout2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4.xml"/><Relationship Id="rId3" Type="http://schemas.openxmlformats.org/officeDocument/2006/relationships/slideLayout" Target="../slideLayouts/slideLayout79.xml"/><Relationship Id="rId7" Type="http://schemas.openxmlformats.org/officeDocument/2006/relationships/slideLayout" Target="../slideLayouts/slideLayout8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8.xml"/><Relationship Id="rId1" Type="http://schemas.openxmlformats.org/officeDocument/2006/relationships/slideLayout" Target="../slideLayouts/slideLayout77.xml"/><Relationship Id="rId6" Type="http://schemas.openxmlformats.org/officeDocument/2006/relationships/slideLayout" Target="../slideLayouts/slideLayout82.xml"/><Relationship Id="rId11" Type="http://schemas.openxmlformats.org/officeDocument/2006/relationships/slideLayout" Target="../slideLayouts/slideLayout87.xml"/><Relationship Id="rId5" Type="http://schemas.openxmlformats.org/officeDocument/2006/relationships/slideLayout" Target="../slideLayouts/slideLayout81.xml"/><Relationship Id="rId10" Type="http://schemas.openxmlformats.org/officeDocument/2006/relationships/slideLayout" Target="../slideLayouts/slideLayout86.xml"/><Relationship Id="rId4" Type="http://schemas.openxmlformats.org/officeDocument/2006/relationships/slideLayout" Target="../slideLayouts/slideLayout80.xml"/><Relationship Id="rId9" Type="http://schemas.openxmlformats.org/officeDocument/2006/relationships/slideLayout" Target="../slideLayouts/slideLayout8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907DA26D-7FA7-4716-B503-1BD00AC9BD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685941F-6D23-4689-BA78-33F1C928A5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8CE98ED-8FEF-4F87-9DAB-E597506DA06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D6D145-3A9E-455F-B450-299854106B76}" type="datetimeFigureOut">
              <a:rPr lang="zh-CN" altLang="en-US" smtClean="0"/>
              <a:t>2021/11/28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C714180-DB2C-4957-AF9C-A3A789A7B6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3C46A57-DC26-4AD6-9738-E1BBFEFE4B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3B9E54-082D-42F4-A1F9-F5BA7F57EC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324634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725" r:id="rId3"/>
    <p:sldLayoutId id="2147483724" r:id="rId4"/>
    <p:sldLayoutId id="2147483723" r:id="rId5"/>
    <p:sldLayoutId id="2147483722" r:id="rId6"/>
    <p:sldLayoutId id="2147483721" r:id="rId7"/>
    <p:sldLayoutId id="2147483720" r:id="rId8"/>
    <p:sldLayoutId id="2147483719" r:id="rId9"/>
    <p:sldLayoutId id="2147483718" r:id="rId10"/>
    <p:sldLayoutId id="2147483717" r:id="rId11"/>
    <p:sldLayoutId id="2147483716" r:id="rId12"/>
    <p:sldLayoutId id="2147483715" r:id="rId13"/>
    <p:sldLayoutId id="2147483714" r:id="rId14"/>
    <p:sldLayoutId id="2147483713" r:id="rId15"/>
    <p:sldLayoutId id="2147483712" r:id="rId16"/>
    <p:sldLayoutId id="2147483711" r:id="rId17"/>
    <p:sldLayoutId id="2147483710" r:id="rId18"/>
    <p:sldLayoutId id="2147483709" r:id="rId19"/>
    <p:sldLayoutId id="2147483708" r:id="rId20"/>
    <p:sldLayoutId id="2147483707" r:id="rId21"/>
    <p:sldLayoutId id="2147483706" r:id="rId22"/>
    <p:sldLayoutId id="2147483705" r:id="rId23"/>
    <p:sldLayoutId id="2147483704" r:id="rId24"/>
    <p:sldLayoutId id="2147483703" r:id="rId25"/>
    <p:sldLayoutId id="2147483702" r:id="rId26"/>
    <p:sldLayoutId id="2147483701" r:id="rId27"/>
    <p:sldLayoutId id="2147483700" r:id="rId28"/>
    <p:sldLayoutId id="2147483699" r:id="rId29"/>
    <p:sldLayoutId id="2147483698" r:id="rId30"/>
    <p:sldLayoutId id="2147483697" r:id="rId31"/>
    <p:sldLayoutId id="2147483696" r:id="rId32"/>
    <p:sldLayoutId id="2147483695" r:id="rId33"/>
    <p:sldLayoutId id="2147483694" r:id="rId34"/>
    <p:sldLayoutId id="2147483693" r:id="rId35"/>
    <p:sldLayoutId id="2147483692" r:id="rId36"/>
    <p:sldLayoutId id="2147483691" r:id="rId37"/>
    <p:sldLayoutId id="2147483690" r:id="rId38"/>
    <p:sldLayoutId id="2147483689" r:id="rId39"/>
    <p:sldLayoutId id="2147483688" r:id="rId40"/>
    <p:sldLayoutId id="2147483687" r:id="rId41"/>
    <p:sldLayoutId id="2147483686" r:id="rId42"/>
    <p:sldLayoutId id="2147483685" r:id="rId43"/>
    <p:sldLayoutId id="2147483684" r:id="rId44"/>
    <p:sldLayoutId id="2147483683" r:id="rId45"/>
    <p:sldLayoutId id="2147483682" r:id="rId46"/>
    <p:sldLayoutId id="2147483681" r:id="rId47"/>
    <p:sldLayoutId id="2147483680" r:id="rId48"/>
    <p:sldLayoutId id="2147483679" r:id="rId49"/>
    <p:sldLayoutId id="2147483678" r:id="rId50"/>
    <p:sldLayoutId id="2147483677" r:id="rId51"/>
    <p:sldLayoutId id="2147483676" r:id="rId52"/>
    <p:sldLayoutId id="2147483675" r:id="rId53"/>
    <p:sldLayoutId id="2147483674" r:id="rId54"/>
    <p:sldLayoutId id="2147483673" r:id="rId55"/>
    <p:sldLayoutId id="2147483672" r:id="rId56"/>
    <p:sldLayoutId id="2147483671" r:id="rId57"/>
    <p:sldLayoutId id="2147483670" r:id="rId58"/>
    <p:sldLayoutId id="2147483669" r:id="rId59"/>
    <p:sldLayoutId id="2147483668" r:id="rId60"/>
    <p:sldLayoutId id="2147483667" r:id="rId61"/>
    <p:sldLayoutId id="2147483666" r:id="rId62"/>
    <p:sldLayoutId id="2147483665" r:id="rId63"/>
    <p:sldLayoutId id="2147483664" r:id="rId64"/>
    <p:sldLayoutId id="2147483663" r:id="rId65"/>
    <p:sldLayoutId id="2147483662" r:id="rId66"/>
    <p:sldLayoutId id="2147483661" r:id="rId67"/>
    <p:sldLayoutId id="2147483651" r:id="rId68"/>
    <p:sldLayoutId id="2147483652" r:id="rId69"/>
    <p:sldLayoutId id="2147483653" r:id="rId70"/>
    <p:sldLayoutId id="2147483654" r:id="rId71"/>
    <p:sldLayoutId id="2147483655" r:id="rId72"/>
    <p:sldLayoutId id="2147483656" r:id="rId73"/>
    <p:sldLayoutId id="2147483657" r:id="rId74"/>
    <p:sldLayoutId id="2147483658" r:id="rId75"/>
    <p:sldLayoutId id="2147483659" r:id="rId76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72D09D-8970-4290-B80C-D84F59DDC16C}" type="datetimeFigureOut">
              <a:rPr lang="en-US" smtClean="0"/>
              <a:t>11/28/2021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84664E-3BBE-4EB2-9C25-7971451ACE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9080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7" Type="http://schemas.openxmlformats.org/officeDocument/2006/relationships/image" Target="../media/image18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g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8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8.xml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13" Type="http://schemas.microsoft.com/office/2007/relationships/hdphoto" Target="../media/hdphoto4.wdp"/><Relationship Id="rId18" Type="http://schemas.openxmlformats.org/officeDocument/2006/relationships/image" Target="../media/image38.png"/><Relationship Id="rId26" Type="http://schemas.openxmlformats.org/officeDocument/2006/relationships/image" Target="../media/image42.png"/><Relationship Id="rId21" Type="http://schemas.microsoft.com/office/2007/relationships/hdphoto" Target="../media/hdphoto8.wdp"/><Relationship Id="rId34" Type="http://schemas.openxmlformats.org/officeDocument/2006/relationships/image" Target="../media/image46.png"/><Relationship Id="rId7" Type="http://schemas.microsoft.com/office/2007/relationships/hdphoto" Target="../media/hdphoto3.wdp"/><Relationship Id="rId12" Type="http://schemas.openxmlformats.org/officeDocument/2006/relationships/image" Target="../media/image35.png"/><Relationship Id="rId17" Type="http://schemas.microsoft.com/office/2007/relationships/hdphoto" Target="../media/hdphoto6.wdp"/><Relationship Id="rId25" Type="http://schemas.microsoft.com/office/2007/relationships/hdphoto" Target="../media/hdphoto10.wdp"/><Relationship Id="rId33" Type="http://schemas.microsoft.com/office/2007/relationships/hdphoto" Target="../media/hdphoto14.wdp"/><Relationship Id="rId2" Type="http://schemas.openxmlformats.org/officeDocument/2006/relationships/image" Target="../media/image31.png"/><Relationship Id="rId16" Type="http://schemas.openxmlformats.org/officeDocument/2006/relationships/image" Target="../media/image37.png"/><Relationship Id="rId20" Type="http://schemas.openxmlformats.org/officeDocument/2006/relationships/image" Target="../media/image39.png"/><Relationship Id="rId29" Type="http://schemas.microsoft.com/office/2007/relationships/hdphoto" Target="../media/hdphoto12.wdp"/><Relationship Id="rId1" Type="http://schemas.openxmlformats.org/officeDocument/2006/relationships/slideLayout" Target="../slideLayouts/slideLayout77.xml"/><Relationship Id="rId6" Type="http://schemas.openxmlformats.org/officeDocument/2006/relationships/image" Target="../media/image33.png"/><Relationship Id="rId11" Type="http://schemas.openxmlformats.org/officeDocument/2006/relationships/image" Target="../media/image34.gif"/><Relationship Id="rId24" Type="http://schemas.openxmlformats.org/officeDocument/2006/relationships/image" Target="../media/image41.png"/><Relationship Id="rId32" Type="http://schemas.openxmlformats.org/officeDocument/2006/relationships/image" Target="../media/image45.png"/><Relationship Id="rId37" Type="http://schemas.microsoft.com/office/2007/relationships/hdphoto" Target="../media/hdphoto16.wdp"/><Relationship Id="rId5" Type="http://schemas.microsoft.com/office/2007/relationships/hdphoto" Target="../media/hdphoto2.wdp"/><Relationship Id="rId15" Type="http://schemas.microsoft.com/office/2007/relationships/hdphoto" Target="../media/hdphoto5.wdp"/><Relationship Id="rId23" Type="http://schemas.microsoft.com/office/2007/relationships/hdphoto" Target="../media/hdphoto9.wdp"/><Relationship Id="rId28" Type="http://schemas.openxmlformats.org/officeDocument/2006/relationships/image" Target="../media/image43.png"/><Relationship Id="rId36" Type="http://schemas.openxmlformats.org/officeDocument/2006/relationships/image" Target="../media/image47.png"/><Relationship Id="rId10" Type="http://schemas.openxmlformats.org/officeDocument/2006/relationships/slide" Target="slide20.xml"/><Relationship Id="rId19" Type="http://schemas.microsoft.com/office/2007/relationships/hdphoto" Target="../media/hdphoto7.wdp"/><Relationship Id="rId31" Type="http://schemas.microsoft.com/office/2007/relationships/hdphoto" Target="../media/hdphoto13.wdp"/><Relationship Id="rId4" Type="http://schemas.openxmlformats.org/officeDocument/2006/relationships/image" Target="../media/image32.png"/><Relationship Id="rId9" Type="http://schemas.openxmlformats.org/officeDocument/2006/relationships/slide" Target="slide21.xml"/><Relationship Id="rId14" Type="http://schemas.openxmlformats.org/officeDocument/2006/relationships/image" Target="../media/image36.png"/><Relationship Id="rId22" Type="http://schemas.openxmlformats.org/officeDocument/2006/relationships/image" Target="../media/image40.png"/><Relationship Id="rId27" Type="http://schemas.microsoft.com/office/2007/relationships/hdphoto" Target="../media/hdphoto11.wdp"/><Relationship Id="rId30" Type="http://schemas.openxmlformats.org/officeDocument/2006/relationships/image" Target="../media/image44.png"/><Relationship Id="rId35" Type="http://schemas.microsoft.com/office/2007/relationships/hdphoto" Target="../media/hdphoto15.wdp"/><Relationship Id="rId8" Type="http://schemas.openxmlformats.org/officeDocument/2006/relationships/slide" Target="slide19.xml"/><Relationship Id="rId3" Type="http://schemas.microsoft.com/office/2007/relationships/hdphoto" Target="../media/hdphoto1.wdp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audio" Target="../media/audio2.wav"/><Relationship Id="rId7" Type="http://schemas.microsoft.com/office/2007/relationships/hdphoto" Target="../media/hdphoto17.wdp"/><Relationship Id="rId12" Type="http://schemas.openxmlformats.org/officeDocument/2006/relationships/slide" Target="slide18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8.xml"/><Relationship Id="rId6" Type="http://schemas.openxmlformats.org/officeDocument/2006/relationships/image" Target="../media/image49.png"/><Relationship Id="rId11" Type="http://schemas.openxmlformats.org/officeDocument/2006/relationships/image" Target="../media/image51.png"/><Relationship Id="rId5" Type="http://schemas.openxmlformats.org/officeDocument/2006/relationships/image" Target="../media/image48.png"/><Relationship Id="rId10" Type="http://schemas.openxmlformats.org/officeDocument/2006/relationships/image" Target="../media/image50.png"/><Relationship Id="rId4" Type="http://schemas.openxmlformats.org/officeDocument/2006/relationships/audio" Target="../media/audio3.wav"/><Relationship Id="rId9" Type="http://schemas.microsoft.com/office/2007/relationships/hdphoto" Target="../media/hdphoto5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slide" Target="slide18.xml"/><Relationship Id="rId13" Type="http://schemas.microsoft.com/office/2007/relationships/hdphoto" Target="../media/hdphoto5.wdp"/><Relationship Id="rId3" Type="http://schemas.openxmlformats.org/officeDocument/2006/relationships/audio" Target="../media/audio1.wav"/><Relationship Id="rId7" Type="http://schemas.openxmlformats.org/officeDocument/2006/relationships/image" Target="../media/image51.png"/><Relationship Id="rId12" Type="http://schemas.openxmlformats.org/officeDocument/2006/relationships/image" Target="../media/image3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8.xml"/><Relationship Id="rId6" Type="http://schemas.openxmlformats.org/officeDocument/2006/relationships/image" Target="../media/image50.png"/><Relationship Id="rId11" Type="http://schemas.microsoft.com/office/2007/relationships/hdphoto" Target="../media/hdphoto17.wdp"/><Relationship Id="rId5" Type="http://schemas.openxmlformats.org/officeDocument/2006/relationships/audio" Target="../media/audio3.wav"/><Relationship Id="rId10" Type="http://schemas.openxmlformats.org/officeDocument/2006/relationships/image" Target="../media/image49.png"/><Relationship Id="rId4" Type="http://schemas.openxmlformats.org/officeDocument/2006/relationships/audio" Target="../media/audio2.wav"/><Relationship Id="rId9" Type="http://schemas.openxmlformats.org/officeDocument/2006/relationships/image" Target="../media/image48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audio" Target="../media/audio2.wav"/><Relationship Id="rId7" Type="http://schemas.openxmlformats.org/officeDocument/2006/relationships/slide" Target="slide18.xml"/><Relationship Id="rId12" Type="http://schemas.microsoft.com/office/2007/relationships/hdphoto" Target="../media/hdphoto5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8.xml"/><Relationship Id="rId6" Type="http://schemas.openxmlformats.org/officeDocument/2006/relationships/image" Target="../media/image51.png"/><Relationship Id="rId11" Type="http://schemas.openxmlformats.org/officeDocument/2006/relationships/image" Target="../media/image36.png"/><Relationship Id="rId5" Type="http://schemas.openxmlformats.org/officeDocument/2006/relationships/image" Target="../media/image50.png"/><Relationship Id="rId10" Type="http://schemas.microsoft.com/office/2007/relationships/hdphoto" Target="../media/hdphoto17.wdp"/><Relationship Id="rId4" Type="http://schemas.openxmlformats.org/officeDocument/2006/relationships/audio" Target="../media/audio3.wav"/><Relationship Id="rId9" Type="http://schemas.openxmlformats.org/officeDocument/2006/relationships/image" Target="../media/image49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10.png"/><Relationship Id="rId5" Type="http://schemas.openxmlformats.org/officeDocument/2006/relationships/image" Target="../media/image3.png"/><Relationship Id="rId4" Type="http://schemas.openxmlformats.org/officeDocument/2006/relationships/image" Target="../media/image9.png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3">
            <a:extLst>
              <a:ext uri="{FF2B5EF4-FFF2-40B4-BE49-F238E27FC236}">
                <a16:creationId xmlns:a16="http://schemas.microsoft.com/office/drawing/2014/main" id="{042209BE-6887-4D1B-90DF-947CF63C324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9560" y="2616584"/>
            <a:ext cx="7634539" cy="1995682"/>
          </a:xfrm>
          <a:prstGeom prst="rect">
            <a:avLst/>
          </a:prstGeom>
        </p:spPr>
      </p:pic>
      <p:sp>
        <p:nvSpPr>
          <p:cNvPr id="5" name="文本框 23">
            <a:extLst>
              <a:ext uri="{FF2B5EF4-FFF2-40B4-BE49-F238E27FC236}">
                <a16:creationId xmlns:a16="http://schemas.microsoft.com/office/drawing/2014/main" id="{81B74A94-45D1-4E5C-9919-7063B2FF86D6}"/>
              </a:ext>
            </a:extLst>
          </p:cNvPr>
          <p:cNvSpPr txBox="1"/>
          <p:nvPr/>
        </p:nvSpPr>
        <p:spPr>
          <a:xfrm>
            <a:off x="658061" y="208354"/>
            <a:ext cx="105517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>
                <a:ln w="0"/>
                <a:solidFill>
                  <a:srgbClr val="FF0000"/>
                </a:solidFill>
                <a:latin typeface="Arial" panose="020B0604020202020204" pitchFamily="34" charset="0"/>
                <a:ea typeface="华康少女文字W5(P)" panose="040F0500000000000000" pitchFamily="82" charset="-122"/>
                <a:cs typeface="Arial" panose="020B0604020202020204" pitchFamily="34" charset="0"/>
              </a:rPr>
              <a:t>TRƯỜNG TIỂU HỌC</a:t>
            </a:r>
            <a:r>
              <a:rPr lang="vi-VN" altLang="zh-CN" sz="3200" b="1" dirty="0">
                <a:ln w="0"/>
                <a:solidFill>
                  <a:srgbClr val="FF0000"/>
                </a:solidFill>
                <a:latin typeface="Arial" panose="020B0604020202020204" pitchFamily="34" charset="0"/>
                <a:ea typeface="华康少女文字W5(P)" panose="040F0500000000000000" pitchFamily="82" charset="-122"/>
                <a:cs typeface="Arial" panose="020B0604020202020204" pitchFamily="34" charset="0"/>
              </a:rPr>
              <a:t> </a:t>
            </a:r>
            <a:r>
              <a:rPr lang="en-US" altLang="zh-CN" sz="3200" b="1" dirty="0">
                <a:ln w="0"/>
                <a:solidFill>
                  <a:srgbClr val="FF0000"/>
                </a:solidFill>
                <a:latin typeface="Arial" panose="020B0604020202020204" pitchFamily="34" charset="0"/>
                <a:ea typeface="华康少女文字W5(P)" panose="040F0500000000000000" pitchFamily="82" charset="-122"/>
                <a:cs typeface="Arial" panose="020B0604020202020204" pitchFamily="34" charset="0"/>
              </a:rPr>
              <a:t>……..</a:t>
            </a:r>
            <a:endParaRPr lang="zh-CN" altLang="en-US" sz="3200" b="1" dirty="0">
              <a:ln w="0"/>
              <a:solidFill>
                <a:srgbClr val="FF0000"/>
              </a:solidFill>
              <a:latin typeface="Arial" panose="020B0604020202020204" pitchFamily="34" charset="0"/>
              <a:ea typeface="华康少女文字W5(P)" panose="040F0500000000000000" pitchFamily="82" charset="-122"/>
              <a:cs typeface="Arial" panose="020B0604020202020204" pitchFamily="34" charset="0"/>
            </a:endParaRPr>
          </a:p>
        </p:txBody>
      </p:sp>
      <p:sp>
        <p:nvSpPr>
          <p:cNvPr id="6" name="文本框 22">
            <a:extLst>
              <a:ext uri="{FF2B5EF4-FFF2-40B4-BE49-F238E27FC236}">
                <a16:creationId xmlns:a16="http://schemas.microsoft.com/office/drawing/2014/main" id="{55FFC849-8634-46BA-BA36-B76D6F856D1A}"/>
              </a:ext>
            </a:extLst>
          </p:cNvPr>
          <p:cNvSpPr txBox="1"/>
          <p:nvPr/>
        </p:nvSpPr>
        <p:spPr>
          <a:xfrm>
            <a:off x="1752227" y="2886628"/>
            <a:ext cx="8686917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0" b="1" dirty="0">
                <a:ln w="6600">
                  <a:solidFill>
                    <a:schemeClr val="accent2"/>
                  </a:solidFill>
                  <a:prstDash val="solid"/>
                </a:ln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浪漫雅圆" panose="02010601040101010101" pitchFamily="2" charset="-122"/>
                <a:cs typeface="Times New Roman" panose="02020603050405020304" pitchFamily="18" charset="0"/>
              </a:rPr>
              <a:t>LUYỆN TỪ VÀ CÂU</a:t>
            </a:r>
          </a:p>
        </p:txBody>
      </p:sp>
      <p:pic>
        <p:nvPicPr>
          <p:cNvPr id="8" name="图片 14">
            <a:extLst>
              <a:ext uri="{FF2B5EF4-FFF2-40B4-BE49-F238E27FC236}">
                <a16:creationId xmlns:a16="http://schemas.microsoft.com/office/drawing/2014/main" id="{32954C8E-A179-4810-ADF1-62EE40BDCAE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07" y="492141"/>
            <a:ext cx="2346240" cy="1277603"/>
          </a:xfrm>
          <a:prstGeom prst="rect">
            <a:avLst/>
          </a:prstGeom>
        </p:spPr>
      </p:pic>
      <p:pic>
        <p:nvPicPr>
          <p:cNvPr id="9" name="图片 18">
            <a:extLst>
              <a:ext uri="{FF2B5EF4-FFF2-40B4-BE49-F238E27FC236}">
                <a16:creationId xmlns:a16="http://schemas.microsoft.com/office/drawing/2014/main" id="{E5B7F36A-83E7-477F-840D-20AA01E0B20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543" y="2264570"/>
            <a:ext cx="2232236" cy="3920710"/>
          </a:xfrm>
          <a:prstGeom prst="rect">
            <a:avLst/>
          </a:prstGeom>
        </p:spPr>
      </p:pic>
      <p:pic>
        <p:nvPicPr>
          <p:cNvPr id="10" name="图片 5">
            <a:extLst>
              <a:ext uri="{FF2B5EF4-FFF2-40B4-BE49-F238E27FC236}">
                <a16:creationId xmlns:a16="http://schemas.microsoft.com/office/drawing/2014/main" id="{A41A66E4-2B54-45AC-A13C-DF2FDCCEC99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3720" y="4801266"/>
            <a:ext cx="5288280" cy="1954642"/>
          </a:xfrm>
          <a:prstGeom prst="rect">
            <a:avLst/>
          </a:prstGeom>
        </p:spPr>
      </p:pic>
      <p:pic>
        <p:nvPicPr>
          <p:cNvPr id="11" name="图片 8">
            <a:extLst>
              <a:ext uri="{FF2B5EF4-FFF2-40B4-BE49-F238E27FC236}">
                <a16:creationId xmlns:a16="http://schemas.microsoft.com/office/drawing/2014/main" id="{09366707-86C0-47E2-B93C-C2904223945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74811"/>
            <a:ext cx="12192000" cy="1081267"/>
          </a:xfrm>
          <a:prstGeom prst="rect">
            <a:avLst/>
          </a:prstGeom>
        </p:spPr>
      </p:pic>
      <p:pic>
        <p:nvPicPr>
          <p:cNvPr id="12" name="图片 10">
            <a:extLst>
              <a:ext uri="{FF2B5EF4-FFF2-40B4-BE49-F238E27FC236}">
                <a16:creationId xmlns:a16="http://schemas.microsoft.com/office/drawing/2014/main" id="{FA342BD2-6DC5-4189-9C79-4D49DEB8CE2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/>
        </p:blipFill>
        <p:spPr>
          <a:xfrm>
            <a:off x="0" y="5019176"/>
            <a:ext cx="12192000" cy="1838824"/>
          </a:xfrm>
          <a:prstGeom prst="rect">
            <a:avLst/>
          </a:prstGeom>
        </p:spPr>
      </p:pic>
      <p:pic>
        <p:nvPicPr>
          <p:cNvPr id="13" name="Picture 2" descr="Con Đường Dẫn Đến Hòa Bình Thế Giới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071194" y="37494"/>
            <a:ext cx="2120805" cy="1950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08540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3">
            <a:extLst>
              <a:ext uri="{FF2B5EF4-FFF2-40B4-BE49-F238E27FC236}">
                <a16:creationId xmlns:a16="http://schemas.microsoft.com/office/drawing/2014/main" id="{69F445E7-9BAA-49F7-91B1-C5D48DDBCE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0"/>
            <a:ext cx="4689475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8" descr="C:\Users\CPN63\Desktop\28681498051456_42.jpg">
            <a:extLst>
              <a:ext uri="{FF2B5EF4-FFF2-40B4-BE49-F238E27FC236}">
                <a16:creationId xmlns:a16="http://schemas.microsoft.com/office/drawing/2014/main" id="{0769B560-2B42-494F-A50A-33667759E7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0"/>
            <a:ext cx="4419600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7" descr="C:\Users\CPN63\Desktop\rung(1).jpg">
            <a:extLst>
              <a:ext uri="{FF2B5EF4-FFF2-40B4-BE49-F238E27FC236}">
                <a16:creationId xmlns:a16="http://schemas.microsoft.com/office/drawing/2014/main" id="{1BD56FB4-8222-45E7-9A92-66639F5625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3352800"/>
            <a:ext cx="4648200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C:\Users\CPN63\Desktop\trong rung ngap man.jpg">
            <a:extLst>
              <a:ext uri="{FF2B5EF4-FFF2-40B4-BE49-F238E27FC236}">
                <a16:creationId xmlns:a16="http://schemas.microsoft.com/office/drawing/2014/main" id="{D18BE4F3-B860-49F3-8765-9170E8BBB0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3397250"/>
            <a:ext cx="4495800" cy="346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9" presetID="8" presetClass="entr" presetSubtype="16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A41A66E4-2B54-45AC-A13C-DF2FDCCEC99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3720" y="4801266"/>
            <a:ext cx="5288280" cy="1954642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09366707-86C0-47E2-B93C-C2904223945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74811"/>
            <a:ext cx="12192000" cy="1081267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FA342BD2-6DC5-4189-9C79-4D49DEB8CE2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/>
        </p:blipFill>
        <p:spPr>
          <a:xfrm>
            <a:off x="-86770" y="4979147"/>
            <a:ext cx="12192000" cy="1838824"/>
          </a:xfrm>
          <a:prstGeom prst="rect">
            <a:avLst/>
          </a:prstGeom>
        </p:spPr>
      </p:pic>
      <p:sp>
        <p:nvSpPr>
          <p:cNvPr id="2" name="Oval 1"/>
          <p:cNvSpPr/>
          <p:nvPr/>
        </p:nvSpPr>
        <p:spPr>
          <a:xfrm>
            <a:off x="0" y="22251"/>
            <a:ext cx="1702676" cy="1639614"/>
          </a:xfrm>
          <a:prstGeom prst="ellipse">
            <a:avLst/>
          </a:prstGeo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Box 14">
            <a:extLst>
              <a:ext uri="{FF2B5EF4-FFF2-40B4-BE49-F238E27FC236}">
                <a16:creationId xmlns:a16="http://schemas.microsoft.com/office/drawing/2014/main" id="{F1F4923A-B77E-457B-9AD5-181EFC8D61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89989" y="102092"/>
            <a:ext cx="1043034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vi-VN" altLang="vi-VN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altLang="vi-VN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Hai </a:t>
            </a:r>
            <a:r>
              <a:rPr lang="en-US" altLang="vi-VN" sz="24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altLang="vi-VN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altLang="vi-VN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vi-VN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vi-VN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altLang="vi-VN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altLang="vi-VN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altLang="vi-VN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altLang="vi-VN" sz="24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altLang="vi-VN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vi-VN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altLang="vi-VN" sz="24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altLang="vi-VN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altLang="vi-VN" sz="24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altLang="vi-VN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altLang="vi-VN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7" name="Text Box 10">
            <a:extLst>
              <a:ext uri="{FF2B5EF4-FFF2-40B4-BE49-F238E27FC236}">
                <a16:creationId xmlns:a16="http://schemas.microsoft.com/office/drawing/2014/main" id="{694B2EA2-C507-4048-8210-D483D8CFA4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2676" y="633710"/>
            <a:ext cx="10671428" cy="2215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vi-VN" sz="23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altLang="vi-VN" sz="23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Hôm</a:t>
            </a:r>
            <a:r>
              <a:rPr lang="en-US" altLang="vi-VN" sz="23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vi-VN" sz="23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3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vi-VN" sz="23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altLang="vi-VN" sz="23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cháu</a:t>
            </a:r>
            <a:r>
              <a:rPr lang="en-US" altLang="vi-VN" sz="23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en-US" altLang="vi-VN" sz="23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đầm</a:t>
            </a:r>
            <a:r>
              <a:rPr lang="en-US" altLang="vi-VN" sz="23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vi-VN" sz="23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vi-VN" sz="23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vài</a:t>
            </a:r>
            <a:r>
              <a:rPr lang="en-US" altLang="vi-VN" sz="23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le </a:t>
            </a:r>
            <a:r>
              <a:rPr lang="en-US" altLang="vi-VN" sz="23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ngụp</a:t>
            </a:r>
            <a:r>
              <a:rPr lang="en-US" altLang="vi-VN" sz="23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lặn</a:t>
            </a:r>
            <a:r>
              <a:rPr lang="en-US" altLang="vi-VN" sz="23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altLang="vi-VN" sz="23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mũi</a:t>
            </a:r>
            <a:r>
              <a:rPr lang="en-US" altLang="vi-VN" sz="23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thuyền</a:t>
            </a:r>
            <a:r>
              <a:rPr lang="en-US" altLang="vi-VN" sz="23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vi-VN" sz="23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Nhìn</a:t>
            </a:r>
            <a:r>
              <a:rPr lang="en-US" altLang="vi-VN" sz="23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en-US" altLang="vi-VN" sz="23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phía</a:t>
            </a:r>
            <a:r>
              <a:rPr lang="en-US" altLang="vi-VN" sz="23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altLang="vi-VN" sz="23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3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chợt</a:t>
            </a:r>
            <a:r>
              <a:rPr lang="en-US" altLang="vi-VN" sz="23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altLang="vi-VN" sz="23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bầy</a:t>
            </a:r>
            <a:r>
              <a:rPr lang="en-US" altLang="vi-VN" sz="23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vịt</a:t>
            </a:r>
            <a:r>
              <a:rPr lang="en-US" altLang="vi-VN" sz="23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altLang="vi-VN" sz="23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đùa</a:t>
            </a:r>
            <a:r>
              <a:rPr lang="en-US" altLang="vi-VN" sz="23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giỡn</a:t>
            </a:r>
            <a:r>
              <a:rPr lang="en-US" altLang="vi-VN" sz="23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Ồ, </a:t>
            </a:r>
            <a:r>
              <a:rPr lang="en-US" altLang="vi-VN" sz="23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vi-VN" sz="23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altLang="vi-VN" sz="23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vịt</a:t>
            </a:r>
            <a:r>
              <a:rPr lang="en-US" altLang="vi-VN" sz="23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nâu</a:t>
            </a:r>
            <a:r>
              <a:rPr lang="en-US" altLang="vi-VN" sz="23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3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vịt</a:t>
            </a:r>
            <a:r>
              <a:rPr lang="en-US" altLang="vi-VN" sz="23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altLang="vi-VN" sz="23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đỏ</a:t>
            </a:r>
            <a:r>
              <a:rPr lang="en-US" altLang="vi-VN" sz="23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3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vịt</a:t>
            </a:r>
            <a:r>
              <a:rPr lang="en-US" altLang="vi-VN" sz="23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lưỡi</a:t>
            </a:r>
            <a:r>
              <a:rPr lang="en-US" altLang="vi-VN" sz="23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liềm</a:t>
            </a:r>
            <a:r>
              <a:rPr lang="en-US" altLang="vi-VN" sz="23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vi-VN" sz="23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altLang="vi-VN" sz="23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altLang="vi-VN" sz="23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vịt</a:t>
            </a:r>
            <a:r>
              <a:rPr lang="en-US" altLang="vi-VN" sz="23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vàng</a:t>
            </a:r>
            <a:r>
              <a:rPr lang="en-US" altLang="vi-VN" sz="23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cực</a:t>
            </a:r>
            <a:r>
              <a:rPr lang="en-US" altLang="vi-VN" sz="23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hiếm</a:t>
            </a:r>
            <a:r>
              <a:rPr lang="en-US" altLang="vi-VN" sz="23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vi-VN" sz="23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altLang="vi-VN" sz="23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bất</a:t>
            </a:r>
            <a:r>
              <a:rPr lang="en-US" altLang="vi-VN" sz="23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ngờ</a:t>
            </a:r>
            <a:r>
              <a:rPr lang="en-US" altLang="vi-VN" sz="23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rút</a:t>
            </a:r>
            <a:r>
              <a:rPr lang="en-US" altLang="vi-VN" sz="23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khẩu</a:t>
            </a:r>
            <a:r>
              <a:rPr lang="en-US" altLang="vi-VN" sz="23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súng</a:t>
            </a:r>
            <a:r>
              <a:rPr lang="en-US" altLang="vi-VN" sz="23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en-US" altLang="vi-VN" sz="23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altLang="vi-VN" sz="23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bắn</a:t>
            </a:r>
            <a:r>
              <a:rPr lang="en-US" altLang="vi-VN" sz="23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Mai </a:t>
            </a:r>
            <a:r>
              <a:rPr lang="en-US" altLang="vi-VN" sz="23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giật</a:t>
            </a:r>
            <a:r>
              <a:rPr lang="en-US" altLang="vi-VN" sz="23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altLang="vi-VN" sz="23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khiếp</a:t>
            </a:r>
            <a:r>
              <a:rPr lang="en-US" altLang="vi-VN" sz="23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hãi</a:t>
            </a:r>
            <a:r>
              <a:rPr lang="en-US" altLang="vi-VN" sz="23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vi-VN" sz="23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altLang="vi-VN" sz="23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altLang="vi-VN" sz="23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bỗng</a:t>
            </a:r>
            <a:r>
              <a:rPr lang="en-US" altLang="vi-VN" sz="23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altLang="vi-VN" sz="23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altLang="vi-VN" sz="23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altLang="vi-VN" sz="23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altLang="vi-VN" sz="23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mối</a:t>
            </a:r>
            <a:r>
              <a:rPr lang="en-US" altLang="vi-VN" sz="23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tai </a:t>
            </a:r>
            <a:r>
              <a:rPr lang="en-US" altLang="vi-VN" sz="23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họa</a:t>
            </a:r>
            <a:r>
              <a:rPr lang="en-US" altLang="vi-VN" sz="23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vi-VN" sz="23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bầy</a:t>
            </a:r>
            <a:r>
              <a:rPr lang="en-US" altLang="vi-VN" sz="23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chim</a:t>
            </a:r>
            <a:r>
              <a:rPr lang="en-US" altLang="vi-VN" sz="23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vi-VN" sz="23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Chẳng</a:t>
            </a:r>
            <a:r>
              <a:rPr lang="en-US" altLang="vi-VN" sz="23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kịp</a:t>
            </a:r>
            <a:r>
              <a:rPr lang="en-US" altLang="vi-VN" sz="23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can </a:t>
            </a:r>
            <a:r>
              <a:rPr lang="en-US" altLang="vi-VN" sz="23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altLang="vi-VN" sz="23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3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altLang="vi-VN" sz="23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altLang="vi-VN" sz="23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đứng</a:t>
            </a:r>
            <a:r>
              <a:rPr lang="en-US" altLang="vi-VN" sz="23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hẳn</a:t>
            </a:r>
            <a:r>
              <a:rPr lang="en-US" altLang="vi-VN" sz="23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altLang="vi-VN" sz="23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thuyền</a:t>
            </a:r>
            <a:r>
              <a:rPr lang="en-US" altLang="vi-VN" sz="23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xua</a:t>
            </a:r>
            <a:r>
              <a:rPr lang="en-US" altLang="vi-VN" sz="23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altLang="vi-VN" sz="23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vi-VN" sz="23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hô</a:t>
            </a:r>
            <a:r>
              <a:rPr lang="en-US" altLang="vi-VN" sz="23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to:</a:t>
            </a:r>
          </a:p>
          <a:p>
            <a:pPr eaLnBrk="1" hangingPunct="1"/>
            <a:r>
              <a:rPr lang="en-US" altLang="vi-VN" sz="23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- </a:t>
            </a:r>
            <a:r>
              <a:rPr lang="en-US" altLang="vi-VN" sz="23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Úi</a:t>
            </a:r>
            <a:r>
              <a:rPr lang="en-US" altLang="vi-VN" sz="23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3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altLang="vi-VN" sz="23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 Bay </a:t>
            </a:r>
            <a:r>
              <a:rPr lang="en-US" altLang="vi-VN" sz="23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altLang="vi-VN" sz="23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bay </a:t>
            </a:r>
            <a:r>
              <a:rPr lang="en-US" altLang="vi-VN" sz="23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altLang="vi-VN" sz="23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  <a:endParaRPr lang="en-US" altLang="x-none" sz="2300" b="1" dirty="0">
              <a:solidFill>
                <a:srgbClr val="FF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 Box 11">
            <a:extLst>
              <a:ext uri="{FF2B5EF4-FFF2-40B4-BE49-F238E27FC236}">
                <a16:creationId xmlns:a16="http://schemas.microsoft.com/office/drawing/2014/main" id="{AD723807-93D2-4368-B971-DA92553BFD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1669" y="3008175"/>
            <a:ext cx="11648661" cy="2215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vi-VN" sz="2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altLang="vi-VN" sz="23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Hôm</a:t>
            </a:r>
            <a:r>
              <a:rPr lang="en-US" altLang="vi-VN" sz="2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vi-VN" sz="2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3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vi-VN" sz="2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altLang="vi-VN" sz="2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cháu</a:t>
            </a:r>
            <a:r>
              <a:rPr lang="en-US" altLang="vi-VN" sz="2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en-US" altLang="vi-VN" sz="23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đầm</a:t>
            </a:r>
            <a:r>
              <a:rPr lang="en-US" altLang="vi-VN" sz="2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vi-VN" sz="23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vi-VN" sz="2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vài</a:t>
            </a:r>
            <a:r>
              <a:rPr lang="en-US" altLang="vi-VN" sz="2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le </a:t>
            </a:r>
            <a:r>
              <a:rPr lang="en-US" altLang="vi-VN" sz="23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ngụp</a:t>
            </a:r>
            <a:r>
              <a:rPr lang="en-US" altLang="vi-VN" sz="2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lặn</a:t>
            </a:r>
            <a:r>
              <a:rPr lang="en-US" altLang="vi-VN" sz="2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altLang="vi-VN" sz="2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mũi</a:t>
            </a:r>
            <a:r>
              <a:rPr lang="en-US" altLang="vi-VN" sz="2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thuyền</a:t>
            </a:r>
            <a:r>
              <a:rPr lang="en-US" altLang="vi-VN" sz="2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vi-VN" sz="23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Nhìn</a:t>
            </a:r>
            <a:r>
              <a:rPr lang="en-US" altLang="vi-VN" sz="2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en-US" altLang="vi-VN" sz="23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phía</a:t>
            </a:r>
            <a:r>
              <a:rPr lang="en-US" altLang="vi-VN" sz="2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altLang="vi-VN" sz="2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3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chợt</a:t>
            </a:r>
            <a:r>
              <a:rPr lang="en-US" altLang="vi-VN" sz="2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altLang="vi-VN" sz="2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bầy</a:t>
            </a:r>
            <a:r>
              <a:rPr lang="en-US" altLang="vi-VN" sz="2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vịt</a:t>
            </a:r>
            <a:r>
              <a:rPr lang="en-US" altLang="vi-VN" sz="2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altLang="vi-VN" sz="2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đùa</a:t>
            </a:r>
            <a:r>
              <a:rPr lang="en-US" altLang="vi-VN" sz="2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giỡn</a:t>
            </a:r>
            <a:r>
              <a:rPr lang="en-US" altLang="vi-VN" sz="2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Ồ, </a:t>
            </a:r>
            <a:r>
              <a:rPr lang="en-US" altLang="vi-VN" sz="23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vi-VN" sz="2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altLang="vi-VN" sz="2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vịt</a:t>
            </a:r>
            <a:r>
              <a:rPr lang="en-US" altLang="vi-VN" sz="2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nâu</a:t>
            </a:r>
            <a:r>
              <a:rPr lang="en-US" altLang="vi-VN" sz="2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3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vịt</a:t>
            </a:r>
            <a:r>
              <a:rPr lang="en-US" altLang="vi-VN" sz="2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altLang="vi-VN" sz="2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đỏ</a:t>
            </a:r>
            <a:r>
              <a:rPr lang="en-US" altLang="vi-VN" sz="2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3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vịt</a:t>
            </a:r>
            <a:r>
              <a:rPr lang="en-US" altLang="vi-VN" sz="2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lưỡi</a:t>
            </a:r>
            <a:r>
              <a:rPr lang="en-US" altLang="vi-VN" sz="2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liềm</a:t>
            </a:r>
            <a:r>
              <a:rPr lang="en-US" altLang="vi-VN" sz="2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vi-VN" sz="2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altLang="vi-VN" sz="2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altLang="vi-VN" sz="23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vịt</a:t>
            </a:r>
            <a:r>
              <a:rPr lang="en-US" altLang="vi-VN" sz="2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vàng</a:t>
            </a:r>
            <a:r>
              <a:rPr lang="en-US" altLang="vi-VN" sz="2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cực</a:t>
            </a:r>
            <a:r>
              <a:rPr lang="en-US" altLang="vi-VN" sz="2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hiếm</a:t>
            </a:r>
            <a:r>
              <a:rPr lang="en-US" altLang="vi-VN" sz="2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vi-VN" sz="23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altLang="vi-VN" sz="2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bất</a:t>
            </a:r>
            <a:r>
              <a:rPr lang="en-US" altLang="vi-VN" sz="2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ngờ</a:t>
            </a:r>
            <a:r>
              <a:rPr lang="en-US" altLang="vi-VN" sz="2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rút</a:t>
            </a:r>
            <a:r>
              <a:rPr lang="en-US" altLang="vi-VN" sz="2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khẩu</a:t>
            </a:r>
            <a:r>
              <a:rPr lang="en-US" altLang="vi-VN" sz="2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súng</a:t>
            </a:r>
            <a:r>
              <a:rPr lang="en-US" altLang="vi-VN" sz="2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en-US" altLang="vi-VN" sz="23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altLang="vi-VN" sz="2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bắn</a:t>
            </a:r>
            <a:r>
              <a:rPr lang="en-US" altLang="vi-VN" sz="2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vi-VN" sz="23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altLang="vi-VN" sz="2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altLang="vi-VN" sz="2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Mai </a:t>
            </a:r>
            <a:r>
              <a:rPr lang="en-US" altLang="vi-VN" sz="23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giật</a:t>
            </a:r>
            <a:r>
              <a:rPr lang="en-US" altLang="vi-VN" sz="2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altLang="vi-VN" sz="2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khiếp</a:t>
            </a:r>
            <a:r>
              <a:rPr lang="en-US" altLang="vi-VN" sz="2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hãi</a:t>
            </a:r>
            <a:r>
              <a:rPr lang="en-US" altLang="vi-VN" sz="2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vi-VN" sz="23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altLang="vi-VN" sz="2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altLang="vi-VN" sz="2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altLang="vi-VN" sz="2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3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altLang="vi-VN" sz="2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altLang="vi-VN" sz="2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bỗng</a:t>
            </a:r>
            <a:r>
              <a:rPr lang="en-US" altLang="vi-VN" sz="2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altLang="vi-VN" sz="2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altLang="vi-VN" sz="2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altLang="vi-VN" sz="2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altLang="vi-VN" sz="2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mối</a:t>
            </a:r>
            <a:r>
              <a:rPr lang="en-US" altLang="vi-VN" sz="2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tai </a:t>
            </a:r>
            <a:r>
              <a:rPr lang="en-US" altLang="vi-VN" sz="23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họa</a:t>
            </a:r>
            <a:r>
              <a:rPr lang="en-US" altLang="vi-VN" sz="2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vi-VN" sz="2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bầy</a:t>
            </a:r>
            <a:r>
              <a:rPr lang="en-US" altLang="vi-VN" sz="2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chim</a:t>
            </a:r>
            <a:r>
              <a:rPr lang="en-US" altLang="vi-VN" sz="2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vi-VN" sz="23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altLang="vi-VN" sz="2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chẳng</a:t>
            </a:r>
            <a:r>
              <a:rPr lang="en-US" altLang="vi-VN" sz="2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kịp</a:t>
            </a:r>
            <a:r>
              <a:rPr lang="en-US" altLang="vi-VN" sz="2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can </a:t>
            </a:r>
            <a:r>
              <a:rPr lang="en-US" altLang="vi-VN" sz="23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altLang="vi-VN" sz="2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altLang="vi-VN" sz="2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altLang="vi-VN" sz="2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altLang="vi-VN" sz="2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đứng</a:t>
            </a:r>
            <a:r>
              <a:rPr lang="en-US" altLang="vi-VN" sz="2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hẳn</a:t>
            </a:r>
            <a:r>
              <a:rPr lang="en-US" altLang="vi-VN" sz="2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altLang="vi-VN" sz="2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thuyền</a:t>
            </a:r>
            <a:r>
              <a:rPr lang="en-US" altLang="vi-VN" sz="2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xua</a:t>
            </a:r>
            <a:r>
              <a:rPr lang="en-US" altLang="vi-VN" sz="2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altLang="vi-VN" sz="2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vi-VN" sz="2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3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hô</a:t>
            </a:r>
            <a:r>
              <a:rPr lang="en-US" altLang="vi-VN" sz="2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to:</a:t>
            </a:r>
          </a:p>
          <a:p>
            <a:pPr eaLnBrk="1" hangingPunct="1"/>
            <a:r>
              <a:rPr lang="en-US" altLang="vi-VN" sz="2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- </a:t>
            </a:r>
            <a:r>
              <a:rPr lang="en-US" altLang="vi-VN" sz="23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Úi</a:t>
            </a:r>
            <a:r>
              <a:rPr lang="en-US" altLang="vi-VN" sz="2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3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altLang="vi-VN" sz="2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 Bay </a:t>
            </a:r>
            <a:r>
              <a:rPr lang="en-US" altLang="vi-VN" sz="23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altLang="vi-VN" sz="2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bay </a:t>
            </a:r>
            <a:r>
              <a:rPr lang="en-US" altLang="vi-VN" sz="23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altLang="vi-VN" sz="2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  <a:endParaRPr lang="en-US" altLang="x-none" sz="23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6774BCC-167A-4875-B054-FDE3F28E196F}"/>
              </a:ext>
            </a:extLst>
          </p:cNvPr>
          <p:cNvCxnSpPr>
            <a:cxnSpLocks/>
          </p:cNvCxnSpPr>
          <p:nvPr/>
        </p:nvCxnSpPr>
        <p:spPr>
          <a:xfrm>
            <a:off x="7726017" y="4108174"/>
            <a:ext cx="821635" cy="799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3B0ED41-CFE3-4C8A-89A8-B5AC97A9AA99}"/>
              </a:ext>
            </a:extLst>
          </p:cNvPr>
          <p:cNvCxnSpPr>
            <a:cxnSpLocks/>
          </p:cNvCxnSpPr>
          <p:nvPr/>
        </p:nvCxnSpPr>
        <p:spPr>
          <a:xfrm>
            <a:off x="337929" y="4455353"/>
            <a:ext cx="149087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D9DFF29F-D8C7-47BA-9E79-334BAAF63C13}"/>
              </a:ext>
            </a:extLst>
          </p:cNvPr>
          <p:cNvCxnSpPr>
            <a:cxnSpLocks/>
          </p:cNvCxnSpPr>
          <p:nvPr/>
        </p:nvCxnSpPr>
        <p:spPr>
          <a:xfrm>
            <a:off x="9250016" y="4455353"/>
            <a:ext cx="29784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6CD9F3AE-2999-4548-B127-7E6A59DBBBF8}"/>
              </a:ext>
            </a:extLst>
          </p:cNvPr>
          <p:cNvCxnSpPr>
            <a:cxnSpLocks/>
          </p:cNvCxnSpPr>
          <p:nvPr/>
        </p:nvCxnSpPr>
        <p:spPr>
          <a:xfrm>
            <a:off x="1083364" y="4801266"/>
            <a:ext cx="40662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01292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6" grpId="0"/>
      <p:bldP spid="17" grpId="0"/>
      <p:bldP spid="2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09366707-86C0-47E2-B93C-C2904223945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74811"/>
            <a:ext cx="12192000" cy="1081267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FA342BD2-6DC5-4189-9C79-4D49DEB8CE2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/>
        </p:blipFill>
        <p:spPr>
          <a:xfrm>
            <a:off x="0" y="5661112"/>
            <a:ext cx="12192000" cy="1838824"/>
          </a:xfrm>
          <a:prstGeom prst="rect">
            <a:avLst/>
          </a:prstGeom>
        </p:spPr>
      </p:pic>
      <p:sp>
        <p:nvSpPr>
          <p:cNvPr id="2" name="Oval 1"/>
          <p:cNvSpPr/>
          <p:nvPr/>
        </p:nvSpPr>
        <p:spPr>
          <a:xfrm>
            <a:off x="0" y="22251"/>
            <a:ext cx="1702676" cy="1639614"/>
          </a:xfrm>
          <a:prstGeom prst="ellipse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Box 14">
            <a:extLst>
              <a:ext uri="{FF2B5EF4-FFF2-40B4-BE49-F238E27FC236}">
                <a16:creationId xmlns:a16="http://schemas.microsoft.com/office/drawing/2014/main" id="{F1F4923A-B77E-457B-9AD5-181EFC8D61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89989" y="102092"/>
            <a:ext cx="1043034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vi-VN" altLang="vi-VN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altLang="vi-VN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Hai </a:t>
            </a:r>
            <a:r>
              <a:rPr lang="en-US" altLang="vi-VN" sz="24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altLang="vi-VN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altLang="vi-VN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vi-VN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vi-VN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altLang="vi-VN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altLang="vi-VN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altLang="vi-VN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altLang="vi-VN" sz="24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altLang="vi-VN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vi-VN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altLang="vi-VN" sz="24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altLang="vi-VN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altLang="vi-VN" sz="24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altLang="vi-VN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altLang="vi-VN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7" name="Text Box 10">
            <a:extLst>
              <a:ext uri="{FF2B5EF4-FFF2-40B4-BE49-F238E27FC236}">
                <a16:creationId xmlns:a16="http://schemas.microsoft.com/office/drawing/2014/main" id="{694B2EA2-C507-4048-8210-D483D8CFA4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2676" y="526953"/>
            <a:ext cx="10671428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vi-VN" sz="2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altLang="vi-VN" sz="20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Hôm</a:t>
            </a:r>
            <a:r>
              <a:rPr lang="en-US" altLang="vi-VN" sz="2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vi-VN" sz="2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0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vi-VN" sz="2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altLang="vi-VN" sz="2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cháu</a:t>
            </a:r>
            <a:r>
              <a:rPr lang="en-US" altLang="vi-VN" sz="2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en-US" altLang="vi-VN" sz="20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đầm</a:t>
            </a:r>
            <a:r>
              <a:rPr lang="en-US" altLang="vi-VN" sz="2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vi-VN" sz="20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vi-VN" sz="2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vài</a:t>
            </a:r>
            <a:r>
              <a:rPr lang="en-US" altLang="vi-VN" sz="2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le </a:t>
            </a:r>
            <a:r>
              <a:rPr lang="en-US" altLang="vi-VN" sz="20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ngụp</a:t>
            </a:r>
            <a:r>
              <a:rPr lang="en-US" altLang="vi-VN" sz="2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lặn</a:t>
            </a:r>
            <a:r>
              <a:rPr lang="en-US" altLang="vi-VN" sz="2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altLang="vi-VN" sz="2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mũi</a:t>
            </a:r>
            <a:r>
              <a:rPr lang="en-US" altLang="vi-VN" sz="2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thuyền</a:t>
            </a:r>
            <a:r>
              <a:rPr lang="en-US" altLang="vi-VN" sz="2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vi-VN" sz="20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Nhìn</a:t>
            </a:r>
            <a:r>
              <a:rPr lang="en-US" altLang="vi-VN" sz="2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en-US" altLang="vi-VN" sz="20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phía</a:t>
            </a:r>
            <a:r>
              <a:rPr lang="en-US" altLang="vi-VN" sz="2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altLang="vi-VN" sz="2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0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chợt</a:t>
            </a:r>
            <a:r>
              <a:rPr lang="en-US" altLang="vi-VN" sz="2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altLang="vi-VN" sz="2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bầy</a:t>
            </a:r>
            <a:r>
              <a:rPr lang="en-US" altLang="vi-VN" sz="2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vịt</a:t>
            </a:r>
            <a:r>
              <a:rPr lang="en-US" altLang="vi-VN" sz="2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altLang="vi-VN" sz="2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đùa</a:t>
            </a:r>
            <a:r>
              <a:rPr lang="en-US" altLang="vi-VN" sz="2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giỡn</a:t>
            </a:r>
            <a:r>
              <a:rPr lang="en-US" altLang="vi-VN" sz="2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Ồ, </a:t>
            </a:r>
            <a:r>
              <a:rPr lang="en-US" altLang="vi-VN" sz="20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vi-VN" sz="2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altLang="vi-VN" sz="2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vịt</a:t>
            </a:r>
            <a:r>
              <a:rPr lang="en-US" altLang="vi-VN" sz="2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nâu</a:t>
            </a:r>
            <a:r>
              <a:rPr lang="en-US" altLang="vi-VN" sz="2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0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vịt</a:t>
            </a:r>
            <a:r>
              <a:rPr lang="en-US" altLang="vi-VN" sz="2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altLang="vi-VN" sz="2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đỏ</a:t>
            </a:r>
            <a:r>
              <a:rPr lang="en-US" altLang="vi-VN" sz="2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0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vịt</a:t>
            </a:r>
            <a:r>
              <a:rPr lang="en-US" altLang="vi-VN" sz="2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lưỡi</a:t>
            </a:r>
            <a:r>
              <a:rPr lang="en-US" altLang="vi-VN" sz="2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liềm</a:t>
            </a:r>
            <a:r>
              <a:rPr lang="en-US" altLang="vi-VN" sz="2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vi-VN" sz="2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altLang="vi-VN" sz="2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altLang="vi-VN" sz="20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vịt</a:t>
            </a:r>
            <a:r>
              <a:rPr lang="en-US" altLang="vi-VN" sz="2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vàng</a:t>
            </a:r>
            <a:r>
              <a:rPr lang="en-US" altLang="vi-VN" sz="2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cực</a:t>
            </a:r>
            <a:r>
              <a:rPr lang="en-US" altLang="vi-VN" sz="2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hiếm</a:t>
            </a:r>
            <a:r>
              <a:rPr lang="en-US" altLang="vi-VN" sz="2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vi-VN" sz="20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altLang="vi-VN" sz="2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bất</a:t>
            </a:r>
            <a:r>
              <a:rPr lang="en-US" altLang="vi-VN" sz="2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ngờ</a:t>
            </a:r>
            <a:r>
              <a:rPr lang="en-US" altLang="vi-VN" sz="2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rút</a:t>
            </a:r>
            <a:r>
              <a:rPr lang="en-US" altLang="vi-VN" sz="2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khẩu</a:t>
            </a:r>
            <a:r>
              <a:rPr lang="en-US" altLang="vi-VN" sz="2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súng</a:t>
            </a:r>
            <a:r>
              <a:rPr lang="en-US" altLang="vi-VN" sz="2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en-US" altLang="vi-VN" sz="20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altLang="vi-VN" sz="2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bắn</a:t>
            </a:r>
            <a:r>
              <a:rPr lang="en-US" altLang="vi-VN" sz="2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Mai </a:t>
            </a:r>
            <a:r>
              <a:rPr lang="en-US" altLang="vi-VN" sz="20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giật</a:t>
            </a:r>
            <a:r>
              <a:rPr lang="en-US" altLang="vi-VN" sz="2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altLang="vi-VN" sz="2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khiếp</a:t>
            </a:r>
            <a:r>
              <a:rPr lang="en-US" altLang="vi-VN" sz="2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hãi</a:t>
            </a:r>
            <a:r>
              <a:rPr lang="en-US" altLang="vi-VN" sz="2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vi-VN" sz="20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altLang="vi-VN" sz="2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altLang="vi-VN" sz="2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bỗng</a:t>
            </a:r>
            <a:r>
              <a:rPr lang="en-US" altLang="vi-VN" sz="2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altLang="vi-VN" sz="2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altLang="vi-VN" sz="2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altLang="vi-VN" sz="2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altLang="vi-VN" sz="2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mối</a:t>
            </a:r>
            <a:r>
              <a:rPr lang="en-US" altLang="vi-VN" sz="2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tai </a:t>
            </a:r>
            <a:r>
              <a:rPr lang="en-US" altLang="vi-VN" sz="20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họa</a:t>
            </a:r>
            <a:r>
              <a:rPr lang="en-US" altLang="vi-VN" sz="2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vi-VN" sz="2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bầy</a:t>
            </a:r>
            <a:r>
              <a:rPr lang="en-US" altLang="vi-VN" sz="2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chim</a:t>
            </a:r>
            <a:r>
              <a:rPr lang="en-US" altLang="vi-VN" sz="2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vi-VN" sz="20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Chẳng</a:t>
            </a:r>
            <a:r>
              <a:rPr lang="en-US" altLang="vi-VN" sz="2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kịp</a:t>
            </a:r>
            <a:r>
              <a:rPr lang="en-US" altLang="vi-VN" sz="2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can </a:t>
            </a:r>
            <a:r>
              <a:rPr lang="en-US" altLang="vi-VN" sz="20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altLang="vi-VN" sz="2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0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altLang="vi-VN" sz="2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altLang="vi-VN" sz="2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đứng</a:t>
            </a:r>
            <a:r>
              <a:rPr lang="en-US" altLang="vi-VN" sz="2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hẳn</a:t>
            </a:r>
            <a:r>
              <a:rPr lang="en-US" altLang="vi-VN" sz="2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altLang="vi-VN" sz="2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thuyền</a:t>
            </a:r>
            <a:r>
              <a:rPr lang="en-US" altLang="vi-VN" sz="2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xua</a:t>
            </a:r>
            <a:r>
              <a:rPr lang="en-US" altLang="vi-VN" sz="2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altLang="vi-VN" sz="2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vi-VN" sz="2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hô</a:t>
            </a:r>
            <a:r>
              <a:rPr lang="en-US" altLang="vi-VN" sz="2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to:</a:t>
            </a:r>
          </a:p>
          <a:p>
            <a:pPr eaLnBrk="1" hangingPunct="1"/>
            <a:r>
              <a:rPr lang="en-US" altLang="vi-VN" sz="2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- </a:t>
            </a:r>
            <a:r>
              <a:rPr lang="en-US" altLang="vi-VN" sz="20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Úi</a:t>
            </a:r>
            <a:r>
              <a:rPr lang="en-US" altLang="vi-VN" sz="2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0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altLang="vi-VN" sz="2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 Bay </a:t>
            </a:r>
            <a:r>
              <a:rPr lang="en-US" altLang="vi-VN" sz="20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altLang="vi-VN" sz="2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bay </a:t>
            </a:r>
            <a:r>
              <a:rPr lang="en-US" altLang="vi-VN" sz="20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altLang="vi-VN" sz="2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  <a:endParaRPr lang="en-US" altLang="x-none" sz="2000" b="1" dirty="0">
              <a:solidFill>
                <a:srgbClr val="FF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 Box 11">
            <a:extLst>
              <a:ext uri="{FF2B5EF4-FFF2-40B4-BE49-F238E27FC236}">
                <a16:creationId xmlns:a16="http://schemas.microsoft.com/office/drawing/2014/main" id="{AD723807-93D2-4368-B971-DA92553BFD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653" y="2379897"/>
            <a:ext cx="11648661" cy="16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vi-VN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altLang="vi-VN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Hôm</a:t>
            </a:r>
            <a:r>
              <a:rPr lang="en-US" altLang="vi-VN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vi-VN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vi-VN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altLang="vi-VN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cháu</a:t>
            </a:r>
            <a:r>
              <a:rPr lang="en-US" altLang="vi-VN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en-US" altLang="vi-VN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đầm</a:t>
            </a:r>
            <a:r>
              <a:rPr lang="en-US" altLang="vi-VN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vi-VN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vi-VN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vài</a:t>
            </a:r>
            <a:r>
              <a:rPr lang="en-US" altLang="vi-VN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le </a:t>
            </a:r>
            <a:r>
              <a:rPr lang="en-US" altLang="vi-VN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ngụp</a:t>
            </a:r>
            <a:r>
              <a:rPr lang="en-US" altLang="vi-VN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lặn</a:t>
            </a:r>
            <a:r>
              <a:rPr lang="en-US" altLang="vi-VN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altLang="vi-VN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mũi</a:t>
            </a:r>
            <a:r>
              <a:rPr lang="en-US" altLang="vi-VN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thuyền</a:t>
            </a:r>
            <a:r>
              <a:rPr lang="en-US" altLang="vi-VN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vi-VN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Nhìn</a:t>
            </a:r>
            <a:r>
              <a:rPr lang="en-US" altLang="vi-VN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en-US" altLang="vi-VN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phía</a:t>
            </a:r>
            <a:r>
              <a:rPr lang="en-US" altLang="vi-VN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altLang="vi-VN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chợt</a:t>
            </a:r>
            <a:r>
              <a:rPr lang="en-US" altLang="vi-VN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altLang="vi-VN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bầy</a:t>
            </a:r>
            <a:r>
              <a:rPr lang="en-US" altLang="vi-VN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vịt</a:t>
            </a:r>
            <a:r>
              <a:rPr lang="en-US" altLang="vi-VN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altLang="vi-VN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đùa</a:t>
            </a:r>
            <a:r>
              <a:rPr lang="en-US" altLang="vi-VN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giỡn</a:t>
            </a:r>
            <a:r>
              <a:rPr lang="en-US" altLang="vi-VN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Ồ, </a:t>
            </a:r>
            <a:r>
              <a:rPr lang="en-US" altLang="vi-VN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vi-VN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altLang="vi-VN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vịt</a:t>
            </a:r>
            <a:r>
              <a:rPr lang="en-US" altLang="vi-VN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nâu</a:t>
            </a:r>
            <a:r>
              <a:rPr lang="en-US" altLang="vi-VN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vịt</a:t>
            </a:r>
            <a:r>
              <a:rPr lang="en-US" altLang="vi-VN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altLang="vi-VN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đỏ</a:t>
            </a:r>
            <a:r>
              <a:rPr lang="en-US" altLang="vi-VN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vịt</a:t>
            </a:r>
            <a:r>
              <a:rPr lang="en-US" altLang="vi-VN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lưỡi</a:t>
            </a:r>
            <a:r>
              <a:rPr lang="en-US" altLang="vi-VN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liềm</a:t>
            </a:r>
            <a:r>
              <a:rPr lang="en-US" altLang="vi-VN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vi-VN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altLang="vi-VN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altLang="vi-VN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vịt</a:t>
            </a:r>
            <a:r>
              <a:rPr lang="en-US" altLang="vi-VN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vàng</a:t>
            </a:r>
            <a:r>
              <a:rPr lang="en-US" altLang="vi-VN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cực</a:t>
            </a:r>
            <a:r>
              <a:rPr lang="en-US" altLang="vi-VN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hiếm</a:t>
            </a:r>
            <a:r>
              <a:rPr lang="en-US" altLang="vi-VN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vi-VN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altLang="vi-VN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bất</a:t>
            </a:r>
            <a:r>
              <a:rPr lang="en-US" altLang="vi-VN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ngờ</a:t>
            </a:r>
            <a:r>
              <a:rPr lang="en-US" altLang="vi-VN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rút</a:t>
            </a:r>
            <a:r>
              <a:rPr lang="en-US" altLang="vi-VN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khẩu</a:t>
            </a:r>
            <a:r>
              <a:rPr lang="en-US" altLang="vi-VN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súng</a:t>
            </a:r>
            <a:r>
              <a:rPr lang="en-US" altLang="vi-VN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en-US" altLang="vi-VN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altLang="vi-VN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bắn</a:t>
            </a:r>
            <a:r>
              <a:rPr lang="en-US" altLang="vi-VN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vi-VN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altLang="vi-VN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altLang="vi-VN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Mai </a:t>
            </a:r>
            <a:r>
              <a:rPr lang="en-US" altLang="vi-VN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giật</a:t>
            </a:r>
            <a:r>
              <a:rPr lang="en-US" altLang="vi-VN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altLang="vi-VN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khiếp</a:t>
            </a:r>
            <a:r>
              <a:rPr lang="en-US" altLang="vi-VN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hãi</a:t>
            </a:r>
            <a:r>
              <a:rPr lang="en-US" altLang="vi-VN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vi-VN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altLang="vi-VN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altLang="vi-VN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altLang="vi-VN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altLang="vi-VN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altLang="vi-VN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bỗng</a:t>
            </a:r>
            <a:r>
              <a:rPr lang="en-US" altLang="vi-VN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altLang="vi-VN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altLang="vi-VN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altLang="vi-VN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altLang="vi-VN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mối</a:t>
            </a:r>
            <a:r>
              <a:rPr lang="en-US" altLang="vi-VN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tai </a:t>
            </a:r>
            <a:r>
              <a:rPr lang="en-US" altLang="vi-VN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họa</a:t>
            </a:r>
            <a:r>
              <a:rPr lang="en-US" altLang="vi-VN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vi-VN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bầy</a:t>
            </a:r>
            <a:r>
              <a:rPr lang="en-US" altLang="vi-VN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chim</a:t>
            </a:r>
            <a:r>
              <a:rPr lang="en-US" altLang="vi-VN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vi-VN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altLang="vi-VN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chẳng</a:t>
            </a:r>
            <a:r>
              <a:rPr lang="en-US" altLang="vi-VN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kịp</a:t>
            </a:r>
            <a:r>
              <a:rPr lang="en-US" altLang="vi-VN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can </a:t>
            </a:r>
            <a:r>
              <a:rPr lang="en-US" altLang="vi-VN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altLang="vi-VN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altLang="vi-VN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altLang="vi-VN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altLang="vi-VN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đứng</a:t>
            </a:r>
            <a:r>
              <a:rPr lang="en-US" altLang="vi-VN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hẳn</a:t>
            </a:r>
            <a:r>
              <a:rPr lang="en-US" altLang="vi-VN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altLang="vi-VN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thuyền</a:t>
            </a:r>
            <a:r>
              <a:rPr lang="en-US" altLang="vi-VN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xua</a:t>
            </a:r>
            <a:r>
              <a:rPr lang="en-US" altLang="vi-VN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altLang="vi-VN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vi-VN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hô</a:t>
            </a:r>
            <a:r>
              <a:rPr lang="en-US" altLang="vi-VN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to:</a:t>
            </a:r>
          </a:p>
          <a:p>
            <a:pPr eaLnBrk="1" hangingPunct="1"/>
            <a:r>
              <a:rPr lang="en-US" altLang="vi-VN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- </a:t>
            </a:r>
            <a:r>
              <a:rPr lang="en-US" altLang="vi-VN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Úi</a:t>
            </a:r>
            <a:r>
              <a:rPr lang="en-US" altLang="vi-VN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altLang="vi-VN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 Bay </a:t>
            </a:r>
            <a:r>
              <a:rPr lang="en-US" altLang="vi-VN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altLang="vi-VN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bay </a:t>
            </a:r>
            <a:r>
              <a:rPr lang="en-US" altLang="vi-VN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altLang="vi-VN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  <a:endParaRPr lang="en-US" altLang="x-none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6774BCC-167A-4875-B054-FDE3F28E196F}"/>
              </a:ext>
            </a:extLst>
          </p:cNvPr>
          <p:cNvCxnSpPr>
            <a:cxnSpLocks/>
          </p:cNvCxnSpPr>
          <p:nvPr/>
        </p:nvCxnSpPr>
        <p:spPr>
          <a:xfrm>
            <a:off x="3710608" y="3329760"/>
            <a:ext cx="821635" cy="799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3B0ED41-CFE3-4C8A-89A8-B5AC97A9AA99}"/>
              </a:ext>
            </a:extLst>
          </p:cNvPr>
          <p:cNvCxnSpPr>
            <a:cxnSpLocks/>
          </p:cNvCxnSpPr>
          <p:nvPr/>
        </p:nvCxnSpPr>
        <p:spPr>
          <a:xfrm>
            <a:off x="7282068" y="3352951"/>
            <a:ext cx="119932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D9DFF29F-D8C7-47BA-9E79-334BAAF63C13}"/>
              </a:ext>
            </a:extLst>
          </p:cNvPr>
          <p:cNvCxnSpPr>
            <a:cxnSpLocks/>
          </p:cNvCxnSpPr>
          <p:nvPr/>
        </p:nvCxnSpPr>
        <p:spPr>
          <a:xfrm>
            <a:off x="3823581" y="3660223"/>
            <a:ext cx="29784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6CD9F3AE-2999-4548-B127-7E6A59DBBBF8}"/>
              </a:ext>
            </a:extLst>
          </p:cNvPr>
          <p:cNvCxnSpPr>
            <a:cxnSpLocks/>
          </p:cNvCxnSpPr>
          <p:nvPr/>
        </p:nvCxnSpPr>
        <p:spPr>
          <a:xfrm>
            <a:off x="6298534" y="3660223"/>
            <a:ext cx="40662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Box 4">
            <a:extLst>
              <a:ext uri="{FF2B5EF4-FFF2-40B4-BE49-F238E27FC236}">
                <a16:creationId xmlns:a16="http://schemas.microsoft.com/office/drawing/2014/main" id="{2490D81D-6E66-4D1D-9695-A34263BDCA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2151" y="3886381"/>
            <a:ext cx="1163817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x-non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altLang="x-none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altLang="x-non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hay </a:t>
            </a:r>
            <a:r>
              <a:rPr lang="en-US" altLang="x-none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altLang="x-non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altLang="x-non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b. </a:t>
            </a:r>
            <a:r>
              <a:rPr lang="en-US" altLang="x-none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altLang="x-non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x-non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altLang="x-non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altLang="x-non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x-non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x-non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cặp</a:t>
            </a:r>
            <a:r>
              <a:rPr lang="en-US" altLang="x-non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altLang="x-non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altLang="x-non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x-non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altLang="x-non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altLang="x-non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x-non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x-non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6,</a:t>
            </a:r>
            <a:r>
              <a:rPr lang="vi-VN" altLang="x-non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7,</a:t>
            </a:r>
            <a:r>
              <a:rPr lang="vi-VN" altLang="x-non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 ở </a:t>
            </a:r>
            <a:r>
              <a:rPr lang="en-US" altLang="x-none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altLang="x-non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 </a:t>
            </a:r>
            <a:r>
              <a:rPr lang="en-US" altLang="x-none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altLang="x-non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x-non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x-non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altLang="x-non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altLang="x-non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altLang="x-non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nặng</a:t>
            </a:r>
            <a:r>
              <a:rPr lang="en-US" altLang="x-non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nề</a:t>
            </a:r>
            <a:r>
              <a:rPr lang="en-US" altLang="x-non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x-none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rườm</a:t>
            </a:r>
            <a:r>
              <a:rPr lang="en-US" altLang="x-non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rà</a:t>
            </a:r>
            <a:r>
              <a:rPr lang="en-US" altLang="x-non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x-none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Box 11">
            <a:extLst>
              <a:ext uri="{FF2B5EF4-FFF2-40B4-BE49-F238E27FC236}">
                <a16:creationId xmlns:a16="http://schemas.microsoft.com/office/drawing/2014/main" id="{A56C8E37-3F8A-4F52-A6EF-E5FC43C60A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686" y="4719265"/>
            <a:ext cx="7924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x-none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* Khi </a:t>
            </a:r>
            <a:r>
              <a:rPr lang="en-US" altLang="x-none" sz="24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sử</a:t>
            </a:r>
            <a:r>
              <a:rPr lang="en-US" altLang="x-none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dụng</a:t>
            </a:r>
            <a:r>
              <a:rPr lang="en-US" altLang="x-none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quan</a:t>
            </a:r>
            <a:r>
              <a:rPr lang="en-US" altLang="x-none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hệ</a:t>
            </a:r>
            <a:r>
              <a:rPr lang="en-US" altLang="x-none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từ</a:t>
            </a:r>
            <a:r>
              <a:rPr lang="en-US" altLang="x-none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cần</a:t>
            </a:r>
            <a:r>
              <a:rPr lang="en-US" altLang="x-none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chú</a:t>
            </a:r>
            <a:r>
              <a:rPr lang="en-US" altLang="x-none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 ý </a:t>
            </a:r>
            <a:r>
              <a:rPr lang="en-US" altLang="x-none" sz="24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điều</a:t>
            </a:r>
            <a:r>
              <a:rPr lang="en-US" altLang="x-none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gì</a:t>
            </a:r>
            <a:r>
              <a:rPr lang="en-US" altLang="x-none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?</a:t>
            </a:r>
          </a:p>
        </p:txBody>
      </p:sp>
      <p:sp>
        <p:nvSpPr>
          <p:cNvPr id="18" name="Text Box 13">
            <a:extLst>
              <a:ext uri="{FF2B5EF4-FFF2-40B4-BE49-F238E27FC236}">
                <a16:creationId xmlns:a16="http://schemas.microsoft.com/office/drawing/2014/main" id="{D4A7C2A2-BBFC-40F2-A067-9941BEB6CD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686" y="5152794"/>
            <a:ext cx="11814314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vi-VN" altLang="x-none" sz="2400" b="1" dirty="0">
                <a:latin typeface="Times New Roman" panose="02020603050405020304" pitchFamily="18" charset="0"/>
              </a:rPr>
              <a:t>*</a:t>
            </a:r>
            <a:r>
              <a:rPr lang="en-US" altLang="x-none" sz="2400" b="1" dirty="0">
                <a:latin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latin typeface="Times New Roman" panose="02020603050405020304" pitchFamily="18" charset="0"/>
              </a:rPr>
              <a:t>Kết</a:t>
            </a:r>
            <a:r>
              <a:rPr lang="en-US" altLang="x-none" sz="2400" b="1" dirty="0">
                <a:latin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latin typeface="Times New Roman" panose="02020603050405020304" pitchFamily="18" charset="0"/>
              </a:rPr>
              <a:t>luận</a:t>
            </a:r>
            <a:r>
              <a:rPr lang="en-US" altLang="x-none" sz="2400" b="1" dirty="0">
                <a:latin typeface="Times New Roman" panose="02020603050405020304" pitchFamily="18" charset="0"/>
              </a:rPr>
              <a:t>: </a:t>
            </a:r>
            <a:r>
              <a:rPr lang="en-US" altLang="x-none" sz="2400" b="1" dirty="0" err="1">
                <a:latin typeface="Times New Roman" panose="02020603050405020304" pitchFamily="18" charset="0"/>
              </a:rPr>
              <a:t>Cần</a:t>
            </a:r>
            <a:r>
              <a:rPr lang="en-US" altLang="x-none" sz="2400" b="1" dirty="0">
                <a:latin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latin typeface="Times New Roman" panose="02020603050405020304" pitchFamily="18" charset="0"/>
              </a:rPr>
              <a:t>sử</a:t>
            </a:r>
            <a:r>
              <a:rPr lang="en-US" altLang="x-none" sz="2400" b="1" dirty="0">
                <a:latin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latin typeface="Times New Roman" panose="02020603050405020304" pitchFamily="18" charset="0"/>
              </a:rPr>
              <a:t>dụng</a:t>
            </a:r>
            <a:r>
              <a:rPr lang="en-US" altLang="x-none" sz="2400" b="1" dirty="0">
                <a:latin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latin typeface="Times New Roman" panose="02020603050405020304" pitchFamily="18" charset="0"/>
              </a:rPr>
              <a:t>các</a:t>
            </a:r>
            <a:r>
              <a:rPr lang="en-US" altLang="x-none" sz="2400" b="1" dirty="0">
                <a:latin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latin typeface="Times New Roman" panose="02020603050405020304" pitchFamily="18" charset="0"/>
              </a:rPr>
              <a:t>quan</a:t>
            </a:r>
            <a:r>
              <a:rPr lang="en-US" altLang="x-none" sz="2400" b="1" dirty="0">
                <a:latin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latin typeface="Times New Roman" panose="02020603050405020304" pitchFamily="18" charset="0"/>
              </a:rPr>
              <a:t>hệ</a:t>
            </a:r>
            <a:r>
              <a:rPr lang="en-US" altLang="x-none" sz="2400" b="1" dirty="0">
                <a:latin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latin typeface="Times New Roman" panose="02020603050405020304" pitchFamily="18" charset="0"/>
              </a:rPr>
              <a:t>từ</a:t>
            </a:r>
            <a:r>
              <a:rPr lang="en-US" altLang="x-none" sz="2400" b="1" dirty="0">
                <a:latin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latin typeface="Times New Roman" panose="02020603050405020304" pitchFamily="18" charset="0"/>
              </a:rPr>
              <a:t>đúng</a:t>
            </a:r>
            <a:r>
              <a:rPr lang="en-US" altLang="x-none" sz="2400" b="1" dirty="0">
                <a:latin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latin typeface="Times New Roman" panose="02020603050405020304" pitchFamily="18" charset="0"/>
              </a:rPr>
              <a:t>lúc</a:t>
            </a:r>
            <a:r>
              <a:rPr lang="en-US" altLang="x-none" sz="2400" b="1" dirty="0">
                <a:latin typeface="Times New Roman" panose="02020603050405020304" pitchFamily="18" charset="0"/>
              </a:rPr>
              <a:t>, </a:t>
            </a:r>
            <a:r>
              <a:rPr lang="en-US" altLang="x-none" sz="2400" b="1" dirty="0" err="1">
                <a:latin typeface="Times New Roman" panose="02020603050405020304" pitchFamily="18" charset="0"/>
              </a:rPr>
              <a:t>đúng</a:t>
            </a:r>
            <a:r>
              <a:rPr lang="en-US" altLang="x-none" sz="2400" b="1" dirty="0">
                <a:latin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latin typeface="Times New Roman" panose="02020603050405020304" pitchFamily="18" charset="0"/>
              </a:rPr>
              <a:t>chỗ</a:t>
            </a:r>
            <a:r>
              <a:rPr lang="en-US" altLang="x-none" sz="2400" b="1" dirty="0">
                <a:latin typeface="Times New Roman" panose="02020603050405020304" pitchFamily="18" charset="0"/>
              </a:rPr>
              <a:t>. </a:t>
            </a:r>
            <a:r>
              <a:rPr lang="en-US" altLang="x-none" sz="2400" b="1" dirty="0" err="1">
                <a:latin typeface="Times New Roman" panose="02020603050405020304" pitchFamily="18" charset="0"/>
              </a:rPr>
              <a:t>Việc</a:t>
            </a:r>
            <a:r>
              <a:rPr lang="en-US" altLang="x-none" sz="2400" b="1" dirty="0">
                <a:latin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latin typeface="Times New Roman" panose="02020603050405020304" pitchFamily="18" charset="0"/>
              </a:rPr>
              <a:t>sử</a:t>
            </a:r>
            <a:r>
              <a:rPr lang="en-US" altLang="x-none" sz="2400" b="1" dirty="0">
                <a:latin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latin typeface="Times New Roman" panose="02020603050405020304" pitchFamily="18" charset="0"/>
              </a:rPr>
              <a:t>dụng</a:t>
            </a:r>
            <a:r>
              <a:rPr lang="en-US" altLang="x-none" sz="2400" b="1" dirty="0">
                <a:latin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latin typeface="Times New Roman" panose="02020603050405020304" pitchFamily="18" charset="0"/>
              </a:rPr>
              <a:t>không</a:t>
            </a:r>
            <a:r>
              <a:rPr lang="en-US" altLang="x-none" sz="2400" b="1" dirty="0">
                <a:latin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latin typeface="Times New Roman" panose="02020603050405020304" pitchFamily="18" charset="0"/>
              </a:rPr>
              <a:t>đúng</a:t>
            </a:r>
            <a:r>
              <a:rPr lang="en-US" altLang="x-none" sz="2400" b="1" dirty="0">
                <a:latin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latin typeface="Times New Roman" panose="02020603050405020304" pitchFamily="18" charset="0"/>
              </a:rPr>
              <a:t>lúc</a:t>
            </a:r>
            <a:r>
              <a:rPr lang="en-US" altLang="x-none" sz="2400" b="1" dirty="0">
                <a:latin typeface="Times New Roman" panose="02020603050405020304" pitchFamily="18" charset="0"/>
              </a:rPr>
              <a:t>, </a:t>
            </a:r>
            <a:r>
              <a:rPr lang="en-US" altLang="x-none" sz="2400" b="1" dirty="0" err="1">
                <a:latin typeface="Times New Roman" panose="02020603050405020304" pitchFamily="18" charset="0"/>
              </a:rPr>
              <a:t>đúng</a:t>
            </a:r>
            <a:r>
              <a:rPr lang="en-US" altLang="x-none" sz="2400" b="1" dirty="0">
                <a:latin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latin typeface="Times New Roman" panose="02020603050405020304" pitchFamily="18" charset="0"/>
              </a:rPr>
              <a:t>chỗ</a:t>
            </a:r>
            <a:r>
              <a:rPr lang="en-US" altLang="x-none" sz="2400" b="1" dirty="0">
                <a:latin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latin typeface="Times New Roman" panose="02020603050405020304" pitchFamily="18" charset="0"/>
              </a:rPr>
              <a:t>các</a:t>
            </a:r>
            <a:r>
              <a:rPr lang="en-US" altLang="x-none" sz="2400" b="1" dirty="0">
                <a:latin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latin typeface="Times New Roman" panose="02020603050405020304" pitchFamily="18" charset="0"/>
              </a:rPr>
              <a:t>quan</a:t>
            </a:r>
            <a:r>
              <a:rPr lang="en-US" altLang="x-none" sz="2400" b="1" dirty="0">
                <a:latin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latin typeface="Times New Roman" panose="02020603050405020304" pitchFamily="18" charset="0"/>
              </a:rPr>
              <a:t>hệ</a:t>
            </a:r>
            <a:r>
              <a:rPr lang="en-US" altLang="x-none" sz="2400" b="1" dirty="0">
                <a:latin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latin typeface="Times New Roman" panose="02020603050405020304" pitchFamily="18" charset="0"/>
              </a:rPr>
              <a:t>từ</a:t>
            </a:r>
            <a:r>
              <a:rPr lang="en-US" altLang="x-none" sz="2400" b="1" dirty="0">
                <a:latin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latin typeface="Times New Roman" panose="02020603050405020304" pitchFamily="18" charset="0"/>
              </a:rPr>
              <a:t>và</a:t>
            </a:r>
            <a:r>
              <a:rPr lang="en-US" altLang="x-none" sz="2400" b="1" dirty="0">
                <a:latin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latin typeface="Times New Roman" panose="02020603050405020304" pitchFamily="18" charset="0"/>
              </a:rPr>
              <a:t>cặp</a:t>
            </a:r>
            <a:r>
              <a:rPr lang="en-US" altLang="x-none" sz="2400" b="1" dirty="0">
                <a:latin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latin typeface="Times New Roman" panose="02020603050405020304" pitchFamily="18" charset="0"/>
              </a:rPr>
              <a:t>quan</a:t>
            </a:r>
            <a:r>
              <a:rPr lang="en-US" altLang="x-none" sz="2400" b="1" dirty="0">
                <a:latin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latin typeface="Times New Roman" panose="02020603050405020304" pitchFamily="18" charset="0"/>
              </a:rPr>
              <a:t>hệ</a:t>
            </a:r>
            <a:r>
              <a:rPr lang="en-US" altLang="x-none" sz="2400" b="1" dirty="0">
                <a:latin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latin typeface="Times New Roman" panose="02020603050405020304" pitchFamily="18" charset="0"/>
              </a:rPr>
              <a:t>từ</a:t>
            </a:r>
            <a:r>
              <a:rPr lang="en-US" altLang="x-none" sz="2400" b="1" dirty="0">
                <a:latin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latin typeface="Times New Roman" panose="02020603050405020304" pitchFamily="18" charset="0"/>
              </a:rPr>
              <a:t>gây</a:t>
            </a:r>
            <a:r>
              <a:rPr lang="en-US" altLang="x-none" sz="2400" b="1" dirty="0">
                <a:latin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latin typeface="Times New Roman" panose="02020603050405020304" pitchFamily="18" charset="0"/>
              </a:rPr>
              <a:t>tác</a:t>
            </a:r>
            <a:r>
              <a:rPr lang="en-US" altLang="x-none" sz="2400" b="1" dirty="0">
                <a:latin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latin typeface="Times New Roman" panose="02020603050405020304" pitchFamily="18" charset="0"/>
              </a:rPr>
              <a:t>dụng</a:t>
            </a:r>
            <a:r>
              <a:rPr lang="en-US" altLang="x-none" sz="2400" b="1" dirty="0">
                <a:latin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latin typeface="Times New Roman" panose="02020603050405020304" pitchFamily="18" charset="0"/>
              </a:rPr>
              <a:t>ngược</a:t>
            </a:r>
            <a:r>
              <a:rPr lang="en-US" altLang="x-none" sz="2400" b="1" dirty="0">
                <a:latin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latin typeface="Times New Roman" panose="02020603050405020304" pitchFamily="18" charset="0"/>
              </a:rPr>
              <a:t>lại</a:t>
            </a:r>
            <a:r>
              <a:rPr lang="en-US" altLang="x-none" sz="2400" b="1" dirty="0">
                <a:latin typeface="Times New Roman" panose="02020603050405020304" pitchFamily="18" charset="0"/>
              </a:rPr>
              <a:t>, </a:t>
            </a:r>
            <a:r>
              <a:rPr lang="en-US" altLang="x-none" sz="2400" b="1" dirty="0" err="1">
                <a:latin typeface="Times New Roman" panose="02020603050405020304" pitchFamily="18" charset="0"/>
              </a:rPr>
              <a:t>như</a:t>
            </a:r>
            <a:r>
              <a:rPr lang="en-US" altLang="x-none" sz="2400" b="1" dirty="0">
                <a:latin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latin typeface="Times New Roman" panose="02020603050405020304" pitchFamily="18" charset="0"/>
              </a:rPr>
              <a:t>trong</a:t>
            </a:r>
            <a:r>
              <a:rPr lang="en-US" altLang="x-none" sz="2400" b="1" dirty="0">
                <a:latin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latin typeface="Times New Roman" panose="02020603050405020304" pitchFamily="18" charset="0"/>
              </a:rPr>
              <a:t>đoạn</a:t>
            </a:r>
            <a:r>
              <a:rPr lang="en-US" altLang="x-none" sz="2400" b="1" dirty="0">
                <a:latin typeface="Times New Roman" panose="02020603050405020304" pitchFamily="18" charset="0"/>
              </a:rPr>
              <a:t> b - BT3.</a:t>
            </a:r>
          </a:p>
        </p:txBody>
      </p:sp>
    </p:spTree>
    <p:extLst>
      <p:ext uri="{BB962C8B-B14F-4D97-AF65-F5344CB8AC3E}">
        <p14:creationId xmlns:p14="http://schemas.microsoft.com/office/powerpoint/2010/main" val="38063494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  <p:bldP spid="1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2" descr="C:\Users\CPN63\Desktop\vit dd - Copy.jpg">
            <a:extLst>
              <a:ext uri="{FF2B5EF4-FFF2-40B4-BE49-F238E27FC236}">
                <a16:creationId xmlns:a16="http://schemas.microsoft.com/office/drawing/2014/main" id="{7A19BC92-313E-491C-8A46-0CD4ECB359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429000"/>
            <a:ext cx="45720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5" descr="C:\Users\CPN63\Desktop\vit ll.jpg">
            <a:extLst>
              <a:ext uri="{FF2B5EF4-FFF2-40B4-BE49-F238E27FC236}">
                <a16:creationId xmlns:a16="http://schemas.microsoft.com/office/drawing/2014/main" id="{F145F3FE-09E1-4572-A8CB-5BED3809D0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3276600"/>
            <a:ext cx="4572000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7" descr="C:\Users\CPN63\Desktop\vit vang.jpg">
            <a:extLst>
              <a:ext uri="{FF2B5EF4-FFF2-40B4-BE49-F238E27FC236}">
                <a16:creationId xmlns:a16="http://schemas.microsoft.com/office/drawing/2014/main" id="{555F5C55-AA74-4EF4-905B-DBAD572672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45720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6" descr="C:\Users\CPN63\Desktop\vit vang 3.jpg">
            <a:extLst>
              <a:ext uri="{FF2B5EF4-FFF2-40B4-BE49-F238E27FC236}">
                <a16:creationId xmlns:a16="http://schemas.microsoft.com/office/drawing/2014/main" id="{7CC9CEBE-7C3B-456F-ADA2-D89842AE82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0"/>
            <a:ext cx="45720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9" descr="C:\Users\CPN63\Desktop\vit troi 3.jpg">
            <a:extLst>
              <a:ext uri="{FF2B5EF4-FFF2-40B4-BE49-F238E27FC236}">
                <a16:creationId xmlns:a16="http://schemas.microsoft.com/office/drawing/2014/main" id="{17363CC7-F2A7-4590-B430-689F4A9481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45720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 descr="C:\Users\CPN63\Desktop\vit 2.jpg">
            <a:extLst>
              <a:ext uri="{FF2B5EF4-FFF2-40B4-BE49-F238E27FC236}">
                <a16:creationId xmlns:a16="http://schemas.microsoft.com/office/drawing/2014/main" id="{D7AAB83F-D8C5-4B76-A33D-6F09734E61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3429000"/>
            <a:ext cx="45720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C:\Users\CPN63\Desktop\vit3.jpg">
            <a:extLst>
              <a:ext uri="{FF2B5EF4-FFF2-40B4-BE49-F238E27FC236}">
                <a16:creationId xmlns:a16="http://schemas.microsoft.com/office/drawing/2014/main" id="{C52072F9-E11D-4174-9D85-220262A578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67" b="8888"/>
          <a:stretch>
            <a:fillRect/>
          </a:stretch>
        </p:blipFill>
        <p:spPr bwMode="auto">
          <a:xfrm>
            <a:off x="6096000" y="-76200"/>
            <a:ext cx="4572000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C:\Users\CPN63\Desktop\IMG_7934.JPG">
            <a:extLst>
              <a:ext uri="{FF2B5EF4-FFF2-40B4-BE49-F238E27FC236}">
                <a16:creationId xmlns:a16="http://schemas.microsoft.com/office/drawing/2014/main" id="{74B81691-BCC7-4236-9260-261818039C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9" t="3810" b="7619"/>
          <a:stretch>
            <a:fillRect/>
          </a:stretch>
        </p:blipFill>
        <p:spPr bwMode="auto">
          <a:xfrm>
            <a:off x="6096000" y="3429000"/>
            <a:ext cx="45720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17" presetID="2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47B445-A75A-4E00-966A-10BC1C6DB9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CE6D37-CDFC-446D-89B4-A68D2B83DC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vịt">
            <a:hlinkClick r:id="" action="ppaction://media"/>
            <a:extLst>
              <a:ext uri="{FF2B5EF4-FFF2-40B4-BE49-F238E27FC236}">
                <a16:creationId xmlns:a16="http://schemas.microsoft.com/office/drawing/2014/main" id="{3FE93584-A536-4036-A78E-8D4D0E17243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0218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82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042209BE-6887-4D1B-90DF-947CF63C324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6816" y="553801"/>
            <a:ext cx="5669646" cy="3820648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32954C8E-A179-4810-ADF1-62EE40BDCAE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07" y="492141"/>
            <a:ext cx="2346240" cy="1277603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E5B7F36A-83E7-477F-840D-20AA01E0B20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2591" y="1434105"/>
            <a:ext cx="2232236" cy="392071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A41A66E4-2B54-45AC-A13C-DF2FDCCEC99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3720" y="4801266"/>
            <a:ext cx="5288280" cy="1954642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09366707-86C0-47E2-B93C-C2904223945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74811"/>
            <a:ext cx="12192000" cy="1081267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FA342BD2-6DC5-4189-9C79-4D49DEB8CE2F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/>
        </p:blipFill>
        <p:spPr>
          <a:xfrm>
            <a:off x="0" y="5019176"/>
            <a:ext cx="12192000" cy="1838824"/>
          </a:xfrm>
          <a:prstGeom prst="rect">
            <a:avLst/>
          </a:prstGeom>
        </p:spPr>
      </p:pic>
      <p:sp>
        <p:nvSpPr>
          <p:cNvPr id="12" name="文本框 39">
            <a:extLst>
              <a:ext uri="{FF2B5EF4-FFF2-40B4-BE49-F238E27FC236}">
                <a16:creationId xmlns:a16="http://schemas.microsoft.com/office/drawing/2014/main" id="{1F70942B-9272-45C2-A1F5-56BFFCDE0460}"/>
              </a:ext>
            </a:extLst>
          </p:cNvPr>
          <p:cNvSpPr txBox="1"/>
          <p:nvPr/>
        </p:nvSpPr>
        <p:spPr>
          <a:xfrm>
            <a:off x="5312649" y="1439071"/>
            <a:ext cx="50779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vi-VN" altLang="zh-CN" sz="5400" b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Củng cố</a:t>
            </a:r>
            <a:endParaRPr kumimoji="0" lang="zh-CN" altLang="en-US" sz="5400" b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26235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0"/>
            <a:ext cx="9144000" cy="1219200"/>
          </a:xfrm>
          <a:solidFill>
            <a:srgbClr val="FFFF00"/>
          </a:solidFill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TRÒ CHƠI:VỆ SINH SÂN TRƯỜNG</a:t>
            </a:r>
          </a:p>
        </p:txBody>
      </p:sp>
      <p:pic>
        <p:nvPicPr>
          <p:cNvPr id="4" name="Picture 3" descr="C:\Users\ADMIN\Desktop\Tai nguyen thiet ke tro choi\Angry birds epic birds\1505573783630 (2)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1888" y="6107047"/>
            <a:ext cx="1371599" cy="750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49673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20000"/>
                <a:lumOff val="80000"/>
              </a:schemeClr>
            </a:gs>
            <a:gs pos="35000">
              <a:schemeClr val="accent6">
                <a:lumMod val="60000"/>
                <a:lumOff val="40000"/>
              </a:schemeClr>
            </a:gs>
            <a:gs pos="100000">
              <a:schemeClr val="accent6">
                <a:lumMod val="7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44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53516" y1="19518" x2="55273" y2="19956"/>
                        <a14:foregroundMark x1="53320" y1="41228" x2="52930" y2="43421"/>
                        <a14:foregroundMark x1="81836" y1="35088" x2="83984" y2="39693"/>
                        <a14:foregroundMark x1="88281" y1="33772" x2="88672" y2="36623"/>
                        <a14:foregroundMark x1="87109" y1="38158" x2="87305" y2="43202"/>
                        <a14:foregroundMark x1="23438" y1="31140" x2="21289" y2="32895"/>
                        <a14:foregroundMark x1="50977" y1="25219" x2="48828" y2="265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533" t="16815" r="16324" b="53562"/>
          <a:stretch/>
        </p:blipFill>
        <p:spPr>
          <a:xfrm>
            <a:off x="1981200" y="-114407"/>
            <a:ext cx="8686800" cy="1732090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" b="99000" l="10000" r="93375">
                        <a14:backgroundMark x1="46875" y1="53000" x2="46500" y2="54500"/>
                        <a14:backgroundMark x1="51500" y1="51375" x2="52000" y2="53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606" t="2578" r="9639"/>
          <a:stretch/>
        </p:blipFill>
        <p:spPr>
          <a:xfrm>
            <a:off x="9296873" y="-273484"/>
            <a:ext cx="1851860" cy="3086891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" b="99000" l="10000" r="93375">
                        <a14:backgroundMark x1="46875" y1="53000" x2="46500" y2="54500"/>
                        <a14:backgroundMark x1="51500" y1="51375" x2="52000" y2="53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606" t="2578" r="9639"/>
          <a:stretch/>
        </p:blipFill>
        <p:spPr>
          <a:xfrm rot="163765">
            <a:off x="568218" y="326555"/>
            <a:ext cx="2359139" cy="3932481"/>
          </a:xfrm>
          <a:prstGeom prst="rect">
            <a:avLst/>
          </a:prstGeom>
        </p:spPr>
      </p:pic>
      <p:sp>
        <p:nvSpPr>
          <p:cNvPr id="20" name="Cloud 19"/>
          <p:cNvSpPr/>
          <p:nvPr/>
        </p:nvSpPr>
        <p:spPr>
          <a:xfrm>
            <a:off x="4308566" y="1675136"/>
            <a:ext cx="883324" cy="374681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1" name="Cloud 20"/>
          <p:cNvSpPr/>
          <p:nvPr/>
        </p:nvSpPr>
        <p:spPr>
          <a:xfrm>
            <a:off x="5980539" y="1614784"/>
            <a:ext cx="600441" cy="187341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2" name="Cloud 21"/>
          <p:cNvSpPr/>
          <p:nvPr/>
        </p:nvSpPr>
        <p:spPr>
          <a:xfrm>
            <a:off x="8342579" y="79276"/>
            <a:ext cx="851391" cy="308042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8" name="Oval 27">
            <a:hlinkClick r:id="rId8" action="ppaction://hlinksldjump"/>
          </p:cNvPr>
          <p:cNvSpPr/>
          <p:nvPr/>
        </p:nvSpPr>
        <p:spPr>
          <a:xfrm>
            <a:off x="6219194" y="3907175"/>
            <a:ext cx="412088" cy="42542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29" name="Oval 28">
            <a:hlinkClick r:id="rId9" action="ppaction://hlinksldjump"/>
          </p:cNvPr>
          <p:cNvSpPr/>
          <p:nvPr/>
        </p:nvSpPr>
        <p:spPr>
          <a:xfrm>
            <a:off x="9502917" y="2971799"/>
            <a:ext cx="412088" cy="42542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sp>
        <p:nvSpPr>
          <p:cNvPr id="32" name="Oval 31">
            <a:hlinkClick r:id="rId10" action="ppaction://hlinksldjump"/>
          </p:cNvPr>
          <p:cNvSpPr/>
          <p:nvPr/>
        </p:nvSpPr>
        <p:spPr>
          <a:xfrm>
            <a:off x="2607561" y="6305336"/>
            <a:ext cx="412088" cy="42542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pic>
        <p:nvPicPr>
          <p:cNvPr id="40" name="Picture 3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2139" y="1412586"/>
            <a:ext cx="600441" cy="37191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3538" b="97615" l="9953" r="98460">
                        <a14:foregroundMark x1="55332" y1="27077" x2="58649" y2="28846"/>
                        <a14:foregroundMark x1="71564" y1="28462" x2="75355" y2="313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662699" y="2366357"/>
            <a:ext cx="725628" cy="150170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958" b="90575" l="1438" r="96965">
                        <a14:foregroundMark x1="18850" y1="10863" x2="37700" y2="45687"/>
                        <a14:foregroundMark x1="31629" y1="41534" x2="37380" y2="67732"/>
                        <a14:foregroundMark x1="27157" y1="64696" x2="41374" y2="46805"/>
                        <a14:foregroundMark x1="29393" y1="22524" x2="30990" y2="27636"/>
                        <a14:foregroundMark x1="20767" y1="22045" x2="21246" y2="27796"/>
                        <a14:foregroundMark x1="19808" y1="13578" x2="16933" y2="21086"/>
                        <a14:foregroundMark x1="36741" y1="20767" x2="39617" y2="21086"/>
                        <a14:foregroundMark x1="36102" y1="26198" x2="37859" y2="32428"/>
                        <a14:foregroundMark x1="43291" y1="29393" x2="46805" y2="31310"/>
                        <a14:foregroundMark x1="44409" y1="45527" x2="48083" y2="43610"/>
                        <a14:foregroundMark x1="49042" y1="41534" x2="50479" y2="44089"/>
                        <a14:foregroundMark x1="27157" y1="80990" x2="30032" y2="84665"/>
                        <a14:foregroundMark x1="35623" y1="79233" x2="37061" y2="82907"/>
                        <a14:foregroundMark x1="55591" y1="65016" x2="57668" y2="64537"/>
                        <a14:foregroundMark x1="60224" y1="63099" x2="64217" y2="68211"/>
                        <a14:foregroundMark x1="57508" y1="74281" x2="62300" y2="74441"/>
                        <a14:foregroundMark x1="55751" y1="70288" x2="58307" y2="7524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657" t="3146" r="10901" b="9984"/>
          <a:stretch/>
        </p:blipFill>
        <p:spPr>
          <a:xfrm>
            <a:off x="1474081" y="3352800"/>
            <a:ext cx="1824781" cy="2286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100000" l="6385" r="99077">
                        <a14:foregroundMark x1="56615" y1="25385" x2="55846" y2="39308"/>
                        <a14:foregroundMark x1="43077" y1="30462" x2="50769" y2="40000"/>
                        <a14:foregroundMark x1="57692" y1="30462" x2="59538" y2="39308"/>
                        <a14:foregroundMark x1="45231" y1="88000" x2="41231" y2="8946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704" r="19395"/>
          <a:stretch/>
        </p:blipFill>
        <p:spPr>
          <a:xfrm flipH="1">
            <a:off x="5911959" y="2486336"/>
            <a:ext cx="737603" cy="113650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0" b="98538" l="0" r="94308">
                        <a14:foregroundMark x1="10615" y1="13538" x2="35000" y2="58385"/>
                        <a14:foregroundMark x1="22154" y1="47154" x2="40308" y2="63308"/>
                        <a14:foregroundMark x1="30692" y1="61385" x2="36000" y2="67615"/>
                        <a14:foregroundMark x1="23769" y1="66615" x2="40923" y2="67923"/>
                        <a14:foregroundMark x1="35692" y1="70615" x2="37615" y2="76154"/>
                        <a14:foregroundMark x1="38923" y1="79846" x2="41923" y2="84462"/>
                        <a14:foregroundMark x1="29077" y1="39615" x2="34000" y2="41923"/>
                        <a14:foregroundMark x1="25769" y1="63308" x2="20154" y2="67308"/>
                        <a14:foregroundMark x1="17538" y1="77538" x2="17538" y2="79462"/>
                        <a14:foregroundMark x1="11615" y1="42923" x2="10308" y2="45231"/>
                        <a14:foregroundMark x1="77231" y1="38308" x2="77538" y2="45846"/>
                        <a14:foregroundMark x1="61692" y1="54769" x2="70615" y2="66000"/>
                        <a14:foregroundMark x1="70308" y1="58077" x2="65692" y2="72538"/>
                        <a14:foregroundMark x1="68308" y1="55077" x2="65692" y2="62692"/>
                        <a14:foregroundMark x1="59692" y1="65615" x2="67615" y2="71538"/>
                        <a14:foregroundMark x1="61077" y1="60000" x2="62385" y2="65615"/>
                        <a14:foregroundMark x1="71615" y1="60385" x2="68923" y2="70231"/>
                        <a14:foregroundMark x1="84462" y1="78462" x2="89077" y2="78846"/>
                        <a14:foregroundMark x1="17538" y1="42923" x2="24154" y2="64615"/>
                        <a14:foregroundMark x1="26462" y1="71538" x2="21462" y2="77846"/>
                        <a14:foregroundMark x1="19538" y1="76154" x2="19538" y2="78462"/>
                        <a14:backgroundMark x1="27769" y1="80769" x2="25769" y2="90000"/>
                        <a14:backgroundMark x1="30385" y1="84077" x2="37000" y2="98923"/>
                        <a14:backgroundMark x1="33385" y1="80154" x2="34692" y2="95308"/>
                        <a14:backgroundMark x1="52154" y1="79462" x2="53769" y2="97923"/>
                        <a14:backgroundMark x1="31692" y1="91385" x2="88769" y2="91692"/>
                        <a14:backgroundMark x1="77846" y1="85769" x2="91077" y2="92692"/>
                        <a14:backgroundMark x1="92385" y1="83462" x2="90385" y2="886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9875" y="2438261"/>
            <a:ext cx="1346044" cy="1346044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3674" b="89936" l="9904" r="95847">
                        <a14:backgroundMark x1="62300" y1="69329" x2="75399" y2="71086"/>
                        <a14:backgroundMark x1="60543" y1="65815" x2="72524" y2="87540"/>
                        <a14:backgroundMark x1="77157" y1="60703" x2="77157" y2="83546"/>
                        <a14:backgroundMark x1="59425" y1="64217" x2="80032" y2="595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915" t="4153" r="25046" b="9639"/>
          <a:stretch/>
        </p:blipFill>
        <p:spPr>
          <a:xfrm flipH="1">
            <a:off x="2813605" y="3226095"/>
            <a:ext cx="1273988" cy="2173760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 rotWithShape="1"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92610" l="36700" r="100000">
                        <a14:foregroundMark x1="52200" y1="51056" x2="55400" y2="69866"/>
                        <a14:foregroundMark x1="66900" y1="15643" x2="66700" y2="20345"/>
                        <a14:foregroundMark x1="72200" y1="14107" x2="75200" y2="21497"/>
                        <a14:foregroundMark x1="47400" y1="59789" x2="49000" y2="86084"/>
                        <a14:foregroundMark x1="43300" y1="63052" x2="46600" y2="86660"/>
                        <a14:foregroundMark x1="57500" y1="67083" x2="52600" y2="903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538" b="4406"/>
          <a:stretch/>
        </p:blipFill>
        <p:spPr>
          <a:xfrm flipH="1">
            <a:off x="8794783" y="1111479"/>
            <a:ext cx="1004181" cy="1507273"/>
          </a:xfrm>
          <a:prstGeom prst="rect">
            <a:avLst/>
          </a:prstGeom>
        </p:spPr>
      </p:pic>
      <p:grpSp>
        <p:nvGrpSpPr>
          <p:cNvPr id="56" name="Group 55"/>
          <p:cNvGrpSpPr/>
          <p:nvPr/>
        </p:nvGrpSpPr>
        <p:grpSpPr>
          <a:xfrm>
            <a:off x="2154233" y="5659007"/>
            <a:ext cx="1296366" cy="741793"/>
            <a:chOff x="268695" y="5485181"/>
            <a:chExt cx="1391225" cy="835768"/>
          </a:xfrm>
        </p:grpSpPr>
        <p:pic>
          <p:nvPicPr>
            <p:cNvPr id="46" name="Picture 45"/>
            <p:cNvPicPr>
              <a:picLocks noChangeAspect="1"/>
            </p:cNvPicPr>
            <p:nvPr/>
          </p:nvPicPr>
          <p:blipFill rotWithShape="1">
            <a:blip r:embed="rId24" cstate="print">
              <a:extLst>
                <a:ext uri="{BEBA8EAE-BF5A-486C-A8C5-ECC9F3942E4B}">
                  <a14:imgProps xmlns:a14="http://schemas.microsoft.com/office/drawing/2010/main">
                    <a14:imgLayer r:embed="rId25">
                      <a14:imgEffect>
                        <a14:backgroundRemoval t="73462" b="97308" l="2014" r="19668">
                          <a14:foregroundMark x1="7227" y1="76462" x2="8531" y2="80231"/>
                          <a14:foregroundMark x1="7583" y1="92077" x2="12678" y2="9276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5117" r="81009" b="5279"/>
            <a:stretch/>
          </p:blipFill>
          <p:spPr>
            <a:xfrm rot="5400000" flipV="1">
              <a:off x="656598" y="5656605"/>
              <a:ext cx="209549" cy="539225"/>
            </a:xfrm>
            <a:prstGeom prst="rect">
              <a:avLst/>
            </a:prstGeom>
          </p:spPr>
        </p:pic>
        <p:pic>
          <p:nvPicPr>
            <p:cNvPr id="1031" name="Picture 7"/>
            <p:cNvPicPr>
              <a:picLocks noChangeAspect="1" noChangeArrowheads="1"/>
            </p:cNvPicPr>
            <p:nvPr/>
          </p:nvPicPr>
          <p:blipFill rotWithShape="1">
            <a:blip r:embed="rId26" cstate="print">
              <a:extLst>
                <a:ext uri="{BEBA8EAE-BF5A-486C-A8C5-ECC9F3942E4B}">
                  <a14:imgProps xmlns:a14="http://schemas.microsoft.com/office/drawing/2010/main">
                    <a14:imgLayer r:embed="rId27">
                      <a14:imgEffect>
                        <a14:backgroundRemoval t="5273" b="98633" l="9961" r="97266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72" t="3065" r="10979"/>
            <a:stretch/>
          </p:blipFill>
          <p:spPr bwMode="auto">
            <a:xfrm>
              <a:off x="1083561" y="5485181"/>
              <a:ext cx="576359" cy="8357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57" name="Picture 56"/>
            <p:cNvPicPr>
              <a:picLocks noChangeAspect="1"/>
            </p:cNvPicPr>
            <p:nvPr/>
          </p:nvPicPr>
          <p:blipFill rotWithShape="1">
            <a:blip r:embed="rId28" cstate="print">
              <a:extLst>
                <a:ext uri="{BEBA8EAE-BF5A-486C-A8C5-ECC9F3942E4B}">
                  <a14:imgProps xmlns:a14="http://schemas.microsoft.com/office/drawing/2010/main">
                    <a14:imgLayer r:embed="rId29">
                      <a14:imgEffect>
                        <a14:backgroundRemoval t="73462" b="97308" l="2014" r="19668">
                          <a14:foregroundMark x1="7227" y1="76462" x2="8531" y2="80231"/>
                          <a14:foregroundMark x1="7583" y1="92077" x2="12678" y2="9276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5117" r="81009" b="5279"/>
            <a:stretch/>
          </p:blipFill>
          <p:spPr>
            <a:xfrm rot="2701250" flipH="1" flipV="1">
              <a:off x="571620" y="5390807"/>
              <a:ext cx="385090" cy="990939"/>
            </a:xfrm>
            <a:prstGeom prst="rect">
              <a:avLst/>
            </a:prstGeom>
          </p:spPr>
        </p:pic>
      </p:grpSp>
      <p:grpSp>
        <p:nvGrpSpPr>
          <p:cNvPr id="60" name="Group 59"/>
          <p:cNvGrpSpPr/>
          <p:nvPr/>
        </p:nvGrpSpPr>
        <p:grpSpPr>
          <a:xfrm>
            <a:off x="5974205" y="3577582"/>
            <a:ext cx="1428762" cy="432840"/>
            <a:chOff x="2841504" y="2102425"/>
            <a:chExt cx="1428762" cy="336984"/>
          </a:xfrm>
        </p:grpSpPr>
        <p:grpSp>
          <p:nvGrpSpPr>
            <p:cNvPr id="48" name="Group 47"/>
            <p:cNvGrpSpPr/>
            <p:nvPr/>
          </p:nvGrpSpPr>
          <p:grpSpPr>
            <a:xfrm>
              <a:off x="3515357" y="2148928"/>
              <a:ext cx="754909" cy="290481"/>
              <a:chOff x="3148058" y="2171641"/>
              <a:chExt cx="754909" cy="290481"/>
            </a:xfrm>
          </p:grpSpPr>
          <p:pic>
            <p:nvPicPr>
              <p:cNvPr id="52" name="Picture 51"/>
              <p:cNvPicPr>
                <a:picLocks noChangeAspect="1"/>
              </p:cNvPicPr>
              <p:nvPr/>
            </p:nvPicPr>
            <p:blipFill rotWithShape="1">
              <a:blip r:embed="rId30" cstate="print">
                <a:extLst>
                  <a:ext uri="{BEBA8EAE-BF5A-486C-A8C5-ECC9F3942E4B}">
                    <a14:imgProps xmlns:a14="http://schemas.microsoft.com/office/drawing/2010/main">
                      <a14:imgLayer r:embed="rId31">
                        <a14:imgEffect>
                          <a14:backgroundRemoval t="84462" b="100000" l="23934" r="69076">
                            <a14:foregroundMark x1="56991" y1="90000" x2="60664" y2="90000"/>
                            <a14:foregroundMark x1="38507" y1="90538" x2="42299" y2="90846"/>
                            <a14:foregroundMark x1="46682" y1="88538" x2="50474" y2="88538"/>
                            <a14:foregroundMark x1="34834" y1="87923" x2="40403" y2="86769"/>
                            <a14:foregroundMark x1="28910" y1="90692" x2="30332" y2="90846"/>
                            <a14:foregroundMark x1="34360" y1="95231" x2="36256" y2="94308"/>
                            <a14:foregroundMark x1="43720" y1="96923" x2="45142" y2="97231"/>
                            <a14:foregroundMark x1="50948" y1="96462" x2="53318" y2="94154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6696" t="84811" r="32236"/>
              <a:stretch/>
            </p:blipFill>
            <p:spPr>
              <a:xfrm>
                <a:off x="3393047" y="2171641"/>
                <a:ext cx="509920" cy="290481"/>
              </a:xfrm>
              <a:prstGeom prst="rect">
                <a:avLst/>
              </a:prstGeom>
            </p:spPr>
          </p:pic>
          <p:pic>
            <p:nvPicPr>
              <p:cNvPr id="53" name="Picture 52"/>
              <p:cNvPicPr>
                <a:picLocks noChangeAspect="1"/>
              </p:cNvPicPr>
              <p:nvPr/>
            </p:nvPicPr>
            <p:blipFill rotWithShape="1">
              <a:blip r:embed="rId32" cstate="print">
                <a:extLst>
                  <a:ext uri="{BEBA8EAE-BF5A-486C-A8C5-ECC9F3942E4B}">
                    <a14:imgProps xmlns:a14="http://schemas.microsoft.com/office/drawing/2010/main">
                      <a14:imgLayer r:embed="rId33">
                        <a14:imgEffect>
                          <a14:backgroundRemoval t="84462" b="100000" l="23934" r="69076">
                            <a14:foregroundMark x1="56991" y1="90000" x2="60664" y2="90000"/>
                            <a14:foregroundMark x1="38507" y1="90538" x2="42299" y2="90846"/>
                            <a14:foregroundMark x1="46682" y1="88538" x2="50474" y2="88538"/>
                            <a14:foregroundMark x1="34834" y1="87923" x2="40403" y2="86769"/>
                            <a14:foregroundMark x1="28910" y1="90692" x2="30332" y2="90846"/>
                            <a14:foregroundMark x1="34360" y1="95231" x2="36256" y2="94308"/>
                            <a14:foregroundMark x1="43720" y1="96923" x2="45142" y2="97231"/>
                            <a14:foregroundMark x1="50948" y1="96462" x2="53318" y2="94154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6696" t="84811" r="32236"/>
              <a:stretch/>
            </p:blipFill>
            <p:spPr>
              <a:xfrm>
                <a:off x="3148058" y="2171641"/>
                <a:ext cx="471700" cy="268709"/>
              </a:xfrm>
              <a:prstGeom prst="rect">
                <a:avLst/>
              </a:prstGeom>
            </p:spPr>
          </p:pic>
        </p:grpSp>
        <p:grpSp>
          <p:nvGrpSpPr>
            <p:cNvPr id="61" name="Group 60"/>
            <p:cNvGrpSpPr/>
            <p:nvPr/>
          </p:nvGrpSpPr>
          <p:grpSpPr>
            <a:xfrm>
              <a:off x="2841504" y="2102425"/>
              <a:ext cx="754909" cy="290481"/>
              <a:chOff x="3148058" y="2171641"/>
              <a:chExt cx="754909" cy="290481"/>
            </a:xfrm>
          </p:grpSpPr>
          <p:pic>
            <p:nvPicPr>
              <p:cNvPr id="62" name="Picture 61"/>
              <p:cNvPicPr>
                <a:picLocks noChangeAspect="1"/>
              </p:cNvPicPr>
              <p:nvPr/>
            </p:nvPicPr>
            <p:blipFill rotWithShape="1">
              <a:blip r:embed="rId30" cstate="print">
                <a:extLst>
                  <a:ext uri="{BEBA8EAE-BF5A-486C-A8C5-ECC9F3942E4B}">
                    <a14:imgProps xmlns:a14="http://schemas.microsoft.com/office/drawing/2010/main">
                      <a14:imgLayer r:embed="rId31">
                        <a14:imgEffect>
                          <a14:backgroundRemoval t="84462" b="100000" l="23934" r="69076">
                            <a14:foregroundMark x1="56991" y1="90000" x2="60664" y2="90000"/>
                            <a14:foregroundMark x1="38507" y1="90538" x2="42299" y2="90846"/>
                            <a14:foregroundMark x1="46682" y1="88538" x2="50474" y2="88538"/>
                            <a14:foregroundMark x1="34834" y1="87923" x2="40403" y2="86769"/>
                            <a14:foregroundMark x1="28910" y1="90692" x2="30332" y2="90846"/>
                            <a14:foregroundMark x1="34360" y1="95231" x2="36256" y2="94308"/>
                            <a14:foregroundMark x1="43720" y1="96923" x2="45142" y2="97231"/>
                            <a14:foregroundMark x1="50948" y1="96462" x2="53318" y2="94154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6696" t="84811" r="32236"/>
              <a:stretch/>
            </p:blipFill>
            <p:spPr>
              <a:xfrm>
                <a:off x="3393047" y="2171641"/>
                <a:ext cx="509920" cy="290481"/>
              </a:xfrm>
              <a:prstGeom prst="rect">
                <a:avLst/>
              </a:prstGeom>
            </p:spPr>
          </p:pic>
          <p:pic>
            <p:nvPicPr>
              <p:cNvPr id="63" name="Picture 62"/>
              <p:cNvPicPr>
                <a:picLocks noChangeAspect="1"/>
              </p:cNvPicPr>
              <p:nvPr/>
            </p:nvPicPr>
            <p:blipFill rotWithShape="1">
              <a:blip r:embed="rId32" cstate="print">
                <a:extLst>
                  <a:ext uri="{BEBA8EAE-BF5A-486C-A8C5-ECC9F3942E4B}">
                    <a14:imgProps xmlns:a14="http://schemas.microsoft.com/office/drawing/2010/main">
                      <a14:imgLayer r:embed="rId33">
                        <a14:imgEffect>
                          <a14:backgroundRemoval t="84462" b="100000" l="23934" r="69076">
                            <a14:foregroundMark x1="56991" y1="90000" x2="60664" y2="90000"/>
                            <a14:foregroundMark x1="38507" y1="90538" x2="42299" y2="90846"/>
                            <a14:foregroundMark x1="46682" y1="88538" x2="50474" y2="88538"/>
                            <a14:foregroundMark x1="34834" y1="87923" x2="40403" y2="86769"/>
                            <a14:foregroundMark x1="28910" y1="90692" x2="30332" y2="90846"/>
                            <a14:foregroundMark x1="34360" y1="95231" x2="36256" y2="94308"/>
                            <a14:foregroundMark x1="43720" y1="96923" x2="45142" y2="97231"/>
                            <a14:foregroundMark x1="50948" y1="96462" x2="53318" y2="94154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6696" t="84811" r="32236"/>
              <a:stretch/>
            </p:blipFill>
            <p:spPr>
              <a:xfrm>
                <a:off x="3148058" y="2171641"/>
                <a:ext cx="471700" cy="268709"/>
              </a:xfrm>
              <a:prstGeom prst="rect">
                <a:avLst/>
              </a:prstGeom>
            </p:spPr>
          </p:pic>
        </p:grpSp>
      </p:grpSp>
      <p:grpSp>
        <p:nvGrpSpPr>
          <p:cNvPr id="65" name="Group 64"/>
          <p:cNvGrpSpPr/>
          <p:nvPr/>
        </p:nvGrpSpPr>
        <p:grpSpPr>
          <a:xfrm>
            <a:off x="8687183" y="2581611"/>
            <a:ext cx="1111780" cy="390188"/>
            <a:chOff x="6629400" y="2640529"/>
            <a:chExt cx="958712" cy="306117"/>
          </a:xfrm>
        </p:grpSpPr>
        <p:grpSp>
          <p:nvGrpSpPr>
            <p:cNvPr id="49" name="Group 48"/>
            <p:cNvGrpSpPr/>
            <p:nvPr/>
          </p:nvGrpSpPr>
          <p:grpSpPr>
            <a:xfrm>
              <a:off x="7167587" y="2703864"/>
              <a:ext cx="420525" cy="242782"/>
              <a:chOff x="10049021" y="3553103"/>
              <a:chExt cx="990939" cy="385090"/>
            </a:xfrm>
          </p:grpSpPr>
          <p:pic>
            <p:nvPicPr>
              <p:cNvPr id="58" name="Picture 57"/>
              <p:cNvPicPr>
                <a:picLocks noChangeAspect="1"/>
              </p:cNvPicPr>
              <p:nvPr/>
            </p:nvPicPr>
            <p:blipFill rotWithShape="1">
              <a:blip r:embed="rId34" cstate="print">
                <a:extLst>
                  <a:ext uri="{BEBA8EAE-BF5A-486C-A8C5-ECC9F3942E4B}">
                    <a14:imgProps xmlns:a14="http://schemas.microsoft.com/office/drawing/2010/main">
                      <a14:imgLayer r:embed="rId35">
                        <a14:imgEffect>
                          <a14:backgroundRemoval t="73462" b="97308" l="2014" r="19668">
                            <a14:foregroundMark x1="7227" y1="76462" x2="8531" y2="80231"/>
                            <a14:foregroundMark x1="7583" y1="92077" x2="12678" y2="92769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75117" r="81009" b="5279"/>
              <a:stretch/>
            </p:blipFill>
            <p:spPr>
              <a:xfrm rot="5400000" flipV="1">
                <a:off x="10451839" y="3470353"/>
                <a:ext cx="209549" cy="539225"/>
              </a:xfrm>
              <a:prstGeom prst="rect">
                <a:avLst/>
              </a:prstGeom>
            </p:spPr>
          </p:pic>
          <p:pic>
            <p:nvPicPr>
              <p:cNvPr id="59" name="Picture 58"/>
              <p:cNvPicPr>
                <a:picLocks noChangeAspect="1"/>
              </p:cNvPicPr>
              <p:nvPr/>
            </p:nvPicPr>
            <p:blipFill rotWithShape="1">
              <a:blip r:embed="rId36" cstate="print">
                <a:extLst>
                  <a:ext uri="{BEBA8EAE-BF5A-486C-A8C5-ECC9F3942E4B}">
                    <a14:imgProps xmlns:a14="http://schemas.microsoft.com/office/drawing/2010/main">
                      <a14:imgLayer r:embed="rId37">
                        <a14:imgEffect>
                          <a14:backgroundRemoval t="73462" b="97308" l="2014" r="19668">
                            <a14:foregroundMark x1="7227" y1="76462" x2="8531" y2="80231"/>
                            <a14:foregroundMark x1="7583" y1="92077" x2="12678" y2="92769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75117" r="81009" b="5279"/>
              <a:stretch/>
            </p:blipFill>
            <p:spPr>
              <a:xfrm rot="2701250" flipH="1" flipV="1">
                <a:off x="10351946" y="3250178"/>
                <a:ext cx="385090" cy="990939"/>
              </a:xfrm>
              <a:prstGeom prst="rect">
                <a:avLst/>
              </a:prstGeom>
            </p:spPr>
          </p:pic>
        </p:grpSp>
        <p:grpSp>
          <p:nvGrpSpPr>
            <p:cNvPr id="64" name="Group 63"/>
            <p:cNvGrpSpPr/>
            <p:nvPr/>
          </p:nvGrpSpPr>
          <p:grpSpPr>
            <a:xfrm>
              <a:off x="6629400" y="2640529"/>
              <a:ext cx="724174" cy="242782"/>
              <a:chOff x="7426976" y="2692016"/>
              <a:chExt cx="724174" cy="242782"/>
            </a:xfrm>
          </p:grpSpPr>
          <p:sp>
            <p:nvSpPr>
              <p:cNvPr id="66" name="Cloud 65"/>
              <p:cNvSpPr/>
              <p:nvPr/>
            </p:nvSpPr>
            <p:spPr>
              <a:xfrm>
                <a:off x="7426976" y="2726968"/>
                <a:ext cx="139853" cy="126540"/>
              </a:xfrm>
              <a:prstGeom prst="cloud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  <a:latin typeface="Calibri"/>
                </a:endParaRPr>
              </a:p>
            </p:txBody>
          </p:sp>
          <p:grpSp>
            <p:nvGrpSpPr>
              <p:cNvPr id="74" name="Group 73"/>
              <p:cNvGrpSpPr/>
              <p:nvPr/>
            </p:nvGrpSpPr>
            <p:grpSpPr>
              <a:xfrm>
                <a:off x="7730625" y="2692016"/>
                <a:ext cx="420525" cy="242782"/>
                <a:chOff x="10049021" y="3553103"/>
                <a:chExt cx="990939" cy="385090"/>
              </a:xfrm>
            </p:grpSpPr>
            <p:pic>
              <p:nvPicPr>
                <p:cNvPr id="75" name="Picture 74"/>
                <p:cNvPicPr>
                  <a:picLocks noChangeAspect="1"/>
                </p:cNvPicPr>
                <p:nvPr/>
              </p:nvPicPr>
              <p:blipFill rotWithShape="1">
                <a:blip r:embed="rId34" cstate="print">
                  <a:extLst>
                    <a:ext uri="{BEBA8EAE-BF5A-486C-A8C5-ECC9F3942E4B}">
                      <a14:imgProps xmlns:a14="http://schemas.microsoft.com/office/drawing/2010/main">
                        <a14:imgLayer r:embed="rId35">
                          <a14:imgEffect>
                            <a14:backgroundRemoval t="73462" b="97308" l="2014" r="19668">
                              <a14:foregroundMark x1="7227" y1="76462" x2="8531" y2="80231"/>
                              <a14:foregroundMark x1="7583" y1="92077" x2="12678" y2="92769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75117" r="81009" b="5279"/>
                <a:stretch/>
              </p:blipFill>
              <p:spPr>
                <a:xfrm rot="5400000" flipV="1">
                  <a:off x="10451839" y="3470353"/>
                  <a:ext cx="209549" cy="539225"/>
                </a:xfrm>
                <a:prstGeom prst="rect">
                  <a:avLst/>
                </a:prstGeom>
              </p:spPr>
            </p:pic>
            <p:pic>
              <p:nvPicPr>
                <p:cNvPr id="76" name="Picture 75"/>
                <p:cNvPicPr>
                  <a:picLocks noChangeAspect="1"/>
                </p:cNvPicPr>
                <p:nvPr/>
              </p:nvPicPr>
              <p:blipFill rotWithShape="1">
                <a:blip r:embed="rId36" cstate="print">
                  <a:extLst>
                    <a:ext uri="{BEBA8EAE-BF5A-486C-A8C5-ECC9F3942E4B}">
                      <a14:imgProps xmlns:a14="http://schemas.microsoft.com/office/drawing/2010/main">
                        <a14:imgLayer r:embed="rId37">
                          <a14:imgEffect>
                            <a14:backgroundRemoval t="73462" b="97308" l="2014" r="19668">
                              <a14:foregroundMark x1="7227" y1="76462" x2="8531" y2="80231"/>
                              <a14:foregroundMark x1="7583" y1="92077" x2="12678" y2="92769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75117" r="81009" b="5279"/>
                <a:stretch/>
              </p:blipFill>
              <p:spPr>
                <a:xfrm rot="2701250" flipH="1" flipV="1">
                  <a:off x="10351946" y="3250178"/>
                  <a:ext cx="385090" cy="990939"/>
                </a:xfrm>
                <a:prstGeom prst="rect">
                  <a:avLst/>
                </a:prstGeom>
              </p:spPr>
            </p:pic>
          </p:grpSp>
        </p:grpSp>
      </p:grpSp>
    </p:spTree>
    <p:extLst>
      <p:ext uri="{BB962C8B-B14F-4D97-AF65-F5344CB8AC3E}">
        <p14:creationId xmlns:p14="http://schemas.microsoft.com/office/powerpoint/2010/main" val="54131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5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1150" fill="hold">
                                          <p:stCondLst>
                                            <p:cond delay="11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1150" fill="hold">
                                          <p:stCondLst>
                                            <p:cond delay="23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1150" fill="hold">
                                          <p:stCondLst>
                                            <p:cond delay="34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1150" fill="hold">
                                          <p:stCondLst>
                                            <p:cond delay="4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5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1150" fill="hold">
                                          <p:stCondLst>
                                            <p:cond delay="11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1150" fill="hold">
                                          <p:stCondLst>
                                            <p:cond delay="23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1150" fill="hold">
                                          <p:stCondLst>
                                            <p:cond delay="34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1150" fill="hold">
                                          <p:stCondLst>
                                            <p:cond delay="4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5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1150" fill="hold">
                                          <p:stCondLst>
                                            <p:cond delay="11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1150" fill="hold">
                                          <p:stCondLst>
                                            <p:cond delay="23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1150" fill="hold">
                                          <p:stCondLst>
                                            <p:cond delay="34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1150" fill="hold">
                                          <p:stCondLst>
                                            <p:cond delay="4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4" presetClass="path" presetSubtype="0" accel="10000" decel="1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7.40741E-7 L -0.11393 -0.11991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03" y="-59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38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64" presetClass="path" presetSubtype="0" accel="1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1.11111E-6 L 0.03924 -0.10972 " pathEditMode="relative" rAng="0" ptsTypes="AA">
                                      <p:cBhvr>
                                        <p:cTn id="49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62" y="-5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20000"/>
                <a:lumOff val="80000"/>
              </a:schemeClr>
            </a:gs>
            <a:gs pos="35000">
              <a:schemeClr val="accent6">
                <a:lumMod val="60000"/>
                <a:lumOff val="40000"/>
              </a:schemeClr>
            </a:gs>
            <a:gs pos="100000">
              <a:schemeClr val="accent6">
                <a:lumMod val="7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1981200" y="228600"/>
            <a:ext cx="8013679" cy="3455802"/>
            <a:chOff x="457199" y="228600"/>
            <a:chExt cx="8013679" cy="3455802"/>
          </a:xfrm>
        </p:grpSpPr>
        <p:pic>
          <p:nvPicPr>
            <p:cNvPr id="22" name="Picture 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16596" y="228600"/>
              <a:ext cx="5898682" cy="30634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" name="Picture 19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0" b="92610" l="36700" r="100000">
                          <a14:foregroundMark x1="52200" y1="51056" x2="55400" y2="69866"/>
                          <a14:foregroundMark x1="66900" y1="15643" x2="66700" y2="20345"/>
                          <a14:foregroundMark x1="72200" y1="14107" x2="75200" y2="21497"/>
                          <a14:foregroundMark x1="47400" y1="59789" x2="49000" y2="86084"/>
                          <a14:foregroundMark x1="43300" y1="63052" x2="46600" y2="86660"/>
                          <a14:foregroundMark x1="57500" y1="67083" x2="52600" y2="9030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538" b="4406"/>
            <a:stretch/>
          </p:blipFill>
          <p:spPr>
            <a:xfrm flipH="1">
              <a:off x="457199" y="1021245"/>
              <a:ext cx="1774259" cy="2663157"/>
            </a:xfrm>
            <a:prstGeom prst="rect">
              <a:avLst/>
            </a:prstGeom>
          </p:spPr>
        </p:pic>
        <p:pic>
          <p:nvPicPr>
            <p:cNvPr id="27" name="Picture 26"/>
            <p:cNvPicPr>
              <a:picLocks noChangeAspect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958" b="90575" l="1438" r="96965">
                          <a14:foregroundMark x1="18850" y1="10863" x2="37700" y2="45687"/>
                          <a14:foregroundMark x1="31629" y1="41534" x2="37380" y2="67732"/>
                          <a14:foregroundMark x1="27157" y1="64696" x2="41374" y2="46805"/>
                          <a14:foregroundMark x1="29393" y1="22524" x2="30990" y2="27636"/>
                          <a14:foregroundMark x1="20767" y1="22045" x2="21246" y2="27796"/>
                          <a14:foregroundMark x1="19808" y1="13578" x2="16933" y2="21086"/>
                          <a14:foregroundMark x1="36741" y1="20767" x2="39617" y2="21086"/>
                          <a14:foregroundMark x1="36102" y1="26198" x2="37859" y2="32428"/>
                          <a14:foregroundMark x1="43291" y1="29393" x2="46805" y2="31310"/>
                          <a14:foregroundMark x1="44409" y1="45527" x2="48083" y2="43610"/>
                          <a14:foregroundMark x1="49042" y1="41534" x2="50479" y2="44089"/>
                          <a14:foregroundMark x1="27157" y1="80990" x2="30032" y2="84665"/>
                          <a14:foregroundMark x1="35623" y1="79233" x2="37061" y2="82907"/>
                          <a14:foregroundMark x1="55591" y1="65016" x2="57668" y2="64537"/>
                          <a14:foregroundMark x1="60224" y1="63099" x2="64217" y2="68211"/>
                          <a14:foregroundMark x1="57508" y1="74281" x2="62300" y2="74441"/>
                          <a14:foregroundMark x1="55751" y1="70288" x2="58307" y2="7524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57" t="3146" r="10901" b="9984"/>
            <a:stretch/>
          </p:blipFill>
          <p:spPr>
            <a:xfrm flipH="1">
              <a:off x="6519513" y="1239824"/>
              <a:ext cx="1951365" cy="2444578"/>
            </a:xfrm>
            <a:prstGeom prst="rect">
              <a:avLst/>
            </a:prstGeom>
          </p:spPr>
        </p:pic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CE6368BA-91F3-464D-B0E1-636070DBB6BB}"/>
              </a:ext>
            </a:extLst>
          </p:cNvPr>
          <p:cNvSpPr/>
          <p:nvPr/>
        </p:nvSpPr>
        <p:spPr>
          <a:xfrm>
            <a:off x="2590800" y="4292350"/>
            <a:ext cx="4091567" cy="64379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200" dirty="0">
                <a:solidFill>
                  <a:prstClr val="black"/>
                </a:solidFill>
                <a:latin typeface="Arial" panose="020B0604020202020204" pitchFamily="34" charset="0"/>
              </a:rPr>
              <a:t>A.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</a:rPr>
              <a:t>Nguyên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</a:rPr>
              <a:t>nhân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</a:rPr>
              <a:t>- KQ</a:t>
            </a:r>
            <a:endParaRPr lang="vi-VN" sz="32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7129CBA-AB00-46D9-BA65-557E4E278E95}"/>
              </a:ext>
            </a:extLst>
          </p:cNvPr>
          <p:cNvSpPr/>
          <p:nvPr/>
        </p:nvSpPr>
        <p:spPr>
          <a:xfrm>
            <a:off x="7244645" y="5149932"/>
            <a:ext cx="3389267" cy="64379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200" dirty="0">
                <a:solidFill>
                  <a:prstClr val="black"/>
                </a:solidFill>
                <a:latin typeface="Arial" panose="020B0604020202020204" pitchFamily="34" charset="0"/>
              </a:rPr>
              <a:t>B.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</a:rPr>
              <a:t>Đáp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</a:rPr>
              <a:t>án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</a:rPr>
              <a:t>khác</a:t>
            </a:r>
            <a:endParaRPr lang="vi-VN" sz="32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ABCEE7A-EA91-4D1A-99A8-B825AF6CD9ED}"/>
              </a:ext>
            </a:extLst>
          </p:cNvPr>
          <p:cNvSpPr/>
          <p:nvPr/>
        </p:nvSpPr>
        <p:spPr>
          <a:xfrm>
            <a:off x="2590799" y="5093497"/>
            <a:ext cx="4091567" cy="64379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200" dirty="0">
                <a:solidFill>
                  <a:prstClr val="black"/>
                </a:solidFill>
                <a:latin typeface="Arial" panose="020B0604020202020204" pitchFamily="34" charset="0"/>
              </a:rPr>
              <a:t>C.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</a:rPr>
              <a:t>Giả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</a:rPr>
              <a:t>thiết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</a:rPr>
              <a:t>- KQ</a:t>
            </a:r>
            <a:endParaRPr lang="vi-VN" sz="32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65BC8A-4762-432C-A0A3-39D72E6C2A3C}"/>
              </a:ext>
            </a:extLst>
          </p:cNvPr>
          <p:cNvSpPr/>
          <p:nvPr/>
        </p:nvSpPr>
        <p:spPr>
          <a:xfrm>
            <a:off x="7244645" y="4198351"/>
            <a:ext cx="3389267" cy="64379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200" dirty="0">
                <a:solidFill>
                  <a:prstClr val="black"/>
                </a:solidFill>
                <a:latin typeface="Arial" panose="020B0604020202020204" pitchFamily="34" charset="0"/>
              </a:rPr>
              <a:t>D.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</a:rPr>
              <a:t>Mục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</a:rPr>
              <a:t>đích</a:t>
            </a:r>
            <a:endParaRPr lang="vi-VN" sz="32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9C6C7FD-6157-40D3-87C1-0E86E697767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5893" y="4344765"/>
            <a:ext cx="672947" cy="59137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2CF35B7-5844-4DF7-A8A8-604390DF4C4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7847" y="4353111"/>
            <a:ext cx="672129" cy="59065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C8B8D869-04FF-499B-A1EE-9CFEF6688DF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2721" y="5213539"/>
            <a:ext cx="672128" cy="53770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E3E105B9-7950-449A-81AE-2DDEFC69A08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6711" y="5248762"/>
            <a:ext cx="672129" cy="590658"/>
          </a:xfrm>
          <a:prstGeom prst="rect">
            <a:avLst/>
          </a:prstGeom>
        </p:spPr>
      </p:pic>
      <p:sp>
        <p:nvSpPr>
          <p:cNvPr id="24" name="Right Arrow 23">
            <a:hlinkClick r:id="rId12" action="ppaction://hlinksldjump"/>
          </p:cNvPr>
          <p:cNvSpPr/>
          <p:nvPr/>
        </p:nvSpPr>
        <p:spPr>
          <a:xfrm>
            <a:off x="9576463" y="5999888"/>
            <a:ext cx="1043351" cy="858113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Trở</a:t>
            </a:r>
            <a:r>
              <a:rPr lang="en-US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endParaRPr lang="en-US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576400" y="990601"/>
            <a:ext cx="4800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Mai </a:t>
            </a:r>
            <a:r>
              <a:rPr lang="en-US" sz="32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2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giỏi</a:t>
            </a:r>
            <a:r>
              <a:rPr lang="en-US" sz="32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tốt</a:t>
            </a:r>
            <a:r>
              <a:rPr lang="en-US" sz="32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bụng</a:t>
            </a:r>
            <a:r>
              <a:rPr lang="en-US" sz="32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nữa</a:t>
            </a:r>
            <a:r>
              <a:rPr lang="en-US" sz="32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Cặp</a:t>
            </a:r>
            <a:r>
              <a:rPr lang="en-US" sz="32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QHT </a:t>
            </a:r>
            <a:r>
              <a:rPr lang="en-US" sz="32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32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thị</a:t>
            </a:r>
            <a:r>
              <a:rPr lang="en-US" sz="32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32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2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1600" b="1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02286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30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37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53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0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7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68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9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4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5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6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2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3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4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042209BE-6887-4D1B-90DF-947CF63C324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2085" y="2537579"/>
            <a:ext cx="6286243" cy="1252544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32954C8E-A179-4810-ADF1-62EE40BDCAE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07" y="492141"/>
            <a:ext cx="2346240" cy="1277603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E5B7F36A-83E7-477F-840D-20AA01E0B20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2591" y="1434105"/>
            <a:ext cx="2232236" cy="392071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A41A66E4-2B54-45AC-A13C-DF2FDCCEC99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3720" y="4801266"/>
            <a:ext cx="5288280" cy="1954642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09366707-86C0-47E2-B93C-C2904223945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74811"/>
            <a:ext cx="12192000" cy="1081267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FA342BD2-6DC5-4189-9C79-4D49DEB8CE2F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/>
        </p:blipFill>
        <p:spPr>
          <a:xfrm>
            <a:off x="0" y="5019176"/>
            <a:ext cx="12192000" cy="1838824"/>
          </a:xfrm>
          <a:prstGeom prst="rect">
            <a:avLst/>
          </a:prstGeom>
        </p:spPr>
      </p:pic>
      <p:sp>
        <p:nvSpPr>
          <p:cNvPr id="12" name="文本框 39">
            <a:extLst>
              <a:ext uri="{FF2B5EF4-FFF2-40B4-BE49-F238E27FC236}">
                <a16:creationId xmlns:a16="http://schemas.microsoft.com/office/drawing/2014/main" id="{1F70942B-9272-45C2-A1F5-56BFFCDE0460}"/>
              </a:ext>
            </a:extLst>
          </p:cNvPr>
          <p:cNvSpPr txBox="1"/>
          <p:nvPr/>
        </p:nvSpPr>
        <p:spPr>
          <a:xfrm>
            <a:off x="4900904" y="2804789"/>
            <a:ext cx="59374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800" b="1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01</a:t>
            </a:r>
            <a:r>
              <a:rPr kumimoji="0" lang="zh-CN" altLang="en-US" sz="4800" b="1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、</a:t>
            </a:r>
            <a:r>
              <a:rPr lang="en-US" altLang="zh-CN" sz="4800" b="1" noProof="0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Kết</a:t>
            </a:r>
            <a:r>
              <a:rPr lang="en-US" altLang="zh-CN" sz="4800" b="1" noProof="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4800" b="1" noProof="0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nối</a:t>
            </a:r>
            <a:endParaRPr kumimoji="0" lang="zh-CN" altLang="en-US" sz="4800" b="1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10088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20000"/>
                <a:lumOff val="80000"/>
              </a:schemeClr>
            </a:gs>
            <a:gs pos="35000">
              <a:schemeClr val="accent6">
                <a:lumMod val="60000"/>
                <a:lumOff val="40000"/>
              </a:schemeClr>
            </a:gs>
            <a:gs pos="100000">
              <a:schemeClr val="accent6">
                <a:lumMod val="7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E6368BA-91F3-464D-B0E1-636070DBB6BB}"/>
              </a:ext>
            </a:extLst>
          </p:cNvPr>
          <p:cNvSpPr/>
          <p:nvPr/>
        </p:nvSpPr>
        <p:spPr>
          <a:xfrm>
            <a:off x="2460034" y="4136983"/>
            <a:ext cx="3389267" cy="64379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200" dirty="0">
                <a:solidFill>
                  <a:prstClr val="black"/>
                </a:solidFill>
                <a:latin typeface="Arial" panose="020B0604020202020204" pitchFamily="34" charset="0"/>
              </a:rPr>
              <a:t>A.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</a:rPr>
              <a:t>Tuy-nhưng</a:t>
            </a:r>
            <a:endParaRPr lang="vi-VN" sz="32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7129CBA-AB00-46D9-BA65-557E4E278E95}"/>
              </a:ext>
            </a:extLst>
          </p:cNvPr>
          <p:cNvSpPr/>
          <p:nvPr/>
        </p:nvSpPr>
        <p:spPr>
          <a:xfrm>
            <a:off x="6413939" y="4938129"/>
            <a:ext cx="3389267" cy="64379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3200" dirty="0">
                <a:solidFill>
                  <a:prstClr val="black"/>
                </a:solidFill>
                <a:latin typeface="Calibri"/>
              </a:rPr>
              <a:t>D</a:t>
            </a:r>
            <a:r>
              <a:rPr lang="vi-VN" sz="3200" dirty="0">
                <a:solidFill>
                  <a:prstClr val="black"/>
                </a:solidFill>
                <a:latin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</a:rPr>
              <a:t>Nhờ-nên</a:t>
            </a:r>
            <a:endParaRPr lang="vi-VN" sz="32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ABCEE7A-EA91-4D1A-99A8-B825AF6CD9ED}"/>
              </a:ext>
            </a:extLst>
          </p:cNvPr>
          <p:cNvSpPr/>
          <p:nvPr/>
        </p:nvSpPr>
        <p:spPr>
          <a:xfrm>
            <a:off x="2460033" y="4938130"/>
            <a:ext cx="3389267" cy="64379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200" dirty="0">
                <a:solidFill>
                  <a:prstClr val="black"/>
                </a:solidFill>
                <a:latin typeface="Arial" panose="020B0604020202020204" pitchFamily="34" charset="0"/>
              </a:rPr>
              <a:t>C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</a:rPr>
              <a:t>Vì-nên</a:t>
            </a:r>
            <a:endParaRPr lang="vi-VN" sz="32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65BC8A-4762-432C-A0A3-39D72E6C2A3C}"/>
              </a:ext>
            </a:extLst>
          </p:cNvPr>
          <p:cNvSpPr/>
          <p:nvPr/>
        </p:nvSpPr>
        <p:spPr>
          <a:xfrm>
            <a:off x="6413940" y="4136983"/>
            <a:ext cx="3389267" cy="64379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3200" dirty="0">
                <a:solidFill>
                  <a:prstClr val="black"/>
                </a:solidFill>
                <a:latin typeface="Calibri"/>
              </a:rPr>
              <a:t>B</a:t>
            </a:r>
            <a:r>
              <a:rPr lang="vi-VN" sz="3200" dirty="0">
                <a:solidFill>
                  <a:prstClr val="black"/>
                </a:solidFill>
                <a:latin typeface="Arial" panose="020B0604020202020204" pitchFamily="34" charset="0"/>
              </a:rPr>
              <a:t>. 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</a:rPr>
              <a:t>Do-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</a:rPr>
              <a:t>nên</a:t>
            </a:r>
            <a:endParaRPr lang="vi-VN" sz="32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9C6C7FD-6157-40D3-87C1-0E86E69776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2701" y="4104246"/>
            <a:ext cx="672947" cy="59137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2CF35B7-5844-4DF7-A8A8-604390DF4C4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2362" y="4136982"/>
            <a:ext cx="672129" cy="59065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C8B8D869-04FF-499B-A1EE-9CFEF6688DF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0346" y="5044220"/>
            <a:ext cx="672128" cy="53770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E3E105B9-7950-449A-81AE-2DDEFC69A08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7172" y="4964696"/>
            <a:ext cx="672129" cy="590658"/>
          </a:xfrm>
          <a:prstGeom prst="rect">
            <a:avLst/>
          </a:prstGeom>
        </p:spPr>
      </p:pic>
      <p:sp>
        <p:nvSpPr>
          <p:cNvPr id="24" name="Right Arrow 23">
            <a:hlinkClick r:id="rId8" action="ppaction://hlinksldjump"/>
          </p:cNvPr>
          <p:cNvSpPr/>
          <p:nvPr/>
        </p:nvSpPr>
        <p:spPr>
          <a:xfrm>
            <a:off x="9405785" y="6115084"/>
            <a:ext cx="1043351" cy="858113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Trở</a:t>
            </a:r>
            <a:r>
              <a:rPr lang="en-US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endParaRPr lang="en-US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1981200" y="228600"/>
            <a:ext cx="8013679" cy="3455802"/>
            <a:chOff x="457199" y="228600"/>
            <a:chExt cx="8013679" cy="3455802"/>
          </a:xfrm>
        </p:grpSpPr>
        <p:pic>
          <p:nvPicPr>
            <p:cNvPr id="22" name="Picture 2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16596" y="228600"/>
              <a:ext cx="5898682" cy="30634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3" name="Picture 22"/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0" b="92610" l="36700" r="100000">
                          <a14:foregroundMark x1="52200" y1="51056" x2="55400" y2="69866"/>
                          <a14:foregroundMark x1="66900" y1="15643" x2="66700" y2="20345"/>
                          <a14:foregroundMark x1="72200" y1="14107" x2="75200" y2="21497"/>
                          <a14:foregroundMark x1="47400" y1="59789" x2="49000" y2="86084"/>
                          <a14:foregroundMark x1="43300" y1="63052" x2="46600" y2="86660"/>
                          <a14:foregroundMark x1="57500" y1="67083" x2="52600" y2="9030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538" b="4406"/>
            <a:stretch/>
          </p:blipFill>
          <p:spPr>
            <a:xfrm flipH="1">
              <a:off x="457199" y="1021245"/>
              <a:ext cx="1774259" cy="2663157"/>
            </a:xfrm>
            <a:prstGeom prst="rect">
              <a:avLst/>
            </a:prstGeom>
          </p:spPr>
        </p:pic>
        <p:pic>
          <p:nvPicPr>
            <p:cNvPr id="26" name="Picture 25"/>
            <p:cNvPicPr>
              <a:picLocks noChangeAspect="1"/>
            </p:cNvPicPr>
            <p:nvPr/>
          </p:nvPicPr>
          <p:blipFill rotWithShape="1"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958" b="90575" l="1438" r="96965">
                          <a14:foregroundMark x1="18850" y1="10863" x2="37700" y2="45687"/>
                          <a14:foregroundMark x1="31629" y1="41534" x2="37380" y2="67732"/>
                          <a14:foregroundMark x1="27157" y1="64696" x2="41374" y2="46805"/>
                          <a14:foregroundMark x1="29393" y1="22524" x2="30990" y2="27636"/>
                          <a14:foregroundMark x1="20767" y1="22045" x2="21246" y2="27796"/>
                          <a14:foregroundMark x1="19808" y1="13578" x2="16933" y2="21086"/>
                          <a14:foregroundMark x1="36741" y1="20767" x2="39617" y2="21086"/>
                          <a14:foregroundMark x1="36102" y1="26198" x2="37859" y2="32428"/>
                          <a14:foregroundMark x1="43291" y1="29393" x2="46805" y2="31310"/>
                          <a14:foregroundMark x1="44409" y1="45527" x2="48083" y2="43610"/>
                          <a14:foregroundMark x1="49042" y1="41534" x2="50479" y2="44089"/>
                          <a14:foregroundMark x1="27157" y1="80990" x2="30032" y2="84665"/>
                          <a14:foregroundMark x1="35623" y1="79233" x2="37061" y2="82907"/>
                          <a14:foregroundMark x1="55591" y1="65016" x2="57668" y2="64537"/>
                          <a14:foregroundMark x1="60224" y1="63099" x2="64217" y2="68211"/>
                          <a14:foregroundMark x1="57508" y1="74281" x2="62300" y2="74441"/>
                          <a14:foregroundMark x1="55751" y1="70288" x2="58307" y2="7524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57" t="3146" r="10901" b="9984"/>
            <a:stretch/>
          </p:blipFill>
          <p:spPr>
            <a:xfrm flipH="1">
              <a:off x="6519513" y="1239824"/>
              <a:ext cx="1951365" cy="2444578"/>
            </a:xfrm>
            <a:prstGeom prst="rect">
              <a:avLst/>
            </a:prstGeom>
          </p:spPr>
        </p:pic>
      </p:grpSp>
      <p:sp>
        <p:nvSpPr>
          <p:cNvPr id="27" name="TextBox 26"/>
          <p:cNvSpPr txBox="1"/>
          <p:nvPr/>
        </p:nvSpPr>
        <p:spPr>
          <a:xfrm>
            <a:off x="3576400" y="990601"/>
            <a:ext cx="48006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…. </a:t>
            </a:r>
            <a:r>
              <a:rPr lang="en-US" sz="28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mưa</a:t>
            </a:r>
            <a:r>
              <a:rPr lang="en-US" sz="28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thuận</a:t>
            </a:r>
            <a:r>
              <a:rPr lang="en-US" sz="28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gió</a:t>
            </a:r>
            <a:r>
              <a:rPr lang="en-US" sz="28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hòa</a:t>
            </a:r>
            <a:r>
              <a:rPr lang="en-US" sz="28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….</a:t>
            </a:r>
            <a:r>
              <a:rPr lang="en-US" sz="28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vụ</a:t>
            </a:r>
            <a:r>
              <a:rPr lang="en-US" sz="28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mùa</a:t>
            </a:r>
            <a:r>
              <a:rPr lang="en-US" sz="28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bội</a:t>
            </a:r>
            <a:r>
              <a:rPr lang="en-US" sz="28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thu</a:t>
            </a:r>
            <a:r>
              <a:rPr lang="en-US" sz="28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Cặp</a:t>
            </a:r>
            <a:r>
              <a:rPr lang="en-US" sz="28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QHT </a:t>
            </a:r>
            <a:r>
              <a:rPr lang="en-US" sz="28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điền</a:t>
            </a:r>
            <a:r>
              <a:rPr lang="en-US" sz="28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8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chỗ</a:t>
            </a:r>
            <a:r>
              <a:rPr lang="en-US" sz="28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chấm</a:t>
            </a:r>
            <a:r>
              <a:rPr lang="en-US" sz="28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endParaRPr lang="en-US" sz="1400" b="1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81002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30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37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53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0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7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68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9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4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5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6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2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3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4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20000"/>
                <a:lumOff val="80000"/>
              </a:schemeClr>
            </a:gs>
            <a:gs pos="35000">
              <a:schemeClr val="accent6">
                <a:lumMod val="60000"/>
                <a:lumOff val="40000"/>
              </a:schemeClr>
            </a:gs>
            <a:gs pos="100000">
              <a:schemeClr val="accent6">
                <a:lumMod val="7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E6368BA-91F3-464D-B0E1-636070DBB6BB}"/>
              </a:ext>
            </a:extLst>
          </p:cNvPr>
          <p:cNvSpPr/>
          <p:nvPr/>
        </p:nvSpPr>
        <p:spPr>
          <a:xfrm>
            <a:off x="2673206" y="4101063"/>
            <a:ext cx="3389267" cy="64379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200" dirty="0">
                <a:solidFill>
                  <a:prstClr val="black"/>
                </a:solidFill>
                <a:latin typeface="Arial" panose="020B0604020202020204" pitchFamily="34" charset="0"/>
              </a:rPr>
              <a:t>A.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</a:rPr>
              <a:t>Rút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</a:rPr>
              <a:t>gọn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</a:rPr>
              <a:t>câu</a:t>
            </a:r>
            <a:endParaRPr lang="vi-VN" sz="32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7129CBA-AB00-46D9-BA65-557E4E278E95}"/>
              </a:ext>
            </a:extLst>
          </p:cNvPr>
          <p:cNvSpPr/>
          <p:nvPr/>
        </p:nvSpPr>
        <p:spPr>
          <a:xfrm>
            <a:off x="2673205" y="4875642"/>
            <a:ext cx="3389267" cy="64379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2400" dirty="0">
                <a:solidFill>
                  <a:prstClr val="black"/>
                </a:solidFill>
                <a:latin typeface="Arial" panose="020B0604020202020204" pitchFamily="34" charset="0"/>
              </a:rPr>
              <a:t>C</a:t>
            </a:r>
            <a:r>
              <a:rPr lang="en-US" sz="2400" dirty="0">
                <a:solidFill>
                  <a:prstClr val="black"/>
                </a:solidFill>
                <a:latin typeface="Calibri"/>
              </a:rPr>
              <a:t>.</a:t>
            </a:r>
            <a:r>
              <a:rPr lang="vi-VN" sz="24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</a:rPr>
              <a:t>Giúp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</a:rPr>
              <a:t>câu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</a:rPr>
              <a:t>chặt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</a:rPr>
              <a:t>chẽ</a:t>
            </a:r>
            <a:endParaRPr lang="vi-VN" sz="24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ABCEE7A-EA91-4D1A-99A8-B825AF6CD9ED}"/>
              </a:ext>
            </a:extLst>
          </p:cNvPr>
          <p:cNvSpPr/>
          <p:nvPr/>
        </p:nvSpPr>
        <p:spPr>
          <a:xfrm>
            <a:off x="6764774" y="4015912"/>
            <a:ext cx="3389267" cy="64379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200" dirty="0">
                <a:solidFill>
                  <a:prstClr val="black"/>
                </a:solidFill>
                <a:latin typeface="Arial" panose="020B0604020202020204" pitchFamily="34" charset="0"/>
              </a:rPr>
              <a:t>B.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</a:rPr>
              <a:t>Làm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</a:rPr>
              <a:t>câu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</a:rPr>
              <a:t>dài</a:t>
            </a:r>
            <a:endParaRPr lang="vi-VN" sz="32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65BC8A-4762-432C-A0A3-39D72E6C2A3C}"/>
              </a:ext>
            </a:extLst>
          </p:cNvPr>
          <p:cNvSpPr/>
          <p:nvPr/>
        </p:nvSpPr>
        <p:spPr>
          <a:xfrm>
            <a:off x="6764774" y="4938208"/>
            <a:ext cx="3389267" cy="64379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2800" dirty="0">
                <a:solidFill>
                  <a:prstClr val="black"/>
                </a:solidFill>
                <a:latin typeface="Arial" panose="020B0604020202020204" pitchFamily="34" charset="0"/>
              </a:rPr>
              <a:t>D.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</a:rPr>
              <a:t>Giúp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</a:rPr>
              <a:t>câu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</a:rPr>
              <a:t>dễ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</a:rPr>
              <a:t>hiểu</a:t>
            </a:r>
            <a:endParaRPr lang="vi-VN" sz="28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9C6C7FD-6157-40D3-87C1-0E86E697767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5873" y="4068326"/>
            <a:ext cx="672947" cy="59137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2CF35B7-5844-4DF7-A8A8-604390DF4C4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2643" y="5039296"/>
            <a:ext cx="672129" cy="59065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C8B8D869-04FF-499B-A1EE-9CFEF6688DF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0343" y="4915868"/>
            <a:ext cx="672128" cy="53770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E3E105B9-7950-449A-81AE-2DDEFC69A08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2643" y="4032766"/>
            <a:ext cx="672129" cy="590658"/>
          </a:xfrm>
          <a:prstGeom prst="rect">
            <a:avLst/>
          </a:prstGeom>
        </p:spPr>
      </p:pic>
      <p:sp>
        <p:nvSpPr>
          <p:cNvPr id="24" name="Right Arrow 23">
            <a:hlinkClick r:id="rId7" action="ppaction://hlinksldjump"/>
          </p:cNvPr>
          <p:cNvSpPr/>
          <p:nvPr/>
        </p:nvSpPr>
        <p:spPr>
          <a:xfrm>
            <a:off x="9618957" y="6079164"/>
            <a:ext cx="1043351" cy="858113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Trở</a:t>
            </a:r>
            <a:r>
              <a:rPr lang="en-US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endParaRPr lang="en-US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1981200" y="228600"/>
            <a:ext cx="8013679" cy="3455802"/>
            <a:chOff x="457199" y="228600"/>
            <a:chExt cx="8013679" cy="3455802"/>
          </a:xfrm>
        </p:grpSpPr>
        <p:pic>
          <p:nvPicPr>
            <p:cNvPr id="22" name="Picture 2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16596" y="228600"/>
              <a:ext cx="5898682" cy="30634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3" name="Picture 22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0" b="92610" l="36700" r="100000">
                          <a14:foregroundMark x1="52200" y1="51056" x2="55400" y2="69866"/>
                          <a14:foregroundMark x1="66900" y1="15643" x2="66700" y2="20345"/>
                          <a14:foregroundMark x1="72200" y1="14107" x2="75200" y2="21497"/>
                          <a14:foregroundMark x1="47400" y1="59789" x2="49000" y2="86084"/>
                          <a14:foregroundMark x1="43300" y1="63052" x2="46600" y2="86660"/>
                          <a14:foregroundMark x1="57500" y1="67083" x2="52600" y2="9030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538" b="4406"/>
            <a:stretch/>
          </p:blipFill>
          <p:spPr>
            <a:xfrm flipH="1">
              <a:off x="457199" y="1021245"/>
              <a:ext cx="1774259" cy="2663157"/>
            </a:xfrm>
            <a:prstGeom prst="rect">
              <a:avLst/>
            </a:prstGeom>
          </p:spPr>
        </p:pic>
        <p:pic>
          <p:nvPicPr>
            <p:cNvPr id="26" name="Picture 25"/>
            <p:cNvPicPr>
              <a:picLocks noChangeAspect="1"/>
            </p:cNvPicPr>
            <p:nvPr/>
          </p:nvPicPr>
          <p:blipFill rotWithShape="1"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958" b="90575" l="1438" r="96965">
                          <a14:foregroundMark x1="18850" y1="10863" x2="37700" y2="45687"/>
                          <a14:foregroundMark x1="31629" y1="41534" x2="37380" y2="67732"/>
                          <a14:foregroundMark x1="27157" y1="64696" x2="41374" y2="46805"/>
                          <a14:foregroundMark x1="29393" y1="22524" x2="30990" y2="27636"/>
                          <a14:foregroundMark x1="20767" y1="22045" x2="21246" y2="27796"/>
                          <a14:foregroundMark x1="19808" y1="13578" x2="16933" y2="21086"/>
                          <a14:foregroundMark x1="36741" y1="20767" x2="39617" y2="21086"/>
                          <a14:foregroundMark x1="36102" y1="26198" x2="37859" y2="32428"/>
                          <a14:foregroundMark x1="43291" y1="29393" x2="46805" y2="31310"/>
                          <a14:foregroundMark x1="44409" y1="45527" x2="48083" y2="43610"/>
                          <a14:foregroundMark x1="49042" y1="41534" x2="50479" y2="44089"/>
                          <a14:foregroundMark x1="27157" y1="80990" x2="30032" y2="84665"/>
                          <a14:foregroundMark x1="35623" y1="79233" x2="37061" y2="82907"/>
                          <a14:foregroundMark x1="55591" y1="65016" x2="57668" y2="64537"/>
                          <a14:foregroundMark x1="60224" y1="63099" x2="64217" y2="68211"/>
                          <a14:foregroundMark x1="57508" y1="74281" x2="62300" y2="74441"/>
                          <a14:foregroundMark x1="55751" y1="70288" x2="58307" y2="7524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57" t="3146" r="10901" b="9984"/>
            <a:stretch/>
          </p:blipFill>
          <p:spPr>
            <a:xfrm flipH="1">
              <a:off x="6519513" y="1239824"/>
              <a:ext cx="1951365" cy="2444578"/>
            </a:xfrm>
            <a:prstGeom prst="rect">
              <a:avLst/>
            </a:prstGeom>
          </p:spPr>
        </p:pic>
      </p:grpSp>
      <p:sp>
        <p:nvSpPr>
          <p:cNvPr id="27" name="TextBox 26"/>
          <p:cNvSpPr txBox="1"/>
          <p:nvPr/>
        </p:nvSpPr>
        <p:spPr>
          <a:xfrm>
            <a:off x="3576400" y="990601"/>
            <a:ext cx="4800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36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36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cặp</a:t>
            </a:r>
            <a:r>
              <a:rPr lang="en-US" sz="36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36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hệ</a:t>
            </a:r>
            <a:r>
              <a:rPr lang="en-US" sz="36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6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6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36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36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6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b="1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1258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30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37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53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0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7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68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9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4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5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6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2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3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4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042209BE-6887-4D1B-90DF-947CF63C324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7938" y="1729164"/>
            <a:ext cx="5669646" cy="2894773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32954C8E-A179-4810-ADF1-62EE40BDCAE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07" y="492141"/>
            <a:ext cx="2346240" cy="1277603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E5B7F36A-83E7-477F-840D-20AA01E0B20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2591" y="1434105"/>
            <a:ext cx="2232236" cy="392071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A41A66E4-2B54-45AC-A13C-DF2FDCCEC99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3720" y="4801266"/>
            <a:ext cx="5288280" cy="1954642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09366707-86C0-47E2-B93C-C2904223945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74811"/>
            <a:ext cx="12192000" cy="1081267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FA342BD2-6DC5-4189-9C79-4D49DEB8CE2F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/>
        </p:blipFill>
        <p:spPr>
          <a:xfrm>
            <a:off x="0" y="5019176"/>
            <a:ext cx="12192000" cy="1838824"/>
          </a:xfrm>
          <a:prstGeom prst="rect">
            <a:avLst/>
          </a:prstGeom>
        </p:spPr>
      </p:pic>
      <p:sp>
        <p:nvSpPr>
          <p:cNvPr id="12" name="文本框 39">
            <a:extLst>
              <a:ext uri="{FF2B5EF4-FFF2-40B4-BE49-F238E27FC236}">
                <a16:creationId xmlns:a16="http://schemas.microsoft.com/office/drawing/2014/main" id="{1F70942B-9272-45C2-A1F5-56BFFCDE0460}"/>
              </a:ext>
            </a:extLst>
          </p:cNvPr>
          <p:cNvSpPr txBox="1"/>
          <p:nvPr/>
        </p:nvSpPr>
        <p:spPr>
          <a:xfrm>
            <a:off x="4757186" y="2126883"/>
            <a:ext cx="539115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GB" altLang="zh-CN" sz="7200" b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THANK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GB" altLang="zh-CN" sz="7200" b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YOU</a:t>
            </a:r>
            <a:endParaRPr kumimoji="0" lang="zh-CN" altLang="en-US" sz="7200" b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52999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042209BE-6887-4D1B-90DF-947CF63C324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9799" y="-1489"/>
            <a:ext cx="7214820" cy="2539973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32954C8E-A179-4810-ADF1-62EE40BDCAE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927" y="523146"/>
            <a:ext cx="2346240" cy="1277603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E5B7F36A-83E7-477F-840D-20AA01E0B20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0415" y="3023320"/>
            <a:ext cx="1465883" cy="2574684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A41A66E4-2B54-45AC-A13C-DF2FDCCEC99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3720" y="4801266"/>
            <a:ext cx="5288280" cy="1954642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09366707-86C0-47E2-B93C-C2904223945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74811"/>
            <a:ext cx="12192000" cy="1081267"/>
          </a:xfrm>
          <a:prstGeom prst="rect">
            <a:avLst/>
          </a:prstGeom>
        </p:spPr>
      </p:pic>
      <p:sp>
        <p:nvSpPr>
          <p:cNvPr id="13" name="Text Box 5">
            <a:extLst>
              <a:ext uri="{FF2B5EF4-FFF2-40B4-BE49-F238E27FC236}">
                <a16:creationId xmlns:a16="http://schemas.microsoft.com/office/drawing/2014/main" id="{E747B63C-B8F5-41AB-BEBA-5D9DFADD78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96899" y="102092"/>
            <a:ext cx="6839221" cy="9540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9" tIns="45715" rIns="91429" bIns="4571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altLang="en-US" sz="2800" b="1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altLang="en-US" sz="28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8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8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vi-VN" sz="2800" b="1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ặp</a:t>
            </a:r>
            <a:r>
              <a:rPr lang="en-US" altLang="vi-VN" sz="28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altLang="vi-VN" sz="28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altLang="vi-VN" sz="28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altLang="vi-VN" sz="28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mối</a:t>
            </a:r>
            <a:r>
              <a:rPr lang="en-US" altLang="vi-VN" sz="28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altLang="vi-VN" sz="28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altLang="vi-VN" sz="28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altLang="vi-VN" sz="28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altLang="vi-VN" sz="28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altLang="vi-VN" sz="2800" b="1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altLang="vi-VN" sz="28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altLang="vi-VN" sz="28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altLang="vi-VN" sz="28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altLang="vi-VN" sz="28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covid ?</a:t>
            </a:r>
            <a:endParaRPr lang="en-US" altLang="x-none" sz="2800" b="1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 Box 10">
            <a:extLst>
              <a:ext uri="{FF2B5EF4-FFF2-40B4-BE49-F238E27FC236}">
                <a16:creationId xmlns:a16="http://schemas.microsoft.com/office/drawing/2014/main" id="{0714E0BC-ABE7-4711-B970-1547A8713A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58909" y="1274089"/>
            <a:ext cx="6839221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x-none" sz="28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altLang="en-US" sz="2800" b="1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altLang="en-US" sz="28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8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8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cặp</a:t>
            </a:r>
            <a:r>
              <a:rPr lang="en-US" altLang="vi-VN" sz="28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altLang="vi-VN" sz="28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altLang="vi-VN" sz="28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vi-VN" sz="28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altLang="vi-VN" sz="28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mối</a:t>
            </a:r>
            <a:r>
              <a:rPr lang="en-US" altLang="vi-VN" sz="28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altLang="vi-VN" sz="28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vi-VN" altLang="vi-VN" sz="28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altLang="vi-VN" sz="28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altLang="vi-VN" sz="28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altLang="vi-VN" sz="28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altLang="vi-VN" sz="28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covid </a:t>
            </a:r>
            <a:r>
              <a:rPr lang="en-US" altLang="vi-VN" sz="2800" b="1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altLang="vi-VN" sz="28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nghỉ</a:t>
            </a:r>
            <a:r>
              <a:rPr lang="en-US" altLang="vi-VN" sz="28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vi-VN" sz="28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x-none" sz="2800" b="1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图片 3">
            <a:extLst>
              <a:ext uri="{FF2B5EF4-FFF2-40B4-BE49-F238E27FC236}">
                <a16:creationId xmlns:a16="http://schemas.microsoft.com/office/drawing/2014/main" id="{4E141251-3E00-4680-96EB-6B239217E4C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702" y="2749396"/>
            <a:ext cx="7214820" cy="3140241"/>
          </a:xfrm>
          <a:prstGeom prst="rect">
            <a:avLst/>
          </a:prstGeom>
        </p:spPr>
      </p:pic>
      <p:sp>
        <p:nvSpPr>
          <p:cNvPr id="20" name="Text Box 5">
            <a:extLst>
              <a:ext uri="{FF2B5EF4-FFF2-40B4-BE49-F238E27FC236}">
                <a16:creationId xmlns:a16="http://schemas.microsoft.com/office/drawing/2014/main" id="{ECEA455B-04F8-4270-B161-397161CAE2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7003" y="2830958"/>
            <a:ext cx="6839221" cy="9540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9" tIns="45715" rIns="91429" bIns="4571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vi-VN" altLang="vi-VN" sz="28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 mọi người thực hiện </a:t>
            </a:r>
            <a:r>
              <a:rPr lang="vi-VN" altLang="vi-VN" sz="2800" b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tốt 5K </a:t>
            </a:r>
            <a:r>
              <a:rPr lang="vi-VN" altLang="vi-VN" sz="28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nên dịch bệnh Covid đã được kiểm soát.</a:t>
            </a:r>
            <a:endParaRPr lang="en-US" altLang="x-none" sz="2800" b="1" dirty="0">
              <a:solidFill>
                <a:srgbClr val="FF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 Box 5">
            <a:extLst>
              <a:ext uri="{FF2B5EF4-FFF2-40B4-BE49-F238E27FC236}">
                <a16:creationId xmlns:a16="http://schemas.microsoft.com/office/drawing/2014/main" id="{EB4EBA42-9D40-419E-8365-F1E34AE2E2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7004" y="4013929"/>
            <a:ext cx="6341594" cy="9540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9" tIns="45715" rIns="91429" bIns="4571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vi-VN" altLang="vi-VN" sz="28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Mặc dù chúng em ngừng đến trường nhưng chúng em vẫn không ngừng học.</a:t>
            </a:r>
            <a:endParaRPr lang="en-US" altLang="x-none" sz="2800" b="1" dirty="0">
              <a:solidFill>
                <a:srgbClr val="FF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90350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400"/>
                            </p:stCondLst>
                            <p:childTnLst>
                              <p:par>
                                <p:cTn id="37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800" decel="100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1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2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6" grpId="0"/>
      <p:bldP spid="20" grpId="0"/>
      <p:bldP spid="2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>
            <a:extLst>
              <a:ext uri="{FF2B5EF4-FFF2-40B4-BE49-F238E27FC236}">
                <a16:creationId xmlns:a16="http://schemas.microsoft.com/office/drawing/2014/main" id="{32954C8E-A179-4810-ADF1-62EE40BDCAE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476" y="804987"/>
            <a:ext cx="2346240" cy="1277603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A41A66E4-2B54-45AC-A13C-DF2FDCCEC99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3720" y="4801266"/>
            <a:ext cx="5288280" cy="1954642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09366707-86C0-47E2-B93C-C2904223945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74811"/>
            <a:ext cx="12192000" cy="1081267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FA342BD2-6DC5-4189-9C79-4D49DEB8CE2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/>
        </p:blipFill>
        <p:spPr>
          <a:xfrm>
            <a:off x="0" y="5019176"/>
            <a:ext cx="12192000" cy="1838824"/>
          </a:xfrm>
          <a:prstGeom prst="rect">
            <a:avLst/>
          </a:prstGeom>
        </p:spPr>
      </p:pic>
      <p:pic>
        <p:nvPicPr>
          <p:cNvPr id="12" name="图片 3">
            <a:extLst>
              <a:ext uri="{FF2B5EF4-FFF2-40B4-BE49-F238E27FC236}">
                <a16:creationId xmlns:a16="http://schemas.microsoft.com/office/drawing/2014/main" id="{042209BE-6887-4D1B-90DF-947CF63C324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724" y="2150762"/>
            <a:ext cx="10608561" cy="280024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346749" y="2512487"/>
            <a:ext cx="969304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LUYỆN TỪ VÀ CÂU</a:t>
            </a:r>
          </a:p>
          <a:p>
            <a:pPr algn="ctr"/>
            <a:r>
              <a:rPr lang="vi-VN" sz="54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 về quan hệ từ</a:t>
            </a:r>
            <a:endParaRPr lang="en-US" sz="5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73694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000"/>
                            </p:stCondLst>
                            <p:childTnLst>
                              <p:par>
                                <p:cTn id="70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042209BE-6887-4D1B-90DF-947CF63C324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2086" y="2537579"/>
            <a:ext cx="5669646" cy="1252544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32954C8E-A179-4810-ADF1-62EE40BDCAE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07" y="492141"/>
            <a:ext cx="2346240" cy="1277603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E5B7F36A-83E7-477F-840D-20AA01E0B20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2591" y="1434105"/>
            <a:ext cx="2232236" cy="392071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A41A66E4-2B54-45AC-A13C-DF2FDCCEC99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3720" y="4801266"/>
            <a:ext cx="5288280" cy="1954642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09366707-86C0-47E2-B93C-C2904223945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74811"/>
            <a:ext cx="12192000" cy="1081267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FA342BD2-6DC5-4189-9C79-4D49DEB8CE2F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/>
        </p:blipFill>
        <p:spPr>
          <a:xfrm>
            <a:off x="0" y="5019176"/>
            <a:ext cx="12192000" cy="1838824"/>
          </a:xfrm>
          <a:prstGeom prst="rect">
            <a:avLst/>
          </a:prstGeom>
        </p:spPr>
      </p:pic>
      <p:sp>
        <p:nvSpPr>
          <p:cNvPr id="12" name="文本框 39">
            <a:extLst>
              <a:ext uri="{FF2B5EF4-FFF2-40B4-BE49-F238E27FC236}">
                <a16:creationId xmlns:a16="http://schemas.microsoft.com/office/drawing/2014/main" id="{1F70942B-9272-45C2-A1F5-56BFFCDE0460}"/>
              </a:ext>
            </a:extLst>
          </p:cNvPr>
          <p:cNvSpPr txBox="1"/>
          <p:nvPr/>
        </p:nvSpPr>
        <p:spPr>
          <a:xfrm>
            <a:off x="5038311" y="2764976"/>
            <a:ext cx="50779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5400" b="1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02</a:t>
            </a:r>
            <a:r>
              <a:rPr kumimoji="0" lang="zh-CN" altLang="en-US" sz="5400" b="1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5400" b="1" noProof="0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Luyện</a:t>
            </a:r>
            <a:r>
              <a:rPr lang="en-US" altLang="zh-CN" sz="5400" b="1" noProof="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5400" b="1" noProof="0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tập</a:t>
            </a:r>
            <a:endParaRPr kumimoji="0" lang="zh-CN" altLang="en-US" sz="5400" b="1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9927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042209BE-6887-4D1B-90DF-947CF63C324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309" y="1237416"/>
            <a:ext cx="10305381" cy="5312119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32954C8E-A179-4810-ADF1-62EE40BDCAE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476" y="804987"/>
            <a:ext cx="2346240" cy="1277603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A41A66E4-2B54-45AC-A13C-DF2FDCCEC99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3720" y="4801266"/>
            <a:ext cx="5288280" cy="1954642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09366707-86C0-47E2-B93C-C2904223945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74811"/>
            <a:ext cx="12192000" cy="1081267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FA342BD2-6DC5-4189-9C79-4D49DEB8CE2F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/>
        </p:blipFill>
        <p:spPr>
          <a:xfrm>
            <a:off x="64267" y="5019176"/>
            <a:ext cx="12192000" cy="1838824"/>
          </a:xfrm>
          <a:prstGeom prst="rect">
            <a:avLst/>
          </a:prstGeom>
        </p:spPr>
      </p:pic>
      <p:sp>
        <p:nvSpPr>
          <p:cNvPr id="10" name="文本框 39">
            <a:extLst>
              <a:ext uri="{FF2B5EF4-FFF2-40B4-BE49-F238E27FC236}">
                <a16:creationId xmlns:a16="http://schemas.microsoft.com/office/drawing/2014/main" id="{6B5CAA5F-BC42-4F8D-A4F4-D62BF5693694}"/>
              </a:ext>
            </a:extLst>
          </p:cNvPr>
          <p:cNvSpPr txBox="1"/>
          <p:nvPr/>
        </p:nvSpPr>
        <p:spPr>
          <a:xfrm>
            <a:off x="943309" y="192104"/>
            <a:ext cx="104339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Bài</a:t>
            </a:r>
            <a:r>
              <a:rPr kumimoji="0" lang="en-US" altLang="zh-CN" sz="3200" b="1" i="0" u="none" strike="noStrike" kern="1200" cap="none" spc="0" normalizeH="0" noProof="0" dirty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kumimoji="0" lang="vi-VN" altLang="zh-CN" sz="3200" b="1" i="0" u="none" strike="noStrike" kern="1200" cap="none" spc="0" normalizeH="0" noProof="0" dirty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</a:t>
            </a:r>
            <a:r>
              <a:rPr kumimoji="0" lang="en-US" altLang="zh-CN" sz="3200" b="1" i="0" u="none" strike="noStrike" kern="1200" cap="none" spc="0" normalizeH="0" noProof="0" dirty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altLang="vi-VN" sz="32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vi-VN" sz="32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cặp</a:t>
            </a:r>
            <a:r>
              <a:rPr lang="en-US" altLang="vi-VN" sz="32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altLang="vi-VN" sz="32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altLang="vi-VN" sz="32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vi-VN" sz="32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vi-VN" sz="32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vi-VN" sz="32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vi-VN" sz="32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vi-VN" sz="32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kumimoji="0" lang="zh-CN" altLang="en-US" sz="3200" b="1" i="1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grpSp>
        <p:nvGrpSpPr>
          <p:cNvPr id="8" name="1199f0d1-69c3-4170-8aec-591e0051531c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 title="iSlide™ 版权声明  COPYRIGHT NOTICE">
            <a:extLst>
              <a:ext uri="{FF2B5EF4-FFF2-40B4-BE49-F238E27FC236}">
                <a16:creationId xmlns:a16="http://schemas.microsoft.com/office/drawing/2014/main" id="{983B451E-C0BB-409E-A509-03A797C650B8}"/>
              </a:ext>
            </a:extLst>
          </p:cNvPr>
          <p:cNvGrpSpPr>
            <a:grpSpLocks noChangeAspect="1"/>
          </p:cNvGrpSpPr>
          <p:nvPr>
            <p:custDataLst>
              <p:tags r:id="rId1"/>
            </p:custDataLst>
          </p:nvPr>
        </p:nvGrpSpPr>
        <p:grpSpPr>
          <a:xfrm>
            <a:off x="4205542" y="2659592"/>
            <a:ext cx="3909449" cy="1392700"/>
            <a:chOff x="3504025" y="2120031"/>
            <a:chExt cx="5236322" cy="3096676"/>
          </a:xfrm>
        </p:grpSpPr>
        <p:grpSp>
          <p:nvGrpSpPr>
            <p:cNvPr id="17" name="ïṩ1íḍé">
              <a:extLst>
                <a:ext uri="{FF2B5EF4-FFF2-40B4-BE49-F238E27FC236}">
                  <a16:creationId xmlns:a16="http://schemas.microsoft.com/office/drawing/2014/main" id="{817A365D-FD2B-4FBD-85A2-B37979BA6402}"/>
                </a:ext>
              </a:extLst>
            </p:cNvPr>
            <p:cNvGrpSpPr/>
            <p:nvPr/>
          </p:nvGrpSpPr>
          <p:grpSpPr>
            <a:xfrm>
              <a:off x="5477067" y="2704232"/>
              <a:ext cx="550333" cy="533400"/>
              <a:chOff x="4113213" y="2125663"/>
              <a:chExt cx="412751" cy="400050"/>
            </a:xfrm>
            <a:solidFill>
              <a:schemeClr val="bg1"/>
            </a:solidFill>
          </p:grpSpPr>
          <p:sp>
            <p:nvSpPr>
              <p:cNvPr id="76" name="íśľîḍê">
                <a:extLst>
                  <a:ext uri="{FF2B5EF4-FFF2-40B4-BE49-F238E27FC236}">
                    <a16:creationId xmlns:a16="http://schemas.microsoft.com/office/drawing/2014/main" id="{42ED8CDC-6FAC-4DD3-88F6-A813D427A5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64026" y="2239963"/>
                <a:ext cx="93663" cy="285750"/>
              </a:xfrm>
              <a:custGeom>
                <a:avLst/>
                <a:gdLst/>
                <a:ahLst/>
                <a:cxnLst>
                  <a:cxn ang="0">
                    <a:pos x="0" y="165"/>
                  </a:cxn>
                  <a:cxn ang="0">
                    <a:pos x="54" y="165"/>
                  </a:cxn>
                  <a:cxn ang="0">
                    <a:pos x="54" y="3"/>
                  </a:cxn>
                  <a:cxn ang="0">
                    <a:pos x="46" y="0"/>
                  </a:cxn>
                  <a:cxn ang="0">
                    <a:pos x="0" y="165"/>
                  </a:cxn>
                </a:cxnLst>
                <a:rect l="0" t="0" r="r" b="b"/>
                <a:pathLst>
                  <a:path w="54" h="165">
                    <a:moveTo>
                      <a:pt x="0" y="165"/>
                    </a:moveTo>
                    <a:cubicBezTo>
                      <a:pt x="54" y="165"/>
                      <a:pt x="54" y="165"/>
                      <a:pt x="54" y="165"/>
                    </a:cubicBezTo>
                    <a:cubicBezTo>
                      <a:pt x="54" y="165"/>
                      <a:pt x="26" y="91"/>
                      <a:pt x="54" y="3"/>
                    </a:cubicBezTo>
                    <a:cubicBezTo>
                      <a:pt x="46" y="0"/>
                      <a:pt x="46" y="0"/>
                      <a:pt x="46" y="0"/>
                    </a:cubicBezTo>
                    <a:cubicBezTo>
                      <a:pt x="46" y="0"/>
                      <a:pt x="8" y="68"/>
                      <a:pt x="0" y="165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77" name="íṡľiḍe">
                <a:extLst>
                  <a:ext uri="{FF2B5EF4-FFF2-40B4-BE49-F238E27FC236}">
                    <a16:creationId xmlns:a16="http://schemas.microsoft.com/office/drawing/2014/main" id="{FEB99500-FC9E-4873-B179-E46603CDF16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32276" y="2263776"/>
                <a:ext cx="84138" cy="103188"/>
              </a:xfrm>
              <a:custGeom>
                <a:avLst/>
                <a:gdLst/>
                <a:ahLst/>
                <a:cxnLst>
                  <a:cxn ang="0">
                    <a:pos x="49" y="41"/>
                  </a:cxn>
                  <a:cxn ang="0">
                    <a:pos x="5" y="0"/>
                  </a:cxn>
                  <a:cxn ang="0">
                    <a:pos x="0" y="5"/>
                  </a:cxn>
                  <a:cxn ang="0">
                    <a:pos x="46" y="59"/>
                  </a:cxn>
                  <a:cxn ang="0">
                    <a:pos x="49" y="41"/>
                  </a:cxn>
                </a:cxnLst>
                <a:rect l="0" t="0" r="r" b="b"/>
                <a:pathLst>
                  <a:path w="49" h="59">
                    <a:moveTo>
                      <a:pt x="49" y="41"/>
                    </a:moveTo>
                    <a:cubicBezTo>
                      <a:pt x="49" y="41"/>
                      <a:pt x="18" y="26"/>
                      <a:pt x="5" y="0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5"/>
                      <a:pt x="14" y="41"/>
                      <a:pt x="46" y="59"/>
                    </a:cubicBezTo>
                    <a:cubicBezTo>
                      <a:pt x="49" y="41"/>
                      <a:pt x="49" y="41"/>
                      <a:pt x="49" y="41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78" name="íşľîdé">
                <a:extLst>
                  <a:ext uri="{FF2B5EF4-FFF2-40B4-BE49-F238E27FC236}">
                    <a16:creationId xmlns:a16="http://schemas.microsoft.com/office/drawing/2014/main" id="{CBC742A9-CD3C-4E39-89A7-6CB37747958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97363" y="2144713"/>
                <a:ext cx="52388" cy="95250"/>
              </a:xfrm>
              <a:custGeom>
                <a:avLst/>
                <a:gdLst/>
                <a:ahLst/>
                <a:cxnLst>
                  <a:cxn ang="0">
                    <a:pos x="1" y="29"/>
                  </a:cxn>
                  <a:cxn ang="0">
                    <a:pos x="13" y="0"/>
                  </a:cxn>
                  <a:cxn ang="0">
                    <a:pos x="29" y="27"/>
                  </a:cxn>
                  <a:cxn ang="0">
                    <a:pos x="17" y="55"/>
                  </a:cxn>
                  <a:cxn ang="0">
                    <a:pos x="1" y="29"/>
                  </a:cxn>
                </a:cxnLst>
                <a:rect l="0" t="0" r="r" b="b"/>
                <a:pathLst>
                  <a:path w="30" h="55">
                    <a:moveTo>
                      <a:pt x="1" y="29"/>
                    </a:moveTo>
                    <a:cubicBezTo>
                      <a:pt x="0" y="14"/>
                      <a:pt x="13" y="0"/>
                      <a:pt x="13" y="0"/>
                    </a:cubicBezTo>
                    <a:cubicBezTo>
                      <a:pt x="13" y="0"/>
                      <a:pt x="28" y="12"/>
                      <a:pt x="29" y="27"/>
                    </a:cubicBezTo>
                    <a:cubicBezTo>
                      <a:pt x="30" y="42"/>
                      <a:pt x="17" y="55"/>
                      <a:pt x="17" y="55"/>
                    </a:cubicBezTo>
                    <a:cubicBezTo>
                      <a:pt x="17" y="55"/>
                      <a:pt x="2" y="44"/>
                      <a:pt x="1" y="29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79" name="îṥḻîḑê">
                <a:extLst>
                  <a:ext uri="{FF2B5EF4-FFF2-40B4-BE49-F238E27FC236}">
                    <a16:creationId xmlns:a16="http://schemas.microsoft.com/office/drawing/2014/main" id="{1300E692-78A1-4264-A97A-EC73409FE5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59276" y="2351088"/>
                <a:ext cx="57150" cy="55563"/>
              </a:xfrm>
              <a:custGeom>
                <a:avLst/>
                <a:gdLst/>
                <a:ahLst/>
                <a:cxnLst>
                  <a:cxn ang="0">
                    <a:pos x="9" y="24"/>
                  </a:cxn>
                  <a:cxn ang="0">
                    <a:pos x="0" y="2"/>
                  </a:cxn>
                  <a:cxn ang="0">
                    <a:pos x="24" y="8"/>
                  </a:cxn>
                  <a:cxn ang="0">
                    <a:pos x="33" y="30"/>
                  </a:cxn>
                  <a:cxn ang="0">
                    <a:pos x="9" y="24"/>
                  </a:cxn>
                </a:cxnLst>
                <a:rect l="0" t="0" r="r" b="b"/>
                <a:pathLst>
                  <a:path w="33" h="32">
                    <a:moveTo>
                      <a:pt x="9" y="24"/>
                    </a:moveTo>
                    <a:cubicBezTo>
                      <a:pt x="1" y="17"/>
                      <a:pt x="0" y="2"/>
                      <a:pt x="0" y="2"/>
                    </a:cubicBezTo>
                    <a:cubicBezTo>
                      <a:pt x="0" y="2"/>
                      <a:pt x="15" y="0"/>
                      <a:pt x="24" y="8"/>
                    </a:cubicBezTo>
                    <a:cubicBezTo>
                      <a:pt x="32" y="16"/>
                      <a:pt x="33" y="30"/>
                      <a:pt x="33" y="30"/>
                    </a:cubicBezTo>
                    <a:cubicBezTo>
                      <a:pt x="33" y="30"/>
                      <a:pt x="18" y="32"/>
                      <a:pt x="9" y="24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80" name="íṥľïḋe">
                <a:extLst>
                  <a:ext uri="{FF2B5EF4-FFF2-40B4-BE49-F238E27FC236}">
                    <a16:creationId xmlns:a16="http://schemas.microsoft.com/office/drawing/2014/main" id="{C5B383A7-DFDD-41C9-9791-F427FF0EA5B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43376" y="2193926"/>
                <a:ext cx="55563" cy="53975"/>
              </a:xfrm>
              <a:custGeom>
                <a:avLst/>
                <a:gdLst/>
                <a:ahLst/>
                <a:cxnLst>
                  <a:cxn ang="0">
                    <a:pos x="9" y="24"/>
                  </a:cxn>
                  <a:cxn ang="0">
                    <a:pos x="0" y="2"/>
                  </a:cxn>
                  <a:cxn ang="0">
                    <a:pos x="23" y="7"/>
                  </a:cxn>
                  <a:cxn ang="0">
                    <a:pos x="32" y="29"/>
                  </a:cxn>
                  <a:cxn ang="0">
                    <a:pos x="9" y="24"/>
                  </a:cxn>
                </a:cxnLst>
                <a:rect l="0" t="0" r="r" b="b"/>
                <a:pathLst>
                  <a:path w="32" h="31">
                    <a:moveTo>
                      <a:pt x="9" y="24"/>
                    </a:moveTo>
                    <a:cubicBezTo>
                      <a:pt x="0" y="16"/>
                      <a:pt x="0" y="2"/>
                      <a:pt x="0" y="2"/>
                    </a:cubicBezTo>
                    <a:cubicBezTo>
                      <a:pt x="0" y="2"/>
                      <a:pt x="14" y="0"/>
                      <a:pt x="23" y="7"/>
                    </a:cubicBezTo>
                    <a:cubicBezTo>
                      <a:pt x="32" y="15"/>
                      <a:pt x="32" y="29"/>
                      <a:pt x="32" y="29"/>
                    </a:cubicBezTo>
                    <a:cubicBezTo>
                      <a:pt x="32" y="29"/>
                      <a:pt x="18" y="31"/>
                      <a:pt x="9" y="24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81" name="ï$ļïḑè">
                <a:extLst>
                  <a:ext uri="{FF2B5EF4-FFF2-40B4-BE49-F238E27FC236}">
                    <a16:creationId xmlns:a16="http://schemas.microsoft.com/office/drawing/2014/main" id="{69D70F04-4C38-4FD6-B2B1-2FCB17F4798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52926" y="2154238"/>
                <a:ext cx="52388" cy="66675"/>
              </a:xfrm>
              <a:custGeom>
                <a:avLst/>
                <a:gdLst/>
                <a:ahLst/>
                <a:cxnLst>
                  <a:cxn ang="0">
                    <a:pos x="25" y="24"/>
                  </a:cxn>
                  <a:cxn ang="0">
                    <a:pos x="6" y="38"/>
                  </a:cxn>
                  <a:cxn ang="0">
                    <a:pos x="5" y="14"/>
                  </a:cxn>
                  <a:cxn ang="0">
                    <a:pos x="25" y="0"/>
                  </a:cxn>
                  <a:cxn ang="0">
                    <a:pos x="25" y="24"/>
                  </a:cxn>
                </a:cxnLst>
                <a:rect l="0" t="0" r="r" b="b"/>
                <a:pathLst>
                  <a:path w="30" h="38">
                    <a:moveTo>
                      <a:pt x="25" y="24"/>
                    </a:moveTo>
                    <a:cubicBezTo>
                      <a:pt x="20" y="34"/>
                      <a:pt x="6" y="38"/>
                      <a:pt x="6" y="38"/>
                    </a:cubicBezTo>
                    <a:cubicBezTo>
                      <a:pt x="6" y="38"/>
                      <a:pt x="0" y="24"/>
                      <a:pt x="5" y="14"/>
                    </a:cubicBezTo>
                    <a:cubicBezTo>
                      <a:pt x="11" y="3"/>
                      <a:pt x="25" y="0"/>
                      <a:pt x="25" y="0"/>
                    </a:cubicBezTo>
                    <a:cubicBezTo>
                      <a:pt x="25" y="0"/>
                      <a:pt x="30" y="13"/>
                      <a:pt x="25" y="24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82" name="ïśľîḋê">
                <a:extLst>
                  <a:ext uri="{FF2B5EF4-FFF2-40B4-BE49-F238E27FC236}">
                    <a16:creationId xmlns:a16="http://schemas.microsoft.com/office/drawing/2014/main" id="{3C1AE0B0-5ED6-4C41-92D4-62DECC1F8BF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59276" y="2270126"/>
                <a:ext cx="166688" cy="96838"/>
              </a:xfrm>
              <a:custGeom>
                <a:avLst/>
                <a:gdLst/>
                <a:ahLst/>
                <a:cxnLst>
                  <a:cxn ang="0">
                    <a:pos x="46" y="3"/>
                  </a:cxn>
                  <a:cxn ang="0">
                    <a:pos x="0" y="32"/>
                  </a:cxn>
                  <a:cxn ang="0">
                    <a:pos x="51" y="52"/>
                  </a:cxn>
                  <a:cxn ang="0">
                    <a:pos x="96" y="23"/>
                  </a:cxn>
                  <a:cxn ang="0">
                    <a:pos x="46" y="3"/>
                  </a:cxn>
                  <a:cxn ang="0">
                    <a:pos x="44" y="32"/>
                  </a:cxn>
                  <a:cxn ang="0">
                    <a:pos x="45" y="37"/>
                  </a:cxn>
                  <a:cxn ang="0">
                    <a:pos x="41" y="38"/>
                  </a:cxn>
                  <a:cxn ang="0">
                    <a:pos x="40" y="32"/>
                  </a:cxn>
                  <a:cxn ang="0">
                    <a:pos x="38" y="32"/>
                  </a:cxn>
                  <a:cxn ang="0">
                    <a:pos x="39" y="38"/>
                  </a:cxn>
                  <a:cxn ang="0">
                    <a:pos x="35" y="39"/>
                  </a:cxn>
                  <a:cxn ang="0">
                    <a:pos x="34" y="33"/>
                  </a:cxn>
                  <a:cxn ang="0">
                    <a:pos x="31" y="33"/>
                  </a:cxn>
                  <a:cxn ang="0">
                    <a:pos x="30" y="26"/>
                  </a:cxn>
                  <a:cxn ang="0">
                    <a:pos x="33" y="26"/>
                  </a:cxn>
                  <a:cxn ang="0">
                    <a:pos x="32" y="20"/>
                  </a:cxn>
                  <a:cxn ang="0">
                    <a:pos x="37" y="20"/>
                  </a:cxn>
                  <a:cxn ang="0">
                    <a:pos x="37" y="25"/>
                  </a:cxn>
                  <a:cxn ang="0">
                    <a:pos x="39" y="25"/>
                  </a:cxn>
                  <a:cxn ang="0">
                    <a:pos x="38" y="20"/>
                  </a:cxn>
                  <a:cxn ang="0">
                    <a:pos x="43" y="19"/>
                  </a:cxn>
                  <a:cxn ang="0">
                    <a:pos x="43" y="24"/>
                  </a:cxn>
                  <a:cxn ang="0">
                    <a:pos x="60" y="12"/>
                  </a:cxn>
                  <a:cxn ang="0">
                    <a:pos x="61" y="20"/>
                  </a:cxn>
                  <a:cxn ang="0">
                    <a:pos x="54" y="24"/>
                  </a:cxn>
                  <a:cxn ang="0">
                    <a:pos x="49" y="28"/>
                  </a:cxn>
                  <a:cxn ang="0">
                    <a:pos x="49" y="28"/>
                  </a:cxn>
                  <a:cxn ang="0">
                    <a:pos x="55" y="29"/>
                  </a:cxn>
                  <a:cxn ang="0">
                    <a:pos x="63" y="32"/>
                  </a:cxn>
                  <a:cxn ang="0">
                    <a:pos x="64" y="40"/>
                  </a:cxn>
                  <a:cxn ang="0">
                    <a:pos x="44" y="32"/>
                  </a:cxn>
                </a:cxnLst>
                <a:rect l="0" t="0" r="r" b="b"/>
                <a:pathLst>
                  <a:path w="96" h="55">
                    <a:moveTo>
                      <a:pt x="46" y="3"/>
                    </a:moveTo>
                    <a:cubicBezTo>
                      <a:pt x="19" y="6"/>
                      <a:pt x="0" y="32"/>
                      <a:pt x="0" y="32"/>
                    </a:cubicBezTo>
                    <a:cubicBezTo>
                      <a:pt x="0" y="32"/>
                      <a:pt x="24" y="55"/>
                      <a:pt x="51" y="52"/>
                    </a:cubicBezTo>
                    <a:cubicBezTo>
                      <a:pt x="77" y="49"/>
                      <a:pt x="96" y="23"/>
                      <a:pt x="96" y="23"/>
                    </a:cubicBezTo>
                    <a:cubicBezTo>
                      <a:pt x="96" y="23"/>
                      <a:pt x="72" y="0"/>
                      <a:pt x="46" y="3"/>
                    </a:cubicBezTo>
                    <a:moveTo>
                      <a:pt x="44" y="32"/>
                    </a:moveTo>
                    <a:cubicBezTo>
                      <a:pt x="45" y="37"/>
                      <a:pt x="45" y="37"/>
                      <a:pt x="45" y="37"/>
                    </a:cubicBezTo>
                    <a:cubicBezTo>
                      <a:pt x="41" y="38"/>
                      <a:pt x="41" y="38"/>
                      <a:pt x="41" y="38"/>
                    </a:cubicBezTo>
                    <a:cubicBezTo>
                      <a:pt x="40" y="32"/>
                      <a:pt x="40" y="32"/>
                      <a:pt x="40" y="32"/>
                    </a:cubicBezTo>
                    <a:cubicBezTo>
                      <a:pt x="38" y="32"/>
                      <a:pt x="38" y="32"/>
                      <a:pt x="38" y="32"/>
                    </a:cubicBezTo>
                    <a:cubicBezTo>
                      <a:pt x="39" y="38"/>
                      <a:pt x="39" y="38"/>
                      <a:pt x="39" y="38"/>
                    </a:cubicBezTo>
                    <a:cubicBezTo>
                      <a:pt x="35" y="39"/>
                      <a:pt x="35" y="39"/>
                      <a:pt x="35" y="39"/>
                    </a:cubicBezTo>
                    <a:cubicBezTo>
                      <a:pt x="34" y="33"/>
                      <a:pt x="34" y="33"/>
                      <a:pt x="34" y="33"/>
                    </a:cubicBezTo>
                    <a:cubicBezTo>
                      <a:pt x="31" y="33"/>
                      <a:pt x="31" y="33"/>
                      <a:pt x="31" y="33"/>
                    </a:cubicBezTo>
                    <a:cubicBezTo>
                      <a:pt x="30" y="26"/>
                      <a:pt x="30" y="26"/>
                      <a:pt x="30" y="26"/>
                    </a:cubicBezTo>
                    <a:cubicBezTo>
                      <a:pt x="33" y="26"/>
                      <a:pt x="33" y="26"/>
                      <a:pt x="33" y="26"/>
                    </a:cubicBezTo>
                    <a:cubicBezTo>
                      <a:pt x="32" y="20"/>
                      <a:pt x="32" y="20"/>
                      <a:pt x="32" y="20"/>
                    </a:cubicBezTo>
                    <a:cubicBezTo>
                      <a:pt x="37" y="20"/>
                      <a:pt x="37" y="20"/>
                      <a:pt x="37" y="20"/>
                    </a:cubicBezTo>
                    <a:cubicBezTo>
                      <a:pt x="37" y="25"/>
                      <a:pt x="37" y="25"/>
                      <a:pt x="37" y="25"/>
                    </a:cubicBezTo>
                    <a:cubicBezTo>
                      <a:pt x="39" y="25"/>
                      <a:pt x="39" y="25"/>
                      <a:pt x="39" y="25"/>
                    </a:cubicBezTo>
                    <a:cubicBezTo>
                      <a:pt x="38" y="20"/>
                      <a:pt x="38" y="20"/>
                      <a:pt x="38" y="20"/>
                    </a:cubicBezTo>
                    <a:cubicBezTo>
                      <a:pt x="43" y="19"/>
                      <a:pt x="43" y="19"/>
                      <a:pt x="43" y="19"/>
                    </a:cubicBezTo>
                    <a:cubicBezTo>
                      <a:pt x="43" y="24"/>
                      <a:pt x="43" y="24"/>
                      <a:pt x="43" y="24"/>
                    </a:cubicBezTo>
                    <a:cubicBezTo>
                      <a:pt x="60" y="12"/>
                      <a:pt x="60" y="12"/>
                      <a:pt x="60" y="12"/>
                    </a:cubicBezTo>
                    <a:cubicBezTo>
                      <a:pt x="61" y="20"/>
                      <a:pt x="61" y="20"/>
                      <a:pt x="61" y="20"/>
                    </a:cubicBezTo>
                    <a:cubicBezTo>
                      <a:pt x="54" y="24"/>
                      <a:pt x="54" y="24"/>
                      <a:pt x="54" y="24"/>
                    </a:cubicBezTo>
                    <a:cubicBezTo>
                      <a:pt x="52" y="26"/>
                      <a:pt x="51" y="27"/>
                      <a:pt x="49" y="28"/>
                    </a:cubicBezTo>
                    <a:cubicBezTo>
                      <a:pt x="49" y="28"/>
                      <a:pt x="49" y="28"/>
                      <a:pt x="49" y="28"/>
                    </a:cubicBezTo>
                    <a:cubicBezTo>
                      <a:pt x="51" y="28"/>
                      <a:pt x="53" y="29"/>
                      <a:pt x="55" y="29"/>
                    </a:cubicBezTo>
                    <a:cubicBezTo>
                      <a:pt x="63" y="32"/>
                      <a:pt x="63" y="32"/>
                      <a:pt x="63" y="32"/>
                    </a:cubicBezTo>
                    <a:cubicBezTo>
                      <a:pt x="64" y="40"/>
                      <a:pt x="64" y="40"/>
                      <a:pt x="64" y="40"/>
                    </a:cubicBezTo>
                    <a:cubicBezTo>
                      <a:pt x="44" y="32"/>
                      <a:pt x="44" y="32"/>
                      <a:pt x="44" y="32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83" name="ïsḷïďè">
                <a:extLst>
                  <a:ext uri="{FF2B5EF4-FFF2-40B4-BE49-F238E27FC236}">
                    <a16:creationId xmlns:a16="http://schemas.microsoft.com/office/drawing/2014/main" id="{C3E2FAE6-2B6B-4FF3-BFEC-D4E1FC6056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13213" y="2247901"/>
                <a:ext cx="114300" cy="74613"/>
              </a:xfrm>
              <a:custGeom>
                <a:avLst/>
                <a:gdLst/>
                <a:ahLst/>
                <a:cxnLst>
                  <a:cxn ang="0">
                    <a:pos x="37" y="5"/>
                  </a:cxn>
                  <a:cxn ang="0">
                    <a:pos x="0" y="13"/>
                  </a:cxn>
                  <a:cxn ang="0">
                    <a:pos x="29" y="39"/>
                  </a:cxn>
                  <a:cxn ang="0">
                    <a:pos x="66" y="30"/>
                  </a:cxn>
                  <a:cxn ang="0">
                    <a:pos x="37" y="5"/>
                  </a:cxn>
                  <a:cxn ang="0">
                    <a:pos x="46" y="20"/>
                  </a:cxn>
                  <a:cxn ang="0">
                    <a:pos x="36" y="27"/>
                  </a:cxn>
                  <a:cxn ang="0">
                    <a:pos x="36" y="30"/>
                  </a:cxn>
                  <a:cxn ang="0">
                    <a:pos x="33" y="30"/>
                  </a:cxn>
                  <a:cxn ang="0">
                    <a:pos x="34" y="27"/>
                  </a:cxn>
                  <a:cxn ang="0">
                    <a:pos x="33" y="27"/>
                  </a:cxn>
                  <a:cxn ang="0">
                    <a:pos x="32" y="27"/>
                  </a:cxn>
                  <a:cxn ang="0">
                    <a:pos x="31" y="29"/>
                  </a:cxn>
                  <a:cxn ang="0">
                    <a:pos x="29" y="29"/>
                  </a:cxn>
                  <a:cxn ang="0">
                    <a:pos x="29" y="26"/>
                  </a:cxn>
                  <a:cxn ang="0">
                    <a:pos x="23" y="15"/>
                  </a:cxn>
                  <a:cxn ang="0">
                    <a:pos x="24" y="12"/>
                  </a:cxn>
                  <a:cxn ang="0">
                    <a:pos x="28" y="13"/>
                  </a:cxn>
                  <a:cxn ang="0">
                    <a:pos x="27" y="15"/>
                  </a:cxn>
                  <a:cxn ang="0">
                    <a:pos x="30" y="21"/>
                  </a:cxn>
                  <a:cxn ang="0">
                    <a:pos x="32" y="13"/>
                  </a:cxn>
                  <a:cxn ang="0">
                    <a:pos x="34" y="14"/>
                  </a:cxn>
                  <a:cxn ang="0">
                    <a:pos x="33" y="22"/>
                  </a:cxn>
                  <a:cxn ang="0">
                    <a:pos x="34" y="23"/>
                  </a:cxn>
                  <a:cxn ang="0">
                    <a:pos x="34" y="23"/>
                  </a:cxn>
                  <a:cxn ang="0">
                    <a:pos x="36" y="14"/>
                  </a:cxn>
                  <a:cxn ang="0">
                    <a:pos x="39" y="15"/>
                  </a:cxn>
                  <a:cxn ang="0">
                    <a:pos x="37" y="23"/>
                  </a:cxn>
                  <a:cxn ang="0">
                    <a:pos x="42" y="18"/>
                  </a:cxn>
                  <a:cxn ang="0">
                    <a:pos x="42" y="16"/>
                  </a:cxn>
                  <a:cxn ang="0">
                    <a:pos x="47" y="16"/>
                  </a:cxn>
                  <a:cxn ang="0">
                    <a:pos x="46" y="20"/>
                  </a:cxn>
                </a:cxnLst>
                <a:rect l="0" t="0" r="r" b="b"/>
                <a:pathLst>
                  <a:path w="66" h="43">
                    <a:moveTo>
                      <a:pt x="37" y="5"/>
                    </a:moveTo>
                    <a:cubicBezTo>
                      <a:pt x="19" y="0"/>
                      <a:pt x="0" y="13"/>
                      <a:pt x="0" y="13"/>
                    </a:cubicBezTo>
                    <a:cubicBezTo>
                      <a:pt x="0" y="13"/>
                      <a:pt x="11" y="34"/>
                      <a:pt x="29" y="39"/>
                    </a:cubicBezTo>
                    <a:cubicBezTo>
                      <a:pt x="47" y="43"/>
                      <a:pt x="66" y="30"/>
                      <a:pt x="66" y="30"/>
                    </a:cubicBezTo>
                    <a:cubicBezTo>
                      <a:pt x="66" y="30"/>
                      <a:pt x="56" y="9"/>
                      <a:pt x="37" y="5"/>
                    </a:cubicBezTo>
                    <a:moveTo>
                      <a:pt x="46" y="20"/>
                    </a:moveTo>
                    <a:cubicBezTo>
                      <a:pt x="45" y="25"/>
                      <a:pt x="41" y="27"/>
                      <a:pt x="36" y="27"/>
                    </a:cubicBezTo>
                    <a:cubicBezTo>
                      <a:pt x="36" y="30"/>
                      <a:pt x="36" y="30"/>
                      <a:pt x="36" y="30"/>
                    </a:cubicBezTo>
                    <a:cubicBezTo>
                      <a:pt x="33" y="30"/>
                      <a:pt x="33" y="30"/>
                      <a:pt x="33" y="30"/>
                    </a:cubicBezTo>
                    <a:cubicBezTo>
                      <a:pt x="34" y="27"/>
                      <a:pt x="34" y="27"/>
                      <a:pt x="34" y="27"/>
                    </a:cubicBezTo>
                    <a:cubicBezTo>
                      <a:pt x="33" y="27"/>
                      <a:pt x="33" y="27"/>
                      <a:pt x="33" y="27"/>
                    </a:cubicBezTo>
                    <a:cubicBezTo>
                      <a:pt x="33" y="27"/>
                      <a:pt x="32" y="27"/>
                      <a:pt x="32" y="27"/>
                    </a:cubicBezTo>
                    <a:cubicBezTo>
                      <a:pt x="31" y="29"/>
                      <a:pt x="31" y="29"/>
                      <a:pt x="31" y="29"/>
                    </a:cubicBezTo>
                    <a:cubicBezTo>
                      <a:pt x="29" y="29"/>
                      <a:pt x="29" y="29"/>
                      <a:pt x="29" y="29"/>
                    </a:cubicBezTo>
                    <a:cubicBezTo>
                      <a:pt x="29" y="26"/>
                      <a:pt x="29" y="26"/>
                      <a:pt x="29" y="26"/>
                    </a:cubicBezTo>
                    <a:cubicBezTo>
                      <a:pt x="24" y="23"/>
                      <a:pt x="22" y="19"/>
                      <a:pt x="23" y="15"/>
                    </a:cubicBezTo>
                    <a:cubicBezTo>
                      <a:pt x="23" y="13"/>
                      <a:pt x="23" y="13"/>
                      <a:pt x="24" y="12"/>
                    </a:cubicBezTo>
                    <a:cubicBezTo>
                      <a:pt x="28" y="13"/>
                      <a:pt x="28" y="13"/>
                      <a:pt x="28" y="13"/>
                    </a:cubicBezTo>
                    <a:cubicBezTo>
                      <a:pt x="28" y="13"/>
                      <a:pt x="27" y="14"/>
                      <a:pt x="27" y="15"/>
                    </a:cubicBezTo>
                    <a:cubicBezTo>
                      <a:pt x="27" y="18"/>
                      <a:pt x="28" y="20"/>
                      <a:pt x="30" y="21"/>
                    </a:cubicBezTo>
                    <a:cubicBezTo>
                      <a:pt x="32" y="13"/>
                      <a:pt x="32" y="13"/>
                      <a:pt x="32" y="13"/>
                    </a:cubicBezTo>
                    <a:cubicBezTo>
                      <a:pt x="34" y="14"/>
                      <a:pt x="34" y="14"/>
                      <a:pt x="34" y="14"/>
                    </a:cubicBezTo>
                    <a:cubicBezTo>
                      <a:pt x="33" y="22"/>
                      <a:pt x="33" y="22"/>
                      <a:pt x="33" y="22"/>
                    </a:cubicBezTo>
                    <a:cubicBezTo>
                      <a:pt x="34" y="23"/>
                      <a:pt x="34" y="23"/>
                      <a:pt x="34" y="23"/>
                    </a:cubicBezTo>
                    <a:cubicBezTo>
                      <a:pt x="34" y="23"/>
                      <a:pt x="34" y="23"/>
                      <a:pt x="34" y="23"/>
                    </a:cubicBezTo>
                    <a:cubicBezTo>
                      <a:pt x="36" y="14"/>
                      <a:pt x="36" y="14"/>
                      <a:pt x="36" y="14"/>
                    </a:cubicBezTo>
                    <a:cubicBezTo>
                      <a:pt x="39" y="15"/>
                      <a:pt x="39" y="15"/>
                      <a:pt x="39" y="15"/>
                    </a:cubicBezTo>
                    <a:cubicBezTo>
                      <a:pt x="37" y="23"/>
                      <a:pt x="37" y="23"/>
                      <a:pt x="37" y="23"/>
                    </a:cubicBezTo>
                    <a:cubicBezTo>
                      <a:pt x="40" y="22"/>
                      <a:pt x="42" y="21"/>
                      <a:pt x="42" y="18"/>
                    </a:cubicBezTo>
                    <a:cubicBezTo>
                      <a:pt x="42" y="17"/>
                      <a:pt x="42" y="16"/>
                      <a:pt x="42" y="16"/>
                    </a:cubicBezTo>
                    <a:cubicBezTo>
                      <a:pt x="47" y="16"/>
                      <a:pt x="47" y="16"/>
                      <a:pt x="47" y="16"/>
                    </a:cubicBezTo>
                    <a:cubicBezTo>
                      <a:pt x="47" y="17"/>
                      <a:pt x="47" y="18"/>
                      <a:pt x="46" y="20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84" name="išḷíḋê">
                <a:extLst>
                  <a:ext uri="{FF2B5EF4-FFF2-40B4-BE49-F238E27FC236}">
                    <a16:creationId xmlns:a16="http://schemas.microsoft.com/office/drawing/2014/main" id="{9E7B98A7-ABD0-4440-B59E-D7FEA341B59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83063" y="2125663"/>
                <a:ext cx="123825" cy="136525"/>
              </a:xfrm>
              <a:custGeom>
                <a:avLst/>
                <a:gdLst/>
                <a:ahLst/>
                <a:cxnLst>
                  <a:cxn ang="0">
                    <a:pos x="56" y="26"/>
                  </a:cxn>
                  <a:cxn ang="0">
                    <a:pos x="8" y="0"/>
                  </a:cxn>
                  <a:cxn ang="0">
                    <a:pos x="15" y="54"/>
                  </a:cxn>
                  <a:cxn ang="0">
                    <a:pos x="62" y="79"/>
                  </a:cxn>
                  <a:cxn ang="0">
                    <a:pos x="56" y="26"/>
                  </a:cxn>
                  <a:cxn ang="0">
                    <a:pos x="50" y="54"/>
                  </a:cxn>
                  <a:cxn ang="0">
                    <a:pos x="46" y="57"/>
                  </a:cxn>
                  <a:cxn ang="0">
                    <a:pos x="43" y="53"/>
                  </a:cxn>
                  <a:cxn ang="0">
                    <a:pos x="35" y="56"/>
                  </a:cxn>
                  <a:cxn ang="0">
                    <a:pos x="33" y="50"/>
                  </a:cxn>
                  <a:cxn ang="0">
                    <a:pos x="41" y="47"/>
                  </a:cxn>
                  <a:cxn ang="0">
                    <a:pos x="43" y="42"/>
                  </a:cxn>
                  <a:cxn ang="0">
                    <a:pos x="36" y="41"/>
                  </a:cxn>
                  <a:cxn ang="0">
                    <a:pos x="23" y="39"/>
                  </a:cxn>
                  <a:cxn ang="0">
                    <a:pos x="25" y="26"/>
                  </a:cxn>
                  <a:cxn ang="0">
                    <a:pos x="22" y="22"/>
                  </a:cxn>
                  <a:cxn ang="0">
                    <a:pos x="26" y="20"/>
                  </a:cxn>
                  <a:cxn ang="0">
                    <a:pos x="29" y="23"/>
                  </a:cxn>
                  <a:cxn ang="0">
                    <a:pos x="36" y="20"/>
                  </a:cxn>
                  <a:cxn ang="0">
                    <a:pos x="38" y="26"/>
                  </a:cxn>
                  <a:cxn ang="0">
                    <a:pos x="31" y="29"/>
                  </a:cxn>
                  <a:cxn ang="0">
                    <a:pos x="29" y="34"/>
                  </a:cxn>
                  <a:cxn ang="0">
                    <a:pos x="37" y="34"/>
                  </a:cxn>
                  <a:cxn ang="0">
                    <a:pos x="49" y="37"/>
                  </a:cxn>
                  <a:cxn ang="0">
                    <a:pos x="47" y="50"/>
                  </a:cxn>
                  <a:cxn ang="0">
                    <a:pos x="50" y="54"/>
                  </a:cxn>
                </a:cxnLst>
                <a:rect l="0" t="0" r="r" b="b"/>
                <a:pathLst>
                  <a:path w="71" h="79">
                    <a:moveTo>
                      <a:pt x="56" y="26"/>
                    </a:moveTo>
                    <a:cubicBezTo>
                      <a:pt x="41" y="4"/>
                      <a:pt x="8" y="0"/>
                      <a:pt x="8" y="0"/>
                    </a:cubicBezTo>
                    <a:cubicBezTo>
                      <a:pt x="8" y="0"/>
                      <a:pt x="0" y="32"/>
                      <a:pt x="15" y="54"/>
                    </a:cubicBezTo>
                    <a:cubicBezTo>
                      <a:pt x="30" y="76"/>
                      <a:pt x="62" y="79"/>
                      <a:pt x="62" y="79"/>
                    </a:cubicBezTo>
                    <a:cubicBezTo>
                      <a:pt x="62" y="79"/>
                      <a:pt x="71" y="48"/>
                      <a:pt x="56" y="26"/>
                    </a:cubicBezTo>
                    <a:moveTo>
                      <a:pt x="50" y="54"/>
                    </a:moveTo>
                    <a:cubicBezTo>
                      <a:pt x="46" y="57"/>
                      <a:pt x="46" y="57"/>
                      <a:pt x="46" y="57"/>
                    </a:cubicBezTo>
                    <a:cubicBezTo>
                      <a:pt x="43" y="53"/>
                      <a:pt x="43" y="53"/>
                      <a:pt x="43" y="53"/>
                    </a:cubicBezTo>
                    <a:cubicBezTo>
                      <a:pt x="40" y="54"/>
                      <a:pt x="37" y="56"/>
                      <a:pt x="35" y="56"/>
                    </a:cubicBezTo>
                    <a:cubicBezTo>
                      <a:pt x="33" y="50"/>
                      <a:pt x="33" y="50"/>
                      <a:pt x="33" y="50"/>
                    </a:cubicBezTo>
                    <a:cubicBezTo>
                      <a:pt x="35" y="50"/>
                      <a:pt x="38" y="49"/>
                      <a:pt x="41" y="47"/>
                    </a:cubicBezTo>
                    <a:cubicBezTo>
                      <a:pt x="43" y="45"/>
                      <a:pt x="44" y="43"/>
                      <a:pt x="43" y="42"/>
                    </a:cubicBezTo>
                    <a:cubicBezTo>
                      <a:pt x="42" y="40"/>
                      <a:pt x="40" y="40"/>
                      <a:pt x="36" y="41"/>
                    </a:cubicBezTo>
                    <a:cubicBezTo>
                      <a:pt x="31" y="43"/>
                      <a:pt x="26" y="43"/>
                      <a:pt x="23" y="39"/>
                    </a:cubicBezTo>
                    <a:cubicBezTo>
                      <a:pt x="21" y="35"/>
                      <a:pt x="21" y="30"/>
                      <a:pt x="25" y="26"/>
                    </a:cubicBezTo>
                    <a:cubicBezTo>
                      <a:pt x="22" y="22"/>
                      <a:pt x="22" y="22"/>
                      <a:pt x="22" y="22"/>
                    </a:cubicBezTo>
                    <a:cubicBezTo>
                      <a:pt x="26" y="20"/>
                      <a:pt x="26" y="20"/>
                      <a:pt x="26" y="20"/>
                    </a:cubicBezTo>
                    <a:cubicBezTo>
                      <a:pt x="29" y="23"/>
                      <a:pt x="29" y="23"/>
                      <a:pt x="29" y="23"/>
                    </a:cubicBezTo>
                    <a:cubicBezTo>
                      <a:pt x="32" y="21"/>
                      <a:pt x="34" y="21"/>
                      <a:pt x="36" y="20"/>
                    </a:cubicBezTo>
                    <a:cubicBezTo>
                      <a:pt x="38" y="26"/>
                      <a:pt x="38" y="26"/>
                      <a:pt x="38" y="26"/>
                    </a:cubicBezTo>
                    <a:cubicBezTo>
                      <a:pt x="37" y="26"/>
                      <a:pt x="34" y="27"/>
                      <a:pt x="31" y="29"/>
                    </a:cubicBezTo>
                    <a:cubicBezTo>
                      <a:pt x="28" y="31"/>
                      <a:pt x="28" y="32"/>
                      <a:pt x="29" y="34"/>
                    </a:cubicBezTo>
                    <a:cubicBezTo>
                      <a:pt x="30" y="35"/>
                      <a:pt x="32" y="35"/>
                      <a:pt x="37" y="34"/>
                    </a:cubicBezTo>
                    <a:cubicBezTo>
                      <a:pt x="43" y="32"/>
                      <a:pt x="46" y="33"/>
                      <a:pt x="49" y="37"/>
                    </a:cubicBezTo>
                    <a:cubicBezTo>
                      <a:pt x="52" y="40"/>
                      <a:pt x="51" y="45"/>
                      <a:pt x="47" y="50"/>
                    </a:cubicBezTo>
                    <a:cubicBezTo>
                      <a:pt x="50" y="54"/>
                      <a:pt x="50" y="54"/>
                      <a:pt x="50" y="54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85" name="îṧḷíḋê">
                <a:extLst>
                  <a:ext uri="{FF2B5EF4-FFF2-40B4-BE49-F238E27FC236}">
                    <a16:creationId xmlns:a16="http://schemas.microsoft.com/office/drawing/2014/main" id="{CA544F2B-4140-47B0-BDAA-5F8C64D14A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71976" y="2193926"/>
                <a:ext cx="95250" cy="90488"/>
              </a:xfrm>
              <a:custGeom>
                <a:avLst/>
                <a:gdLst/>
                <a:ahLst/>
                <a:cxnLst>
                  <a:cxn ang="0">
                    <a:pos x="17" y="11"/>
                  </a:cxn>
                  <a:cxn ang="0">
                    <a:pos x="0" y="47"/>
                  </a:cxn>
                  <a:cxn ang="0">
                    <a:pos x="38" y="40"/>
                  </a:cxn>
                  <a:cxn ang="0">
                    <a:pos x="55" y="5"/>
                  </a:cxn>
                  <a:cxn ang="0">
                    <a:pos x="17" y="11"/>
                  </a:cxn>
                  <a:cxn ang="0">
                    <a:pos x="36" y="26"/>
                  </a:cxn>
                  <a:cxn ang="0">
                    <a:pos x="33" y="21"/>
                  </a:cxn>
                  <a:cxn ang="0">
                    <a:pos x="30" y="20"/>
                  </a:cxn>
                  <a:cxn ang="0">
                    <a:pos x="31" y="26"/>
                  </a:cxn>
                  <a:cxn ang="0">
                    <a:pos x="30" y="35"/>
                  </a:cxn>
                  <a:cxn ang="0">
                    <a:pos x="21" y="35"/>
                  </a:cxn>
                  <a:cxn ang="0">
                    <a:pos x="18" y="38"/>
                  </a:cxn>
                  <a:cxn ang="0">
                    <a:pos x="15" y="36"/>
                  </a:cxn>
                  <a:cxn ang="0">
                    <a:pos x="18" y="33"/>
                  </a:cxn>
                  <a:cxn ang="0">
                    <a:pos x="14" y="28"/>
                  </a:cxn>
                  <a:cxn ang="0">
                    <a:pos x="18" y="25"/>
                  </a:cxn>
                  <a:cxn ang="0">
                    <a:pos x="22" y="31"/>
                  </a:cxn>
                  <a:cxn ang="0">
                    <a:pos x="26" y="32"/>
                  </a:cxn>
                  <a:cxn ang="0">
                    <a:pos x="25" y="26"/>
                  </a:cxn>
                  <a:cxn ang="0">
                    <a:pos x="25" y="17"/>
                  </a:cxn>
                  <a:cxn ang="0">
                    <a:pos x="34" y="17"/>
                  </a:cxn>
                  <a:cxn ang="0">
                    <a:pos x="37" y="14"/>
                  </a:cxn>
                  <a:cxn ang="0">
                    <a:pos x="39" y="17"/>
                  </a:cxn>
                  <a:cxn ang="0">
                    <a:pos x="37" y="19"/>
                  </a:cxn>
                  <a:cxn ang="0">
                    <a:pos x="40" y="24"/>
                  </a:cxn>
                  <a:cxn ang="0">
                    <a:pos x="36" y="26"/>
                  </a:cxn>
                </a:cxnLst>
                <a:rect l="0" t="0" r="r" b="b"/>
                <a:pathLst>
                  <a:path w="55" h="52">
                    <a:moveTo>
                      <a:pt x="17" y="11"/>
                    </a:moveTo>
                    <a:cubicBezTo>
                      <a:pt x="2" y="23"/>
                      <a:pt x="0" y="47"/>
                      <a:pt x="0" y="47"/>
                    </a:cubicBezTo>
                    <a:cubicBezTo>
                      <a:pt x="0" y="47"/>
                      <a:pt x="23" y="52"/>
                      <a:pt x="38" y="40"/>
                    </a:cubicBezTo>
                    <a:cubicBezTo>
                      <a:pt x="54" y="28"/>
                      <a:pt x="55" y="5"/>
                      <a:pt x="55" y="5"/>
                    </a:cubicBezTo>
                    <a:cubicBezTo>
                      <a:pt x="55" y="5"/>
                      <a:pt x="32" y="0"/>
                      <a:pt x="17" y="11"/>
                    </a:cubicBezTo>
                    <a:moveTo>
                      <a:pt x="36" y="26"/>
                    </a:moveTo>
                    <a:cubicBezTo>
                      <a:pt x="36" y="25"/>
                      <a:pt x="35" y="23"/>
                      <a:pt x="33" y="21"/>
                    </a:cubicBezTo>
                    <a:cubicBezTo>
                      <a:pt x="32" y="20"/>
                      <a:pt x="30" y="20"/>
                      <a:pt x="30" y="20"/>
                    </a:cubicBezTo>
                    <a:cubicBezTo>
                      <a:pt x="29" y="21"/>
                      <a:pt x="29" y="23"/>
                      <a:pt x="31" y="26"/>
                    </a:cubicBezTo>
                    <a:cubicBezTo>
                      <a:pt x="33" y="30"/>
                      <a:pt x="32" y="33"/>
                      <a:pt x="30" y="35"/>
                    </a:cubicBezTo>
                    <a:cubicBezTo>
                      <a:pt x="28" y="38"/>
                      <a:pt x="24" y="38"/>
                      <a:pt x="21" y="35"/>
                    </a:cubicBezTo>
                    <a:cubicBezTo>
                      <a:pt x="18" y="38"/>
                      <a:pt x="18" y="38"/>
                      <a:pt x="18" y="38"/>
                    </a:cubicBezTo>
                    <a:cubicBezTo>
                      <a:pt x="15" y="36"/>
                      <a:pt x="15" y="36"/>
                      <a:pt x="15" y="36"/>
                    </a:cubicBezTo>
                    <a:cubicBezTo>
                      <a:pt x="18" y="33"/>
                      <a:pt x="18" y="33"/>
                      <a:pt x="18" y="33"/>
                    </a:cubicBezTo>
                    <a:cubicBezTo>
                      <a:pt x="16" y="31"/>
                      <a:pt x="15" y="29"/>
                      <a:pt x="14" y="28"/>
                    </a:cubicBezTo>
                    <a:cubicBezTo>
                      <a:pt x="18" y="25"/>
                      <a:pt x="18" y="25"/>
                      <a:pt x="18" y="25"/>
                    </a:cubicBezTo>
                    <a:cubicBezTo>
                      <a:pt x="19" y="27"/>
                      <a:pt x="20" y="29"/>
                      <a:pt x="22" y="31"/>
                    </a:cubicBezTo>
                    <a:cubicBezTo>
                      <a:pt x="23" y="32"/>
                      <a:pt x="25" y="33"/>
                      <a:pt x="26" y="32"/>
                    </a:cubicBezTo>
                    <a:cubicBezTo>
                      <a:pt x="27" y="31"/>
                      <a:pt x="26" y="29"/>
                      <a:pt x="25" y="26"/>
                    </a:cubicBezTo>
                    <a:cubicBezTo>
                      <a:pt x="23" y="23"/>
                      <a:pt x="23" y="20"/>
                      <a:pt x="25" y="17"/>
                    </a:cubicBezTo>
                    <a:cubicBezTo>
                      <a:pt x="27" y="15"/>
                      <a:pt x="31" y="14"/>
                      <a:pt x="34" y="17"/>
                    </a:cubicBezTo>
                    <a:cubicBezTo>
                      <a:pt x="37" y="14"/>
                      <a:pt x="37" y="14"/>
                      <a:pt x="37" y="14"/>
                    </a:cubicBezTo>
                    <a:cubicBezTo>
                      <a:pt x="39" y="17"/>
                      <a:pt x="39" y="17"/>
                      <a:pt x="39" y="17"/>
                    </a:cubicBezTo>
                    <a:cubicBezTo>
                      <a:pt x="37" y="19"/>
                      <a:pt x="37" y="19"/>
                      <a:pt x="37" y="19"/>
                    </a:cubicBezTo>
                    <a:cubicBezTo>
                      <a:pt x="39" y="21"/>
                      <a:pt x="40" y="22"/>
                      <a:pt x="40" y="24"/>
                    </a:cubicBezTo>
                    <a:cubicBezTo>
                      <a:pt x="36" y="26"/>
                      <a:pt x="36" y="26"/>
                      <a:pt x="36" y="26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86" name="íṩ1íḋe">
                <a:extLst>
                  <a:ext uri="{FF2B5EF4-FFF2-40B4-BE49-F238E27FC236}">
                    <a16:creationId xmlns:a16="http://schemas.microsoft.com/office/drawing/2014/main" id="{0A673D4D-9141-4BD6-B1C6-B1AD9F1514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32263" y="2324101"/>
                <a:ext cx="133350" cy="85725"/>
              </a:xfrm>
              <a:custGeom>
                <a:avLst/>
                <a:gdLst/>
                <a:ahLst/>
                <a:cxnLst>
                  <a:cxn ang="0">
                    <a:pos x="34" y="5"/>
                  </a:cxn>
                  <a:cxn ang="0">
                    <a:pos x="0" y="33"/>
                  </a:cxn>
                  <a:cxn ang="0">
                    <a:pos x="43" y="44"/>
                  </a:cxn>
                  <a:cxn ang="0">
                    <a:pos x="77" y="16"/>
                  </a:cxn>
                  <a:cxn ang="0">
                    <a:pos x="34" y="5"/>
                  </a:cxn>
                  <a:cxn ang="0">
                    <a:pos x="52" y="30"/>
                  </a:cxn>
                  <a:cxn ang="0">
                    <a:pos x="47" y="31"/>
                  </a:cxn>
                  <a:cxn ang="0">
                    <a:pos x="46" y="23"/>
                  </a:cxn>
                  <a:cxn ang="0">
                    <a:pos x="42" y="20"/>
                  </a:cxn>
                  <a:cxn ang="0">
                    <a:pos x="40" y="26"/>
                  </a:cxn>
                  <a:cxn ang="0">
                    <a:pos x="35" y="36"/>
                  </a:cxn>
                  <a:cxn ang="0">
                    <a:pos x="25" y="32"/>
                  </a:cxn>
                  <a:cxn ang="0">
                    <a:pos x="21" y="33"/>
                  </a:cxn>
                  <a:cxn ang="0">
                    <a:pos x="19" y="29"/>
                  </a:cxn>
                  <a:cxn ang="0">
                    <a:pos x="23" y="28"/>
                  </a:cxn>
                  <a:cxn ang="0">
                    <a:pos x="22" y="21"/>
                  </a:cxn>
                  <a:cxn ang="0">
                    <a:pos x="28" y="21"/>
                  </a:cxn>
                  <a:cxn ang="0">
                    <a:pos x="28" y="27"/>
                  </a:cxn>
                  <a:cxn ang="0">
                    <a:pos x="32" y="30"/>
                  </a:cxn>
                  <a:cxn ang="0">
                    <a:pos x="34" y="24"/>
                  </a:cxn>
                  <a:cxn ang="0">
                    <a:pos x="39" y="14"/>
                  </a:cxn>
                  <a:cxn ang="0">
                    <a:pos x="50" y="18"/>
                  </a:cxn>
                  <a:cxn ang="0">
                    <a:pos x="54" y="17"/>
                  </a:cxn>
                  <a:cxn ang="0">
                    <a:pos x="56" y="21"/>
                  </a:cxn>
                  <a:cxn ang="0">
                    <a:pos x="52" y="22"/>
                  </a:cxn>
                  <a:cxn ang="0">
                    <a:pos x="52" y="30"/>
                  </a:cxn>
                </a:cxnLst>
                <a:rect l="0" t="0" r="r" b="b"/>
                <a:pathLst>
                  <a:path w="77" h="49">
                    <a:moveTo>
                      <a:pt x="34" y="5"/>
                    </a:moveTo>
                    <a:cubicBezTo>
                      <a:pt x="13" y="10"/>
                      <a:pt x="0" y="33"/>
                      <a:pt x="0" y="33"/>
                    </a:cubicBezTo>
                    <a:cubicBezTo>
                      <a:pt x="0" y="33"/>
                      <a:pt x="22" y="49"/>
                      <a:pt x="43" y="44"/>
                    </a:cubicBezTo>
                    <a:cubicBezTo>
                      <a:pt x="64" y="39"/>
                      <a:pt x="77" y="16"/>
                      <a:pt x="77" y="16"/>
                    </a:cubicBezTo>
                    <a:cubicBezTo>
                      <a:pt x="77" y="16"/>
                      <a:pt x="55" y="0"/>
                      <a:pt x="34" y="5"/>
                    </a:cubicBezTo>
                    <a:moveTo>
                      <a:pt x="52" y="30"/>
                    </a:moveTo>
                    <a:cubicBezTo>
                      <a:pt x="47" y="31"/>
                      <a:pt x="47" y="31"/>
                      <a:pt x="47" y="31"/>
                    </a:cubicBezTo>
                    <a:cubicBezTo>
                      <a:pt x="47" y="29"/>
                      <a:pt x="47" y="26"/>
                      <a:pt x="46" y="23"/>
                    </a:cubicBezTo>
                    <a:cubicBezTo>
                      <a:pt x="45" y="21"/>
                      <a:pt x="44" y="19"/>
                      <a:pt x="42" y="20"/>
                    </a:cubicBezTo>
                    <a:cubicBezTo>
                      <a:pt x="41" y="21"/>
                      <a:pt x="40" y="22"/>
                      <a:pt x="40" y="26"/>
                    </a:cubicBezTo>
                    <a:cubicBezTo>
                      <a:pt x="40" y="31"/>
                      <a:pt x="39" y="35"/>
                      <a:pt x="35" y="36"/>
                    </a:cubicBezTo>
                    <a:cubicBezTo>
                      <a:pt x="31" y="38"/>
                      <a:pt x="28" y="36"/>
                      <a:pt x="25" y="32"/>
                    </a:cubicBezTo>
                    <a:cubicBezTo>
                      <a:pt x="21" y="33"/>
                      <a:pt x="21" y="33"/>
                      <a:pt x="21" y="33"/>
                    </a:cubicBezTo>
                    <a:cubicBezTo>
                      <a:pt x="19" y="29"/>
                      <a:pt x="19" y="29"/>
                      <a:pt x="19" y="29"/>
                    </a:cubicBezTo>
                    <a:cubicBezTo>
                      <a:pt x="23" y="28"/>
                      <a:pt x="23" y="28"/>
                      <a:pt x="23" y="28"/>
                    </a:cubicBezTo>
                    <a:cubicBezTo>
                      <a:pt x="22" y="25"/>
                      <a:pt x="22" y="23"/>
                      <a:pt x="22" y="21"/>
                    </a:cubicBezTo>
                    <a:cubicBezTo>
                      <a:pt x="28" y="21"/>
                      <a:pt x="28" y="21"/>
                      <a:pt x="28" y="21"/>
                    </a:cubicBezTo>
                    <a:cubicBezTo>
                      <a:pt x="28" y="22"/>
                      <a:pt x="27" y="24"/>
                      <a:pt x="28" y="27"/>
                    </a:cubicBezTo>
                    <a:cubicBezTo>
                      <a:pt x="29" y="30"/>
                      <a:pt x="31" y="30"/>
                      <a:pt x="32" y="30"/>
                    </a:cubicBezTo>
                    <a:cubicBezTo>
                      <a:pt x="33" y="29"/>
                      <a:pt x="34" y="28"/>
                      <a:pt x="34" y="24"/>
                    </a:cubicBezTo>
                    <a:cubicBezTo>
                      <a:pt x="34" y="18"/>
                      <a:pt x="35" y="15"/>
                      <a:pt x="39" y="14"/>
                    </a:cubicBezTo>
                    <a:cubicBezTo>
                      <a:pt x="43" y="12"/>
                      <a:pt x="47" y="14"/>
                      <a:pt x="50" y="18"/>
                    </a:cubicBezTo>
                    <a:cubicBezTo>
                      <a:pt x="54" y="17"/>
                      <a:pt x="54" y="17"/>
                      <a:pt x="54" y="17"/>
                    </a:cubicBezTo>
                    <a:cubicBezTo>
                      <a:pt x="56" y="21"/>
                      <a:pt x="56" y="21"/>
                      <a:pt x="56" y="21"/>
                    </a:cubicBezTo>
                    <a:cubicBezTo>
                      <a:pt x="52" y="22"/>
                      <a:pt x="52" y="22"/>
                      <a:pt x="52" y="22"/>
                    </a:cubicBezTo>
                    <a:cubicBezTo>
                      <a:pt x="53" y="25"/>
                      <a:pt x="53" y="28"/>
                      <a:pt x="52" y="30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</p:grpSp>
        <p:grpSp>
          <p:nvGrpSpPr>
            <p:cNvPr id="18" name="iSļïḑè">
              <a:extLst>
                <a:ext uri="{FF2B5EF4-FFF2-40B4-BE49-F238E27FC236}">
                  <a16:creationId xmlns:a16="http://schemas.microsoft.com/office/drawing/2014/main" id="{F3767519-C74F-4274-B31D-C1751A5B9686}"/>
                </a:ext>
              </a:extLst>
            </p:cNvPr>
            <p:cNvGrpSpPr/>
            <p:nvPr/>
          </p:nvGrpSpPr>
          <p:grpSpPr>
            <a:xfrm>
              <a:off x="6594727" y="2729636"/>
              <a:ext cx="518587" cy="425452"/>
              <a:chOff x="5102226" y="1265238"/>
              <a:chExt cx="388938" cy="319088"/>
            </a:xfrm>
            <a:solidFill>
              <a:schemeClr val="bg1"/>
            </a:solidFill>
          </p:grpSpPr>
          <p:sp>
            <p:nvSpPr>
              <p:cNvPr id="41" name="îṩľïḓê">
                <a:extLst>
                  <a:ext uri="{FF2B5EF4-FFF2-40B4-BE49-F238E27FC236}">
                    <a16:creationId xmlns:a16="http://schemas.microsoft.com/office/drawing/2014/main" id="{EB98F9BF-E432-4FFB-B0CC-AA3197BF044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38751" y="1381126"/>
                <a:ext cx="34925" cy="109538"/>
              </a:xfrm>
              <a:custGeom>
                <a:avLst/>
                <a:gdLst/>
                <a:ahLst/>
                <a:cxnLst>
                  <a:cxn ang="0">
                    <a:pos x="6" y="63"/>
                  </a:cxn>
                  <a:cxn ang="0">
                    <a:pos x="4" y="62"/>
                  </a:cxn>
                  <a:cxn ang="0">
                    <a:pos x="1" y="55"/>
                  </a:cxn>
                  <a:cxn ang="0">
                    <a:pos x="10" y="32"/>
                  </a:cxn>
                  <a:cxn ang="0">
                    <a:pos x="8" y="6"/>
                  </a:cxn>
                  <a:cxn ang="0">
                    <a:pos x="13" y="0"/>
                  </a:cxn>
                  <a:cxn ang="0">
                    <a:pos x="19" y="5"/>
                  </a:cxn>
                  <a:cxn ang="0">
                    <a:pos x="21" y="32"/>
                  </a:cxn>
                  <a:cxn ang="0">
                    <a:pos x="21" y="34"/>
                  </a:cxn>
                  <a:cxn ang="0">
                    <a:pos x="12" y="59"/>
                  </a:cxn>
                  <a:cxn ang="0">
                    <a:pos x="6" y="63"/>
                  </a:cxn>
                </a:cxnLst>
                <a:rect l="0" t="0" r="r" b="b"/>
                <a:pathLst>
                  <a:path w="21" h="63">
                    <a:moveTo>
                      <a:pt x="6" y="63"/>
                    </a:moveTo>
                    <a:cubicBezTo>
                      <a:pt x="6" y="63"/>
                      <a:pt x="5" y="63"/>
                      <a:pt x="4" y="62"/>
                    </a:cubicBezTo>
                    <a:cubicBezTo>
                      <a:pt x="1" y="61"/>
                      <a:pt x="0" y="58"/>
                      <a:pt x="1" y="55"/>
                    </a:cubicBezTo>
                    <a:cubicBezTo>
                      <a:pt x="10" y="32"/>
                      <a:pt x="10" y="32"/>
                      <a:pt x="10" y="32"/>
                    </a:cubicBezTo>
                    <a:cubicBezTo>
                      <a:pt x="8" y="6"/>
                      <a:pt x="8" y="6"/>
                      <a:pt x="8" y="6"/>
                    </a:cubicBezTo>
                    <a:cubicBezTo>
                      <a:pt x="7" y="3"/>
                      <a:pt x="10" y="0"/>
                      <a:pt x="13" y="0"/>
                    </a:cubicBezTo>
                    <a:cubicBezTo>
                      <a:pt x="16" y="0"/>
                      <a:pt x="19" y="2"/>
                      <a:pt x="19" y="5"/>
                    </a:cubicBezTo>
                    <a:cubicBezTo>
                      <a:pt x="21" y="32"/>
                      <a:pt x="21" y="32"/>
                      <a:pt x="21" y="32"/>
                    </a:cubicBezTo>
                    <a:cubicBezTo>
                      <a:pt x="21" y="33"/>
                      <a:pt x="21" y="34"/>
                      <a:pt x="21" y="34"/>
                    </a:cubicBezTo>
                    <a:cubicBezTo>
                      <a:pt x="12" y="59"/>
                      <a:pt x="12" y="59"/>
                      <a:pt x="12" y="59"/>
                    </a:cubicBezTo>
                    <a:cubicBezTo>
                      <a:pt x="11" y="61"/>
                      <a:pt x="9" y="63"/>
                      <a:pt x="6" y="63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42" name="íṧliḑè">
                <a:extLst>
                  <a:ext uri="{FF2B5EF4-FFF2-40B4-BE49-F238E27FC236}">
                    <a16:creationId xmlns:a16="http://schemas.microsoft.com/office/drawing/2014/main" id="{362F8967-78B1-42F4-81A6-84365B5D8E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02238" y="1319213"/>
                <a:ext cx="157163" cy="69850"/>
              </a:xfrm>
              <a:custGeom>
                <a:avLst/>
                <a:gdLst/>
                <a:ahLst/>
                <a:cxnLst>
                  <a:cxn ang="0">
                    <a:pos x="85" y="15"/>
                  </a:cxn>
                  <a:cxn ang="0">
                    <a:pos x="69" y="15"/>
                  </a:cxn>
                  <a:cxn ang="0">
                    <a:pos x="58" y="2"/>
                  </a:cxn>
                  <a:cxn ang="0">
                    <a:pos x="57" y="1"/>
                  </a:cxn>
                  <a:cxn ang="0">
                    <a:pos x="46" y="25"/>
                  </a:cxn>
                  <a:cxn ang="0">
                    <a:pos x="46" y="0"/>
                  </a:cxn>
                  <a:cxn ang="0">
                    <a:pos x="39" y="0"/>
                  </a:cxn>
                  <a:cxn ang="0">
                    <a:pos x="37" y="0"/>
                  </a:cxn>
                  <a:cxn ang="0">
                    <a:pos x="18" y="0"/>
                  </a:cxn>
                  <a:cxn ang="0">
                    <a:pos x="14" y="2"/>
                  </a:cxn>
                  <a:cxn ang="0">
                    <a:pos x="2" y="16"/>
                  </a:cxn>
                  <a:cxn ang="0">
                    <a:pos x="3" y="24"/>
                  </a:cxn>
                  <a:cxn ang="0">
                    <a:pos x="6" y="25"/>
                  </a:cxn>
                  <a:cxn ang="0">
                    <a:pos x="11" y="23"/>
                  </a:cxn>
                  <a:cxn ang="0">
                    <a:pos x="21" y="11"/>
                  </a:cxn>
                  <a:cxn ang="0">
                    <a:pos x="33" y="11"/>
                  </a:cxn>
                  <a:cxn ang="0">
                    <a:pos x="24" y="40"/>
                  </a:cxn>
                  <a:cxn ang="0">
                    <a:pos x="51" y="40"/>
                  </a:cxn>
                  <a:cxn ang="0">
                    <a:pos x="58" y="20"/>
                  </a:cxn>
                  <a:cxn ang="0">
                    <a:pos x="62" y="25"/>
                  </a:cxn>
                  <a:cxn ang="0">
                    <a:pos x="67" y="27"/>
                  </a:cxn>
                  <a:cxn ang="0">
                    <a:pos x="67" y="27"/>
                  </a:cxn>
                  <a:cxn ang="0">
                    <a:pos x="85" y="27"/>
                  </a:cxn>
                  <a:cxn ang="0">
                    <a:pos x="91" y="21"/>
                  </a:cxn>
                  <a:cxn ang="0">
                    <a:pos x="85" y="15"/>
                  </a:cxn>
                </a:cxnLst>
                <a:rect l="0" t="0" r="r" b="b"/>
                <a:pathLst>
                  <a:path w="91" h="40">
                    <a:moveTo>
                      <a:pt x="85" y="15"/>
                    </a:moveTo>
                    <a:cubicBezTo>
                      <a:pt x="69" y="15"/>
                      <a:pt x="69" y="15"/>
                      <a:pt x="69" y="15"/>
                    </a:cubicBezTo>
                    <a:cubicBezTo>
                      <a:pt x="58" y="2"/>
                      <a:pt x="58" y="2"/>
                      <a:pt x="58" y="2"/>
                    </a:cubicBezTo>
                    <a:cubicBezTo>
                      <a:pt x="57" y="1"/>
                      <a:pt x="57" y="1"/>
                      <a:pt x="57" y="1"/>
                    </a:cubicBezTo>
                    <a:cubicBezTo>
                      <a:pt x="46" y="25"/>
                      <a:pt x="46" y="25"/>
                      <a:pt x="46" y="25"/>
                    </a:cubicBezTo>
                    <a:cubicBezTo>
                      <a:pt x="46" y="0"/>
                      <a:pt x="46" y="0"/>
                      <a:pt x="46" y="0"/>
                    </a:cubicBezTo>
                    <a:cubicBezTo>
                      <a:pt x="39" y="0"/>
                      <a:pt x="39" y="0"/>
                      <a:pt x="39" y="0"/>
                    </a:cubicBezTo>
                    <a:cubicBezTo>
                      <a:pt x="37" y="0"/>
                      <a:pt x="37" y="0"/>
                      <a:pt x="37" y="0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16" y="0"/>
                      <a:pt x="15" y="0"/>
                      <a:pt x="14" y="2"/>
                    </a:cubicBezTo>
                    <a:cubicBezTo>
                      <a:pt x="2" y="16"/>
                      <a:pt x="2" y="16"/>
                      <a:pt x="2" y="16"/>
                    </a:cubicBezTo>
                    <a:cubicBezTo>
                      <a:pt x="0" y="18"/>
                      <a:pt x="0" y="22"/>
                      <a:pt x="3" y="24"/>
                    </a:cubicBezTo>
                    <a:cubicBezTo>
                      <a:pt x="4" y="25"/>
                      <a:pt x="5" y="25"/>
                      <a:pt x="6" y="25"/>
                    </a:cubicBezTo>
                    <a:cubicBezTo>
                      <a:pt x="8" y="25"/>
                      <a:pt x="10" y="25"/>
                      <a:pt x="11" y="23"/>
                    </a:cubicBezTo>
                    <a:cubicBezTo>
                      <a:pt x="21" y="11"/>
                      <a:pt x="21" y="11"/>
                      <a:pt x="21" y="11"/>
                    </a:cubicBezTo>
                    <a:cubicBezTo>
                      <a:pt x="33" y="11"/>
                      <a:pt x="33" y="11"/>
                      <a:pt x="33" y="11"/>
                    </a:cubicBezTo>
                    <a:cubicBezTo>
                      <a:pt x="24" y="40"/>
                      <a:pt x="24" y="40"/>
                      <a:pt x="24" y="40"/>
                    </a:cubicBezTo>
                    <a:cubicBezTo>
                      <a:pt x="51" y="40"/>
                      <a:pt x="51" y="40"/>
                      <a:pt x="51" y="40"/>
                    </a:cubicBezTo>
                    <a:cubicBezTo>
                      <a:pt x="58" y="20"/>
                      <a:pt x="58" y="20"/>
                      <a:pt x="58" y="20"/>
                    </a:cubicBezTo>
                    <a:cubicBezTo>
                      <a:pt x="62" y="25"/>
                      <a:pt x="62" y="25"/>
                      <a:pt x="62" y="25"/>
                    </a:cubicBezTo>
                    <a:cubicBezTo>
                      <a:pt x="63" y="26"/>
                      <a:pt x="65" y="27"/>
                      <a:pt x="67" y="27"/>
                    </a:cubicBezTo>
                    <a:cubicBezTo>
                      <a:pt x="67" y="27"/>
                      <a:pt x="67" y="27"/>
                      <a:pt x="67" y="27"/>
                    </a:cubicBezTo>
                    <a:cubicBezTo>
                      <a:pt x="85" y="27"/>
                      <a:pt x="85" y="27"/>
                      <a:pt x="85" y="27"/>
                    </a:cubicBezTo>
                    <a:cubicBezTo>
                      <a:pt x="88" y="27"/>
                      <a:pt x="91" y="24"/>
                      <a:pt x="91" y="21"/>
                    </a:cubicBezTo>
                    <a:cubicBezTo>
                      <a:pt x="91" y="18"/>
                      <a:pt x="88" y="15"/>
                      <a:pt x="85" y="15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43" name="iṩļiḓè">
                <a:extLst>
                  <a:ext uri="{FF2B5EF4-FFF2-40B4-BE49-F238E27FC236}">
                    <a16:creationId xmlns:a16="http://schemas.microsoft.com/office/drawing/2014/main" id="{7C4EEBBE-B482-4499-8ED0-A30BB2F795A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73676" y="1327151"/>
                <a:ext cx="14288" cy="41275"/>
              </a:xfrm>
              <a:custGeom>
                <a:avLst/>
                <a:gdLst/>
                <a:ahLst/>
                <a:cxnLst>
                  <a:cxn ang="0">
                    <a:pos x="9" y="0"/>
                  </a:cxn>
                  <a:cxn ang="0">
                    <a:pos x="0" y="20"/>
                  </a:cxn>
                  <a:cxn ang="0">
                    <a:pos x="2" y="26"/>
                  </a:cxn>
                  <a:cxn ang="0">
                    <a:pos x="9" y="23"/>
                  </a:cxn>
                  <a:cxn ang="0">
                    <a:pos x="9" y="0"/>
                  </a:cxn>
                </a:cxnLst>
                <a:rect l="0" t="0" r="r" b="b"/>
                <a:pathLst>
                  <a:path w="9" h="26">
                    <a:moveTo>
                      <a:pt x="9" y="0"/>
                    </a:moveTo>
                    <a:lnTo>
                      <a:pt x="0" y="20"/>
                    </a:lnTo>
                    <a:lnTo>
                      <a:pt x="2" y="26"/>
                    </a:lnTo>
                    <a:lnTo>
                      <a:pt x="9" y="23"/>
                    </a:lnTo>
                    <a:lnTo>
                      <a:pt x="9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44" name="íŝ1ïḋê">
                <a:extLst>
                  <a:ext uri="{FF2B5EF4-FFF2-40B4-BE49-F238E27FC236}">
                    <a16:creationId xmlns:a16="http://schemas.microsoft.com/office/drawing/2014/main" id="{9AA90DE4-4F6C-4085-9D9F-529B84A5CF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73676" y="1327151"/>
                <a:ext cx="14288" cy="41275"/>
              </a:xfrm>
              <a:custGeom>
                <a:avLst/>
                <a:gdLst/>
                <a:ahLst/>
                <a:cxnLst>
                  <a:cxn ang="0">
                    <a:pos x="9" y="0"/>
                  </a:cxn>
                  <a:cxn ang="0">
                    <a:pos x="0" y="20"/>
                  </a:cxn>
                  <a:cxn ang="0">
                    <a:pos x="2" y="26"/>
                  </a:cxn>
                  <a:cxn ang="0">
                    <a:pos x="9" y="23"/>
                  </a:cxn>
                  <a:cxn ang="0">
                    <a:pos x="9" y="0"/>
                  </a:cxn>
                </a:cxnLst>
                <a:rect l="0" t="0" r="r" b="b"/>
                <a:pathLst>
                  <a:path w="9" h="26">
                    <a:moveTo>
                      <a:pt x="9" y="0"/>
                    </a:moveTo>
                    <a:lnTo>
                      <a:pt x="0" y="20"/>
                    </a:lnTo>
                    <a:lnTo>
                      <a:pt x="2" y="26"/>
                    </a:lnTo>
                    <a:lnTo>
                      <a:pt x="9" y="23"/>
                    </a:lnTo>
                    <a:lnTo>
                      <a:pt x="9" y="0"/>
                    </a:ln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45" name="ïṩ1íḍê">
                <a:extLst>
                  <a:ext uri="{FF2B5EF4-FFF2-40B4-BE49-F238E27FC236}">
                    <a16:creationId xmlns:a16="http://schemas.microsoft.com/office/drawing/2014/main" id="{32899C67-0A7A-4D0F-95C2-944DD4E667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83201" y="1323976"/>
                <a:ext cx="12700" cy="7938"/>
              </a:xfrm>
              <a:custGeom>
                <a:avLst/>
                <a:gdLst/>
                <a:ahLst/>
                <a:cxnLst>
                  <a:cxn ang="0">
                    <a:pos x="6" y="1"/>
                  </a:cxn>
                  <a:cxn ang="0">
                    <a:pos x="6" y="2"/>
                  </a:cxn>
                  <a:cxn ang="0">
                    <a:pos x="3" y="4"/>
                  </a:cxn>
                  <a:cxn ang="0">
                    <a:pos x="2" y="4"/>
                  </a:cxn>
                  <a:cxn ang="0">
                    <a:pos x="1" y="1"/>
                  </a:cxn>
                  <a:cxn ang="0">
                    <a:pos x="1" y="0"/>
                  </a:cxn>
                  <a:cxn ang="0">
                    <a:pos x="6" y="1"/>
                  </a:cxn>
                </a:cxnLst>
                <a:rect l="0" t="0" r="r" b="b"/>
                <a:pathLst>
                  <a:path w="7" h="5">
                    <a:moveTo>
                      <a:pt x="6" y="1"/>
                    </a:moveTo>
                    <a:cubicBezTo>
                      <a:pt x="7" y="1"/>
                      <a:pt x="7" y="1"/>
                      <a:pt x="6" y="2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3" y="5"/>
                      <a:pt x="2" y="5"/>
                      <a:pt x="2" y="4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6" y="1"/>
                      <a:pt x="6" y="1"/>
                      <a:pt x="6" y="1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46" name="îṣḻîḋè">
                <a:extLst>
                  <a:ext uri="{FF2B5EF4-FFF2-40B4-BE49-F238E27FC236}">
                    <a16:creationId xmlns:a16="http://schemas.microsoft.com/office/drawing/2014/main" id="{F63DF037-2666-47C7-9D6A-F3E4860536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73676" y="1271588"/>
                <a:ext cx="39688" cy="47625"/>
              </a:xfrm>
              <a:custGeom>
                <a:avLst/>
                <a:gdLst/>
                <a:ahLst/>
                <a:cxnLst>
                  <a:cxn ang="0">
                    <a:pos x="21" y="15"/>
                  </a:cxn>
                  <a:cxn ang="0">
                    <a:pos x="10" y="27"/>
                  </a:cxn>
                  <a:cxn ang="0">
                    <a:pos x="1" y="13"/>
                  </a:cxn>
                  <a:cxn ang="0">
                    <a:pos x="12" y="1"/>
                  </a:cxn>
                  <a:cxn ang="0">
                    <a:pos x="21" y="15"/>
                  </a:cxn>
                </a:cxnLst>
                <a:rect l="0" t="0" r="r" b="b"/>
                <a:pathLst>
                  <a:path w="22" h="28">
                    <a:moveTo>
                      <a:pt x="21" y="15"/>
                    </a:moveTo>
                    <a:cubicBezTo>
                      <a:pt x="20" y="22"/>
                      <a:pt x="13" y="28"/>
                      <a:pt x="10" y="27"/>
                    </a:cubicBezTo>
                    <a:cubicBezTo>
                      <a:pt x="6" y="27"/>
                      <a:pt x="0" y="20"/>
                      <a:pt x="1" y="13"/>
                    </a:cubicBezTo>
                    <a:cubicBezTo>
                      <a:pt x="2" y="6"/>
                      <a:pt x="4" y="0"/>
                      <a:pt x="12" y="1"/>
                    </a:cubicBezTo>
                    <a:cubicBezTo>
                      <a:pt x="21" y="2"/>
                      <a:pt x="22" y="8"/>
                      <a:pt x="21" y="15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47" name="ïs1ïďè">
                <a:extLst>
                  <a:ext uri="{FF2B5EF4-FFF2-40B4-BE49-F238E27FC236}">
                    <a16:creationId xmlns:a16="http://schemas.microsoft.com/office/drawing/2014/main" id="{C2AB2BF2-FC22-4F75-8E32-8C332BFFF0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76838" y="1306513"/>
                <a:ext cx="280988" cy="231775"/>
              </a:xfrm>
              <a:custGeom>
                <a:avLst/>
                <a:gdLst/>
                <a:ahLst/>
                <a:cxnLst>
                  <a:cxn ang="0">
                    <a:pos x="11" y="146"/>
                  </a:cxn>
                  <a:cxn ang="0">
                    <a:pos x="0" y="140"/>
                  </a:cxn>
                  <a:cxn ang="0">
                    <a:pos x="13" y="118"/>
                  </a:cxn>
                  <a:cxn ang="0">
                    <a:pos x="55" y="124"/>
                  </a:cxn>
                  <a:cxn ang="0">
                    <a:pos x="66" y="102"/>
                  </a:cxn>
                  <a:cxn ang="0">
                    <a:pos x="98" y="108"/>
                  </a:cxn>
                  <a:cxn ang="0">
                    <a:pos x="119" y="58"/>
                  </a:cxn>
                  <a:cxn ang="0">
                    <a:pos x="138" y="60"/>
                  </a:cxn>
                  <a:cxn ang="0">
                    <a:pos x="165" y="0"/>
                  </a:cxn>
                  <a:cxn ang="0">
                    <a:pos x="177" y="5"/>
                  </a:cxn>
                  <a:cxn ang="0">
                    <a:pos x="147" y="75"/>
                  </a:cxn>
                  <a:cxn ang="0">
                    <a:pos x="128" y="72"/>
                  </a:cxn>
                  <a:cxn ang="0">
                    <a:pos x="105" y="122"/>
                  </a:cxn>
                  <a:cxn ang="0">
                    <a:pos x="74" y="118"/>
                  </a:cxn>
                  <a:cxn ang="0">
                    <a:pos x="61" y="140"/>
                  </a:cxn>
                  <a:cxn ang="0">
                    <a:pos x="20" y="133"/>
                  </a:cxn>
                  <a:cxn ang="0">
                    <a:pos x="11" y="146"/>
                  </a:cxn>
                </a:cxnLst>
                <a:rect l="0" t="0" r="r" b="b"/>
                <a:pathLst>
                  <a:path w="177" h="146">
                    <a:moveTo>
                      <a:pt x="11" y="146"/>
                    </a:moveTo>
                    <a:lnTo>
                      <a:pt x="0" y="140"/>
                    </a:lnTo>
                    <a:lnTo>
                      <a:pt x="13" y="118"/>
                    </a:lnTo>
                    <a:lnTo>
                      <a:pt x="55" y="124"/>
                    </a:lnTo>
                    <a:lnTo>
                      <a:pt x="66" y="102"/>
                    </a:lnTo>
                    <a:lnTo>
                      <a:pt x="98" y="108"/>
                    </a:lnTo>
                    <a:lnTo>
                      <a:pt x="119" y="58"/>
                    </a:lnTo>
                    <a:lnTo>
                      <a:pt x="138" y="60"/>
                    </a:lnTo>
                    <a:lnTo>
                      <a:pt x="165" y="0"/>
                    </a:lnTo>
                    <a:lnTo>
                      <a:pt x="177" y="5"/>
                    </a:lnTo>
                    <a:lnTo>
                      <a:pt x="147" y="75"/>
                    </a:lnTo>
                    <a:lnTo>
                      <a:pt x="128" y="72"/>
                    </a:lnTo>
                    <a:lnTo>
                      <a:pt x="105" y="122"/>
                    </a:lnTo>
                    <a:lnTo>
                      <a:pt x="74" y="118"/>
                    </a:lnTo>
                    <a:lnTo>
                      <a:pt x="61" y="140"/>
                    </a:lnTo>
                    <a:lnTo>
                      <a:pt x="20" y="133"/>
                    </a:lnTo>
                    <a:lnTo>
                      <a:pt x="11" y="146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48" name="îṣliḋê">
                <a:extLst>
                  <a:ext uri="{FF2B5EF4-FFF2-40B4-BE49-F238E27FC236}">
                    <a16:creationId xmlns:a16="http://schemas.microsoft.com/office/drawing/2014/main" id="{CF0B6322-6DD0-4622-8AB3-E9BDD790B1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76838" y="1306513"/>
                <a:ext cx="280988" cy="231775"/>
              </a:xfrm>
              <a:custGeom>
                <a:avLst/>
                <a:gdLst/>
                <a:ahLst/>
                <a:cxnLst>
                  <a:cxn ang="0">
                    <a:pos x="11" y="146"/>
                  </a:cxn>
                  <a:cxn ang="0">
                    <a:pos x="0" y="140"/>
                  </a:cxn>
                  <a:cxn ang="0">
                    <a:pos x="13" y="118"/>
                  </a:cxn>
                  <a:cxn ang="0">
                    <a:pos x="55" y="124"/>
                  </a:cxn>
                  <a:cxn ang="0">
                    <a:pos x="66" y="102"/>
                  </a:cxn>
                  <a:cxn ang="0">
                    <a:pos x="98" y="108"/>
                  </a:cxn>
                  <a:cxn ang="0">
                    <a:pos x="119" y="58"/>
                  </a:cxn>
                  <a:cxn ang="0">
                    <a:pos x="138" y="60"/>
                  </a:cxn>
                  <a:cxn ang="0">
                    <a:pos x="165" y="0"/>
                  </a:cxn>
                  <a:cxn ang="0">
                    <a:pos x="177" y="5"/>
                  </a:cxn>
                  <a:cxn ang="0">
                    <a:pos x="147" y="75"/>
                  </a:cxn>
                  <a:cxn ang="0">
                    <a:pos x="128" y="72"/>
                  </a:cxn>
                  <a:cxn ang="0">
                    <a:pos x="105" y="122"/>
                  </a:cxn>
                  <a:cxn ang="0">
                    <a:pos x="74" y="118"/>
                  </a:cxn>
                  <a:cxn ang="0">
                    <a:pos x="61" y="140"/>
                  </a:cxn>
                  <a:cxn ang="0">
                    <a:pos x="20" y="133"/>
                  </a:cxn>
                  <a:cxn ang="0">
                    <a:pos x="11" y="146"/>
                  </a:cxn>
                </a:cxnLst>
                <a:rect l="0" t="0" r="r" b="b"/>
                <a:pathLst>
                  <a:path w="177" h="146">
                    <a:moveTo>
                      <a:pt x="11" y="146"/>
                    </a:moveTo>
                    <a:lnTo>
                      <a:pt x="0" y="140"/>
                    </a:lnTo>
                    <a:lnTo>
                      <a:pt x="13" y="118"/>
                    </a:lnTo>
                    <a:lnTo>
                      <a:pt x="55" y="124"/>
                    </a:lnTo>
                    <a:lnTo>
                      <a:pt x="66" y="102"/>
                    </a:lnTo>
                    <a:lnTo>
                      <a:pt x="98" y="108"/>
                    </a:lnTo>
                    <a:lnTo>
                      <a:pt x="119" y="58"/>
                    </a:lnTo>
                    <a:lnTo>
                      <a:pt x="138" y="60"/>
                    </a:lnTo>
                    <a:lnTo>
                      <a:pt x="165" y="0"/>
                    </a:lnTo>
                    <a:lnTo>
                      <a:pt x="177" y="5"/>
                    </a:lnTo>
                    <a:lnTo>
                      <a:pt x="147" y="75"/>
                    </a:lnTo>
                    <a:lnTo>
                      <a:pt x="128" y="72"/>
                    </a:lnTo>
                    <a:lnTo>
                      <a:pt x="105" y="122"/>
                    </a:lnTo>
                    <a:lnTo>
                      <a:pt x="74" y="118"/>
                    </a:lnTo>
                    <a:lnTo>
                      <a:pt x="61" y="140"/>
                    </a:lnTo>
                    <a:lnTo>
                      <a:pt x="20" y="133"/>
                    </a:lnTo>
                    <a:lnTo>
                      <a:pt x="11" y="146"/>
                    </a:ln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49" name="íśḷïďè">
                <a:extLst>
                  <a:ext uri="{FF2B5EF4-FFF2-40B4-BE49-F238E27FC236}">
                    <a16:creationId xmlns:a16="http://schemas.microsoft.com/office/drawing/2014/main" id="{D674AD39-643A-4560-A911-BC05E3A7D7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02226" y="1265238"/>
                <a:ext cx="388938" cy="319088"/>
              </a:xfrm>
              <a:custGeom>
                <a:avLst/>
                <a:gdLst/>
                <a:ahLst/>
                <a:cxnLst>
                  <a:cxn ang="0">
                    <a:pos x="245" y="201"/>
                  </a:cxn>
                  <a:cxn ang="0">
                    <a:pos x="0" y="201"/>
                  </a:cxn>
                  <a:cxn ang="0">
                    <a:pos x="0" y="0"/>
                  </a:cxn>
                  <a:cxn ang="0">
                    <a:pos x="8" y="0"/>
                  </a:cxn>
                  <a:cxn ang="0">
                    <a:pos x="8" y="193"/>
                  </a:cxn>
                  <a:cxn ang="0">
                    <a:pos x="245" y="193"/>
                  </a:cxn>
                  <a:cxn ang="0">
                    <a:pos x="245" y="201"/>
                  </a:cxn>
                </a:cxnLst>
                <a:rect l="0" t="0" r="r" b="b"/>
                <a:pathLst>
                  <a:path w="245" h="201">
                    <a:moveTo>
                      <a:pt x="245" y="201"/>
                    </a:moveTo>
                    <a:lnTo>
                      <a:pt x="0" y="201"/>
                    </a:lnTo>
                    <a:lnTo>
                      <a:pt x="0" y="0"/>
                    </a:lnTo>
                    <a:lnTo>
                      <a:pt x="8" y="0"/>
                    </a:lnTo>
                    <a:lnTo>
                      <a:pt x="8" y="193"/>
                    </a:lnTo>
                    <a:lnTo>
                      <a:pt x="245" y="193"/>
                    </a:lnTo>
                    <a:lnTo>
                      <a:pt x="245" y="201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50" name="išlîḋè">
                <a:extLst>
                  <a:ext uri="{FF2B5EF4-FFF2-40B4-BE49-F238E27FC236}">
                    <a16:creationId xmlns:a16="http://schemas.microsoft.com/office/drawing/2014/main" id="{1DD1D0F0-B5A9-4781-87F1-B1965310BE2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02226" y="1265238"/>
                <a:ext cx="388938" cy="319088"/>
              </a:xfrm>
              <a:custGeom>
                <a:avLst/>
                <a:gdLst/>
                <a:ahLst/>
                <a:cxnLst>
                  <a:cxn ang="0">
                    <a:pos x="245" y="201"/>
                  </a:cxn>
                  <a:cxn ang="0">
                    <a:pos x="0" y="201"/>
                  </a:cxn>
                  <a:cxn ang="0">
                    <a:pos x="0" y="0"/>
                  </a:cxn>
                  <a:cxn ang="0">
                    <a:pos x="8" y="0"/>
                  </a:cxn>
                  <a:cxn ang="0">
                    <a:pos x="8" y="193"/>
                  </a:cxn>
                  <a:cxn ang="0">
                    <a:pos x="245" y="193"/>
                  </a:cxn>
                  <a:cxn ang="0">
                    <a:pos x="245" y="201"/>
                  </a:cxn>
                </a:cxnLst>
                <a:rect l="0" t="0" r="r" b="b"/>
                <a:pathLst>
                  <a:path w="245" h="201">
                    <a:moveTo>
                      <a:pt x="245" y="201"/>
                    </a:moveTo>
                    <a:lnTo>
                      <a:pt x="0" y="201"/>
                    </a:lnTo>
                    <a:lnTo>
                      <a:pt x="0" y="0"/>
                    </a:lnTo>
                    <a:lnTo>
                      <a:pt x="8" y="0"/>
                    </a:lnTo>
                    <a:lnTo>
                      <a:pt x="8" y="193"/>
                    </a:lnTo>
                    <a:lnTo>
                      <a:pt x="245" y="193"/>
                    </a:lnTo>
                    <a:lnTo>
                      <a:pt x="245" y="201"/>
                    </a:ln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51" name="ïšľíḍê">
                <a:extLst>
                  <a:ext uri="{FF2B5EF4-FFF2-40B4-BE49-F238E27FC236}">
                    <a16:creationId xmlns:a16="http://schemas.microsoft.com/office/drawing/2014/main" id="{D32D1DFD-D902-448A-8216-EFDEE48298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59376" y="1360488"/>
                <a:ext cx="71438" cy="57150"/>
              </a:xfrm>
              <a:custGeom>
                <a:avLst/>
                <a:gdLst/>
                <a:ahLst/>
                <a:cxnLst>
                  <a:cxn ang="0">
                    <a:pos x="35" y="30"/>
                  </a:cxn>
                  <a:cxn ang="0">
                    <a:pos x="29" y="32"/>
                  </a:cxn>
                  <a:cxn ang="0">
                    <a:pos x="3" y="22"/>
                  </a:cxn>
                  <a:cxn ang="0">
                    <a:pos x="0" y="17"/>
                  </a:cxn>
                  <a:cxn ang="0">
                    <a:pos x="6" y="3"/>
                  </a:cxn>
                  <a:cxn ang="0">
                    <a:pos x="11" y="0"/>
                  </a:cxn>
                  <a:cxn ang="0">
                    <a:pos x="38" y="11"/>
                  </a:cxn>
                  <a:cxn ang="0">
                    <a:pos x="40" y="16"/>
                  </a:cxn>
                  <a:cxn ang="0">
                    <a:pos x="35" y="30"/>
                  </a:cxn>
                </a:cxnLst>
                <a:rect l="0" t="0" r="r" b="b"/>
                <a:pathLst>
                  <a:path w="41" h="33">
                    <a:moveTo>
                      <a:pt x="35" y="30"/>
                    </a:moveTo>
                    <a:cubicBezTo>
                      <a:pt x="34" y="32"/>
                      <a:pt x="31" y="33"/>
                      <a:pt x="29" y="32"/>
                    </a:cubicBezTo>
                    <a:cubicBezTo>
                      <a:pt x="3" y="22"/>
                      <a:pt x="3" y="22"/>
                      <a:pt x="3" y="22"/>
                    </a:cubicBezTo>
                    <a:cubicBezTo>
                      <a:pt x="1" y="21"/>
                      <a:pt x="0" y="19"/>
                      <a:pt x="0" y="17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7" y="1"/>
                      <a:pt x="9" y="0"/>
                      <a:pt x="11" y="0"/>
                    </a:cubicBezTo>
                    <a:cubicBezTo>
                      <a:pt x="38" y="11"/>
                      <a:pt x="38" y="11"/>
                      <a:pt x="38" y="11"/>
                    </a:cubicBezTo>
                    <a:cubicBezTo>
                      <a:pt x="40" y="12"/>
                      <a:pt x="41" y="14"/>
                      <a:pt x="40" y="16"/>
                    </a:cubicBezTo>
                    <a:cubicBezTo>
                      <a:pt x="35" y="30"/>
                      <a:pt x="35" y="30"/>
                      <a:pt x="35" y="30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52" name="îṣ1iḋé">
                <a:extLst>
                  <a:ext uri="{FF2B5EF4-FFF2-40B4-BE49-F238E27FC236}">
                    <a16:creationId xmlns:a16="http://schemas.microsoft.com/office/drawing/2014/main" id="{DAB864E4-3380-4C85-A615-B86B26E0A52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10163" y="1290638"/>
                <a:ext cx="22225" cy="1270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53" name="iṩḷîḋé">
                <a:extLst>
                  <a:ext uri="{FF2B5EF4-FFF2-40B4-BE49-F238E27FC236}">
                    <a16:creationId xmlns:a16="http://schemas.microsoft.com/office/drawing/2014/main" id="{8D70F741-90F6-41C4-BA0D-F9983ED019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10163" y="1290638"/>
                <a:ext cx="22225" cy="1270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54" name="îṣ1iďe">
                <a:extLst>
                  <a:ext uri="{FF2B5EF4-FFF2-40B4-BE49-F238E27FC236}">
                    <a16:creationId xmlns:a16="http://schemas.microsoft.com/office/drawing/2014/main" id="{59DD86E0-7CC6-41AE-8508-9912D5ED101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10163" y="1347788"/>
                <a:ext cx="22225" cy="1428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55" name="išļíḍè">
                <a:extLst>
                  <a:ext uri="{FF2B5EF4-FFF2-40B4-BE49-F238E27FC236}">
                    <a16:creationId xmlns:a16="http://schemas.microsoft.com/office/drawing/2014/main" id="{8DE047DA-433A-4C57-AC5E-52293127F22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10163" y="1347788"/>
                <a:ext cx="22225" cy="1428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56" name="isḻïde">
                <a:extLst>
                  <a:ext uri="{FF2B5EF4-FFF2-40B4-BE49-F238E27FC236}">
                    <a16:creationId xmlns:a16="http://schemas.microsoft.com/office/drawing/2014/main" id="{1B4CAB10-8770-4A11-802E-1BD75A22AA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10163" y="1406526"/>
                <a:ext cx="22225" cy="1270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57" name="islíḓé">
                <a:extLst>
                  <a:ext uri="{FF2B5EF4-FFF2-40B4-BE49-F238E27FC236}">
                    <a16:creationId xmlns:a16="http://schemas.microsoft.com/office/drawing/2014/main" id="{0A3CB9F1-BF78-42FE-9CC3-E6BFD5E0DFD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10163" y="1406526"/>
                <a:ext cx="22225" cy="1270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58" name="îṡ1iḑé">
                <a:extLst>
                  <a:ext uri="{FF2B5EF4-FFF2-40B4-BE49-F238E27FC236}">
                    <a16:creationId xmlns:a16="http://schemas.microsoft.com/office/drawing/2014/main" id="{F63E8966-003F-46C5-A413-6FE1C574700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10163" y="1465263"/>
                <a:ext cx="22225" cy="1270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59" name="îṥļïdé">
                <a:extLst>
                  <a:ext uri="{FF2B5EF4-FFF2-40B4-BE49-F238E27FC236}">
                    <a16:creationId xmlns:a16="http://schemas.microsoft.com/office/drawing/2014/main" id="{5F841480-9968-44F8-B431-6DB7A783178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10163" y="1465263"/>
                <a:ext cx="22225" cy="1270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60" name="iṣḻíḍé">
                <a:extLst>
                  <a:ext uri="{FF2B5EF4-FFF2-40B4-BE49-F238E27FC236}">
                    <a16:creationId xmlns:a16="http://schemas.microsoft.com/office/drawing/2014/main" id="{ABBB9EC6-D084-4C9A-8D09-802D94130E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10163" y="1524001"/>
                <a:ext cx="22225" cy="1270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61" name="íSlîďe">
                <a:extLst>
                  <a:ext uri="{FF2B5EF4-FFF2-40B4-BE49-F238E27FC236}">
                    <a16:creationId xmlns:a16="http://schemas.microsoft.com/office/drawing/2014/main" id="{7B21B3D2-A2E5-4168-805A-F2D29B1552B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10163" y="1524001"/>
                <a:ext cx="22225" cy="1270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62" name="îṡlîḑe">
                <a:extLst>
                  <a:ext uri="{FF2B5EF4-FFF2-40B4-BE49-F238E27FC236}">
                    <a16:creationId xmlns:a16="http://schemas.microsoft.com/office/drawing/2014/main" id="{9871D75C-76D5-408D-83CA-A44D906316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95913" y="1554163"/>
                <a:ext cx="12700" cy="22225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63" name="íśḻíḍé">
                <a:extLst>
                  <a:ext uri="{FF2B5EF4-FFF2-40B4-BE49-F238E27FC236}">
                    <a16:creationId xmlns:a16="http://schemas.microsoft.com/office/drawing/2014/main" id="{9CE33851-B4BA-494D-9C3D-460663780F8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95913" y="1554163"/>
                <a:ext cx="12700" cy="22225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64" name="išliḓê">
                <a:extLst>
                  <a:ext uri="{FF2B5EF4-FFF2-40B4-BE49-F238E27FC236}">
                    <a16:creationId xmlns:a16="http://schemas.microsoft.com/office/drawing/2014/main" id="{88123327-A3CD-45BC-B054-859A5DA730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54651" y="1554163"/>
                <a:ext cx="12700" cy="22225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65" name="ïṩḻíḑé">
                <a:extLst>
                  <a:ext uri="{FF2B5EF4-FFF2-40B4-BE49-F238E27FC236}">
                    <a16:creationId xmlns:a16="http://schemas.microsoft.com/office/drawing/2014/main" id="{FB19071A-1EB7-4E71-AF6E-41EA59CF4F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54651" y="1554163"/>
                <a:ext cx="12700" cy="22225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66" name="íŝḷîďé">
                <a:extLst>
                  <a:ext uri="{FF2B5EF4-FFF2-40B4-BE49-F238E27FC236}">
                    <a16:creationId xmlns:a16="http://schemas.microsoft.com/office/drawing/2014/main" id="{B9DE2D1E-1C7E-4CB0-82F0-ECE6B8C7DB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37176" y="1554163"/>
                <a:ext cx="12700" cy="22225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67" name="íSļïḑè">
                <a:extLst>
                  <a:ext uri="{FF2B5EF4-FFF2-40B4-BE49-F238E27FC236}">
                    <a16:creationId xmlns:a16="http://schemas.microsoft.com/office/drawing/2014/main" id="{16444DA8-D589-4A38-A33D-EA2ACF98773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37176" y="1554163"/>
                <a:ext cx="12700" cy="22225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68" name="isḻîḍê">
                <a:extLst>
                  <a:ext uri="{FF2B5EF4-FFF2-40B4-BE49-F238E27FC236}">
                    <a16:creationId xmlns:a16="http://schemas.microsoft.com/office/drawing/2014/main" id="{5107040E-36E9-4DB0-84FD-F348CE7716A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78438" y="1554163"/>
                <a:ext cx="12700" cy="22225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69" name="îŝ1íḍé">
                <a:extLst>
                  <a:ext uri="{FF2B5EF4-FFF2-40B4-BE49-F238E27FC236}">
                    <a16:creationId xmlns:a16="http://schemas.microsoft.com/office/drawing/2014/main" id="{94D3D035-DB31-4DA0-8CF9-4707BBBFE14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78438" y="1554163"/>
                <a:ext cx="12700" cy="22225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70" name="í$líďè">
                <a:extLst>
                  <a:ext uri="{FF2B5EF4-FFF2-40B4-BE49-F238E27FC236}">
                    <a16:creationId xmlns:a16="http://schemas.microsoft.com/office/drawing/2014/main" id="{6BC1091E-5636-47EC-990C-DF7133F1C1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19701" y="1554163"/>
                <a:ext cx="12700" cy="22225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71" name="i$ḷïḍê">
                <a:extLst>
                  <a:ext uri="{FF2B5EF4-FFF2-40B4-BE49-F238E27FC236}">
                    <a16:creationId xmlns:a16="http://schemas.microsoft.com/office/drawing/2014/main" id="{F28D9DD2-0E2E-424B-974E-B386FCA920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19701" y="1554163"/>
                <a:ext cx="12700" cy="22225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72" name="íŝliďè">
                <a:extLst>
                  <a:ext uri="{FF2B5EF4-FFF2-40B4-BE49-F238E27FC236}">
                    <a16:creationId xmlns:a16="http://schemas.microsoft.com/office/drawing/2014/main" id="{F92F3315-E203-4632-B5A0-6810298AB19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60963" y="1554163"/>
                <a:ext cx="12700" cy="22225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73" name="islïďé">
                <a:extLst>
                  <a:ext uri="{FF2B5EF4-FFF2-40B4-BE49-F238E27FC236}">
                    <a16:creationId xmlns:a16="http://schemas.microsoft.com/office/drawing/2014/main" id="{19BBF0C4-8B12-426A-807B-A3D4F60C4C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60963" y="1554163"/>
                <a:ext cx="12700" cy="22225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74" name="ïś1iḑê">
                <a:extLst>
                  <a:ext uri="{FF2B5EF4-FFF2-40B4-BE49-F238E27FC236}">
                    <a16:creationId xmlns:a16="http://schemas.microsoft.com/office/drawing/2014/main" id="{093B99A1-2E46-4D2B-8B00-4684D4268A0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10201" y="1271588"/>
                <a:ext cx="68263" cy="63500"/>
              </a:xfrm>
              <a:custGeom>
                <a:avLst/>
                <a:gdLst/>
                <a:ahLst/>
                <a:cxnLst>
                  <a:cxn ang="0">
                    <a:pos x="0" y="23"/>
                  </a:cxn>
                  <a:cxn ang="0">
                    <a:pos x="35" y="0"/>
                  </a:cxn>
                  <a:cxn ang="0">
                    <a:pos x="43" y="40"/>
                  </a:cxn>
                  <a:cxn ang="0">
                    <a:pos x="0" y="23"/>
                  </a:cxn>
                </a:cxnLst>
                <a:rect l="0" t="0" r="r" b="b"/>
                <a:pathLst>
                  <a:path w="43" h="40">
                    <a:moveTo>
                      <a:pt x="0" y="23"/>
                    </a:moveTo>
                    <a:lnTo>
                      <a:pt x="35" y="0"/>
                    </a:lnTo>
                    <a:lnTo>
                      <a:pt x="43" y="40"/>
                    </a:lnTo>
                    <a:lnTo>
                      <a:pt x="0" y="23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75" name="íşľiḋê">
                <a:extLst>
                  <a:ext uri="{FF2B5EF4-FFF2-40B4-BE49-F238E27FC236}">
                    <a16:creationId xmlns:a16="http://schemas.microsoft.com/office/drawing/2014/main" id="{217C98DC-E8F6-4EBF-AA2C-3E51CACFFF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10201" y="1271588"/>
                <a:ext cx="68263" cy="63500"/>
              </a:xfrm>
              <a:custGeom>
                <a:avLst/>
                <a:gdLst/>
                <a:ahLst/>
                <a:cxnLst>
                  <a:cxn ang="0">
                    <a:pos x="0" y="23"/>
                  </a:cxn>
                  <a:cxn ang="0">
                    <a:pos x="35" y="0"/>
                  </a:cxn>
                  <a:cxn ang="0">
                    <a:pos x="43" y="40"/>
                  </a:cxn>
                  <a:cxn ang="0">
                    <a:pos x="0" y="23"/>
                  </a:cxn>
                </a:cxnLst>
                <a:rect l="0" t="0" r="r" b="b"/>
                <a:pathLst>
                  <a:path w="43" h="40">
                    <a:moveTo>
                      <a:pt x="0" y="23"/>
                    </a:moveTo>
                    <a:lnTo>
                      <a:pt x="35" y="0"/>
                    </a:lnTo>
                    <a:lnTo>
                      <a:pt x="43" y="40"/>
                    </a:lnTo>
                    <a:lnTo>
                      <a:pt x="0" y="23"/>
                    </a:ln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</p:grpSp>
        <p:sp>
          <p:nvSpPr>
            <p:cNvPr id="19" name="í$liḓè">
              <a:extLst>
                <a:ext uri="{FF2B5EF4-FFF2-40B4-BE49-F238E27FC236}">
                  <a16:creationId xmlns:a16="http://schemas.microsoft.com/office/drawing/2014/main" id="{E87DE146-F154-4563-BE3D-1D40AD160CD1}"/>
                </a:ext>
              </a:extLst>
            </p:cNvPr>
            <p:cNvSpPr>
              <a:spLocks/>
            </p:cNvSpPr>
            <p:nvPr/>
          </p:nvSpPr>
          <p:spPr bwMode="auto">
            <a:xfrm>
              <a:off x="5375487" y="4124515"/>
              <a:ext cx="463551" cy="433917"/>
            </a:xfrm>
            <a:custGeom>
              <a:avLst/>
              <a:gdLst/>
              <a:ahLst/>
              <a:cxnLst>
                <a:cxn ang="0">
                  <a:pos x="87" y="43"/>
                </a:cxn>
                <a:cxn ang="0">
                  <a:pos x="75" y="28"/>
                </a:cxn>
                <a:cxn ang="0">
                  <a:pos x="60" y="14"/>
                </a:cxn>
                <a:cxn ang="0">
                  <a:pos x="41" y="19"/>
                </a:cxn>
                <a:cxn ang="0">
                  <a:pos x="23" y="26"/>
                </a:cxn>
                <a:cxn ang="0">
                  <a:pos x="6" y="36"/>
                </a:cxn>
                <a:cxn ang="0">
                  <a:pos x="6" y="56"/>
                </a:cxn>
                <a:cxn ang="0">
                  <a:pos x="8" y="76"/>
                </a:cxn>
                <a:cxn ang="0">
                  <a:pos x="14" y="95"/>
                </a:cxn>
                <a:cxn ang="0">
                  <a:pos x="33" y="100"/>
                </a:cxn>
                <a:cxn ang="0">
                  <a:pos x="52" y="103"/>
                </a:cxn>
                <a:cxn ang="0">
                  <a:pos x="72" y="102"/>
                </a:cxn>
                <a:cxn ang="0">
                  <a:pos x="82" y="85"/>
                </a:cxn>
                <a:cxn ang="0">
                  <a:pos x="90" y="67"/>
                </a:cxn>
                <a:cxn ang="0">
                  <a:pos x="53" y="99"/>
                </a:cxn>
                <a:cxn ang="0">
                  <a:pos x="40" y="74"/>
                </a:cxn>
                <a:cxn ang="0">
                  <a:pos x="12" y="76"/>
                </a:cxn>
                <a:cxn ang="0">
                  <a:pos x="40" y="47"/>
                </a:cxn>
                <a:cxn ang="0">
                  <a:pos x="53" y="22"/>
                </a:cxn>
                <a:cxn ang="0">
                  <a:pos x="43" y="71"/>
                </a:cxn>
                <a:cxn ang="0">
                  <a:pos x="37" y="60"/>
                </a:cxn>
                <a:cxn ang="0">
                  <a:pos x="55" y="48"/>
                </a:cxn>
                <a:cxn ang="0">
                  <a:pos x="54" y="70"/>
                </a:cxn>
                <a:cxn ang="0">
                  <a:pos x="84" y="76"/>
                </a:cxn>
                <a:cxn ang="0">
                  <a:pos x="48" y="49"/>
                </a:cxn>
                <a:cxn ang="0">
                  <a:pos x="48" y="67"/>
                </a:cxn>
                <a:cxn ang="0">
                  <a:pos x="113" y="12"/>
                </a:cxn>
                <a:cxn ang="0">
                  <a:pos x="111" y="5"/>
                </a:cxn>
                <a:cxn ang="0">
                  <a:pos x="104" y="3"/>
                </a:cxn>
                <a:cxn ang="0">
                  <a:pos x="97" y="2"/>
                </a:cxn>
                <a:cxn ang="0">
                  <a:pos x="90" y="2"/>
                </a:cxn>
                <a:cxn ang="0">
                  <a:pos x="86" y="8"/>
                </a:cxn>
                <a:cxn ang="0">
                  <a:pos x="84" y="15"/>
                </a:cxn>
                <a:cxn ang="0">
                  <a:pos x="82" y="22"/>
                </a:cxn>
                <a:cxn ang="0">
                  <a:pos x="87" y="27"/>
                </a:cxn>
                <a:cxn ang="0">
                  <a:pos x="93" y="32"/>
                </a:cxn>
                <a:cxn ang="0">
                  <a:pos x="99" y="35"/>
                </a:cxn>
                <a:cxn ang="0">
                  <a:pos x="105" y="32"/>
                </a:cxn>
                <a:cxn ang="0">
                  <a:pos x="111" y="27"/>
                </a:cxn>
                <a:cxn ang="0">
                  <a:pos x="116" y="22"/>
                </a:cxn>
                <a:cxn ang="0">
                  <a:pos x="101" y="32"/>
                </a:cxn>
                <a:cxn ang="0">
                  <a:pos x="96" y="22"/>
                </a:cxn>
                <a:cxn ang="0">
                  <a:pos x="93" y="18"/>
                </a:cxn>
                <a:cxn ang="0">
                  <a:pos x="96" y="13"/>
                </a:cxn>
                <a:cxn ang="0">
                  <a:pos x="101" y="3"/>
                </a:cxn>
                <a:cxn ang="0">
                  <a:pos x="97" y="21"/>
                </a:cxn>
                <a:cxn ang="0">
                  <a:pos x="95" y="17"/>
                </a:cxn>
                <a:cxn ang="0">
                  <a:pos x="102" y="13"/>
                </a:cxn>
                <a:cxn ang="0">
                  <a:pos x="101" y="21"/>
                </a:cxn>
                <a:cxn ang="0">
                  <a:pos x="112" y="23"/>
                </a:cxn>
                <a:cxn ang="0">
                  <a:pos x="99" y="13"/>
                </a:cxn>
                <a:cxn ang="0">
                  <a:pos x="99" y="20"/>
                </a:cxn>
              </a:cxnLst>
              <a:rect l="0" t="0" r="r" b="b"/>
              <a:pathLst>
                <a:path w="117" h="109">
                  <a:moveTo>
                    <a:pt x="90" y="56"/>
                  </a:moveTo>
                  <a:cubicBezTo>
                    <a:pt x="90" y="55"/>
                    <a:pt x="90" y="55"/>
                    <a:pt x="90" y="54"/>
                  </a:cubicBezTo>
                  <a:cubicBezTo>
                    <a:pt x="92" y="53"/>
                    <a:pt x="95" y="49"/>
                    <a:pt x="95" y="48"/>
                  </a:cubicBezTo>
                  <a:cubicBezTo>
                    <a:pt x="94" y="47"/>
                    <a:pt x="90" y="45"/>
                    <a:pt x="88" y="46"/>
                  </a:cubicBezTo>
                  <a:cubicBezTo>
                    <a:pt x="87" y="45"/>
                    <a:pt x="87" y="44"/>
                    <a:pt x="87" y="43"/>
                  </a:cubicBezTo>
                  <a:cubicBezTo>
                    <a:pt x="88" y="42"/>
                    <a:pt x="90" y="37"/>
                    <a:pt x="90" y="36"/>
                  </a:cubicBezTo>
                  <a:cubicBezTo>
                    <a:pt x="89" y="35"/>
                    <a:pt x="84" y="35"/>
                    <a:pt x="82" y="36"/>
                  </a:cubicBezTo>
                  <a:cubicBezTo>
                    <a:pt x="82" y="35"/>
                    <a:pt x="81" y="34"/>
                    <a:pt x="81" y="34"/>
                  </a:cubicBezTo>
                  <a:cubicBezTo>
                    <a:pt x="82" y="32"/>
                    <a:pt x="83" y="27"/>
                    <a:pt x="82" y="26"/>
                  </a:cubicBezTo>
                  <a:cubicBezTo>
                    <a:pt x="81" y="26"/>
                    <a:pt x="76" y="26"/>
                    <a:pt x="75" y="28"/>
                  </a:cubicBezTo>
                  <a:cubicBezTo>
                    <a:pt x="74" y="27"/>
                    <a:pt x="73" y="27"/>
                    <a:pt x="73" y="26"/>
                  </a:cubicBezTo>
                  <a:cubicBezTo>
                    <a:pt x="74" y="24"/>
                    <a:pt x="73" y="19"/>
                    <a:pt x="72" y="19"/>
                  </a:cubicBezTo>
                  <a:cubicBezTo>
                    <a:pt x="71" y="18"/>
                    <a:pt x="67" y="20"/>
                    <a:pt x="65" y="22"/>
                  </a:cubicBezTo>
                  <a:cubicBezTo>
                    <a:pt x="65" y="22"/>
                    <a:pt x="64" y="21"/>
                    <a:pt x="63" y="21"/>
                  </a:cubicBezTo>
                  <a:cubicBezTo>
                    <a:pt x="63" y="19"/>
                    <a:pt x="61" y="14"/>
                    <a:pt x="60" y="14"/>
                  </a:cubicBezTo>
                  <a:cubicBezTo>
                    <a:pt x="59" y="14"/>
                    <a:pt x="55" y="17"/>
                    <a:pt x="55" y="19"/>
                  </a:cubicBezTo>
                  <a:cubicBezTo>
                    <a:pt x="54" y="19"/>
                    <a:pt x="53" y="18"/>
                    <a:pt x="52" y="18"/>
                  </a:cubicBezTo>
                  <a:cubicBezTo>
                    <a:pt x="52" y="16"/>
                    <a:pt x="49" y="12"/>
                    <a:pt x="48" y="12"/>
                  </a:cubicBezTo>
                  <a:cubicBezTo>
                    <a:pt x="47" y="12"/>
                    <a:pt x="44" y="16"/>
                    <a:pt x="44" y="18"/>
                  </a:cubicBezTo>
                  <a:cubicBezTo>
                    <a:pt x="43" y="18"/>
                    <a:pt x="42" y="19"/>
                    <a:pt x="41" y="19"/>
                  </a:cubicBezTo>
                  <a:cubicBezTo>
                    <a:pt x="40" y="17"/>
                    <a:pt x="37" y="14"/>
                    <a:pt x="35" y="14"/>
                  </a:cubicBezTo>
                  <a:cubicBezTo>
                    <a:pt x="34" y="14"/>
                    <a:pt x="32" y="19"/>
                    <a:pt x="33" y="21"/>
                  </a:cubicBezTo>
                  <a:cubicBezTo>
                    <a:pt x="32" y="21"/>
                    <a:pt x="31" y="22"/>
                    <a:pt x="31" y="22"/>
                  </a:cubicBezTo>
                  <a:cubicBezTo>
                    <a:pt x="29" y="20"/>
                    <a:pt x="25" y="18"/>
                    <a:pt x="24" y="19"/>
                  </a:cubicBezTo>
                  <a:cubicBezTo>
                    <a:pt x="23" y="19"/>
                    <a:pt x="22" y="24"/>
                    <a:pt x="23" y="26"/>
                  </a:cubicBezTo>
                  <a:cubicBezTo>
                    <a:pt x="22" y="27"/>
                    <a:pt x="22" y="27"/>
                    <a:pt x="21" y="28"/>
                  </a:cubicBezTo>
                  <a:cubicBezTo>
                    <a:pt x="19" y="26"/>
                    <a:pt x="15" y="26"/>
                    <a:pt x="14" y="26"/>
                  </a:cubicBezTo>
                  <a:cubicBezTo>
                    <a:pt x="13" y="27"/>
                    <a:pt x="14" y="32"/>
                    <a:pt x="15" y="34"/>
                  </a:cubicBezTo>
                  <a:cubicBezTo>
                    <a:pt x="15" y="34"/>
                    <a:pt x="14" y="35"/>
                    <a:pt x="14" y="36"/>
                  </a:cubicBezTo>
                  <a:cubicBezTo>
                    <a:pt x="12" y="35"/>
                    <a:pt x="7" y="35"/>
                    <a:pt x="6" y="36"/>
                  </a:cubicBezTo>
                  <a:cubicBezTo>
                    <a:pt x="6" y="37"/>
                    <a:pt x="7" y="42"/>
                    <a:pt x="9" y="43"/>
                  </a:cubicBezTo>
                  <a:cubicBezTo>
                    <a:pt x="9" y="44"/>
                    <a:pt x="9" y="45"/>
                    <a:pt x="8" y="46"/>
                  </a:cubicBezTo>
                  <a:cubicBezTo>
                    <a:pt x="6" y="45"/>
                    <a:pt x="2" y="47"/>
                    <a:pt x="1" y="48"/>
                  </a:cubicBezTo>
                  <a:cubicBezTo>
                    <a:pt x="1" y="49"/>
                    <a:pt x="4" y="53"/>
                    <a:pt x="6" y="54"/>
                  </a:cubicBezTo>
                  <a:cubicBezTo>
                    <a:pt x="6" y="55"/>
                    <a:pt x="6" y="55"/>
                    <a:pt x="6" y="56"/>
                  </a:cubicBezTo>
                  <a:cubicBezTo>
                    <a:pt x="4" y="56"/>
                    <a:pt x="0" y="59"/>
                    <a:pt x="0" y="61"/>
                  </a:cubicBezTo>
                  <a:cubicBezTo>
                    <a:pt x="0" y="62"/>
                    <a:pt x="4" y="65"/>
                    <a:pt x="6" y="65"/>
                  </a:cubicBezTo>
                  <a:cubicBezTo>
                    <a:pt x="6" y="66"/>
                    <a:pt x="6" y="67"/>
                    <a:pt x="6" y="67"/>
                  </a:cubicBezTo>
                  <a:cubicBezTo>
                    <a:pt x="4" y="68"/>
                    <a:pt x="1" y="72"/>
                    <a:pt x="1" y="73"/>
                  </a:cubicBezTo>
                  <a:cubicBezTo>
                    <a:pt x="2" y="74"/>
                    <a:pt x="6" y="76"/>
                    <a:pt x="8" y="76"/>
                  </a:cubicBezTo>
                  <a:cubicBezTo>
                    <a:pt x="9" y="76"/>
                    <a:pt x="9" y="77"/>
                    <a:pt x="9" y="78"/>
                  </a:cubicBezTo>
                  <a:cubicBezTo>
                    <a:pt x="7" y="79"/>
                    <a:pt x="6" y="84"/>
                    <a:pt x="6" y="85"/>
                  </a:cubicBezTo>
                  <a:cubicBezTo>
                    <a:pt x="7" y="86"/>
                    <a:pt x="12" y="86"/>
                    <a:pt x="14" y="85"/>
                  </a:cubicBezTo>
                  <a:cubicBezTo>
                    <a:pt x="14" y="86"/>
                    <a:pt x="15" y="87"/>
                    <a:pt x="15" y="87"/>
                  </a:cubicBezTo>
                  <a:cubicBezTo>
                    <a:pt x="14" y="89"/>
                    <a:pt x="13" y="94"/>
                    <a:pt x="14" y="95"/>
                  </a:cubicBezTo>
                  <a:cubicBezTo>
                    <a:pt x="15" y="96"/>
                    <a:pt x="20" y="95"/>
                    <a:pt x="21" y="93"/>
                  </a:cubicBezTo>
                  <a:cubicBezTo>
                    <a:pt x="22" y="94"/>
                    <a:pt x="22" y="95"/>
                    <a:pt x="23" y="95"/>
                  </a:cubicBezTo>
                  <a:cubicBezTo>
                    <a:pt x="22" y="97"/>
                    <a:pt x="23" y="102"/>
                    <a:pt x="24" y="102"/>
                  </a:cubicBezTo>
                  <a:cubicBezTo>
                    <a:pt x="25" y="103"/>
                    <a:pt x="29" y="101"/>
                    <a:pt x="31" y="99"/>
                  </a:cubicBezTo>
                  <a:cubicBezTo>
                    <a:pt x="31" y="100"/>
                    <a:pt x="32" y="100"/>
                    <a:pt x="33" y="100"/>
                  </a:cubicBezTo>
                  <a:cubicBezTo>
                    <a:pt x="32" y="102"/>
                    <a:pt x="34" y="107"/>
                    <a:pt x="35" y="107"/>
                  </a:cubicBezTo>
                  <a:cubicBezTo>
                    <a:pt x="37" y="108"/>
                    <a:pt x="40" y="105"/>
                    <a:pt x="41" y="102"/>
                  </a:cubicBezTo>
                  <a:cubicBezTo>
                    <a:pt x="42" y="103"/>
                    <a:pt x="43" y="103"/>
                    <a:pt x="44" y="103"/>
                  </a:cubicBezTo>
                  <a:cubicBezTo>
                    <a:pt x="44" y="105"/>
                    <a:pt x="47" y="109"/>
                    <a:pt x="48" y="109"/>
                  </a:cubicBezTo>
                  <a:cubicBezTo>
                    <a:pt x="49" y="109"/>
                    <a:pt x="52" y="105"/>
                    <a:pt x="52" y="103"/>
                  </a:cubicBezTo>
                  <a:cubicBezTo>
                    <a:pt x="53" y="103"/>
                    <a:pt x="54" y="103"/>
                    <a:pt x="55" y="103"/>
                  </a:cubicBezTo>
                  <a:cubicBezTo>
                    <a:pt x="55" y="105"/>
                    <a:pt x="59" y="108"/>
                    <a:pt x="60" y="107"/>
                  </a:cubicBezTo>
                  <a:cubicBezTo>
                    <a:pt x="61" y="107"/>
                    <a:pt x="63" y="102"/>
                    <a:pt x="63" y="100"/>
                  </a:cubicBezTo>
                  <a:cubicBezTo>
                    <a:pt x="64" y="100"/>
                    <a:pt x="65" y="100"/>
                    <a:pt x="65" y="99"/>
                  </a:cubicBezTo>
                  <a:cubicBezTo>
                    <a:pt x="67" y="101"/>
                    <a:pt x="71" y="103"/>
                    <a:pt x="72" y="102"/>
                  </a:cubicBezTo>
                  <a:cubicBezTo>
                    <a:pt x="73" y="102"/>
                    <a:pt x="74" y="97"/>
                    <a:pt x="73" y="95"/>
                  </a:cubicBezTo>
                  <a:cubicBezTo>
                    <a:pt x="73" y="95"/>
                    <a:pt x="74" y="94"/>
                    <a:pt x="75" y="93"/>
                  </a:cubicBezTo>
                  <a:cubicBezTo>
                    <a:pt x="76" y="95"/>
                    <a:pt x="81" y="96"/>
                    <a:pt x="82" y="95"/>
                  </a:cubicBezTo>
                  <a:cubicBezTo>
                    <a:pt x="83" y="94"/>
                    <a:pt x="82" y="89"/>
                    <a:pt x="81" y="87"/>
                  </a:cubicBezTo>
                  <a:cubicBezTo>
                    <a:pt x="81" y="87"/>
                    <a:pt x="82" y="86"/>
                    <a:pt x="82" y="85"/>
                  </a:cubicBezTo>
                  <a:cubicBezTo>
                    <a:pt x="84" y="86"/>
                    <a:pt x="89" y="86"/>
                    <a:pt x="90" y="85"/>
                  </a:cubicBezTo>
                  <a:cubicBezTo>
                    <a:pt x="90" y="84"/>
                    <a:pt x="88" y="79"/>
                    <a:pt x="87" y="78"/>
                  </a:cubicBezTo>
                  <a:cubicBezTo>
                    <a:pt x="87" y="77"/>
                    <a:pt x="87" y="76"/>
                    <a:pt x="88" y="76"/>
                  </a:cubicBezTo>
                  <a:cubicBezTo>
                    <a:pt x="90" y="76"/>
                    <a:pt x="94" y="74"/>
                    <a:pt x="95" y="73"/>
                  </a:cubicBezTo>
                  <a:cubicBezTo>
                    <a:pt x="95" y="72"/>
                    <a:pt x="92" y="68"/>
                    <a:pt x="90" y="67"/>
                  </a:cubicBezTo>
                  <a:cubicBezTo>
                    <a:pt x="90" y="67"/>
                    <a:pt x="90" y="66"/>
                    <a:pt x="90" y="65"/>
                  </a:cubicBezTo>
                  <a:cubicBezTo>
                    <a:pt x="92" y="65"/>
                    <a:pt x="96" y="62"/>
                    <a:pt x="96" y="61"/>
                  </a:cubicBezTo>
                  <a:cubicBezTo>
                    <a:pt x="96" y="59"/>
                    <a:pt x="92" y="56"/>
                    <a:pt x="90" y="56"/>
                  </a:cubicBezTo>
                  <a:close/>
                  <a:moveTo>
                    <a:pt x="58" y="98"/>
                  </a:moveTo>
                  <a:cubicBezTo>
                    <a:pt x="56" y="99"/>
                    <a:pt x="55" y="99"/>
                    <a:pt x="53" y="99"/>
                  </a:cubicBezTo>
                  <a:cubicBezTo>
                    <a:pt x="54" y="91"/>
                    <a:pt x="59" y="80"/>
                    <a:pt x="56" y="74"/>
                  </a:cubicBezTo>
                  <a:cubicBezTo>
                    <a:pt x="60" y="80"/>
                    <a:pt x="71" y="81"/>
                    <a:pt x="79" y="84"/>
                  </a:cubicBezTo>
                  <a:cubicBezTo>
                    <a:pt x="74" y="91"/>
                    <a:pt x="67" y="96"/>
                    <a:pt x="58" y="98"/>
                  </a:cubicBezTo>
                  <a:close/>
                  <a:moveTo>
                    <a:pt x="17" y="84"/>
                  </a:moveTo>
                  <a:cubicBezTo>
                    <a:pt x="24" y="81"/>
                    <a:pt x="36" y="80"/>
                    <a:pt x="40" y="74"/>
                  </a:cubicBezTo>
                  <a:cubicBezTo>
                    <a:pt x="37" y="80"/>
                    <a:pt x="42" y="91"/>
                    <a:pt x="43" y="99"/>
                  </a:cubicBezTo>
                  <a:cubicBezTo>
                    <a:pt x="33" y="98"/>
                    <a:pt x="23" y="93"/>
                    <a:pt x="17" y="84"/>
                  </a:cubicBezTo>
                  <a:close/>
                  <a:moveTo>
                    <a:pt x="12" y="45"/>
                  </a:moveTo>
                  <a:cubicBezTo>
                    <a:pt x="19" y="50"/>
                    <a:pt x="26" y="60"/>
                    <a:pt x="32" y="61"/>
                  </a:cubicBezTo>
                  <a:cubicBezTo>
                    <a:pt x="26" y="61"/>
                    <a:pt x="19" y="71"/>
                    <a:pt x="12" y="76"/>
                  </a:cubicBezTo>
                  <a:cubicBezTo>
                    <a:pt x="11" y="74"/>
                    <a:pt x="11" y="72"/>
                    <a:pt x="10" y="71"/>
                  </a:cubicBezTo>
                  <a:cubicBezTo>
                    <a:pt x="8" y="62"/>
                    <a:pt x="9" y="53"/>
                    <a:pt x="12" y="45"/>
                  </a:cubicBezTo>
                  <a:close/>
                  <a:moveTo>
                    <a:pt x="38" y="23"/>
                  </a:moveTo>
                  <a:cubicBezTo>
                    <a:pt x="40" y="22"/>
                    <a:pt x="41" y="22"/>
                    <a:pt x="43" y="22"/>
                  </a:cubicBezTo>
                  <a:cubicBezTo>
                    <a:pt x="42" y="30"/>
                    <a:pt x="37" y="41"/>
                    <a:pt x="40" y="47"/>
                  </a:cubicBezTo>
                  <a:cubicBezTo>
                    <a:pt x="36" y="41"/>
                    <a:pt x="24" y="40"/>
                    <a:pt x="17" y="37"/>
                  </a:cubicBezTo>
                  <a:cubicBezTo>
                    <a:pt x="22" y="30"/>
                    <a:pt x="29" y="25"/>
                    <a:pt x="38" y="23"/>
                  </a:cubicBezTo>
                  <a:close/>
                  <a:moveTo>
                    <a:pt x="79" y="37"/>
                  </a:moveTo>
                  <a:cubicBezTo>
                    <a:pt x="71" y="40"/>
                    <a:pt x="60" y="41"/>
                    <a:pt x="56" y="47"/>
                  </a:cubicBezTo>
                  <a:cubicBezTo>
                    <a:pt x="59" y="41"/>
                    <a:pt x="54" y="30"/>
                    <a:pt x="53" y="22"/>
                  </a:cubicBezTo>
                  <a:cubicBezTo>
                    <a:pt x="63" y="23"/>
                    <a:pt x="73" y="29"/>
                    <a:pt x="79" y="37"/>
                  </a:cubicBezTo>
                  <a:close/>
                  <a:moveTo>
                    <a:pt x="54" y="70"/>
                  </a:moveTo>
                  <a:cubicBezTo>
                    <a:pt x="54" y="71"/>
                    <a:pt x="55" y="72"/>
                    <a:pt x="55" y="73"/>
                  </a:cubicBezTo>
                  <a:cubicBezTo>
                    <a:pt x="55" y="72"/>
                    <a:pt x="54" y="71"/>
                    <a:pt x="53" y="71"/>
                  </a:cubicBezTo>
                  <a:cubicBezTo>
                    <a:pt x="51" y="74"/>
                    <a:pt x="45" y="74"/>
                    <a:pt x="43" y="71"/>
                  </a:cubicBezTo>
                  <a:cubicBezTo>
                    <a:pt x="42" y="71"/>
                    <a:pt x="41" y="72"/>
                    <a:pt x="41" y="73"/>
                  </a:cubicBezTo>
                  <a:cubicBezTo>
                    <a:pt x="41" y="72"/>
                    <a:pt x="41" y="71"/>
                    <a:pt x="42" y="70"/>
                  </a:cubicBezTo>
                  <a:cubicBezTo>
                    <a:pt x="37" y="70"/>
                    <a:pt x="35" y="65"/>
                    <a:pt x="37" y="62"/>
                  </a:cubicBezTo>
                  <a:cubicBezTo>
                    <a:pt x="36" y="61"/>
                    <a:pt x="35" y="61"/>
                    <a:pt x="34" y="61"/>
                  </a:cubicBezTo>
                  <a:cubicBezTo>
                    <a:pt x="35" y="61"/>
                    <a:pt x="36" y="60"/>
                    <a:pt x="37" y="60"/>
                  </a:cubicBezTo>
                  <a:cubicBezTo>
                    <a:pt x="35" y="56"/>
                    <a:pt x="37" y="51"/>
                    <a:pt x="42" y="51"/>
                  </a:cubicBezTo>
                  <a:cubicBezTo>
                    <a:pt x="41" y="50"/>
                    <a:pt x="41" y="49"/>
                    <a:pt x="41" y="48"/>
                  </a:cubicBezTo>
                  <a:cubicBezTo>
                    <a:pt x="41" y="49"/>
                    <a:pt x="42" y="50"/>
                    <a:pt x="43" y="50"/>
                  </a:cubicBezTo>
                  <a:cubicBezTo>
                    <a:pt x="45" y="47"/>
                    <a:pt x="51" y="47"/>
                    <a:pt x="53" y="50"/>
                  </a:cubicBezTo>
                  <a:cubicBezTo>
                    <a:pt x="54" y="50"/>
                    <a:pt x="55" y="49"/>
                    <a:pt x="55" y="48"/>
                  </a:cubicBezTo>
                  <a:cubicBezTo>
                    <a:pt x="55" y="49"/>
                    <a:pt x="54" y="50"/>
                    <a:pt x="54" y="51"/>
                  </a:cubicBezTo>
                  <a:cubicBezTo>
                    <a:pt x="59" y="51"/>
                    <a:pt x="61" y="56"/>
                    <a:pt x="59" y="60"/>
                  </a:cubicBezTo>
                  <a:cubicBezTo>
                    <a:pt x="60" y="60"/>
                    <a:pt x="61" y="61"/>
                    <a:pt x="62" y="61"/>
                  </a:cubicBezTo>
                  <a:cubicBezTo>
                    <a:pt x="61" y="61"/>
                    <a:pt x="60" y="61"/>
                    <a:pt x="59" y="62"/>
                  </a:cubicBezTo>
                  <a:cubicBezTo>
                    <a:pt x="61" y="65"/>
                    <a:pt x="59" y="70"/>
                    <a:pt x="54" y="70"/>
                  </a:cubicBezTo>
                  <a:close/>
                  <a:moveTo>
                    <a:pt x="84" y="76"/>
                  </a:moveTo>
                  <a:cubicBezTo>
                    <a:pt x="77" y="71"/>
                    <a:pt x="70" y="61"/>
                    <a:pt x="63" y="61"/>
                  </a:cubicBezTo>
                  <a:cubicBezTo>
                    <a:pt x="70" y="60"/>
                    <a:pt x="77" y="50"/>
                    <a:pt x="84" y="45"/>
                  </a:cubicBezTo>
                  <a:cubicBezTo>
                    <a:pt x="85" y="47"/>
                    <a:pt x="85" y="49"/>
                    <a:pt x="86" y="50"/>
                  </a:cubicBezTo>
                  <a:cubicBezTo>
                    <a:pt x="88" y="59"/>
                    <a:pt x="87" y="68"/>
                    <a:pt x="84" y="76"/>
                  </a:cubicBezTo>
                  <a:close/>
                  <a:moveTo>
                    <a:pt x="48" y="49"/>
                  </a:moveTo>
                  <a:cubicBezTo>
                    <a:pt x="42" y="49"/>
                    <a:pt x="37" y="54"/>
                    <a:pt x="37" y="61"/>
                  </a:cubicBezTo>
                  <a:cubicBezTo>
                    <a:pt x="37" y="67"/>
                    <a:pt x="42" y="72"/>
                    <a:pt x="48" y="72"/>
                  </a:cubicBezTo>
                  <a:cubicBezTo>
                    <a:pt x="54" y="72"/>
                    <a:pt x="59" y="67"/>
                    <a:pt x="59" y="61"/>
                  </a:cubicBezTo>
                  <a:cubicBezTo>
                    <a:pt x="59" y="54"/>
                    <a:pt x="54" y="49"/>
                    <a:pt x="48" y="49"/>
                  </a:cubicBezTo>
                  <a:close/>
                  <a:moveTo>
                    <a:pt x="48" y="67"/>
                  </a:moveTo>
                  <a:cubicBezTo>
                    <a:pt x="44" y="67"/>
                    <a:pt x="42" y="64"/>
                    <a:pt x="42" y="61"/>
                  </a:cubicBezTo>
                  <a:cubicBezTo>
                    <a:pt x="42" y="57"/>
                    <a:pt x="44" y="54"/>
                    <a:pt x="48" y="54"/>
                  </a:cubicBezTo>
                  <a:cubicBezTo>
                    <a:pt x="51" y="54"/>
                    <a:pt x="54" y="57"/>
                    <a:pt x="54" y="61"/>
                  </a:cubicBezTo>
                  <a:cubicBezTo>
                    <a:pt x="54" y="64"/>
                    <a:pt x="51" y="67"/>
                    <a:pt x="48" y="67"/>
                  </a:cubicBezTo>
                  <a:close/>
                  <a:moveTo>
                    <a:pt x="117" y="18"/>
                  </a:moveTo>
                  <a:cubicBezTo>
                    <a:pt x="117" y="17"/>
                    <a:pt x="115" y="16"/>
                    <a:pt x="114" y="16"/>
                  </a:cubicBezTo>
                  <a:cubicBezTo>
                    <a:pt x="114" y="16"/>
                    <a:pt x="114" y="15"/>
                    <a:pt x="114" y="15"/>
                  </a:cubicBezTo>
                  <a:cubicBezTo>
                    <a:pt x="115" y="15"/>
                    <a:pt x="116" y="13"/>
                    <a:pt x="116" y="13"/>
                  </a:cubicBezTo>
                  <a:cubicBezTo>
                    <a:pt x="116" y="13"/>
                    <a:pt x="114" y="12"/>
                    <a:pt x="113" y="12"/>
                  </a:cubicBezTo>
                  <a:cubicBezTo>
                    <a:pt x="113" y="12"/>
                    <a:pt x="113" y="11"/>
                    <a:pt x="113" y="11"/>
                  </a:cubicBezTo>
                  <a:cubicBezTo>
                    <a:pt x="114" y="11"/>
                    <a:pt x="114" y="9"/>
                    <a:pt x="114" y="9"/>
                  </a:cubicBezTo>
                  <a:cubicBezTo>
                    <a:pt x="114" y="8"/>
                    <a:pt x="112" y="8"/>
                    <a:pt x="112" y="8"/>
                  </a:cubicBezTo>
                  <a:cubicBezTo>
                    <a:pt x="111" y="8"/>
                    <a:pt x="111" y="8"/>
                    <a:pt x="111" y="8"/>
                  </a:cubicBezTo>
                  <a:cubicBezTo>
                    <a:pt x="111" y="7"/>
                    <a:pt x="112" y="5"/>
                    <a:pt x="111" y="5"/>
                  </a:cubicBezTo>
                  <a:cubicBezTo>
                    <a:pt x="111" y="5"/>
                    <a:pt x="109" y="5"/>
                    <a:pt x="109" y="6"/>
                  </a:cubicBezTo>
                  <a:cubicBezTo>
                    <a:pt x="108" y="5"/>
                    <a:pt x="108" y="5"/>
                    <a:pt x="108" y="5"/>
                  </a:cubicBezTo>
                  <a:cubicBezTo>
                    <a:pt x="108" y="4"/>
                    <a:pt x="108" y="2"/>
                    <a:pt x="108" y="2"/>
                  </a:cubicBezTo>
                  <a:cubicBezTo>
                    <a:pt x="107" y="2"/>
                    <a:pt x="106" y="3"/>
                    <a:pt x="105" y="3"/>
                  </a:cubicBezTo>
                  <a:cubicBezTo>
                    <a:pt x="105" y="3"/>
                    <a:pt x="105" y="3"/>
                    <a:pt x="104" y="3"/>
                  </a:cubicBezTo>
                  <a:cubicBezTo>
                    <a:pt x="105" y="2"/>
                    <a:pt x="104" y="1"/>
                    <a:pt x="103" y="0"/>
                  </a:cubicBezTo>
                  <a:cubicBezTo>
                    <a:pt x="103" y="0"/>
                    <a:pt x="102" y="1"/>
                    <a:pt x="101" y="2"/>
                  </a:cubicBezTo>
                  <a:cubicBezTo>
                    <a:pt x="101" y="2"/>
                    <a:pt x="101" y="2"/>
                    <a:pt x="100" y="2"/>
                  </a:cubicBezTo>
                  <a:cubicBezTo>
                    <a:pt x="100" y="1"/>
                    <a:pt x="99" y="0"/>
                    <a:pt x="99" y="0"/>
                  </a:cubicBezTo>
                  <a:cubicBezTo>
                    <a:pt x="98" y="0"/>
                    <a:pt x="97" y="1"/>
                    <a:pt x="97" y="2"/>
                  </a:cubicBezTo>
                  <a:cubicBezTo>
                    <a:pt x="97" y="2"/>
                    <a:pt x="97" y="2"/>
                    <a:pt x="96" y="2"/>
                  </a:cubicBezTo>
                  <a:cubicBezTo>
                    <a:pt x="96" y="1"/>
                    <a:pt x="95" y="0"/>
                    <a:pt x="94" y="0"/>
                  </a:cubicBezTo>
                  <a:cubicBezTo>
                    <a:pt x="94" y="1"/>
                    <a:pt x="93" y="2"/>
                    <a:pt x="93" y="3"/>
                  </a:cubicBezTo>
                  <a:cubicBezTo>
                    <a:pt x="93" y="3"/>
                    <a:pt x="93" y="3"/>
                    <a:pt x="93" y="3"/>
                  </a:cubicBezTo>
                  <a:cubicBezTo>
                    <a:pt x="92" y="3"/>
                    <a:pt x="90" y="2"/>
                    <a:pt x="90" y="2"/>
                  </a:cubicBezTo>
                  <a:cubicBezTo>
                    <a:pt x="90" y="2"/>
                    <a:pt x="89" y="4"/>
                    <a:pt x="90" y="5"/>
                  </a:cubicBezTo>
                  <a:cubicBezTo>
                    <a:pt x="90" y="5"/>
                    <a:pt x="89" y="5"/>
                    <a:pt x="89" y="6"/>
                  </a:cubicBezTo>
                  <a:cubicBezTo>
                    <a:pt x="88" y="5"/>
                    <a:pt x="87" y="5"/>
                    <a:pt x="86" y="5"/>
                  </a:cubicBezTo>
                  <a:cubicBezTo>
                    <a:pt x="86" y="5"/>
                    <a:pt x="86" y="7"/>
                    <a:pt x="87" y="8"/>
                  </a:cubicBezTo>
                  <a:cubicBezTo>
                    <a:pt x="87" y="8"/>
                    <a:pt x="86" y="8"/>
                    <a:pt x="86" y="8"/>
                  </a:cubicBezTo>
                  <a:cubicBezTo>
                    <a:pt x="86" y="8"/>
                    <a:pt x="84" y="8"/>
                    <a:pt x="84" y="9"/>
                  </a:cubicBezTo>
                  <a:cubicBezTo>
                    <a:pt x="83" y="9"/>
                    <a:pt x="84" y="11"/>
                    <a:pt x="85" y="11"/>
                  </a:cubicBezTo>
                  <a:cubicBezTo>
                    <a:pt x="85" y="11"/>
                    <a:pt x="84" y="12"/>
                    <a:pt x="84" y="12"/>
                  </a:cubicBezTo>
                  <a:cubicBezTo>
                    <a:pt x="84" y="12"/>
                    <a:pt x="82" y="13"/>
                    <a:pt x="82" y="13"/>
                  </a:cubicBezTo>
                  <a:cubicBezTo>
                    <a:pt x="82" y="13"/>
                    <a:pt x="83" y="15"/>
                    <a:pt x="84" y="15"/>
                  </a:cubicBezTo>
                  <a:cubicBezTo>
                    <a:pt x="83" y="15"/>
                    <a:pt x="83" y="16"/>
                    <a:pt x="83" y="16"/>
                  </a:cubicBezTo>
                  <a:cubicBezTo>
                    <a:pt x="83" y="16"/>
                    <a:pt x="81" y="17"/>
                    <a:pt x="81" y="18"/>
                  </a:cubicBezTo>
                  <a:cubicBezTo>
                    <a:pt x="81" y="18"/>
                    <a:pt x="83" y="19"/>
                    <a:pt x="83" y="19"/>
                  </a:cubicBezTo>
                  <a:cubicBezTo>
                    <a:pt x="83" y="19"/>
                    <a:pt x="83" y="20"/>
                    <a:pt x="84" y="20"/>
                  </a:cubicBezTo>
                  <a:cubicBezTo>
                    <a:pt x="83" y="20"/>
                    <a:pt x="82" y="22"/>
                    <a:pt x="82" y="22"/>
                  </a:cubicBezTo>
                  <a:cubicBezTo>
                    <a:pt x="82" y="23"/>
                    <a:pt x="84" y="23"/>
                    <a:pt x="84" y="23"/>
                  </a:cubicBezTo>
                  <a:cubicBezTo>
                    <a:pt x="84" y="23"/>
                    <a:pt x="85" y="24"/>
                    <a:pt x="85" y="24"/>
                  </a:cubicBezTo>
                  <a:cubicBezTo>
                    <a:pt x="84" y="24"/>
                    <a:pt x="83" y="26"/>
                    <a:pt x="84" y="26"/>
                  </a:cubicBezTo>
                  <a:cubicBezTo>
                    <a:pt x="84" y="27"/>
                    <a:pt x="86" y="27"/>
                    <a:pt x="86" y="27"/>
                  </a:cubicBezTo>
                  <a:cubicBezTo>
                    <a:pt x="86" y="27"/>
                    <a:pt x="87" y="27"/>
                    <a:pt x="87" y="27"/>
                  </a:cubicBezTo>
                  <a:cubicBezTo>
                    <a:pt x="86" y="28"/>
                    <a:pt x="86" y="30"/>
                    <a:pt x="86" y="30"/>
                  </a:cubicBezTo>
                  <a:cubicBezTo>
                    <a:pt x="87" y="30"/>
                    <a:pt x="88" y="30"/>
                    <a:pt x="89" y="30"/>
                  </a:cubicBezTo>
                  <a:cubicBezTo>
                    <a:pt x="89" y="30"/>
                    <a:pt x="90" y="30"/>
                    <a:pt x="90" y="30"/>
                  </a:cubicBezTo>
                  <a:cubicBezTo>
                    <a:pt x="89" y="31"/>
                    <a:pt x="90" y="33"/>
                    <a:pt x="90" y="33"/>
                  </a:cubicBezTo>
                  <a:cubicBezTo>
                    <a:pt x="90" y="33"/>
                    <a:pt x="92" y="32"/>
                    <a:pt x="93" y="32"/>
                  </a:cubicBezTo>
                  <a:cubicBezTo>
                    <a:pt x="93" y="32"/>
                    <a:pt x="93" y="32"/>
                    <a:pt x="93" y="32"/>
                  </a:cubicBezTo>
                  <a:cubicBezTo>
                    <a:pt x="93" y="33"/>
                    <a:pt x="94" y="35"/>
                    <a:pt x="94" y="35"/>
                  </a:cubicBezTo>
                  <a:cubicBezTo>
                    <a:pt x="95" y="35"/>
                    <a:pt x="96" y="34"/>
                    <a:pt x="96" y="33"/>
                  </a:cubicBezTo>
                  <a:cubicBezTo>
                    <a:pt x="97" y="33"/>
                    <a:pt x="97" y="33"/>
                    <a:pt x="97" y="33"/>
                  </a:cubicBezTo>
                  <a:cubicBezTo>
                    <a:pt x="97" y="34"/>
                    <a:pt x="98" y="35"/>
                    <a:pt x="99" y="35"/>
                  </a:cubicBezTo>
                  <a:cubicBezTo>
                    <a:pt x="99" y="35"/>
                    <a:pt x="100" y="34"/>
                    <a:pt x="100" y="33"/>
                  </a:cubicBezTo>
                  <a:cubicBezTo>
                    <a:pt x="101" y="33"/>
                    <a:pt x="101" y="33"/>
                    <a:pt x="101" y="33"/>
                  </a:cubicBezTo>
                  <a:cubicBezTo>
                    <a:pt x="102" y="34"/>
                    <a:pt x="103" y="35"/>
                    <a:pt x="103" y="35"/>
                  </a:cubicBezTo>
                  <a:cubicBezTo>
                    <a:pt x="104" y="35"/>
                    <a:pt x="105" y="33"/>
                    <a:pt x="104" y="32"/>
                  </a:cubicBezTo>
                  <a:cubicBezTo>
                    <a:pt x="105" y="32"/>
                    <a:pt x="105" y="32"/>
                    <a:pt x="105" y="32"/>
                  </a:cubicBezTo>
                  <a:cubicBezTo>
                    <a:pt x="106" y="32"/>
                    <a:pt x="107" y="33"/>
                    <a:pt x="108" y="33"/>
                  </a:cubicBezTo>
                  <a:cubicBezTo>
                    <a:pt x="108" y="33"/>
                    <a:pt x="108" y="31"/>
                    <a:pt x="108" y="30"/>
                  </a:cubicBezTo>
                  <a:cubicBezTo>
                    <a:pt x="108" y="30"/>
                    <a:pt x="108" y="30"/>
                    <a:pt x="109" y="30"/>
                  </a:cubicBezTo>
                  <a:cubicBezTo>
                    <a:pt x="109" y="30"/>
                    <a:pt x="111" y="30"/>
                    <a:pt x="111" y="30"/>
                  </a:cubicBezTo>
                  <a:cubicBezTo>
                    <a:pt x="112" y="30"/>
                    <a:pt x="111" y="28"/>
                    <a:pt x="111" y="27"/>
                  </a:cubicBezTo>
                  <a:cubicBezTo>
                    <a:pt x="111" y="27"/>
                    <a:pt x="111" y="27"/>
                    <a:pt x="112" y="27"/>
                  </a:cubicBezTo>
                  <a:cubicBezTo>
                    <a:pt x="112" y="27"/>
                    <a:pt x="114" y="27"/>
                    <a:pt x="114" y="26"/>
                  </a:cubicBezTo>
                  <a:cubicBezTo>
                    <a:pt x="114" y="26"/>
                    <a:pt x="114" y="24"/>
                    <a:pt x="113" y="24"/>
                  </a:cubicBezTo>
                  <a:cubicBezTo>
                    <a:pt x="113" y="24"/>
                    <a:pt x="113" y="23"/>
                    <a:pt x="113" y="23"/>
                  </a:cubicBezTo>
                  <a:cubicBezTo>
                    <a:pt x="114" y="23"/>
                    <a:pt x="116" y="23"/>
                    <a:pt x="116" y="22"/>
                  </a:cubicBezTo>
                  <a:cubicBezTo>
                    <a:pt x="116" y="22"/>
                    <a:pt x="115" y="20"/>
                    <a:pt x="114" y="20"/>
                  </a:cubicBezTo>
                  <a:cubicBezTo>
                    <a:pt x="114" y="20"/>
                    <a:pt x="114" y="19"/>
                    <a:pt x="114" y="19"/>
                  </a:cubicBezTo>
                  <a:cubicBezTo>
                    <a:pt x="115" y="19"/>
                    <a:pt x="117" y="18"/>
                    <a:pt x="117" y="18"/>
                  </a:cubicBezTo>
                  <a:close/>
                  <a:moveTo>
                    <a:pt x="103" y="31"/>
                  </a:moveTo>
                  <a:cubicBezTo>
                    <a:pt x="102" y="32"/>
                    <a:pt x="101" y="32"/>
                    <a:pt x="101" y="32"/>
                  </a:cubicBezTo>
                  <a:cubicBezTo>
                    <a:pt x="101" y="29"/>
                    <a:pt x="103" y="25"/>
                    <a:pt x="102" y="22"/>
                  </a:cubicBezTo>
                  <a:cubicBezTo>
                    <a:pt x="103" y="25"/>
                    <a:pt x="107" y="25"/>
                    <a:pt x="110" y="26"/>
                  </a:cubicBezTo>
                  <a:cubicBezTo>
                    <a:pt x="108" y="29"/>
                    <a:pt x="106" y="31"/>
                    <a:pt x="103" y="31"/>
                  </a:cubicBezTo>
                  <a:close/>
                  <a:moveTo>
                    <a:pt x="87" y="26"/>
                  </a:moveTo>
                  <a:cubicBezTo>
                    <a:pt x="90" y="25"/>
                    <a:pt x="95" y="25"/>
                    <a:pt x="96" y="22"/>
                  </a:cubicBezTo>
                  <a:cubicBezTo>
                    <a:pt x="95" y="25"/>
                    <a:pt x="97" y="29"/>
                    <a:pt x="97" y="32"/>
                  </a:cubicBezTo>
                  <a:cubicBezTo>
                    <a:pt x="93" y="31"/>
                    <a:pt x="90" y="29"/>
                    <a:pt x="87" y="26"/>
                  </a:cubicBezTo>
                  <a:close/>
                  <a:moveTo>
                    <a:pt x="85" y="21"/>
                  </a:moveTo>
                  <a:cubicBezTo>
                    <a:pt x="84" y="18"/>
                    <a:pt x="84" y="15"/>
                    <a:pt x="86" y="12"/>
                  </a:cubicBezTo>
                  <a:cubicBezTo>
                    <a:pt x="88" y="14"/>
                    <a:pt x="91" y="18"/>
                    <a:pt x="93" y="18"/>
                  </a:cubicBezTo>
                  <a:cubicBezTo>
                    <a:pt x="91" y="18"/>
                    <a:pt x="88" y="21"/>
                    <a:pt x="86" y="23"/>
                  </a:cubicBezTo>
                  <a:cubicBezTo>
                    <a:pt x="85" y="23"/>
                    <a:pt x="85" y="22"/>
                    <a:pt x="85" y="21"/>
                  </a:cubicBezTo>
                  <a:close/>
                  <a:moveTo>
                    <a:pt x="95" y="4"/>
                  </a:moveTo>
                  <a:cubicBezTo>
                    <a:pt x="96" y="4"/>
                    <a:pt x="96" y="3"/>
                    <a:pt x="97" y="3"/>
                  </a:cubicBezTo>
                  <a:cubicBezTo>
                    <a:pt x="97" y="7"/>
                    <a:pt x="95" y="11"/>
                    <a:pt x="96" y="13"/>
                  </a:cubicBezTo>
                  <a:cubicBezTo>
                    <a:pt x="95" y="11"/>
                    <a:pt x="90" y="10"/>
                    <a:pt x="87" y="9"/>
                  </a:cubicBezTo>
                  <a:cubicBezTo>
                    <a:pt x="89" y="6"/>
                    <a:pt x="92" y="5"/>
                    <a:pt x="95" y="4"/>
                  </a:cubicBezTo>
                  <a:close/>
                  <a:moveTo>
                    <a:pt x="110" y="9"/>
                  </a:moveTo>
                  <a:cubicBezTo>
                    <a:pt x="107" y="10"/>
                    <a:pt x="103" y="11"/>
                    <a:pt x="102" y="13"/>
                  </a:cubicBezTo>
                  <a:cubicBezTo>
                    <a:pt x="103" y="11"/>
                    <a:pt x="101" y="7"/>
                    <a:pt x="101" y="3"/>
                  </a:cubicBezTo>
                  <a:cubicBezTo>
                    <a:pt x="104" y="4"/>
                    <a:pt x="108" y="6"/>
                    <a:pt x="110" y="9"/>
                  </a:cubicBezTo>
                  <a:close/>
                  <a:moveTo>
                    <a:pt x="101" y="21"/>
                  </a:moveTo>
                  <a:cubicBezTo>
                    <a:pt x="101" y="21"/>
                    <a:pt x="101" y="22"/>
                    <a:pt x="102" y="22"/>
                  </a:cubicBezTo>
                  <a:cubicBezTo>
                    <a:pt x="101" y="22"/>
                    <a:pt x="101" y="22"/>
                    <a:pt x="101" y="21"/>
                  </a:cubicBezTo>
                  <a:cubicBezTo>
                    <a:pt x="100" y="23"/>
                    <a:pt x="98" y="23"/>
                    <a:pt x="97" y="21"/>
                  </a:cubicBezTo>
                  <a:cubicBezTo>
                    <a:pt x="97" y="22"/>
                    <a:pt x="96" y="22"/>
                    <a:pt x="96" y="22"/>
                  </a:cubicBezTo>
                  <a:cubicBezTo>
                    <a:pt x="96" y="22"/>
                    <a:pt x="97" y="21"/>
                    <a:pt x="97" y="21"/>
                  </a:cubicBezTo>
                  <a:cubicBezTo>
                    <a:pt x="95" y="21"/>
                    <a:pt x="94" y="19"/>
                    <a:pt x="95" y="18"/>
                  </a:cubicBezTo>
                  <a:cubicBezTo>
                    <a:pt x="94" y="18"/>
                    <a:pt x="94" y="18"/>
                    <a:pt x="94" y="18"/>
                  </a:cubicBezTo>
                  <a:cubicBezTo>
                    <a:pt x="94" y="18"/>
                    <a:pt x="94" y="17"/>
                    <a:pt x="95" y="17"/>
                  </a:cubicBezTo>
                  <a:cubicBezTo>
                    <a:pt x="94" y="16"/>
                    <a:pt x="95" y="14"/>
                    <a:pt x="97" y="14"/>
                  </a:cubicBezTo>
                  <a:cubicBezTo>
                    <a:pt x="97" y="14"/>
                    <a:pt x="96" y="13"/>
                    <a:pt x="96" y="13"/>
                  </a:cubicBezTo>
                  <a:cubicBezTo>
                    <a:pt x="96" y="13"/>
                    <a:pt x="97" y="14"/>
                    <a:pt x="97" y="14"/>
                  </a:cubicBezTo>
                  <a:cubicBezTo>
                    <a:pt x="98" y="13"/>
                    <a:pt x="100" y="13"/>
                    <a:pt x="101" y="14"/>
                  </a:cubicBezTo>
                  <a:cubicBezTo>
                    <a:pt x="101" y="14"/>
                    <a:pt x="101" y="13"/>
                    <a:pt x="102" y="13"/>
                  </a:cubicBezTo>
                  <a:cubicBezTo>
                    <a:pt x="101" y="13"/>
                    <a:pt x="101" y="14"/>
                    <a:pt x="101" y="14"/>
                  </a:cubicBezTo>
                  <a:cubicBezTo>
                    <a:pt x="103" y="14"/>
                    <a:pt x="104" y="16"/>
                    <a:pt x="103" y="17"/>
                  </a:cubicBezTo>
                  <a:cubicBezTo>
                    <a:pt x="103" y="17"/>
                    <a:pt x="104" y="18"/>
                    <a:pt x="104" y="18"/>
                  </a:cubicBezTo>
                  <a:cubicBezTo>
                    <a:pt x="104" y="18"/>
                    <a:pt x="103" y="18"/>
                    <a:pt x="103" y="18"/>
                  </a:cubicBezTo>
                  <a:cubicBezTo>
                    <a:pt x="104" y="19"/>
                    <a:pt x="103" y="21"/>
                    <a:pt x="101" y="21"/>
                  </a:cubicBezTo>
                  <a:close/>
                  <a:moveTo>
                    <a:pt x="112" y="23"/>
                  </a:moveTo>
                  <a:cubicBezTo>
                    <a:pt x="110" y="21"/>
                    <a:pt x="107" y="18"/>
                    <a:pt x="104" y="18"/>
                  </a:cubicBezTo>
                  <a:cubicBezTo>
                    <a:pt x="107" y="18"/>
                    <a:pt x="110" y="14"/>
                    <a:pt x="112" y="12"/>
                  </a:cubicBezTo>
                  <a:cubicBezTo>
                    <a:pt x="112" y="13"/>
                    <a:pt x="113" y="13"/>
                    <a:pt x="113" y="14"/>
                  </a:cubicBezTo>
                  <a:cubicBezTo>
                    <a:pt x="114" y="17"/>
                    <a:pt x="113" y="20"/>
                    <a:pt x="112" y="23"/>
                  </a:cubicBezTo>
                  <a:close/>
                  <a:moveTo>
                    <a:pt x="99" y="13"/>
                  </a:moveTo>
                  <a:cubicBezTo>
                    <a:pt x="97" y="13"/>
                    <a:pt x="95" y="15"/>
                    <a:pt x="95" y="18"/>
                  </a:cubicBezTo>
                  <a:cubicBezTo>
                    <a:pt x="95" y="20"/>
                    <a:pt x="97" y="22"/>
                    <a:pt x="99" y="22"/>
                  </a:cubicBezTo>
                  <a:cubicBezTo>
                    <a:pt x="101" y="22"/>
                    <a:pt x="103" y="20"/>
                    <a:pt x="103" y="18"/>
                  </a:cubicBezTo>
                  <a:cubicBezTo>
                    <a:pt x="103" y="15"/>
                    <a:pt x="101" y="13"/>
                    <a:pt x="99" y="13"/>
                  </a:cubicBezTo>
                  <a:close/>
                  <a:moveTo>
                    <a:pt x="99" y="20"/>
                  </a:moveTo>
                  <a:cubicBezTo>
                    <a:pt x="98" y="20"/>
                    <a:pt x="97" y="19"/>
                    <a:pt x="97" y="18"/>
                  </a:cubicBezTo>
                  <a:cubicBezTo>
                    <a:pt x="97" y="16"/>
                    <a:pt x="98" y="15"/>
                    <a:pt x="99" y="15"/>
                  </a:cubicBezTo>
                  <a:cubicBezTo>
                    <a:pt x="100" y="15"/>
                    <a:pt x="101" y="16"/>
                    <a:pt x="101" y="18"/>
                  </a:cubicBezTo>
                  <a:cubicBezTo>
                    <a:pt x="101" y="19"/>
                    <a:pt x="100" y="20"/>
                    <a:pt x="99" y="20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/>
            </a:p>
          </p:txBody>
        </p:sp>
        <p:grpSp>
          <p:nvGrpSpPr>
            <p:cNvPr id="20" name="ïṥḻïḓè">
              <a:extLst>
                <a:ext uri="{FF2B5EF4-FFF2-40B4-BE49-F238E27FC236}">
                  <a16:creationId xmlns:a16="http://schemas.microsoft.com/office/drawing/2014/main" id="{355F2707-6E02-4B0F-983B-5C3E36197B2A}"/>
                </a:ext>
              </a:extLst>
            </p:cNvPr>
            <p:cNvGrpSpPr/>
            <p:nvPr/>
          </p:nvGrpSpPr>
          <p:grpSpPr>
            <a:xfrm>
              <a:off x="7506970" y="2120031"/>
              <a:ext cx="1233377" cy="304800"/>
              <a:chOff x="5257800" y="1733550"/>
              <a:chExt cx="925033" cy="228600"/>
            </a:xfrm>
          </p:grpSpPr>
          <p:cxnSp>
            <p:nvCxnSpPr>
              <p:cNvPr id="39" name="Straight Connector 90">
                <a:extLst>
                  <a:ext uri="{FF2B5EF4-FFF2-40B4-BE49-F238E27FC236}">
                    <a16:creationId xmlns:a16="http://schemas.microsoft.com/office/drawing/2014/main" id="{EC09ED68-BA6F-4B6D-87D7-96CF8DED2A1F}"/>
                  </a:ext>
                </a:extLst>
              </p:cNvPr>
              <p:cNvCxnSpPr/>
              <p:nvPr/>
            </p:nvCxnSpPr>
            <p:spPr>
              <a:xfrm flipV="1">
                <a:off x="5257800" y="1733550"/>
                <a:ext cx="304800" cy="228600"/>
              </a:xfrm>
              <a:prstGeom prst="line">
                <a:avLst/>
              </a:prstGeom>
              <a:ln>
                <a:solidFill>
                  <a:schemeClr val="accent5"/>
                </a:solidFill>
                <a:prstDash val="sysDash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91">
                <a:extLst>
                  <a:ext uri="{FF2B5EF4-FFF2-40B4-BE49-F238E27FC236}">
                    <a16:creationId xmlns:a16="http://schemas.microsoft.com/office/drawing/2014/main" id="{D5F37660-E6C8-40D7-B706-BD6E5C2D58F0}"/>
                  </a:ext>
                </a:extLst>
              </p:cNvPr>
              <p:cNvCxnSpPr/>
              <p:nvPr/>
            </p:nvCxnSpPr>
            <p:spPr>
              <a:xfrm>
                <a:off x="5573233" y="1733550"/>
                <a:ext cx="609600" cy="1588"/>
              </a:xfrm>
              <a:prstGeom prst="line">
                <a:avLst/>
              </a:prstGeom>
              <a:ln>
                <a:solidFill>
                  <a:schemeClr val="accent5"/>
                </a:solidFill>
                <a:prstDash val="sysDash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7" name="Straight Connector 93">
              <a:extLst>
                <a:ext uri="{FF2B5EF4-FFF2-40B4-BE49-F238E27FC236}">
                  <a16:creationId xmlns:a16="http://schemas.microsoft.com/office/drawing/2014/main" id="{7834C8C3-B180-407D-A5C7-E39D89AA1662}"/>
                </a:ext>
              </a:extLst>
            </p:cNvPr>
            <p:cNvCxnSpPr/>
            <p:nvPr/>
          </p:nvCxnSpPr>
          <p:spPr>
            <a:xfrm rot="16200000" flipH="1">
              <a:off x="7506969" y="4886128"/>
              <a:ext cx="304800" cy="304800"/>
            </a:xfrm>
            <a:prstGeom prst="line">
              <a:avLst/>
            </a:prstGeom>
            <a:ln>
              <a:solidFill>
                <a:schemeClr val="accent5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2" name="îṩļîďe">
              <a:extLst>
                <a:ext uri="{FF2B5EF4-FFF2-40B4-BE49-F238E27FC236}">
                  <a16:creationId xmlns:a16="http://schemas.microsoft.com/office/drawing/2014/main" id="{6A3FE497-07F8-4E3B-9B9F-18E054B01CE1}"/>
                </a:ext>
              </a:extLst>
            </p:cNvPr>
            <p:cNvGrpSpPr/>
            <p:nvPr/>
          </p:nvGrpSpPr>
          <p:grpSpPr>
            <a:xfrm>
              <a:off x="3504025" y="2192425"/>
              <a:ext cx="1355861" cy="309955"/>
              <a:chOff x="3408325" y="2192425"/>
              <a:chExt cx="1355861" cy="309955"/>
            </a:xfrm>
          </p:grpSpPr>
          <p:cxnSp>
            <p:nvCxnSpPr>
              <p:cNvPr id="35" name="Straight Connector 97">
                <a:extLst>
                  <a:ext uri="{FF2B5EF4-FFF2-40B4-BE49-F238E27FC236}">
                    <a16:creationId xmlns:a16="http://schemas.microsoft.com/office/drawing/2014/main" id="{34588DC9-A168-4A8F-89C2-2A71E575DAF2}"/>
                  </a:ext>
                </a:extLst>
              </p:cNvPr>
              <p:cNvCxnSpPr/>
              <p:nvPr/>
            </p:nvCxnSpPr>
            <p:spPr>
              <a:xfrm rot="5400000" flipH="1">
                <a:off x="4459386" y="2197580"/>
                <a:ext cx="304800" cy="304800"/>
              </a:xfrm>
              <a:prstGeom prst="line">
                <a:avLst/>
              </a:prstGeom>
              <a:ln>
                <a:solidFill>
                  <a:schemeClr val="accent5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98">
                <a:extLst>
                  <a:ext uri="{FF2B5EF4-FFF2-40B4-BE49-F238E27FC236}">
                    <a16:creationId xmlns:a16="http://schemas.microsoft.com/office/drawing/2014/main" id="{4B3FECF8-C02B-4627-9E2A-EFD78A37759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408325" y="2192425"/>
                <a:ext cx="1056544" cy="4190"/>
              </a:xfrm>
              <a:prstGeom prst="line">
                <a:avLst/>
              </a:prstGeom>
              <a:ln>
                <a:solidFill>
                  <a:schemeClr val="accent5"/>
                </a:solidFill>
                <a:prstDash val="sysDash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3" name="ïṥ1îde">
              <a:extLst>
                <a:ext uri="{FF2B5EF4-FFF2-40B4-BE49-F238E27FC236}">
                  <a16:creationId xmlns:a16="http://schemas.microsoft.com/office/drawing/2014/main" id="{AD9F5303-0448-4813-B834-B314855870D3}"/>
                </a:ext>
              </a:extLst>
            </p:cNvPr>
            <p:cNvGrpSpPr/>
            <p:nvPr/>
          </p:nvGrpSpPr>
          <p:grpSpPr>
            <a:xfrm>
              <a:off x="3504025" y="4890939"/>
              <a:ext cx="1564545" cy="325768"/>
              <a:chOff x="3408325" y="4890939"/>
              <a:chExt cx="1564545" cy="325768"/>
            </a:xfrm>
          </p:grpSpPr>
          <p:cxnSp>
            <p:nvCxnSpPr>
              <p:cNvPr id="33" name="Straight Connector 101">
                <a:extLst>
                  <a:ext uri="{FF2B5EF4-FFF2-40B4-BE49-F238E27FC236}">
                    <a16:creationId xmlns:a16="http://schemas.microsoft.com/office/drawing/2014/main" id="{83310B24-7A9B-4CBD-99C7-1AF84420022E}"/>
                  </a:ext>
                </a:extLst>
              </p:cNvPr>
              <p:cNvCxnSpPr/>
              <p:nvPr/>
            </p:nvCxnSpPr>
            <p:spPr>
              <a:xfrm rot="10800000" flipV="1">
                <a:off x="4566470" y="4890939"/>
                <a:ext cx="406400" cy="304800"/>
              </a:xfrm>
              <a:prstGeom prst="line">
                <a:avLst/>
              </a:prstGeom>
              <a:ln>
                <a:solidFill>
                  <a:schemeClr val="accent5"/>
                </a:solidFill>
                <a:prstDash val="sysDash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102">
                <a:extLst>
                  <a:ext uri="{FF2B5EF4-FFF2-40B4-BE49-F238E27FC236}">
                    <a16:creationId xmlns:a16="http://schemas.microsoft.com/office/drawing/2014/main" id="{1DCF00B4-443A-472B-86F7-3E68F910A54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408325" y="5195740"/>
                <a:ext cx="1143968" cy="20967"/>
              </a:xfrm>
              <a:prstGeom prst="line">
                <a:avLst/>
              </a:prstGeom>
              <a:ln>
                <a:solidFill>
                  <a:schemeClr val="accent5"/>
                </a:solidFill>
                <a:prstDash val="sysDash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4" name="íṡḷïdé">
              <a:extLst>
                <a:ext uri="{FF2B5EF4-FFF2-40B4-BE49-F238E27FC236}">
                  <a16:creationId xmlns:a16="http://schemas.microsoft.com/office/drawing/2014/main" id="{12845902-21AA-4AD5-A3A8-B0C9806D29D3}"/>
                </a:ext>
              </a:extLst>
            </p:cNvPr>
            <p:cNvSpPr>
              <a:spLocks/>
            </p:cNvSpPr>
            <p:nvPr/>
          </p:nvSpPr>
          <p:spPr bwMode="auto">
            <a:xfrm>
              <a:off x="6651019" y="4057208"/>
              <a:ext cx="367124" cy="475826"/>
            </a:xfrm>
            <a:custGeom>
              <a:avLst/>
              <a:gdLst/>
              <a:ahLst/>
              <a:cxnLst>
                <a:cxn ang="0">
                  <a:pos x="96" y="84"/>
                </a:cxn>
                <a:cxn ang="0">
                  <a:pos x="80" y="109"/>
                </a:cxn>
                <a:cxn ang="0">
                  <a:pos x="78" y="123"/>
                </a:cxn>
                <a:cxn ang="0">
                  <a:pos x="51" y="95"/>
                </a:cxn>
                <a:cxn ang="0">
                  <a:pos x="70" y="70"/>
                </a:cxn>
                <a:cxn ang="0">
                  <a:pos x="67" y="89"/>
                </a:cxn>
                <a:cxn ang="0">
                  <a:pos x="83" y="77"/>
                </a:cxn>
                <a:cxn ang="0">
                  <a:pos x="85" y="48"/>
                </a:cxn>
                <a:cxn ang="0">
                  <a:pos x="0" y="48"/>
                </a:cxn>
                <a:cxn ang="0">
                  <a:pos x="3" y="93"/>
                </a:cxn>
                <a:cxn ang="0">
                  <a:pos x="18" y="116"/>
                </a:cxn>
                <a:cxn ang="0">
                  <a:pos x="44" y="123"/>
                </a:cxn>
                <a:cxn ang="0">
                  <a:pos x="42" y="89"/>
                </a:cxn>
                <a:cxn ang="0">
                  <a:pos x="18" y="77"/>
                </a:cxn>
                <a:cxn ang="0">
                  <a:pos x="25" y="91"/>
                </a:cxn>
                <a:cxn ang="0">
                  <a:pos x="11" y="72"/>
                </a:cxn>
                <a:cxn ang="0">
                  <a:pos x="0" y="48"/>
                </a:cxn>
                <a:cxn ang="0">
                  <a:pos x="48" y="70"/>
                </a:cxn>
                <a:cxn ang="0">
                  <a:pos x="48" y="0"/>
                </a:cxn>
                <a:cxn ang="0">
                  <a:pos x="77" y="33"/>
                </a:cxn>
                <a:cxn ang="0">
                  <a:pos x="62" y="22"/>
                </a:cxn>
                <a:cxn ang="0">
                  <a:pos x="77" y="33"/>
                </a:cxn>
                <a:cxn ang="0">
                  <a:pos x="50" y="24"/>
                </a:cxn>
                <a:cxn ang="0">
                  <a:pos x="60" y="33"/>
                </a:cxn>
                <a:cxn ang="0">
                  <a:pos x="57" y="19"/>
                </a:cxn>
                <a:cxn ang="0">
                  <a:pos x="50" y="20"/>
                </a:cxn>
                <a:cxn ang="0">
                  <a:pos x="45" y="7"/>
                </a:cxn>
                <a:cxn ang="0">
                  <a:pos x="46" y="20"/>
                </a:cxn>
                <a:cxn ang="0">
                  <a:pos x="45" y="7"/>
                </a:cxn>
                <a:cxn ang="0">
                  <a:pos x="36" y="33"/>
                </a:cxn>
                <a:cxn ang="0">
                  <a:pos x="46" y="24"/>
                </a:cxn>
                <a:cxn ang="0">
                  <a:pos x="33" y="22"/>
                </a:cxn>
                <a:cxn ang="0">
                  <a:pos x="19" y="33"/>
                </a:cxn>
                <a:cxn ang="0">
                  <a:pos x="33" y="22"/>
                </a:cxn>
                <a:cxn ang="0">
                  <a:pos x="24" y="52"/>
                </a:cxn>
                <a:cxn ang="0">
                  <a:pos x="31" y="37"/>
                </a:cxn>
                <a:cxn ang="0">
                  <a:pos x="37" y="47"/>
                </a:cxn>
                <a:cxn ang="0">
                  <a:pos x="46" y="37"/>
                </a:cxn>
                <a:cxn ang="0">
                  <a:pos x="37" y="47"/>
                </a:cxn>
                <a:cxn ang="0">
                  <a:pos x="45" y="64"/>
                </a:cxn>
                <a:cxn ang="0">
                  <a:pos x="46" y="50"/>
                </a:cxn>
                <a:cxn ang="0">
                  <a:pos x="50" y="64"/>
                </a:cxn>
                <a:cxn ang="0">
                  <a:pos x="50" y="50"/>
                </a:cxn>
                <a:cxn ang="0">
                  <a:pos x="50" y="64"/>
                </a:cxn>
                <a:cxn ang="0">
                  <a:pos x="60" y="37"/>
                </a:cxn>
                <a:cxn ang="0">
                  <a:pos x="50" y="46"/>
                </a:cxn>
                <a:cxn ang="0">
                  <a:pos x="62" y="48"/>
                </a:cxn>
                <a:cxn ang="0">
                  <a:pos x="77" y="37"/>
                </a:cxn>
                <a:cxn ang="0">
                  <a:pos x="62" y="48"/>
                </a:cxn>
                <a:cxn ang="0">
                  <a:pos x="61" y="18"/>
                </a:cxn>
                <a:cxn ang="0">
                  <a:pos x="56" y="7"/>
                </a:cxn>
                <a:cxn ang="0">
                  <a:pos x="34" y="18"/>
                </a:cxn>
                <a:cxn ang="0">
                  <a:pos x="27" y="15"/>
                </a:cxn>
                <a:cxn ang="0">
                  <a:pos x="34" y="52"/>
                </a:cxn>
                <a:cxn ang="0">
                  <a:pos x="39" y="63"/>
                </a:cxn>
                <a:cxn ang="0">
                  <a:pos x="61" y="52"/>
                </a:cxn>
                <a:cxn ang="0">
                  <a:pos x="69" y="55"/>
                </a:cxn>
              </a:cxnLst>
              <a:rect l="0" t="0" r="r" b="b"/>
              <a:pathLst>
                <a:path w="96" h="123">
                  <a:moveTo>
                    <a:pt x="96" y="48"/>
                  </a:moveTo>
                  <a:cubicBezTo>
                    <a:pt x="96" y="57"/>
                    <a:pt x="96" y="82"/>
                    <a:pt x="96" y="84"/>
                  </a:cubicBezTo>
                  <a:cubicBezTo>
                    <a:pt x="96" y="88"/>
                    <a:pt x="94" y="91"/>
                    <a:pt x="92" y="93"/>
                  </a:cubicBezTo>
                  <a:cubicBezTo>
                    <a:pt x="91" y="95"/>
                    <a:pt x="82" y="107"/>
                    <a:pt x="80" y="109"/>
                  </a:cubicBezTo>
                  <a:cubicBezTo>
                    <a:pt x="78" y="111"/>
                    <a:pt x="78" y="113"/>
                    <a:pt x="78" y="116"/>
                  </a:cubicBezTo>
                  <a:cubicBezTo>
                    <a:pt x="78" y="118"/>
                    <a:pt x="78" y="123"/>
                    <a:pt x="78" y="123"/>
                  </a:cubicBezTo>
                  <a:cubicBezTo>
                    <a:pt x="51" y="123"/>
                    <a:pt x="51" y="123"/>
                    <a:pt x="51" y="123"/>
                  </a:cubicBezTo>
                  <a:cubicBezTo>
                    <a:pt x="51" y="123"/>
                    <a:pt x="51" y="98"/>
                    <a:pt x="51" y="95"/>
                  </a:cubicBezTo>
                  <a:cubicBezTo>
                    <a:pt x="51" y="93"/>
                    <a:pt x="52" y="91"/>
                    <a:pt x="53" y="89"/>
                  </a:cubicBezTo>
                  <a:cubicBezTo>
                    <a:pt x="57" y="84"/>
                    <a:pt x="67" y="73"/>
                    <a:pt x="70" y="70"/>
                  </a:cubicBezTo>
                  <a:cubicBezTo>
                    <a:pt x="75" y="65"/>
                    <a:pt x="82" y="71"/>
                    <a:pt x="78" y="77"/>
                  </a:cubicBezTo>
                  <a:cubicBezTo>
                    <a:pt x="76" y="79"/>
                    <a:pt x="69" y="87"/>
                    <a:pt x="67" y="89"/>
                  </a:cubicBezTo>
                  <a:cubicBezTo>
                    <a:pt x="65" y="91"/>
                    <a:pt x="68" y="93"/>
                    <a:pt x="70" y="91"/>
                  </a:cubicBezTo>
                  <a:cubicBezTo>
                    <a:pt x="72" y="89"/>
                    <a:pt x="81" y="79"/>
                    <a:pt x="83" y="77"/>
                  </a:cubicBezTo>
                  <a:cubicBezTo>
                    <a:pt x="84" y="76"/>
                    <a:pt x="85" y="74"/>
                    <a:pt x="85" y="72"/>
                  </a:cubicBezTo>
                  <a:cubicBezTo>
                    <a:pt x="85" y="70"/>
                    <a:pt x="85" y="55"/>
                    <a:pt x="85" y="48"/>
                  </a:cubicBezTo>
                  <a:cubicBezTo>
                    <a:pt x="85" y="39"/>
                    <a:pt x="96" y="39"/>
                    <a:pt x="96" y="48"/>
                  </a:cubicBezTo>
                  <a:close/>
                  <a:moveTo>
                    <a:pt x="0" y="48"/>
                  </a:moveTo>
                  <a:cubicBezTo>
                    <a:pt x="0" y="57"/>
                    <a:pt x="0" y="82"/>
                    <a:pt x="0" y="84"/>
                  </a:cubicBezTo>
                  <a:cubicBezTo>
                    <a:pt x="0" y="88"/>
                    <a:pt x="1" y="91"/>
                    <a:pt x="3" y="93"/>
                  </a:cubicBezTo>
                  <a:cubicBezTo>
                    <a:pt x="5" y="95"/>
                    <a:pt x="14" y="107"/>
                    <a:pt x="16" y="109"/>
                  </a:cubicBezTo>
                  <a:cubicBezTo>
                    <a:pt x="17" y="111"/>
                    <a:pt x="18" y="113"/>
                    <a:pt x="18" y="116"/>
                  </a:cubicBezTo>
                  <a:cubicBezTo>
                    <a:pt x="18" y="118"/>
                    <a:pt x="18" y="123"/>
                    <a:pt x="18" y="123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4" y="123"/>
                    <a:pt x="44" y="98"/>
                    <a:pt x="44" y="95"/>
                  </a:cubicBezTo>
                  <a:cubicBezTo>
                    <a:pt x="44" y="93"/>
                    <a:pt x="43" y="91"/>
                    <a:pt x="42" y="89"/>
                  </a:cubicBezTo>
                  <a:cubicBezTo>
                    <a:pt x="38" y="84"/>
                    <a:pt x="29" y="73"/>
                    <a:pt x="26" y="70"/>
                  </a:cubicBezTo>
                  <a:cubicBezTo>
                    <a:pt x="21" y="65"/>
                    <a:pt x="13" y="71"/>
                    <a:pt x="18" y="77"/>
                  </a:cubicBezTo>
                  <a:cubicBezTo>
                    <a:pt x="20" y="79"/>
                    <a:pt x="27" y="87"/>
                    <a:pt x="28" y="89"/>
                  </a:cubicBezTo>
                  <a:cubicBezTo>
                    <a:pt x="30" y="91"/>
                    <a:pt x="28" y="93"/>
                    <a:pt x="25" y="91"/>
                  </a:cubicBezTo>
                  <a:cubicBezTo>
                    <a:pt x="24" y="89"/>
                    <a:pt x="14" y="79"/>
                    <a:pt x="13" y="77"/>
                  </a:cubicBezTo>
                  <a:cubicBezTo>
                    <a:pt x="12" y="76"/>
                    <a:pt x="11" y="74"/>
                    <a:pt x="11" y="72"/>
                  </a:cubicBezTo>
                  <a:cubicBezTo>
                    <a:pt x="11" y="70"/>
                    <a:pt x="11" y="55"/>
                    <a:pt x="11" y="48"/>
                  </a:cubicBezTo>
                  <a:cubicBezTo>
                    <a:pt x="11" y="39"/>
                    <a:pt x="0" y="39"/>
                    <a:pt x="0" y="48"/>
                  </a:cubicBezTo>
                  <a:close/>
                  <a:moveTo>
                    <a:pt x="83" y="35"/>
                  </a:moveTo>
                  <a:cubicBezTo>
                    <a:pt x="83" y="54"/>
                    <a:pt x="67" y="70"/>
                    <a:pt x="48" y="70"/>
                  </a:cubicBezTo>
                  <a:cubicBezTo>
                    <a:pt x="29" y="70"/>
                    <a:pt x="13" y="54"/>
                    <a:pt x="13" y="35"/>
                  </a:cubicBezTo>
                  <a:cubicBezTo>
                    <a:pt x="13" y="16"/>
                    <a:pt x="29" y="0"/>
                    <a:pt x="48" y="0"/>
                  </a:cubicBezTo>
                  <a:cubicBezTo>
                    <a:pt x="67" y="0"/>
                    <a:pt x="83" y="16"/>
                    <a:pt x="83" y="35"/>
                  </a:cubicBezTo>
                  <a:close/>
                  <a:moveTo>
                    <a:pt x="77" y="33"/>
                  </a:moveTo>
                  <a:cubicBezTo>
                    <a:pt x="76" y="28"/>
                    <a:pt x="74" y="23"/>
                    <a:pt x="72" y="19"/>
                  </a:cubicBezTo>
                  <a:cubicBezTo>
                    <a:pt x="69" y="20"/>
                    <a:pt x="66" y="21"/>
                    <a:pt x="62" y="22"/>
                  </a:cubicBezTo>
                  <a:cubicBezTo>
                    <a:pt x="63" y="26"/>
                    <a:pt x="64" y="29"/>
                    <a:pt x="64" y="33"/>
                  </a:cubicBezTo>
                  <a:lnTo>
                    <a:pt x="77" y="33"/>
                  </a:lnTo>
                  <a:close/>
                  <a:moveTo>
                    <a:pt x="58" y="23"/>
                  </a:moveTo>
                  <a:cubicBezTo>
                    <a:pt x="56" y="24"/>
                    <a:pt x="53" y="24"/>
                    <a:pt x="50" y="24"/>
                  </a:cubicBezTo>
                  <a:cubicBezTo>
                    <a:pt x="50" y="33"/>
                    <a:pt x="50" y="33"/>
                    <a:pt x="50" y="33"/>
                  </a:cubicBezTo>
                  <a:cubicBezTo>
                    <a:pt x="60" y="33"/>
                    <a:pt x="60" y="33"/>
                    <a:pt x="60" y="33"/>
                  </a:cubicBezTo>
                  <a:cubicBezTo>
                    <a:pt x="60" y="30"/>
                    <a:pt x="59" y="26"/>
                    <a:pt x="58" y="23"/>
                  </a:cubicBezTo>
                  <a:close/>
                  <a:moveTo>
                    <a:pt x="57" y="19"/>
                  </a:moveTo>
                  <a:cubicBezTo>
                    <a:pt x="55" y="14"/>
                    <a:pt x="53" y="10"/>
                    <a:pt x="50" y="6"/>
                  </a:cubicBezTo>
                  <a:cubicBezTo>
                    <a:pt x="50" y="20"/>
                    <a:pt x="50" y="20"/>
                    <a:pt x="50" y="20"/>
                  </a:cubicBezTo>
                  <a:cubicBezTo>
                    <a:pt x="52" y="20"/>
                    <a:pt x="55" y="20"/>
                    <a:pt x="57" y="19"/>
                  </a:cubicBezTo>
                  <a:close/>
                  <a:moveTo>
                    <a:pt x="45" y="7"/>
                  </a:moveTo>
                  <a:cubicBezTo>
                    <a:pt x="42" y="11"/>
                    <a:pt x="40" y="15"/>
                    <a:pt x="38" y="19"/>
                  </a:cubicBezTo>
                  <a:cubicBezTo>
                    <a:pt x="41" y="19"/>
                    <a:pt x="43" y="20"/>
                    <a:pt x="46" y="20"/>
                  </a:cubicBezTo>
                  <a:cubicBezTo>
                    <a:pt x="46" y="6"/>
                    <a:pt x="46" y="6"/>
                    <a:pt x="46" y="6"/>
                  </a:cubicBezTo>
                  <a:cubicBezTo>
                    <a:pt x="45" y="7"/>
                    <a:pt x="45" y="7"/>
                    <a:pt x="45" y="7"/>
                  </a:cubicBezTo>
                  <a:close/>
                  <a:moveTo>
                    <a:pt x="37" y="23"/>
                  </a:moveTo>
                  <a:cubicBezTo>
                    <a:pt x="36" y="26"/>
                    <a:pt x="36" y="29"/>
                    <a:pt x="36" y="33"/>
                  </a:cubicBezTo>
                  <a:cubicBezTo>
                    <a:pt x="46" y="33"/>
                    <a:pt x="46" y="33"/>
                    <a:pt x="46" y="33"/>
                  </a:cubicBezTo>
                  <a:cubicBezTo>
                    <a:pt x="46" y="24"/>
                    <a:pt x="46" y="24"/>
                    <a:pt x="46" y="24"/>
                  </a:cubicBezTo>
                  <a:cubicBezTo>
                    <a:pt x="43" y="24"/>
                    <a:pt x="40" y="24"/>
                    <a:pt x="37" y="23"/>
                  </a:cubicBezTo>
                  <a:close/>
                  <a:moveTo>
                    <a:pt x="33" y="22"/>
                  </a:moveTo>
                  <a:cubicBezTo>
                    <a:pt x="30" y="21"/>
                    <a:pt x="27" y="20"/>
                    <a:pt x="24" y="18"/>
                  </a:cubicBezTo>
                  <a:cubicBezTo>
                    <a:pt x="21" y="22"/>
                    <a:pt x="19" y="27"/>
                    <a:pt x="19" y="33"/>
                  </a:cubicBezTo>
                  <a:cubicBezTo>
                    <a:pt x="31" y="33"/>
                    <a:pt x="31" y="33"/>
                    <a:pt x="31" y="33"/>
                  </a:cubicBezTo>
                  <a:cubicBezTo>
                    <a:pt x="32" y="29"/>
                    <a:pt x="32" y="25"/>
                    <a:pt x="33" y="22"/>
                  </a:cubicBezTo>
                  <a:close/>
                  <a:moveTo>
                    <a:pt x="19" y="37"/>
                  </a:moveTo>
                  <a:cubicBezTo>
                    <a:pt x="19" y="43"/>
                    <a:pt x="21" y="48"/>
                    <a:pt x="24" y="52"/>
                  </a:cubicBezTo>
                  <a:cubicBezTo>
                    <a:pt x="27" y="51"/>
                    <a:pt x="30" y="49"/>
                    <a:pt x="33" y="48"/>
                  </a:cubicBezTo>
                  <a:cubicBezTo>
                    <a:pt x="32" y="45"/>
                    <a:pt x="32" y="41"/>
                    <a:pt x="31" y="37"/>
                  </a:cubicBezTo>
                  <a:lnTo>
                    <a:pt x="19" y="37"/>
                  </a:lnTo>
                  <a:close/>
                  <a:moveTo>
                    <a:pt x="37" y="47"/>
                  </a:moveTo>
                  <a:cubicBezTo>
                    <a:pt x="40" y="47"/>
                    <a:pt x="43" y="46"/>
                    <a:pt x="46" y="46"/>
                  </a:cubicBezTo>
                  <a:cubicBezTo>
                    <a:pt x="46" y="37"/>
                    <a:pt x="46" y="37"/>
                    <a:pt x="46" y="37"/>
                  </a:cubicBezTo>
                  <a:cubicBezTo>
                    <a:pt x="36" y="37"/>
                    <a:pt x="36" y="37"/>
                    <a:pt x="36" y="37"/>
                  </a:cubicBezTo>
                  <a:cubicBezTo>
                    <a:pt x="36" y="41"/>
                    <a:pt x="36" y="44"/>
                    <a:pt x="37" y="47"/>
                  </a:cubicBezTo>
                  <a:close/>
                  <a:moveTo>
                    <a:pt x="38" y="51"/>
                  </a:moveTo>
                  <a:cubicBezTo>
                    <a:pt x="40" y="56"/>
                    <a:pt x="43" y="60"/>
                    <a:pt x="45" y="64"/>
                  </a:cubicBezTo>
                  <a:cubicBezTo>
                    <a:pt x="46" y="64"/>
                    <a:pt x="46" y="64"/>
                    <a:pt x="46" y="64"/>
                  </a:cubicBezTo>
                  <a:cubicBezTo>
                    <a:pt x="46" y="50"/>
                    <a:pt x="46" y="50"/>
                    <a:pt x="46" y="50"/>
                  </a:cubicBezTo>
                  <a:cubicBezTo>
                    <a:pt x="43" y="51"/>
                    <a:pt x="41" y="51"/>
                    <a:pt x="38" y="51"/>
                  </a:cubicBezTo>
                  <a:close/>
                  <a:moveTo>
                    <a:pt x="50" y="64"/>
                  </a:moveTo>
                  <a:cubicBezTo>
                    <a:pt x="53" y="60"/>
                    <a:pt x="55" y="56"/>
                    <a:pt x="57" y="51"/>
                  </a:cubicBezTo>
                  <a:cubicBezTo>
                    <a:pt x="55" y="51"/>
                    <a:pt x="52" y="50"/>
                    <a:pt x="50" y="50"/>
                  </a:cubicBezTo>
                  <a:cubicBezTo>
                    <a:pt x="50" y="64"/>
                    <a:pt x="50" y="64"/>
                    <a:pt x="50" y="64"/>
                  </a:cubicBezTo>
                  <a:cubicBezTo>
                    <a:pt x="50" y="64"/>
                    <a:pt x="50" y="64"/>
                    <a:pt x="50" y="64"/>
                  </a:cubicBezTo>
                  <a:close/>
                  <a:moveTo>
                    <a:pt x="58" y="47"/>
                  </a:moveTo>
                  <a:cubicBezTo>
                    <a:pt x="59" y="44"/>
                    <a:pt x="60" y="41"/>
                    <a:pt x="60" y="37"/>
                  </a:cubicBezTo>
                  <a:cubicBezTo>
                    <a:pt x="50" y="37"/>
                    <a:pt x="50" y="37"/>
                    <a:pt x="50" y="37"/>
                  </a:cubicBezTo>
                  <a:cubicBezTo>
                    <a:pt x="50" y="46"/>
                    <a:pt x="50" y="46"/>
                    <a:pt x="50" y="46"/>
                  </a:cubicBezTo>
                  <a:cubicBezTo>
                    <a:pt x="53" y="46"/>
                    <a:pt x="56" y="47"/>
                    <a:pt x="58" y="47"/>
                  </a:cubicBezTo>
                  <a:close/>
                  <a:moveTo>
                    <a:pt x="62" y="48"/>
                  </a:moveTo>
                  <a:cubicBezTo>
                    <a:pt x="66" y="49"/>
                    <a:pt x="69" y="50"/>
                    <a:pt x="71" y="52"/>
                  </a:cubicBezTo>
                  <a:cubicBezTo>
                    <a:pt x="74" y="47"/>
                    <a:pt x="76" y="42"/>
                    <a:pt x="77" y="37"/>
                  </a:cubicBezTo>
                  <a:cubicBezTo>
                    <a:pt x="64" y="37"/>
                    <a:pt x="64" y="37"/>
                    <a:pt x="64" y="37"/>
                  </a:cubicBezTo>
                  <a:cubicBezTo>
                    <a:pt x="64" y="41"/>
                    <a:pt x="63" y="45"/>
                    <a:pt x="62" y="48"/>
                  </a:cubicBezTo>
                  <a:close/>
                  <a:moveTo>
                    <a:pt x="56" y="7"/>
                  </a:moveTo>
                  <a:cubicBezTo>
                    <a:pt x="58" y="11"/>
                    <a:pt x="60" y="14"/>
                    <a:pt x="61" y="18"/>
                  </a:cubicBezTo>
                  <a:cubicBezTo>
                    <a:pt x="64" y="17"/>
                    <a:pt x="66" y="16"/>
                    <a:pt x="69" y="15"/>
                  </a:cubicBezTo>
                  <a:cubicBezTo>
                    <a:pt x="65" y="12"/>
                    <a:pt x="61" y="9"/>
                    <a:pt x="56" y="7"/>
                  </a:cubicBezTo>
                  <a:close/>
                  <a:moveTo>
                    <a:pt x="27" y="15"/>
                  </a:moveTo>
                  <a:cubicBezTo>
                    <a:pt x="29" y="16"/>
                    <a:pt x="32" y="17"/>
                    <a:pt x="34" y="18"/>
                  </a:cubicBezTo>
                  <a:cubicBezTo>
                    <a:pt x="36" y="14"/>
                    <a:pt x="37" y="11"/>
                    <a:pt x="40" y="7"/>
                  </a:cubicBezTo>
                  <a:cubicBezTo>
                    <a:pt x="35" y="9"/>
                    <a:pt x="30" y="11"/>
                    <a:pt x="27" y="15"/>
                  </a:cubicBezTo>
                  <a:close/>
                  <a:moveTo>
                    <a:pt x="39" y="63"/>
                  </a:moveTo>
                  <a:cubicBezTo>
                    <a:pt x="37" y="60"/>
                    <a:pt x="36" y="56"/>
                    <a:pt x="34" y="52"/>
                  </a:cubicBezTo>
                  <a:cubicBezTo>
                    <a:pt x="32" y="53"/>
                    <a:pt x="29" y="54"/>
                    <a:pt x="27" y="55"/>
                  </a:cubicBezTo>
                  <a:cubicBezTo>
                    <a:pt x="31" y="59"/>
                    <a:pt x="35" y="61"/>
                    <a:pt x="39" y="63"/>
                  </a:cubicBezTo>
                  <a:close/>
                  <a:moveTo>
                    <a:pt x="69" y="55"/>
                  </a:moveTo>
                  <a:cubicBezTo>
                    <a:pt x="66" y="54"/>
                    <a:pt x="64" y="53"/>
                    <a:pt x="61" y="52"/>
                  </a:cubicBezTo>
                  <a:cubicBezTo>
                    <a:pt x="60" y="56"/>
                    <a:pt x="58" y="59"/>
                    <a:pt x="56" y="63"/>
                  </a:cubicBezTo>
                  <a:cubicBezTo>
                    <a:pt x="61" y="61"/>
                    <a:pt x="65" y="58"/>
                    <a:pt x="69" y="55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/>
            </a:p>
          </p:txBody>
        </p:sp>
      </p:grpSp>
      <p:sp>
        <p:nvSpPr>
          <p:cNvPr id="87" name="Text Box 21">
            <a:extLst>
              <a:ext uri="{FF2B5EF4-FFF2-40B4-BE49-F238E27FC236}">
                <a16:creationId xmlns:a16="http://schemas.microsoft.com/office/drawing/2014/main" id="{D4D50143-6772-4F85-BA61-A3AC044527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2781" y="1213721"/>
            <a:ext cx="91440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2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altLang="vi-VN" sz="28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Nhờ</a:t>
            </a:r>
            <a:r>
              <a:rPr lang="en-US" altLang="vi-VN" sz="2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phục</a:t>
            </a:r>
            <a:r>
              <a:rPr lang="en-US" altLang="vi-VN" sz="2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hồi</a:t>
            </a:r>
            <a:r>
              <a:rPr lang="en-US" altLang="vi-VN" sz="2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rừng</a:t>
            </a:r>
            <a:r>
              <a:rPr lang="en-US" altLang="vi-VN" sz="2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ngập</a:t>
            </a:r>
            <a:r>
              <a:rPr lang="en-US" altLang="vi-VN" sz="2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mặn</a:t>
            </a:r>
            <a:r>
              <a:rPr lang="en-US" altLang="vi-VN" sz="2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altLang="vi-VN" sz="2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altLang="vi-VN" sz="28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altLang="vi-VN" sz="2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altLang="vi-VN" sz="2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altLang="vi-VN" sz="2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8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altLang="vi-VN" sz="2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altLang="vi-VN" sz="2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altLang="vi-VN" sz="2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vi-VN" sz="2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vi-VN" sz="2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lang="en-US" altLang="vi-VN" sz="2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altLang="vi-VN" sz="2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altLang="vi-VN" sz="2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altLang="vi-VN" sz="2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chóng</a:t>
            </a:r>
            <a:r>
              <a:rPr lang="en-US" altLang="vi-VN" sz="2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88" name="Text Box 28">
            <a:extLst>
              <a:ext uri="{FF2B5EF4-FFF2-40B4-BE49-F238E27FC236}">
                <a16:creationId xmlns:a16="http://schemas.microsoft.com/office/drawing/2014/main" id="{69C00130-A784-48EB-96CB-001F93BFE5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49986" y="2232298"/>
            <a:ext cx="9144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Cặp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nhờ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mối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</p:txBody>
      </p:sp>
      <p:sp>
        <p:nvSpPr>
          <p:cNvPr id="89" name="Text Box 29">
            <a:extLst>
              <a:ext uri="{FF2B5EF4-FFF2-40B4-BE49-F238E27FC236}">
                <a16:creationId xmlns:a16="http://schemas.microsoft.com/office/drawing/2014/main" id="{5938C5D2-C3EA-405A-9D68-317F47B8CA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1730" y="2632118"/>
            <a:ext cx="38862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</a:p>
        </p:txBody>
      </p:sp>
      <p:sp>
        <p:nvSpPr>
          <p:cNvPr id="90" name="Text Box 25">
            <a:extLst>
              <a:ext uri="{FF2B5EF4-FFF2-40B4-BE49-F238E27FC236}">
                <a16:creationId xmlns:a16="http://schemas.microsoft.com/office/drawing/2014/main" id="{9A587EB9-60FA-4D09-9F3C-70E1E22923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34533" y="3072739"/>
            <a:ext cx="9144000" cy="1338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27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altLang="vi-VN" sz="27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altLang="vi-VN" sz="27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7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cua</a:t>
            </a:r>
            <a:r>
              <a:rPr lang="en-US" altLang="vi-VN" sz="27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altLang="vi-VN" sz="27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vi-VN" sz="27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7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vùng</a:t>
            </a:r>
            <a:r>
              <a:rPr lang="en-US" altLang="vi-VN" sz="27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7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rừng</a:t>
            </a:r>
            <a:r>
              <a:rPr lang="en-US" altLang="vi-VN" sz="27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7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ngập</a:t>
            </a:r>
            <a:r>
              <a:rPr lang="en-US" altLang="vi-VN" sz="27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7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mặn</a:t>
            </a:r>
            <a:r>
              <a:rPr lang="en-US" altLang="vi-VN" sz="27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7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altLang="vi-VN" sz="27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7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altLang="vi-VN" sz="27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7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cung</a:t>
            </a:r>
            <a:r>
              <a:rPr lang="en-US" altLang="vi-VN" sz="27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7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altLang="vi-VN" sz="27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7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đủ</a:t>
            </a:r>
            <a:r>
              <a:rPr lang="en-US" altLang="vi-VN" sz="27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7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lang="en-US" altLang="vi-VN" sz="27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7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vi-VN" sz="27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7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vi-VN" sz="27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7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vi-VN" sz="27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7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altLang="vi-VN" sz="27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7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nghìn</a:t>
            </a:r>
            <a:r>
              <a:rPr lang="en-US" altLang="vi-VN" sz="27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7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đầm</a:t>
            </a:r>
            <a:r>
              <a:rPr lang="en-US" altLang="vi-VN" sz="27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7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cua</a:t>
            </a:r>
            <a:r>
              <a:rPr lang="en-US" altLang="vi-VN" sz="27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altLang="vi-VN" sz="27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altLang="vi-VN" sz="27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7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altLang="vi-VN" sz="27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7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altLang="vi-VN" sz="27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7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altLang="vi-VN" sz="27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7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vi-VN" sz="27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7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altLang="vi-VN" sz="27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7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altLang="vi-VN" sz="27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7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đầm</a:t>
            </a:r>
            <a:r>
              <a:rPr lang="en-US" altLang="vi-VN" sz="27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altLang="vi-VN" sz="27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vi-VN" sz="27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7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vùng</a:t>
            </a:r>
            <a:r>
              <a:rPr lang="en-US" altLang="vi-VN" sz="27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7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lân</a:t>
            </a:r>
            <a:r>
              <a:rPr lang="en-US" altLang="vi-VN" sz="27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7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cận</a:t>
            </a:r>
            <a:r>
              <a:rPr lang="en-US" altLang="vi-VN" sz="27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91" name="Text Box 30">
            <a:extLst>
              <a:ext uri="{FF2B5EF4-FFF2-40B4-BE49-F238E27FC236}">
                <a16:creationId xmlns:a16="http://schemas.microsoft.com/office/drawing/2014/main" id="{FB0B3A88-684B-4606-BBBB-C5C898B466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88267" y="4460570"/>
            <a:ext cx="91440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Cặp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 </a:t>
            </a:r>
            <a:r>
              <a:rPr lang="vi-VN" alt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à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mối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</p:txBody>
      </p:sp>
      <p:sp>
        <p:nvSpPr>
          <p:cNvPr id="92" name="Text Box 31">
            <a:extLst>
              <a:ext uri="{FF2B5EF4-FFF2-40B4-BE49-F238E27FC236}">
                <a16:creationId xmlns:a16="http://schemas.microsoft.com/office/drawing/2014/main" id="{D3DA457C-3BC9-4FAB-8CF6-06C5F42B18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33744" y="4899595"/>
            <a:ext cx="19065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43CB7EA-2CDC-4F9F-B29A-1F139366BF51}"/>
              </a:ext>
            </a:extLst>
          </p:cNvPr>
          <p:cNvSpPr txBox="1"/>
          <p:nvPr/>
        </p:nvSpPr>
        <p:spPr>
          <a:xfrm>
            <a:off x="1834848" y="1218389"/>
            <a:ext cx="8706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vi-VN" sz="28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Nhờ</a:t>
            </a:r>
            <a:endParaRPr lang="x-none" sz="2800" dirty="0">
              <a:solidFill>
                <a:srgbClr val="FF3300"/>
              </a:solidFill>
            </a:endParaRP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A49544EA-A03D-49E7-B6F4-C10ABDC56A99}"/>
              </a:ext>
            </a:extLst>
          </p:cNvPr>
          <p:cNvSpPr txBox="1"/>
          <p:nvPr/>
        </p:nvSpPr>
        <p:spPr>
          <a:xfrm>
            <a:off x="6418301" y="1228604"/>
            <a:ext cx="8706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endParaRPr lang="x-none" sz="2800" dirty="0">
              <a:solidFill>
                <a:srgbClr val="FF3300"/>
              </a:solidFill>
            </a:endParaRP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F4B5B14F-C44D-4CDA-AE0A-94DB4A7FDEB2}"/>
              </a:ext>
            </a:extLst>
          </p:cNvPr>
          <p:cNvSpPr txBox="1"/>
          <p:nvPr/>
        </p:nvSpPr>
        <p:spPr>
          <a:xfrm>
            <a:off x="4203620" y="3494715"/>
            <a:ext cx="29896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6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 những</a:t>
            </a:r>
            <a:endParaRPr lang="x-none" sz="2600" dirty="0">
              <a:solidFill>
                <a:srgbClr val="FF3300"/>
              </a:solidFill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898C9F6F-D4D0-4CAD-B041-B9C2FD62BD10}"/>
              </a:ext>
            </a:extLst>
          </p:cNvPr>
          <p:cNvSpPr txBox="1"/>
          <p:nvPr/>
        </p:nvSpPr>
        <p:spPr>
          <a:xfrm>
            <a:off x="3168262" y="3896204"/>
            <a:ext cx="14212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 còn</a:t>
            </a:r>
            <a:endParaRPr lang="x-none" sz="2800" dirty="0">
              <a:solidFill>
                <a:srgbClr val="FF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00385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7" dur="2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88" grpId="0"/>
      <p:bldP spid="89" grpId="0"/>
      <p:bldP spid="91" grpId="0"/>
      <p:bldP spid="92" grpId="0"/>
      <p:bldP spid="2" grpId="0"/>
      <p:bldP spid="93" grpId="0"/>
      <p:bldP spid="94" grpId="0"/>
      <p:bldP spid="9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042209BE-6887-4D1B-90DF-947CF63C324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309" y="1237416"/>
            <a:ext cx="10305381" cy="5312119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32954C8E-A179-4810-ADF1-62EE40BDCAE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476" y="804987"/>
            <a:ext cx="2346240" cy="1277603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A41A66E4-2B54-45AC-A13C-DF2FDCCEC99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3720" y="4801266"/>
            <a:ext cx="5288280" cy="1954642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09366707-86C0-47E2-B93C-C2904223945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74811"/>
            <a:ext cx="12192000" cy="1081267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FA342BD2-6DC5-4189-9C79-4D49DEB8CE2F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/>
        </p:blipFill>
        <p:spPr>
          <a:xfrm>
            <a:off x="0" y="5019176"/>
            <a:ext cx="12192000" cy="1838824"/>
          </a:xfrm>
          <a:prstGeom prst="rect">
            <a:avLst/>
          </a:prstGeom>
        </p:spPr>
      </p:pic>
      <p:sp>
        <p:nvSpPr>
          <p:cNvPr id="10" name="文本框 39">
            <a:extLst>
              <a:ext uri="{FF2B5EF4-FFF2-40B4-BE49-F238E27FC236}">
                <a16:creationId xmlns:a16="http://schemas.microsoft.com/office/drawing/2014/main" id="{6B5CAA5F-BC42-4F8D-A4F4-D62BF5693694}"/>
              </a:ext>
            </a:extLst>
          </p:cNvPr>
          <p:cNvSpPr txBox="1"/>
          <p:nvPr/>
        </p:nvSpPr>
        <p:spPr>
          <a:xfrm>
            <a:off x="405065" y="164528"/>
            <a:ext cx="1178693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kumimoji="0" lang="en-US" altLang="zh-CN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Bài</a:t>
            </a:r>
            <a:r>
              <a:rPr lang="vi-VN" altLang="zh-CN" sz="28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2.</a:t>
            </a:r>
            <a:r>
              <a:rPr kumimoji="0" lang="en-US" altLang="zh-CN" sz="2800" b="1" i="0" u="none" strike="noStrike" kern="1200" cap="none" spc="0" normalizeH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altLang="vi-VN" sz="28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altLang="vi-VN" sz="28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altLang="vi-VN" sz="28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cặp</a:t>
            </a:r>
            <a:r>
              <a:rPr lang="en-US" altLang="vi-VN" sz="28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vi-VN" sz="28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vi-VN" sz="28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altLang="vi-VN" sz="28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altLang="vi-VN" sz="28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altLang="vi-VN" sz="28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altLang="vi-VN" sz="28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 </a:t>
            </a:r>
            <a:r>
              <a:rPr lang="en-US" altLang="vi-VN" sz="28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altLang="vi-VN" sz="28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altLang="vi-VN" sz="28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altLang="vi-VN" sz="28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vi-VN" sz="28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vi-VN" sz="28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altLang="vi-VN" sz="28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altLang="vi-VN" sz="28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vi-VN" sz="28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cặp</a:t>
            </a:r>
            <a:r>
              <a:rPr lang="en-US" altLang="vi-VN" sz="28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altLang="vi-VN" sz="28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altLang="vi-VN" sz="28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vi-VN" sz="28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 </a:t>
            </a:r>
            <a:r>
              <a:rPr lang="en-US" altLang="vi-VN" sz="28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altLang="vi-VN" sz="28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chẳng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  <a:endParaRPr kumimoji="0" lang="zh-CN" altLang="en-US" sz="28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grpSp>
        <p:nvGrpSpPr>
          <p:cNvPr id="8" name="1199f0d1-69c3-4170-8aec-591e0051531c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 title="iSlide™ 版权声明  COPYRIGHT NOTICE">
            <a:extLst>
              <a:ext uri="{FF2B5EF4-FFF2-40B4-BE49-F238E27FC236}">
                <a16:creationId xmlns:a16="http://schemas.microsoft.com/office/drawing/2014/main" id="{983B451E-C0BB-409E-A509-03A797C650B8}"/>
              </a:ext>
            </a:extLst>
          </p:cNvPr>
          <p:cNvGrpSpPr>
            <a:grpSpLocks noChangeAspect="1"/>
          </p:cNvGrpSpPr>
          <p:nvPr>
            <p:custDataLst>
              <p:tags r:id="rId1"/>
            </p:custDataLst>
          </p:nvPr>
        </p:nvGrpSpPr>
        <p:grpSpPr>
          <a:xfrm>
            <a:off x="4160824" y="2531916"/>
            <a:ext cx="3909449" cy="2311985"/>
            <a:chOff x="3504025" y="2120031"/>
            <a:chExt cx="5236322" cy="3096676"/>
          </a:xfrm>
        </p:grpSpPr>
        <p:grpSp>
          <p:nvGrpSpPr>
            <p:cNvPr id="17" name="ïṩ1íḍé">
              <a:extLst>
                <a:ext uri="{FF2B5EF4-FFF2-40B4-BE49-F238E27FC236}">
                  <a16:creationId xmlns:a16="http://schemas.microsoft.com/office/drawing/2014/main" id="{817A365D-FD2B-4FBD-85A2-B37979BA6402}"/>
                </a:ext>
              </a:extLst>
            </p:cNvPr>
            <p:cNvGrpSpPr/>
            <p:nvPr/>
          </p:nvGrpSpPr>
          <p:grpSpPr>
            <a:xfrm>
              <a:off x="5477067" y="2704232"/>
              <a:ext cx="550333" cy="533400"/>
              <a:chOff x="4113213" y="2125663"/>
              <a:chExt cx="412751" cy="400050"/>
            </a:xfrm>
            <a:solidFill>
              <a:schemeClr val="bg1"/>
            </a:solidFill>
          </p:grpSpPr>
          <p:sp>
            <p:nvSpPr>
              <p:cNvPr id="76" name="íśľîḍê">
                <a:extLst>
                  <a:ext uri="{FF2B5EF4-FFF2-40B4-BE49-F238E27FC236}">
                    <a16:creationId xmlns:a16="http://schemas.microsoft.com/office/drawing/2014/main" id="{42ED8CDC-6FAC-4DD3-88F6-A813D427A5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64026" y="2239963"/>
                <a:ext cx="93663" cy="285750"/>
              </a:xfrm>
              <a:custGeom>
                <a:avLst/>
                <a:gdLst/>
                <a:ahLst/>
                <a:cxnLst>
                  <a:cxn ang="0">
                    <a:pos x="0" y="165"/>
                  </a:cxn>
                  <a:cxn ang="0">
                    <a:pos x="54" y="165"/>
                  </a:cxn>
                  <a:cxn ang="0">
                    <a:pos x="54" y="3"/>
                  </a:cxn>
                  <a:cxn ang="0">
                    <a:pos x="46" y="0"/>
                  </a:cxn>
                  <a:cxn ang="0">
                    <a:pos x="0" y="165"/>
                  </a:cxn>
                </a:cxnLst>
                <a:rect l="0" t="0" r="r" b="b"/>
                <a:pathLst>
                  <a:path w="54" h="165">
                    <a:moveTo>
                      <a:pt x="0" y="165"/>
                    </a:moveTo>
                    <a:cubicBezTo>
                      <a:pt x="54" y="165"/>
                      <a:pt x="54" y="165"/>
                      <a:pt x="54" y="165"/>
                    </a:cubicBezTo>
                    <a:cubicBezTo>
                      <a:pt x="54" y="165"/>
                      <a:pt x="26" y="91"/>
                      <a:pt x="54" y="3"/>
                    </a:cubicBezTo>
                    <a:cubicBezTo>
                      <a:pt x="46" y="0"/>
                      <a:pt x="46" y="0"/>
                      <a:pt x="46" y="0"/>
                    </a:cubicBezTo>
                    <a:cubicBezTo>
                      <a:pt x="46" y="0"/>
                      <a:pt x="8" y="68"/>
                      <a:pt x="0" y="165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77" name="íṡľiḍe">
                <a:extLst>
                  <a:ext uri="{FF2B5EF4-FFF2-40B4-BE49-F238E27FC236}">
                    <a16:creationId xmlns:a16="http://schemas.microsoft.com/office/drawing/2014/main" id="{FEB99500-FC9E-4873-B179-E46603CDF16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32276" y="2263776"/>
                <a:ext cx="84138" cy="103188"/>
              </a:xfrm>
              <a:custGeom>
                <a:avLst/>
                <a:gdLst/>
                <a:ahLst/>
                <a:cxnLst>
                  <a:cxn ang="0">
                    <a:pos x="49" y="41"/>
                  </a:cxn>
                  <a:cxn ang="0">
                    <a:pos x="5" y="0"/>
                  </a:cxn>
                  <a:cxn ang="0">
                    <a:pos x="0" y="5"/>
                  </a:cxn>
                  <a:cxn ang="0">
                    <a:pos x="46" y="59"/>
                  </a:cxn>
                  <a:cxn ang="0">
                    <a:pos x="49" y="41"/>
                  </a:cxn>
                </a:cxnLst>
                <a:rect l="0" t="0" r="r" b="b"/>
                <a:pathLst>
                  <a:path w="49" h="59">
                    <a:moveTo>
                      <a:pt x="49" y="41"/>
                    </a:moveTo>
                    <a:cubicBezTo>
                      <a:pt x="49" y="41"/>
                      <a:pt x="18" y="26"/>
                      <a:pt x="5" y="0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5"/>
                      <a:pt x="14" y="41"/>
                      <a:pt x="46" y="59"/>
                    </a:cubicBezTo>
                    <a:cubicBezTo>
                      <a:pt x="49" y="41"/>
                      <a:pt x="49" y="41"/>
                      <a:pt x="49" y="41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78" name="íşľîdé">
                <a:extLst>
                  <a:ext uri="{FF2B5EF4-FFF2-40B4-BE49-F238E27FC236}">
                    <a16:creationId xmlns:a16="http://schemas.microsoft.com/office/drawing/2014/main" id="{CBC742A9-CD3C-4E39-89A7-6CB37747958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97363" y="2144713"/>
                <a:ext cx="52388" cy="95250"/>
              </a:xfrm>
              <a:custGeom>
                <a:avLst/>
                <a:gdLst/>
                <a:ahLst/>
                <a:cxnLst>
                  <a:cxn ang="0">
                    <a:pos x="1" y="29"/>
                  </a:cxn>
                  <a:cxn ang="0">
                    <a:pos x="13" y="0"/>
                  </a:cxn>
                  <a:cxn ang="0">
                    <a:pos x="29" y="27"/>
                  </a:cxn>
                  <a:cxn ang="0">
                    <a:pos x="17" y="55"/>
                  </a:cxn>
                  <a:cxn ang="0">
                    <a:pos x="1" y="29"/>
                  </a:cxn>
                </a:cxnLst>
                <a:rect l="0" t="0" r="r" b="b"/>
                <a:pathLst>
                  <a:path w="30" h="55">
                    <a:moveTo>
                      <a:pt x="1" y="29"/>
                    </a:moveTo>
                    <a:cubicBezTo>
                      <a:pt x="0" y="14"/>
                      <a:pt x="13" y="0"/>
                      <a:pt x="13" y="0"/>
                    </a:cubicBezTo>
                    <a:cubicBezTo>
                      <a:pt x="13" y="0"/>
                      <a:pt x="28" y="12"/>
                      <a:pt x="29" y="27"/>
                    </a:cubicBezTo>
                    <a:cubicBezTo>
                      <a:pt x="30" y="42"/>
                      <a:pt x="17" y="55"/>
                      <a:pt x="17" y="55"/>
                    </a:cubicBezTo>
                    <a:cubicBezTo>
                      <a:pt x="17" y="55"/>
                      <a:pt x="2" y="44"/>
                      <a:pt x="1" y="29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79" name="îṥḻîḑê">
                <a:extLst>
                  <a:ext uri="{FF2B5EF4-FFF2-40B4-BE49-F238E27FC236}">
                    <a16:creationId xmlns:a16="http://schemas.microsoft.com/office/drawing/2014/main" id="{1300E692-78A1-4264-A97A-EC73409FE5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59276" y="2351088"/>
                <a:ext cx="57150" cy="55563"/>
              </a:xfrm>
              <a:custGeom>
                <a:avLst/>
                <a:gdLst/>
                <a:ahLst/>
                <a:cxnLst>
                  <a:cxn ang="0">
                    <a:pos x="9" y="24"/>
                  </a:cxn>
                  <a:cxn ang="0">
                    <a:pos x="0" y="2"/>
                  </a:cxn>
                  <a:cxn ang="0">
                    <a:pos x="24" y="8"/>
                  </a:cxn>
                  <a:cxn ang="0">
                    <a:pos x="33" y="30"/>
                  </a:cxn>
                  <a:cxn ang="0">
                    <a:pos x="9" y="24"/>
                  </a:cxn>
                </a:cxnLst>
                <a:rect l="0" t="0" r="r" b="b"/>
                <a:pathLst>
                  <a:path w="33" h="32">
                    <a:moveTo>
                      <a:pt x="9" y="24"/>
                    </a:moveTo>
                    <a:cubicBezTo>
                      <a:pt x="1" y="17"/>
                      <a:pt x="0" y="2"/>
                      <a:pt x="0" y="2"/>
                    </a:cubicBezTo>
                    <a:cubicBezTo>
                      <a:pt x="0" y="2"/>
                      <a:pt x="15" y="0"/>
                      <a:pt x="24" y="8"/>
                    </a:cubicBezTo>
                    <a:cubicBezTo>
                      <a:pt x="32" y="16"/>
                      <a:pt x="33" y="30"/>
                      <a:pt x="33" y="30"/>
                    </a:cubicBezTo>
                    <a:cubicBezTo>
                      <a:pt x="33" y="30"/>
                      <a:pt x="18" y="32"/>
                      <a:pt x="9" y="24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80" name="íṥľïḋe">
                <a:extLst>
                  <a:ext uri="{FF2B5EF4-FFF2-40B4-BE49-F238E27FC236}">
                    <a16:creationId xmlns:a16="http://schemas.microsoft.com/office/drawing/2014/main" id="{C5B383A7-DFDD-41C9-9791-F427FF0EA5B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43376" y="2193926"/>
                <a:ext cx="55563" cy="53975"/>
              </a:xfrm>
              <a:custGeom>
                <a:avLst/>
                <a:gdLst/>
                <a:ahLst/>
                <a:cxnLst>
                  <a:cxn ang="0">
                    <a:pos x="9" y="24"/>
                  </a:cxn>
                  <a:cxn ang="0">
                    <a:pos x="0" y="2"/>
                  </a:cxn>
                  <a:cxn ang="0">
                    <a:pos x="23" y="7"/>
                  </a:cxn>
                  <a:cxn ang="0">
                    <a:pos x="32" y="29"/>
                  </a:cxn>
                  <a:cxn ang="0">
                    <a:pos x="9" y="24"/>
                  </a:cxn>
                </a:cxnLst>
                <a:rect l="0" t="0" r="r" b="b"/>
                <a:pathLst>
                  <a:path w="32" h="31">
                    <a:moveTo>
                      <a:pt x="9" y="24"/>
                    </a:moveTo>
                    <a:cubicBezTo>
                      <a:pt x="0" y="16"/>
                      <a:pt x="0" y="2"/>
                      <a:pt x="0" y="2"/>
                    </a:cubicBezTo>
                    <a:cubicBezTo>
                      <a:pt x="0" y="2"/>
                      <a:pt x="14" y="0"/>
                      <a:pt x="23" y="7"/>
                    </a:cubicBezTo>
                    <a:cubicBezTo>
                      <a:pt x="32" y="15"/>
                      <a:pt x="32" y="29"/>
                      <a:pt x="32" y="29"/>
                    </a:cubicBezTo>
                    <a:cubicBezTo>
                      <a:pt x="32" y="29"/>
                      <a:pt x="18" y="31"/>
                      <a:pt x="9" y="24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81" name="ï$ļïḑè">
                <a:extLst>
                  <a:ext uri="{FF2B5EF4-FFF2-40B4-BE49-F238E27FC236}">
                    <a16:creationId xmlns:a16="http://schemas.microsoft.com/office/drawing/2014/main" id="{69D70F04-4C38-4FD6-B2B1-2FCB17F4798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52926" y="2154238"/>
                <a:ext cx="52388" cy="66675"/>
              </a:xfrm>
              <a:custGeom>
                <a:avLst/>
                <a:gdLst/>
                <a:ahLst/>
                <a:cxnLst>
                  <a:cxn ang="0">
                    <a:pos x="25" y="24"/>
                  </a:cxn>
                  <a:cxn ang="0">
                    <a:pos x="6" y="38"/>
                  </a:cxn>
                  <a:cxn ang="0">
                    <a:pos x="5" y="14"/>
                  </a:cxn>
                  <a:cxn ang="0">
                    <a:pos x="25" y="0"/>
                  </a:cxn>
                  <a:cxn ang="0">
                    <a:pos x="25" y="24"/>
                  </a:cxn>
                </a:cxnLst>
                <a:rect l="0" t="0" r="r" b="b"/>
                <a:pathLst>
                  <a:path w="30" h="38">
                    <a:moveTo>
                      <a:pt x="25" y="24"/>
                    </a:moveTo>
                    <a:cubicBezTo>
                      <a:pt x="20" y="34"/>
                      <a:pt x="6" y="38"/>
                      <a:pt x="6" y="38"/>
                    </a:cubicBezTo>
                    <a:cubicBezTo>
                      <a:pt x="6" y="38"/>
                      <a:pt x="0" y="24"/>
                      <a:pt x="5" y="14"/>
                    </a:cubicBezTo>
                    <a:cubicBezTo>
                      <a:pt x="11" y="3"/>
                      <a:pt x="25" y="0"/>
                      <a:pt x="25" y="0"/>
                    </a:cubicBezTo>
                    <a:cubicBezTo>
                      <a:pt x="25" y="0"/>
                      <a:pt x="30" y="13"/>
                      <a:pt x="25" y="24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82" name="ïśľîḋê">
                <a:extLst>
                  <a:ext uri="{FF2B5EF4-FFF2-40B4-BE49-F238E27FC236}">
                    <a16:creationId xmlns:a16="http://schemas.microsoft.com/office/drawing/2014/main" id="{3C1AE0B0-5ED6-4C41-92D4-62DECC1F8BF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59276" y="2270126"/>
                <a:ext cx="166688" cy="96838"/>
              </a:xfrm>
              <a:custGeom>
                <a:avLst/>
                <a:gdLst/>
                <a:ahLst/>
                <a:cxnLst>
                  <a:cxn ang="0">
                    <a:pos x="46" y="3"/>
                  </a:cxn>
                  <a:cxn ang="0">
                    <a:pos x="0" y="32"/>
                  </a:cxn>
                  <a:cxn ang="0">
                    <a:pos x="51" y="52"/>
                  </a:cxn>
                  <a:cxn ang="0">
                    <a:pos x="96" y="23"/>
                  </a:cxn>
                  <a:cxn ang="0">
                    <a:pos x="46" y="3"/>
                  </a:cxn>
                  <a:cxn ang="0">
                    <a:pos x="44" y="32"/>
                  </a:cxn>
                  <a:cxn ang="0">
                    <a:pos x="45" y="37"/>
                  </a:cxn>
                  <a:cxn ang="0">
                    <a:pos x="41" y="38"/>
                  </a:cxn>
                  <a:cxn ang="0">
                    <a:pos x="40" y="32"/>
                  </a:cxn>
                  <a:cxn ang="0">
                    <a:pos x="38" y="32"/>
                  </a:cxn>
                  <a:cxn ang="0">
                    <a:pos x="39" y="38"/>
                  </a:cxn>
                  <a:cxn ang="0">
                    <a:pos x="35" y="39"/>
                  </a:cxn>
                  <a:cxn ang="0">
                    <a:pos x="34" y="33"/>
                  </a:cxn>
                  <a:cxn ang="0">
                    <a:pos x="31" y="33"/>
                  </a:cxn>
                  <a:cxn ang="0">
                    <a:pos x="30" y="26"/>
                  </a:cxn>
                  <a:cxn ang="0">
                    <a:pos x="33" y="26"/>
                  </a:cxn>
                  <a:cxn ang="0">
                    <a:pos x="32" y="20"/>
                  </a:cxn>
                  <a:cxn ang="0">
                    <a:pos x="37" y="20"/>
                  </a:cxn>
                  <a:cxn ang="0">
                    <a:pos x="37" y="25"/>
                  </a:cxn>
                  <a:cxn ang="0">
                    <a:pos x="39" y="25"/>
                  </a:cxn>
                  <a:cxn ang="0">
                    <a:pos x="38" y="20"/>
                  </a:cxn>
                  <a:cxn ang="0">
                    <a:pos x="43" y="19"/>
                  </a:cxn>
                  <a:cxn ang="0">
                    <a:pos x="43" y="24"/>
                  </a:cxn>
                  <a:cxn ang="0">
                    <a:pos x="60" y="12"/>
                  </a:cxn>
                  <a:cxn ang="0">
                    <a:pos x="61" y="20"/>
                  </a:cxn>
                  <a:cxn ang="0">
                    <a:pos x="54" y="24"/>
                  </a:cxn>
                  <a:cxn ang="0">
                    <a:pos x="49" y="28"/>
                  </a:cxn>
                  <a:cxn ang="0">
                    <a:pos x="49" y="28"/>
                  </a:cxn>
                  <a:cxn ang="0">
                    <a:pos x="55" y="29"/>
                  </a:cxn>
                  <a:cxn ang="0">
                    <a:pos x="63" y="32"/>
                  </a:cxn>
                  <a:cxn ang="0">
                    <a:pos x="64" y="40"/>
                  </a:cxn>
                  <a:cxn ang="0">
                    <a:pos x="44" y="32"/>
                  </a:cxn>
                </a:cxnLst>
                <a:rect l="0" t="0" r="r" b="b"/>
                <a:pathLst>
                  <a:path w="96" h="55">
                    <a:moveTo>
                      <a:pt x="46" y="3"/>
                    </a:moveTo>
                    <a:cubicBezTo>
                      <a:pt x="19" y="6"/>
                      <a:pt x="0" y="32"/>
                      <a:pt x="0" y="32"/>
                    </a:cubicBezTo>
                    <a:cubicBezTo>
                      <a:pt x="0" y="32"/>
                      <a:pt x="24" y="55"/>
                      <a:pt x="51" y="52"/>
                    </a:cubicBezTo>
                    <a:cubicBezTo>
                      <a:pt x="77" y="49"/>
                      <a:pt x="96" y="23"/>
                      <a:pt x="96" y="23"/>
                    </a:cubicBezTo>
                    <a:cubicBezTo>
                      <a:pt x="96" y="23"/>
                      <a:pt x="72" y="0"/>
                      <a:pt x="46" y="3"/>
                    </a:cubicBezTo>
                    <a:moveTo>
                      <a:pt x="44" y="32"/>
                    </a:moveTo>
                    <a:cubicBezTo>
                      <a:pt x="45" y="37"/>
                      <a:pt x="45" y="37"/>
                      <a:pt x="45" y="37"/>
                    </a:cubicBezTo>
                    <a:cubicBezTo>
                      <a:pt x="41" y="38"/>
                      <a:pt x="41" y="38"/>
                      <a:pt x="41" y="38"/>
                    </a:cubicBezTo>
                    <a:cubicBezTo>
                      <a:pt x="40" y="32"/>
                      <a:pt x="40" y="32"/>
                      <a:pt x="40" y="32"/>
                    </a:cubicBezTo>
                    <a:cubicBezTo>
                      <a:pt x="38" y="32"/>
                      <a:pt x="38" y="32"/>
                      <a:pt x="38" y="32"/>
                    </a:cubicBezTo>
                    <a:cubicBezTo>
                      <a:pt x="39" y="38"/>
                      <a:pt x="39" y="38"/>
                      <a:pt x="39" y="38"/>
                    </a:cubicBezTo>
                    <a:cubicBezTo>
                      <a:pt x="35" y="39"/>
                      <a:pt x="35" y="39"/>
                      <a:pt x="35" y="39"/>
                    </a:cubicBezTo>
                    <a:cubicBezTo>
                      <a:pt x="34" y="33"/>
                      <a:pt x="34" y="33"/>
                      <a:pt x="34" y="33"/>
                    </a:cubicBezTo>
                    <a:cubicBezTo>
                      <a:pt x="31" y="33"/>
                      <a:pt x="31" y="33"/>
                      <a:pt x="31" y="33"/>
                    </a:cubicBezTo>
                    <a:cubicBezTo>
                      <a:pt x="30" y="26"/>
                      <a:pt x="30" y="26"/>
                      <a:pt x="30" y="26"/>
                    </a:cubicBezTo>
                    <a:cubicBezTo>
                      <a:pt x="33" y="26"/>
                      <a:pt x="33" y="26"/>
                      <a:pt x="33" y="26"/>
                    </a:cubicBezTo>
                    <a:cubicBezTo>
                      <a:pt x="32" y="20"/>
                      <a:pt x="32" y="20"/>
                      <a:pt x="32" y="20"/>
                    </a:cubicBezTo>
                    <a:cubicBezTo>
                      <a:pt x="37" y="20"/>
                      <a:pt x="37" y="20"/>
                      <a:pt x="37" y="20"/>
                    </a:cubicBezTo>
                    <a:cubicBezTo>
                      <a:pt x="37" y="25"/>
                      <a:pt x="37" y="25"/>
                      <a:pt x="37" y="25"/>
                    </a:cubicBezTo>
                    <a:cubicBezTo>
                      <a:pt x="39" y="25"/>
                      <a:pt x="39" y="25"/>
                      <a:pt x="39" y="25"/>
                    </a:cubicBezTo>
                    <a:cubicBezTo>
                      <a:pt x="38" y="20"/>
                      <a:pt x="38" y="20"/>
                      <a:pt x="38" y="20"/>
                    </a:cubicBezTo>
                    <a:cubicBezTo>
                      <a:pt x="43" y="19"/>
                      <a:pt x="43" y="19"/>
                      <a:pt x="43" y="19"/>
                    </a:cubicBezTo>
                    <a:cubicBezTo>
                      <a:pt x="43" y="24"/>
                      <a:pt x="43" y="24"/>
                      <a:pt x="43" y="24"/>
                    </a:cubicBezTo>
                    <a:cubicBezTo>
                      <a:pt x="60" y="12"/>
                      <a:pt x="60" y="12"/>
                      <a:pt x="60" y="12"/>
                    </a:cubicBezTo>
                    <a:cubicBezTo>
                      <a:pt x="61" y="20"/>
                      <a:pt x="61" y="20"/>
                      <a:pt x="61" y="20"/>
                    </a:cubicBezTo>
                    <a:cubicBezTo>
                      <a:pt x="54" y="24"/>
                      <a:pt x="54" y="24"/>
                      <a:pt x="54" y="24"/>
                    </a:cubicBezTo>
                    <a:cubicBezTo>
                      <a:pt x="52" y="26"/>
                      <a:pt x="51" y="27"/>
                      <a:pt x="49" y="28"/>
                    </a:cubicBezTo>
                    <a:cubicBezTo>
                      <a:pt x="49" y="28"/>
                      <a:pt x="49" y="28"/>
                      <a:pt x="49" y="28"/>
                    </a:cubicBezTo>
                    <a:cubicBezTo>
                      <a:pt x="51" y="28"/>
                      <a:pt x="53" y="29"/>
                      <a:pt x="55" y="29"/>
                    </a:cubicBezTo>
                    <a:cubicBezTo>
                      <a:pt x="63" y="32"/>
                      <a:pt x="63" y="32"/>
                      <a:pt x="63" y="32"/>
                    </a:cubicBezTo>
                    <a:cubicBezTo>
                      <a:pt x="64" y="40"/>
                      <a:pt x="64" y="40"/>
                      <a:pt x="64" y="40"/>
                    </a:cubicBezTo>
                    <a:cubicBezTo>
                      <a:pt x="44" y="32"/>
                      <a:pt x="44" y="32"/>
                      <a:pt x="44" y="32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83" name="ïsḷïďè">
                <a:extLst>
                  <a:ext uri="{FF2B5EF4-FFF2-40B4-BE49-F238E27FC236}">
                    <a16:creationId xmlns:a16="http://schemas.microsoft.com/office/drawing/2014/main" id="{C3E2FAE6-2B6B-4FF3-BFEC-D4E1FC6056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13213" y="2247901"/>
                <a:ext cx="114300" cy="74613"/>
              </a:xfrm>
              <a:custGeom>
                <a:avLst/>
                <a:gdLst/>
                <a:ahLst/>
                <a:cxnLst>
                  <a:cxn ang="0">
                    <a:pos x="37" y="5"/>
                  </a:cxn>
                  <a:cxn ang="0">
                    <a:pos x="0" y="13"/>
                  </a:cxn>
                  <a:cxn ang="0">
                    <a:pos x="29" y="39"/>
                  </a:cxn>
                  <a:cxn ang="0">
                    <a:pos x="66" y="30"/>
                  </a:cxn>
                  <a:cxn ang="0">
                    <a:pos x="37" y="5"/>
                  </a:cxn>
                  <a:cxn ang="0">
                    <a:pos x="46" y="20"/>
                  </a:cxn>
                  <a:cxn ang="0">
                    <a:pos x="36" y="27"/>
                  </a:cxn>
                  <a:cxn ang="0">
                    <a:pos x="36" y="30"/>
                  </a:cxn>
                  <a:cxn ang="0">
                    <a:pos x="33" y="30"/>
                  </a:cxn>
                  <a:cxn ang="0">
                    <a:pos x="34" y="27"/>
                  </a:cxn>
                  <a:cxn ang="0">
                    <a:pos x="33" y="27"/>
                  </a:cxn>
                  <a:cxn ang="0">
                    <a:pos x="32" y="27"/>
                  </a:cxn>
                  <a:cxn ang="0">
                    <a:pos x="31" y="29"/>
                  </a:cxn>
                  <a:cxn ang="0">
                    <a:pos x="29" y="29"/>
                  </a:cxn>
                  <a:cxn ang="0">
                    <a:pos x="29" y="26"/>
                  </a:cxn>
                  <a:cxn ang="0">
                    <a:pos x="23" y="15"/>
                  </a:cxn>
                  <a:cxn ang="0">
                    <a:pos x="24" y="12"/>
                  </a:cxn>
                  <a:cxn ang="0">
                    <a:pos x="28" y="13"/>
                  </a:cxn>
                  <a:cxn ang="0">
                    <a:pos x="27" y="15"/>
                  </a:cxn>
                  <a:cxn ang="0">
                    <a:pos x="30" y="21"/>
                  </a:cxn>
                  <a:cxn ang="0">
                    <a:pos x="32" y="13"/>
                  </a:cxn>
                  <a:cxn ang="0">
                    <a:pos x="34" y="14"/>
                  </a:cxn>
                  <a:cxn ang="0">
                    <a:pos x="33" y="22"/>
                  </a:cxn>
                  <a:cxn ang="0">
                    <a:pos x="34" y="23"/>
                  </a:cxn>
                  <a:cxn ang="0">
                    <a:pos x="34" y="23"/>
                  </a:cxn>
                  <a:cxn ang="0">
                    <a:pos x="36" y="14"/>
                  </a:cxn>
                  <a:cxn ang="0">
                    <a:pos x="39" y="15"/>
                  </a:cxn>
                  <a:cxn ang="0">
                    <a:pos x="37" y="23"/>
                  </a:cxn>
                  <a:cxn ang="0">
                    <a:pos x="42" y="18"/>
                  </a:cxn>
                  <a:cxn ang="0">
                    <a:pos x="42" y="16"/>
                  </a:cxn>
                  <a:cxn ang="0">
                    <a:pos x="47" y="16"/>
                  </a:cxn>
                  <a:cxn ang="0">
                    <a:pos x="46" y="20"/>
                  </a:cxn>
                </a:cxnLst>
                <a:rect l="0" t="0" r="r" b="b"/>
                <a:pathLst>
                  <a:path w="66" h="43">
                    <a:moveTo>
                      <a:pt x="37" y="5"/>
                    </a:moveTo>
                    <a:cubicBezTo>
                      <a:pt x="19" y="0"/>
                      <a:pt x="0" y="13"/>
                      <a:pt x="0" y="13"/>
                    </a:cubicBezTo>
                    <a:cubicBezTo>
                      <a:pt x="0" y="13"/>
                      <a:pt x="11" y="34"/>
                      <a:pt x="29" y="39"/>
                    </a:cubicBezTo>
                    <a:cubicBezTo>
                      <a:pt x="47" y="43"/>
                      <a:pt x="66" y="30"/>
                      <a:pt x="66" y="30"/>
                    </a:cubicBezTo>
                    <a:cubicBezTo>
                      <a:pt x="66" y="30"/>
                      <a:pt x="56" y="9"/>
                      <a:pt x="37" y="5"/>
                    </a:cubicBezTo>
                    <a:moveTo>
                      <a:pt x="46" y="20"/>
                    </a:moveTo>
                    <a:cubicBezTo>
                      <a:pt x="45" y="25"/>
                      <a:pt x="41" y="27"/>
                      <a:pt x="36" y="27"/>
                    </a:cubicBezTo>
                    <a:cubicBezTo>
                      <a:pt x="36" y="30"/>
                      <a:pt x="36" y="30"/>
                      <a:pt x="36" y="30"/>
                    </a:cubicBezTo>
                    <a:cubicBezTo>
                      <a:pt x="33" y="30"/>
                      <a:pt x="33" y="30"/>
                      <a:pt x="33" y="30"/>
                    </a:cubicBezTo>
                    <a:cubicBezTo>
                      <a:pt x="34" y="27"/>
                      <a:pt x="34" y="27"/>
                      <a:pt x="34" y="27"/>
                    </a:cubicBezTo>
                    <a:cubicBezTo>
                      <a:pt x="33" y="27"/>
                      <a:pt x="33" y="27"/>
                      <a:pt x="33" y="27"/>
                    </a:cubicBezTo>
                    <a:cubicBezTo>
                      <a:pt x="33" y="27"/>
                      <a:pt x="32" y="27"/>
                      <a:pt x="32" y="27"/>
                    </a:cubicBezTo>
                    <a:cubicBezTo>
                      <a:pt x="31" y="29"/>
                      <a:pt x="31" y="29"/>
                      <a:pt x="31" y="29"/>
                    </a:cubicBezTo>
                    <a:cubicBezTo>
                      <a:pt x="29" y="29"/>
                      <a:pt x="29" y="29"/>
                      <a:pt x="29" y="29"/>
                    </a:cubicBezTo>
                    <a:cubicBezTo>
                      <a:pt x="29" y="26"/>
                      <a:pt x="29" y="26"/>
                      <a:pt x="29" y="26"/>
                    </a:cubicBezTo>
                    <a:cubicBezTo>
                      <a:pt x="24" y="23"/>
                      <a:pt x="22" y="19"/>
                      <a:pt x="23" y="15"/>
                    </a:cubicBezTo>
                    <a:cubicBezTo>
                      <a:pt x="23" y="13"/>
                      <a:pt x="23" y="13"/>
                      <a:pt x="24" y="12"/>
                    </a:cubicBezTo>
                    <a:cubicBezTo>
                      <a:pt x="28" y="13"/>
                      <a:pt x="28" y="13"/>
                      <a:pt x="28" y="13"/>
                    </a:cubicBezTo>
                    <a:cubicBezTo>
                      <a:pt x="28" y="13"/>
                      <a:pt x="27" y="14"/>
                      <a:pt x="27" y="15"/>
                    </a:cubicBezTo>
                    <a:cubicBezTo>
                      <a:pt x="27" y="18"/>
                      <a:pt x="28" y="20"/>
                      <a:pt x="30" y="21"/>
                    </a:cubicBezTo>
                    <a:cubicBezTo>
                      <a:pt x="32" y="13"/>
                      <a:pt x="32" y="13"/>
                      <a:pt x="32" y="13"/>
                    </a:cubicBezTo>
                    <a:cubicBezTo>
                      <a:pt x="34" y="14"/>
                      <a:pt x="34" y="14"/>
                      <a:pt x="34" y="14"/>
                    </a:cubicBezTo>
                    <a:cubicBezTo>
                      <a:pt x="33" y="22"/>
                      <a:pt x="33" y="22"/>
                      <a:pt x="33" y="22"/>
                    </a:cubicBezTo>
                    <a:cubicBezTo>
                      <a:pt x="34" y="23"/>
                      <a:pt x="34" y="23"/>
                      <a:pt x="34" y="23"/>
                    </a:cubicBezTo>
                    <a:cubicBezTo>
                      <a:pt x="34" y="23"/>
                      <a:pt x="34" y="23"/>
                      <a:pt x="34" y="23"/>
                    </a:cubicBezTo>
                    <a:cubicBezTo>
                      <a:pt x="36" y="14"/>
                      <a:pt x="36" y="14"/>
                      <a:pt x="36" y="14"/>
                    </a:cubicBezTo>
                    <a:cubicBezTo>
                      <a:pt x="39" y="15"/>
                      <a:pt x="39" y="15"/>
                      <a:pt x="39" y="15"/>
                    </a:cubicBezTo>
                    <a:cubicBezTo>
                      <a:pt x="37" y="23"/>
                      <a:pt x="37" y="23"/>
                      <a:pt x="37" y="23"/>
                    </a:cubicBezTo>
                    <a:cubicBezTo>
                      <a:pt x="40" y="22"/>
                      <a:pt x="42" y="21"/>
                      <a:pt x="42" y="18"/>
                    </a:cubicBezTo>
                    <a:cubicBezTo>
                      <a:pt x="42" y="17"/>
                      <a:pt x="42" y="16"/>
                      <a:pt x="42" y="16"/>
                    </a:cubicBezTo>
                    <a:cubicBezTo>
                      <a:pt x="47" y="16"/>
                      <a:pt x="47" y="16"/>
                      <a:pt x="47" y="16"/>
                    </a:cubicBezTo>
                    <a:cubicBezTo>
                      <a:pt x="47" y="17"/>
                      <a:pt x="47" y="18"/>
                      <a:pt x="46" y="20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84" name="išḷíḋê">
                <a:extLst>
                  <a:ext uri="{FF2B5EF4-FFF2-40B4-BE49-F238E27FC236}">
                    <a16:creationId xmlns:a16="http://schemas.microsoft.com/office/drawing/2014/main" id="{9E7B98A7-ABD0-4440-B59E-D7FEA341B59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83063" y="2125663"/>
                <a:ext cx="123825" cy="136525"/>
              </a:xfrm>
              <a:custGeom>
                <a:avLst/>
                <a:gdLst/>
                <a:ahLst/>
                <a:cxnLst>
                  <a:cxn ang="0">
                    <a:pos x="56" y="26"/>
                  </a:cxn>
                  <a:cxn ang="0">
                    <a:pos x="8" y="0"/>
                  </a:cxn>
                  <a:cxn ang="0">
                    <a:pos x="15" y="54"/>
                  </a:cxn>
                  <a:cxn ang="0">
                    <a:pos x="62" y="79"/>
                  </a:cxn>
                  <a:cxn ang="0">
                    <a:pos x="56" y="26"/>
                  </a:cxn>
                  <a:cxn ang="0">
                    <a:pos x="50" y="54"/>
                  </a:cxn>
                  <a:cxn ang="0">
                    <a:pos x="46" y="57"/>
                  </a:cxn>
                  <a:cxn ang="0">
                    <a:pos x="43" y="53"/>
                  </a:cxn>
                  <a:cxn ang="0">
                    <a:pos x="35" y="56"/>
                  </a:cxn>
                  <a:cxn ang="0">
                    <a:pos x="33" y="50"/>
                  </a:cxn>
                  <a:cxn ang="0">
                    <a:pos x="41" y="47"/>
                  </a:cxn>
                  <a:cxn ang="0">
                    <a:pos x="43" y="42"/>
                  </a:cxn>
                  <a:cxn ang="0">
                    <a:pos x="36" y="41"/>
                  </a:cxn>
                  <a:cxn ang="0">
                    <a:pos x="23" y="39"/>
                  </a:cxn>
                  <a:cxn ang="0">
                    <a:pos x="25" y="26"/>
                  </a:cxn>
                  <a:cxn ang="0">
                    <a:pos x="22" y="22"/>
                  </a:cxn>
                  <a:cxn ang="0">
                    <a:pos x="26" y="20"/>
                  </a:cxn>
                  <a:cxn ang="0">
                    <a:pos x="29" y="23"/>
                  </a:cxn>
                  <a:cxn ang="0">
                    <a:pos x="36" y="20"/>
                  </a:cxn>
                  <a:cxn ang="0">
                    <a:pos x="38" y="26"/>
                  </a:cxn>
                  <a:cxn ang="0">
                    <a:pos x="31" y="29"/>
                  </a:cxn>
                  <a:cxn ang="0">
                    <a:pos x="29" y="34"/>
                  </a:cxn>
                  <a:cxn ang="0">
                    <a:pos x="37" y="34"/>
                  </a:cxn>
                  <a:cxn ang="0">
                    <a:pos x="49" y="37"/>
                  </a:cxn>
                  <a:cxn ang="0">
                    <a:pos x="47" y="50"/>
                  </a:cxn>
                  <a:cxn ang="0">
                    <a:pos x="50" y="54"/>
                  </a:cxn>
                </a:cxnLst>
                <a:rect l="0" t="0" r="r" b="b"/>
                <a:pathLst>
                  <a:path w="71" h="79">
                    <a:moveTo>
                      <a:pt x="56" y="26"/>
                    </a:moveTo>
                    <a:cubicBezTo>
                      <a:pt x="41" y="4"/>
                      <a:pt x="8" y="0"/>
                      <a:pt x="8" y="0"/>
                    </a:cubicBezTo>
                    <a:cubicBezTo>
                      <a:pt x="8" y="0"/>
                      <a:pt x="0" y="32"/>
                      <a:pt x="15" y="54"/>
                    </a:cubicBezTo>
                    <a:cubicBezTo>
                      <a:pt x="30" y="76"/>
                      <a:pt x="62" y="79"/>
                      <a:pt x="62" y="79"/>
                    </a:cubicBezTo>
                    <a:cubicBezTo>
                      <a:pt x="62" y="79"/>
                      <a:pt x="71" y="48"/>
                      <a:pt x="56" y="26"/>
                    </a:cubicBezTo>
                    <a:moveTo>
                      <a:pt x="50" y="54"/>
                    </a:moveTo>
                    <a:cubicBezTo>
                      <a:pt x="46" y="57"/>
                      <a:pt x="46" y="57"/>
                      <a:pt x="46" y="57"/>
                    </a:cubicBezTo>
                    <a:cubicBezTo>
                      <a:pt x="43" y="53"/>
                      <a:pt x="43" y="53"/>
                      <a:pt x="43" y="53"/>
                    </a:cubicBezTo>
                    <a:cubicBezTo>
                      <a:pt x="40" y="54"/>
                      <a:pt x="37" y="56"/>
                      <a:pt x="35" y="56"/>
                    </a:cubicBezTo>
                    <a:cubicBezTo>
                      <a:pt x="33" y="50"/>
                      <a:pt x="33" y="50"/>
                      <a:pt x="33" y="50"/>
                    </a:cubicBezTo>
                    <a:cubicBezTo>
                      <a:pt x="35" y="50"/>
                      <a:pt x="38" y="49"/>
                      <a:pt x="41" y="47"/>
                    </a:cubicBezTo>
                    <a:cubicBezTo>
                      <a:pt x="43" y="45"/>
                      <a:pt x="44" y="43"/>
                      <a:pt x="43" y="42"/>
                    </a:cubicBezTo>
                    <a:cubicBezTo>
                      <a:pt x="42" y="40"/>
                      <a:pt x="40" y="40"/>
                      <a:pt x="36" y="41"/>
                    </a:cubicBezTo>
                    <a:cubicBezTo>
                      <a:pt x="31" y="43"/>
                      <a:pt x="26" y="43"/>
                      <a:pt x="23" y="39"/>
                    </a:cubicBezTo>
                    <a:cubicBezTo>
                      <a:pt x="21" y="35"/>
                      <a:pt x="21" y="30"/>
                      <a:pt x="25" y="26"/>
                    </a:cubicBezTo>
                    <a:cubicBezTo>
                      <a:pt x="22" y="22"/>
                      <a:pt x="22" y="22"/>
                      <a:pt x="22" y="22"/>
                    </a:cubicBezTo>
                    <a:cubicBezTo>
                      <a:pt x="26" y="20"/>
                      <a:pt x="26" y="20"/>
                      <a:pt x="26" y="20"/>
                    </a:cubicBezTo>
                    <a:cubicBezTo>
                      <a:pt x="29" y="23"/>
                      <a:pt x="29" y="23"/>
                      <a:pt x="29" y="23"/>
                    </a:cubicBezTo>
                    <a:cubicBezTo>
                      <a:pt x="32" y="21"/>
                      <a:pt x="34" y="21"/>
                      <a:pt x="36" y="20"/>
                    </a:cubicBezTo>
                    <a:cubicBezTo>
                      <a:pt x="38" y="26"/>
                      <a:pt x="38" y="26"/>
                      <a:pt x="38" y="26"/>
                    </a:cubicBezTo>
                    <a:cubicBezTo>
                      <a:pt x="37" y="26"/>
                      <a:pt x="34" y="27"/>
                      <a:pt x="31" y="29"/>
                    </a:cubicBezTo>
                    <a:cubicBezTo>
                      <a:pt x="28" y="31"/>
                      <a:pt x="28" y="32"/>
                      <a:pt x="29" y="34"/>
                    </a:cubicBezTo>
                    <a:cubicBezTo>
                      <a:pt x="30" y="35"/>
                      <a:pt x="32" y="35"/>
                      <a:pt x="37" y="34"/>
                    </a:cubicBezTo>
                    <a:cubicBezTo>
                      <a:pt x="43" y="32"/>
                      <a:pt x="46" y="33"/>
                      <a:pt x="49" y="37"/>
                    </a:cubicBezTo>
                    <a:cubicBezTo>
                      <a:pt x="52" y="40"/>
                      <a:pt x="51" y="45"/>
                      <a:pt x="47" y="50"/>
                    </a:cubicBezTo>
                    <a:cubicBezTo>
                      <a:pt x="50" y="54"/>
                      <a:pt x="50" y="54"/>
                      <a:pt x="50" y="54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85" name="îṧḷíḋê">
                <a:extLst>
                  <a:ext uri="{FF2B5EF4-FFF2-40B4-BE49-F238E27FC236}">
                    <a16:creationId xmlns:a16="http://schemas.microsoft.com/office/drawing/2014/main" id="{CA544F2B-4140-47B0-BDAA-5F8C64D14A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71976" y="2193926"/>
                <a:ext cx="95250" cy="90488"/>
              </a:xfrm>
              <a:custGeom>
                <a:avLst/>
                <a:gdLst/>
                <a:ahLst/>
                <a:cxnLst>
                  <a:cxn ang="0">
                    <a:pos x="17" y="11"/>
                  </a:cxn>
                  <a:cxn ang="0">
                    <a:pos x="0" y="47"/>
                  </a:cxn>
                  <a:cxn ang="0">
                    <a:pos x="38" y="40"/>
                  </a:cxn>
                  <a:cxn ang="0">
                    <a:pos x="55" y="5"/>
                  </a:cxn>
                  <a:cxn ang="0">
                    <a:pos x="17" y="11"/>
                  </a:cxn>
                  <a:cxn ang="0">
                    <a:pos x="36" y="26"/>
                  </a:cxn>
                  <a:cxn ang="0">
                    <a:pos x="33" y="21"/>
                  </a:cxn>
                  <a:cxn ang="0">
                    <a:pos x="30" y="20"/>
                  </a:cxn>
                  <a:cxn ang="0">
                    <a:pos x="31" y="26"/>
                  </a:cxn>
                  <a:cxn ang="0">
                    <a:pos x="30" y="35"/>
                  </a:cxn>
                  <a:cxn ang="0">
                    <a:pos x="21" y="35"/>
                  </a:cxn>
                  <a:cxn ang="0">
                    <a:pos x="18" y="38"/>
                  </a:cxn>
                  <a:cxn ang="0">
                    <a:pos x="15" y="36"/>
                  </a:cxn>
                  <a:cxn ang="0">
                    <a:pos x="18" y="33"/>
                  </a:cxn>
                  <a:cxn ang="0">
                    <a:pos x="14" y="28"/>
                  </a:cxn>
                  <a:cxn ang="0">
                    <a:pos x="18" y="25"/>
                  </a:cxn>
                  <a:cxn ang="0">
                    <a:pos x="22" y="31"/>
                  </a:cxn>
                  <a:cxn ang="0">
                    <a:pos x="26" y="32"/>
                  </a:cxn>
                  <a:cxn ang="0">
                    <a:pos x="25" y="26"/>
                  </a:cxn>
                  <a:cxn ang="0">
                    <a:pos x="25" y="17"/>
                  </a:cxn>
                  <a:cxn ang="0">
                    <a:pos x="34" y="17"/>
                  </a:cxn>
                  <a:cxn ang="0">
                    <a:pos x="37" y="14"/>
                  </a:cxn>
                  <a:cxn ang="0">
                    <a:pos x="39" y="17"/>
                  </a:cxn>
                  <a:cxn ang="0">
                    <a:pos x="37" y="19"/>
                  </a:cxn>
                  <a:cxn ang="0">
                    <a:pos x="40" y="24"/>
                  </a:cxn>
                  <a:cxn ang="0">
                    <a:pos x="36" y="26"/>
                  </a:cxn>
                </a:cxnLst>
                <a:rect l="0" t="0" r="r" b="b"/>
                <a:pathLst>
                  <a:path w="55" h="52">
                    <a:moveTo>
                      <a:pt x="17" y="11"/>
                    </a:moveTo>
                    <a:cubicBezTo>
                      <a:pt x="2" y="23"/>
                      <a:pt x="0" y="47"/>
                      <a:pt x="0" y="47"/>
                    </a:cubicBezTo>
                    <a:cubicBezTo>
                      <a:pt x="0" y="47"/>
                      <a:pt x="23" y="52"/>
                      <a:pt x="38" y="40"/>
                    </a:cubicBezTo>
                    <a:cubicBezTo>
                      <a:pt x="54" y="28"/>
                      <a:pt x="55" y="5"/>
                      <a:pt x="55" y="5"/>
                    </a:cubicBezTo>
                    <a:cubicBezTo>
                      <a:pt x="55" y="5"/>
                      <a:pt x="32" y="0"/>
                      <a:pt x="17" y="11"/>
                    </a:cubicBezTo>
                    <a:moveTo>
                      <a:pt x="36" y="26"/>
                    </a:moveTo>
                    <a:cubicBezTo>
                      <a:pt x="36" y="25"/>
                      <a:pt x="35" y="23"/>
                      <a:pt x="33" y="21"/>
                    </a:cubicBezTo>
                    <a:cubicBezTo>
                      <a:pt x="32" y="20"/>
                      <a:pt x="30" y="20"/>
                      <a:pt x="30" y="20"/>
                    </a:cubicBezTo>
                    <a:cubicBezTo>
                      <a:pt x="29" y="21"/>
                      <a:pt x="29" y="23"/>
                      <a:pt x="31" y="26"/>
                    </a:cubicBezTo>
                    <a:cubicBezTo>
                      <a:pt x="33" y="30"/>
                      <a:pt x="32" y="33"/>
                      <a:pt x="30" y="35"/>
                    </a:cubicBezTo>
                    <a:cubicBezTo>
                      <a:pt x="28" y="38"/>
                      <a:pt x="24" y="38"/>
                      <a:pt x="21" y="35"/>
                    </a:cubicBezTo>
                    <a:cubicBezTo>
                      <a:pt x="18" y="38"/>
                      <a:pt x="18" y="38"/>
                      <a:pt x="18" y="38"/>
                    </a:cubicBezTo>
                    <a:cubicBezTo>
                      <a:pt x="15" y="36"/>
                      <a:pt x="15" y="36"/>
                      <a:pt x="15" y="36"/>
                    </a:cubicBezTo>
                    <a:cubicBezTo>
                      <a:pt x="18" y="33"/>
                      <a:pt x="18" y="33"/>
                      <a:pt x="18" y="33"/>
                    </a:cubicBezTo>
                    <a:cubicBezTo>
                      <a:pt x="16" y="31"/>
                      <a:pt x="15" y="29"/>
                      <a:pt x="14" y="28"/>
                    </a:cubicBezTo>
                    <a:cubicBezTo>
                      <a:pt x="18" y="25"/>
                      <a:pt x="18" y="25"/>
                      <a:pt x="18" y="25"/>
                    </a:cubicBezTo>
                    <a:cubicBezTo>
                      <a:pt x="19" y="27"/>
                      <a:pt x="20" y="29"/>
                      <a:pt x="22" y="31"/>
                    </a:cubicBezTo>
                    <a:cubicBezTo>
                      <a:pt x="23" y="32"/>
                      <a:pt x="25" y="33"/>
                      <a:pt x="26" y="32"/>
                    </a:cubicBezTo>
                    <a:cubicBezTo>
                      <a:pt x="27" y="31"/>
                      <a:pt x="26" y="29"/>
                      <a:pt x="25" y="26"/>
                    </a:cubicBezTo>
                    <a:cubicBezTo>
                      <a:pt x="23" y="23"/>
                      <a:pt x="23" y="20"/>
                      <a:pt x="25" y="17"/>
                    </a:cubicBezTo>
                    <a:cubicBezTo>
                      <a:pt x="27" y="15"/>
                      <a:pt x="31" y="14"/>
                      <a:pt x="34" y="17"/>
                    </a:cubicBezTo>
                    <a:cubicBezTo>
                      <a:pt x="37" y="14"/>
                      <a:pt x="37" y="14"/>
                      <a:pt x="37" y="14"/>
                    </a:cubicBezTo>
                    <a:cubicBezTo>
                      <a:pt x="39" y="17"/>
                      <a:pt x="39" y="17"/>
                      <a:pt x="39" y="17"/>
                    </a:cubicBezTo>
                    <a:cubicBezTo>
                      <a:pt x="37" y="19"/>
                      <a:pt x="37" y="19"/>
                      <a:pt x="37" y="19"/>
                    </a:cubicBezTo>
                    <a:cubicBezTo>
                      <a:pt x="39" y="21"/>
                      <a:pt x="40" y="22"/>
                      <a:pt x="40" y="24"/>
                    </a:cubicBezTo>
                    <a:cubicBezTo>
                      <a:pt x="36" y="26"/>
                      <a:pt x="36" y="26"/>
                      <a:pt x="36" y="26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86" name="íṩ1íḋe">
                <a:extLst>
                  <a:ext uri="{FF2B5EF4-FFF2-40B4-BE49-F238E27FC236}">
                    <a16:creationId xmlns:a16="http://schemas.microsoft.com/office/drawing/2014/main" id="{0A673D4D-9141-4BD6-B1C6-B1AD9F1514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32263" y="2324101"/>
                <a:ext cx="133350" cy="85725"/>
              </a:xfrm>
              <a:custGeom>
                <a:avLst/>
                <a:gdLst/>
                <a:ahLst/>
                <a:cxnLst>
                  <a:cxn ang="0">
                    <a:pos x="34" y="5"/>
                  </a:cxn>
                  <a:cxn ang="0">
                    <a:pos x="0" y="33"/>
                  </a:cxn>
                  <a:cxn ang="0">
                    <a:pos x="43" y="44"/>
                  </a:cxn>
                  <a:cxn ang="0">
                    <a:pos x="77" y="16"/>
                  </a:cxn>
                  <a:cxn ang="0">
                    <a:pos x="34" y="5"/>
                  </a:cxn>
                  <a:cxn ang="0">
                    <a:pos x="52" y="30"/>
                  </a:cxn>
                  <a:cxn ang="0">
                    <a:pos x="47" y="31"/>
                  </a:cxn>
                  <a:cxn ang="0">
                    <a:pos x="46" y="23"/>
                  </a:cxn>
                  <a:cxn ang="0">
                    <a:pos x="42" y="20"/>
                  </a:cxn>
                  <a:cxn ang="0">
                    <a:pos x="40" y="26"/>
                  </a:cxn>
                  <a:cxn ang="0">
                    <a:pos x="35" y="36"/>
                  </a:cxn>
                  <a:cxn ang="0">
                    <a:pos x="25" y="32"/>
                  </a:cxn>
                  <a:cxn ang="0">
                    <a:pos x="21" y="33"/>
                  </a:cxn>
                  <a:cxn ang="0">
                    <a:pos x="19" y="29"/>
                  </a:cxn>
                  <a:cxn ang="0">
                    <a:pos x="23" y="28"/>
                  </a:cxn>
                  <a:cxn ang="0">
                    <a:pos x="22" y="21"/>
                  </a:cxn>
                  <a:cxn ang="0">
                    <a:pos x="28" y="21"/>
                  </a:cxn>
                  <a:cxn ang="0">
                    <a:pos x="28" y="27"/>
                  </a:cxn>
                  <a:cxn ang="0">
                    <a:pos x="32" y="30"/>
                  </a:cxn>
                  <a:cxn ang="0">
                    <a:pos x="34" y="24"/>
                  </a:cxn>
                  <a:cxn ang="0">
                    <a:pos x="39" y="14"/>
                  </a:cxn>
                  <a:cxn ang="0">
                    <a:pos x="50" y="18"/>
                  </a:cxn>
                  <a:cxn ang="0">
                    <a:pos x="54" y="17"/>
                  </a:cxn>
                  <a:cxn ang="0">
                    <a:pos x="56" y="21"/>
                  </a:cxn>
                  <a:cxn ang="0">
                    <a:pos x="52" y="22"/>
                  </a:cxn>
                  <a:cxn ang="0">
                    <a:pos x="52" y="30"/>
                  </a:cxn>
                </a:cxnLst>
                <a:rect l="0" t="0" r="r" b="b"/>
                <a:pathLst>
                  <a:path w="77" h="49">
                    <a:moveTo>
                      <a:pt x="34" y="5"/>
                    </a:moveTo>
                    <a:cubicBezTo>
                      <a:pt x="13" y="10"/>
                      <a:pt x="0" y="33"/>
                      <a:pt x="0" y="33"/>
                    </a:cubicBezTo>
                    <a:cubicBezTo>
                      <a:pt x="0" y="33"/>
                      <a:pt x="22" y="49"/>
                      <a:pt x="43" y="44"/>
                    </a:cubicBezTo>
                    <a:cubicBezTo>
                      <a:pt x="64" y="39"/>
                      <a:pt x="77" y="16"/>
                      <a:pt x="77" y="16"/>
                    </a:cubicBezTo>
                    <a:cubicBezTo>
                      <a:pt x="77" y="16"/>
                      <a:pt x="55" y="0"/>
                      <a:pt x="34" y="5"/>
                    </a:cubicBezTo>
                    <a:moveTo>
                      <a:pt x="52" y="30"/>
                    </a:moveTo>
                    <a:cubicBezTo>
                      <a:pt x="47" y="31"/>
                      <a:pt x="47" y="31"/>
                      <a:pt x="47" y="31"/>
                    </a:cubicBezTo>
                    <a:cubicBezTo>
                      <a:pt x="47" y="29"/>
                      <a:pt x="47" y="26"/>
                      <a:pt x="46" y="23"/>
                    </a:cubicBezTo>
                    <a:cubicBezTo>
                      <a:pt x="45" y="21"/>
                      <a:pt x="44" y="19"/>
                      <a:pt x="42" y="20"/>
                    </a:cubicBezTo>
                    <a:cubicBezTo>
                      <a:pt x="41" y="21"/>
                      <a:pt x="40" y="22"/>
                      <a:pt x="40" y="26"/>
                    </a:cubicBezTo>
                    <a:cubicBezTo>
                      <a:pt x="40" y="31"/>
                      <a:pt x="39" y="35"/>
                      <a:pt x="35" y="36"/>
                    </a:cubicBezTo>
                    <a:cubicBezTo>
                      <a:pt x="31" y="38"/>
                      <a:pt x="28" y="36"/>
                      <a:pt x="25" y="32"/>
                    </a:cubicBezTo>
                    <a:cubicBezTo>
                      <a:pt x="21" y="33"/>
                      <a:pt x="21" y="33"/>
                      <a:pt x="21" y="33"/>
                    </a:cubicBezTo>
                    <a:cubicBezTo>
                      <a:pt x="19" y="29"/>
                      <a:pt x="19" y="29"/>
                      <a:pt x="19" y="29"/>
                    </a:cubicBezTo>
                    <a:cubicBezTo>
                      <a:pt x="23" y="28"/>
                      <a:pt x="23" y="28"/>
                      <a:pt x="23" y="28"/>
                    </a:cubicBezTo>
                    <a:cubicBezTo>
                      <a:pt x="22" y="25"/>
                      <a:pt x="22" y="23"/>
                      <a:pt x="22" y="21"/>
                    </a:cubicBezTo>
                    <a:cubicBezTo>
                      <a:pt x="28" y="21"/>
                      <a:pt x="28" y="21"/>
                      <a:pt x="28" y="21"/>
                    </a:cubicBezTo>
                    <a:cubicBezTo>
                      <a:pt x="28" y="22"/>
                      <a:pt x="27" y="24"/>
                      <a:pt x="28" y="27"/>
                    </a:cubicBezTo>
                    <a:cubicBezTo>
                      <a:pt x="29" y="30"/>
                      <a:pt x="31" y="30"/>
                      <a:pt x="32" y="30"/>
                    </a:cubicBezTo>
                    <a:cubicBezTo>
                      <a:pt x="33" y="29"/>
                      <a:pt x="34" y="28"/>
                      <a:pt x="34" y="24"/>
                    </a:cubicBezTo>
                    <a:cubicBezTo>
                      <a:pt x="34" y="18"/>
                      <a:pt x="35" y="15"/>
                      <a:pt x="39" y="14"/>
                    </a:cubicBezTo>
                    <a:cubicBezTo>
                      <a:pt x="43" y="12"/>
                      <a:pt x="47" y="14"/>
                      <a:pt x="50" y="18"/>
                    </a:cubicBezTo>
                    <a:cubicBezTo>
                      <a:pt x="54" y="17"/>
                      <a:pt x="54" y="17"/>
                      <a:pt x="54" y="17"/>
                    </a:cubicBezTo>
                    <a:cubicBezTo>
                      <a:pt x="56" y="21"/>
                      <a:pt x="56" y="21"/>
                      <a:pt x="56" y="21"/>
                    </a:cubicBezTo>
                    <a:cubicBezTo>
                      <a:pt x="52" y="22"/>
                      <a:pt x="52" y="22"/>
                      <a:pt x="52" y="22"/>
                    </a:cubicBezTo>
                    <a:cubicBezTo>
                      <a:pt x="53" y="25"/>
                      <a:pt x="53" y="28"/>
                      <a:pt x="52" y="30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</p:grpSp>
        <p:grpSp>
          <p:nvGrpSpPr>
            <p:cNvPr id="18" name="iSļïḑè">
              <a:extLst>
                <a:ext uri="{FF2B5EF4-FFF2-40B4-BE49-F238E27FC236}">
                  <a16:creationId xmlns:a16="http://schemas.microsoft.com/office/drawing/2014/main" id="{F3767519-C74F-4274-B31D-C1751A5B9686}"/>
                </a:ext>
              </a:extLst>
            </p:cNvPr>
            <p:cNvGrpSpPr/>
            <p:nvPr/>
          </p:nvGrpSpPr>
          <p:grpSpPr>
            <a:xfrm>
              <a:off x="6594727" y="2729636"/>
              <a:ext cx="518587" cy="425452"/>
              <a:chOff x="5102226" y="1265238"/>
              <a:chExt cx="388938" cy="319088"/>
            </a:xfrm>
            <a:solidFill>
              <a:schemeClr val="bg1"/>
            </a:solidFill>
          </p:grpSpPr>
          <p:sp>
            <p:nvSpPr>
              <p:cNvPr id="41" name="îṩľïḓê">
                <a:extLst>
                  <a:ext uri="{FF2B5EF4-FFF2-40B4-BE49-F238E27FC236}">
                    <a16:creationId xmlns:a16="http://schemas.microsoft.com/office/drawing/2014/main" id="{EB98F9BF-E432-4FFB-B0CC-AA3197BF044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38751" y="1381126"/>
                <a:ext cx="34925" cy="109538"/>
              </a:xfrm>
              <a:custGeom>
                <a:avLst/>
                <a:gdLst/>
                <a:ahLst/>
                <a:cxnLst>
                  <a:cxn ang="0">
                    <a:pos x="6" y="63"/>
                  </a:cxn>
                  <a:cxn ang="0">
                    <a:pos x="4" y="62"/>
                  </a:cxn>
                  <a:cxn ang="0">
                    <a:pos x="1" y="55"/>
                  </a:cxn>
                  <a:cxn ang="0">
                    <a:pos x="10" y="32"/>
                  </a:cxn>
                  <a:cxn ang="0">
                    <a:pos x="8" y="6"/>
                  </a:cxn>
                  <a:cxn ang="0">
                    <a:pos x="13" y="0"/>
                  </a:cxn>
                  <a:cxn ang="0">
                    <a:pos x="19" y="5"/>
                  </a:cxn>
                  <a:cxn ang="0">
                    <a:pos x="21" y="32"/>
                  </a:cxn>
                  <a:cxn ang="0">
                    <a:pos x="21" y="34"/>
                  </a:cxn>
                  <a:cxn ang="0">
                    <a:pos x="12" y="59"/>
                  </a:cxn>
                  <a:cxn ang="0">
                    <a:pos x="6" y="63"/>
                  </a:cxn>
                </a:cxnLst>
                <a:rect l="0" t="0" r="r" b="b"/>
                <a:pathLst>
                  <a:path w="21" h="63">
                    <a:moveTo>
                      <a:pt x="6" y="63"/>
                    </a:moveTo>
                    <a:cubicBezTo>
                      <a:pt x="6" y="63"/>
                      <a:pt x="5" y="63"/>
                      <a:pt x="4" y="62"/>
                    </a:cubicBezTo>
                    <a:cubicBezTo>
                      <a:pt x="1" y="61"/>
                      <a:pt x="0" y="58"/>
                      <a:pt x="1" y="55"/>
                    </a:cubicBezTo>
                    <a:cubicBezTo>
                      <a:pt x="10" y="32"/>
                      <a:pt x="10" y="32"/>
                      <a:pt x="10" y="32"/>
                    </a:cubicBezTo>
                    <a:cubicBezTo>
                      <a:pt x="8" y="6"/>
                      <a:pt x="8" y="6"/>
                      <a:pt x="8" y="6"/>
                    </a:cubicBezTo>
                    <a:cubicBezTo>
                      <a:pt x="7" y="3"/>
                      <a:pt x="10" y="0"/>
                      <a:pt x="13" y="0"/>
                    </a:cubicBezTo>
                    <a:cubicBezTo>
                      <a:pt x="16" y="0"/>
                      <a:pt x="19" y="2"/>
                      <a:pt x="19" y="5"/>
                    </a:cubicBezTo>
                    <a:cubicBezTo>
                      <a:pt x="21" y="32"/>
                      <a:pt x="21" y="32"/>
                      <a:pt x="21" y="32"/>
                    </a:cubicBezTo>
                    <a:cubicBezTo>
                      <a:pt x="21" y="33"/>
                      <a:pt x="21" y="34"/>
                      <a:pt x="21" y="34"/>
                    </a:cubicBezTo>
                    <a:cubicBezTo>
                      <a:pt x="12" y="59"/>
                      <a:pt x="12" y="59"/>
                      <a:pt x="12" y="59"/>
                    </a:cubicBezTo>
                    <a:cubicBezTo>
                      <a:pt x="11" y="61"/>
                      <a:pt x="9" y="63"/>
                      <a:pt x="6" y="63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42" name="íṧliḑè">
                <a:extLst>
                  <a:ext uri="{FF2B5EF4-FFF2-40B4-BE49-F238E27FC236}">
                    <a16:creationId xmlns:a16="http://schemas.microsoft.com/office/drawing/2014/main" id="{362F8967-78B1-42F4-81A6-84365B5D8E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02238" y="1319213"/>
                <a:ext cx="157163" cy="69850"/>
              </a:xfrm>
              <a:custGeom>
                <a:avLst/>
                <a:gdLst/>
                <a:ahLst/>
                <a:cxnLst>
                  <a:cxn ang="0">
                    <a:pos x="85" y="15"/>
                  </a:cxn>
                  <a:cxn ang="0">
                    <a:pos x="69" y="15"/>
                  </a:cxn>
                  <a:cxn ang="0">
                    <a:pos x="58" y="2"/>
                  </a:cxn>
                  <a:cxn ang="0">
                    <a:pos x="57" y="1"/>
                  </a:cxn>
                  <a:cxn ang="0">
                    <a:pos x="46" y="25"/>
                  </a:cxn>
                  <a:cxn ang="0">
                    <a:pos x="46" y="0"/>
                  </a:cxn>
                  <a:cxn ang="0">
                    <a:pos x="39" y="0"/>
                  </a:cxn>
                  <a:cxn ang="0">
                    <a:pos x="37" y="0"/>
                  </a:cxn>
                  <a:cxn ang="0">
                    <a:pos x="18" y="0"/>
                  </a:cxn>
                  <a:cxn ang="0">
                    <a:pos x="14" y="2"/>
                  </a:cxn>
                  <a:cxn ang="0">
                    <a:pos x="2" y="16"/>
                  </a:cxn>
                  <a:cxn ang="0">
                    <a:pos x="3" y="24"/>
                  </a:cxn>
                  <a:cxn ang="0">
                    <a:pos x="6" y="25"/>
                  </a:cxn>
                  <a:cxn ang="0">
                    <a:pos x="11" y="23"/>
                  </a:cxn>
                  <a:cxn ang="0">
                    <a:pos x="21" y="11"/>
                  </a:cxn>
                  <a:cxn ang="0">
                    <a:pos x="33" y="11"/>
                  </a:cxn>
                  <a:cxn ang="0">
                    <a:pos x="24" y="40"/>
                  </a:cxn>
                  <a:cxn ang="0">
                    <a:pos x="51" y="40"/>
                  </a:cxn>
                  <a:cxn ang="0">
                    <a:pos x="58" y="20"/>
                  </a:cxn>
                  <a:cxn ang="0">
                    <a:pos x="62" y="25"/>
                  </a:cxn>
                  <a:cxn ang="0">
                    <a:pos x="67" y="27"/>
                  </a:cxn>
                  <a:cxn ang="0">
                    <a:pos x="67" y="27"/>
                  </a:cxn>
                  <a:cxn ang="0">
                    <a:pos x="85" y="27"/>
                  </a:cxn>
                  <a:cxn ang="0">
                    <a:pos x="91" y="21"/>
                  </a:cxn>
                  <a:cxn ang="0">
                    <a:pos x="85" y="15"/>
                  </a:cxn>
                </a:cxnLst>
                <a:rect l="0" t="0" r="r" b="b"/>
                <a:pathLst>
                  <a:path w="91" h="40">
                    <a:moveTo>
                      <a:pt x="85" y="15"/>
                    </a:moveTo>
                    <a:cubicBezTo>
                      <a:pt x="69" y="15"/>
                      <a:pt x="69" y="15"/>
                      <a:pt x="69" y="15"/>
                    </a:cubicBezTo>
                    <a:cubicBezTo>
                      <a:pt x="58" y="2"/>
                      <a:pt x="58" y="2"/>
                      <a:pt x="58" y="2"/>
                    </a:cubicBezTo>
                    <a:cubicBezTo>
                      <a:pt x="57" y="1"/>
                      <a:pt x="57" y="1"/>
                      <a:pt x="57" y="1"/>
                    </a:cubicBezTo>
                    <a:cubicBezTo>
                      <a:pt x="46" y="25"/>
                      <a:pt x="46" y="25"/>
                      <a:pt x="46" y="25"/>
                    </a:cubicBezTo>
                    <a:cubicBezTo>
                      <a:pt x="46" y="0"/>
                      <a:pt x="46" y="0"/>
                      <a:pt x="46" y="0"/>
                    </a:cubicBezTo>
                    <a:cubicBezTo>
                      <a:pt x="39" y="0"/>
                      <a:pt x="39" y="0"/>
                      <a:pt x="39" y="0"/>
                    </a:cubicBezTo>
                    <a:cubicBezTo>
                      <a:pt x="37" y="0"/>
                      <a:pt x="37" y="0"/>
                      <a:pt x="37" y="0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16" y="0"/>
                      <a:pt x="15" y="0"/>
                      <a:pt x="14" y="2"/>
                    </a:cubicBezTo>
                    <a:cubicBezTo>
                      <a:pt x="2" y="16"/>
                      <a:pt x="2" y="16"/>
                      <a:pt x="2" y="16"/>
                    </a:cubicBezTo>
                    <a:cubicBezTo>
                      <a:pt x="0" y="18"/>
                      <a:pt x="0" y="22"/>
                      <a:pt x="3" y="24"/>
                    </a:cubicBezTo>
                    <a:cubicBezTo>
                      <a:pt x="4" y="25"/>
                      <a:pt x="5" y="25"/>
                      <a:pt x="6" y="25"/>
                    </a:cubicBezTo>
                    <a:cubicBezTo>
                      <a:pt x="8" y="25"/>
                      <a:pt x="10" y="25"/>
                      <a:pt x="11" y="23"/>
                    </a:cubicBezTo>
                    <a:cubicBezTo>
                      <a:pt x="21" y="11"/>
                      <a:pt x="21" y="11"/>
                      <a:pt x="21" y="11"/>
                    </a:cubicBezTo>
                    <a:cubicBezTo>
                      <a:pt x="33" y="11"/>
                      <a:pt x="33" y="11"/>
                      <a:pt x="33" y="11"/>
                    </a:cubicBezTo>
                    <a:cubicBezTo>
                      <a:pt x="24" y="40"/>
                      <a:pt x="24" y="40"/>
                      <a:pt x="24" y="40"/>
                    </a:cubicBezTo>
                    <a:cubicBezTo>
                      <a:pt x="51" y="40"/>
                      <a:pt x="51" y="40"/>
                      <a:pt x="51" y="40"/>
                    </a:cubicBezTo>
                    <a:cubicBezTo>
                      <a:pt x="58" y="20"/>
                      <a:pt x="58" y="20"/>
                      <a:pt x="58" y="20"/>
                    </a:cubicBezTo>
                    <a:cubicBezTo>
                      <a:pt x="62" y="25"/>
                      <a:pt x="62" y="25"/>
                      <a:pt x="62" y="25"/>
                    </a:cubicBezTo>
                    <a:cubicBezTo>
                      <a:pt x="63" y="26"/>
                      <a:pt x="65" y="27"/>
                      <a:pt x="67" y="27"/>
                    </a:cubicBezTo>
                    <a:cubicBezTo>
                      <a:pt x="67" y="27"/>
                      <a:pt x="67" y="27"/>
                      <a:pt x="67" y="27"/>
                    </a:cubicBezTo>
                    <a:cubicBezTo>
                      <a:pt x="85" y="27"/>
                      <a:pt x="85" y="27"/>
                      <a:pt x="85" y="27"/>
                    </a:cubicBezTo>
                    <a:cubicBezTo>
                      <a:pt x="88" y="27"/>
                      <a:pt x="91" y="24"/>
                      <a:pt x="91" y="21"/>
                    </a:cubicBezTo>
                    <a:cubicBezTo>
                      <a:pt x="91" y="18"/>
                      <a:pt x="88" y="15"/>
                      <a:pt x="85" y="15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43" name="iṩļiḓè">
                <a:extLst>
                  <a:ext uri="{FF2B5EF4-FFF2-40B4-BE49-F238E27FC236}">
                    <a16:creationId xmlns:a16="http://schemas.microsoft.com/office/drawing/2014/main" id="{7C4EEBBE-B482-4499-8ED0-A30BB2F795A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73676" y="1327151"/>
                <a:ext cx="14288" cy="41275"/>
              </a:xfrm>
              <a:custGeom>
                <a:avLst/>
                <a:gdLst/>
                <a:ahLst/>
                <a:cxnLst>
                  <a:cxn ang="0">
                    <a:pos x="9" y="0"/>
                  </a:cxn>
                  <a:cxn ang="0">
                    <a:pos x="0" y="20"/>
                  </a:cxn>
                  <a:cxn ang="0">
                    <a:pos x="2" y="26"/>
                  </a:cxn>
                  <a:cxn ang="0">
                    <a:pos x="9" y="23"/>
                  </a:cxn>
                  <a:cxn ang="0">
                    <a:pos x="9" y="0"/>
                  </a:cxn>
                </a:cxnLst>
                <a:rect l="0" t="0" r="r" b="b"/>
                <a:pathLst>
                  <a:path w="9" h="26">
                    <a:moveTo>
                      <a:pt x="9" y="0"/>
                    </a:moveTo>
                    <a:lnTo>
                      <a:pt x="0" y="20"/>
                    </a:lnTo>
                    <a:lnTo>
                      <a:pt x="2" y="26"/>
                    </a:lnTo>
                    <a:lnTo>
                      <a:pt x="9" y="23"/>
                    </a:lnTo>
                    <a:lnTo>
                      <a:pt x="9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44" name="íŝ1ïḋê">
                <a:extLst>
                  <a:ext uri="{FF2B5EF4-FFF2-40B4-BE49-F238E27FC236}">
                    <a16:creationId xmlns:a16="http://schemas.microsoft.com/office/drawing/2014/main" id="{9AA90DE4-4F6C-4085-9D9F-529B84A5CF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73676" y="1327151"/>
                <a:ext cx="14288" cy="41275"/>
              </a:xfrm>
              <a:custGeom>
                <a:avLst/>
                <a:gdLst/>
                <a:ahLst/>
                <a:cxnLst>
                  <a:cxn ang="0">
                    <a:pos x="9" y="0"/>
                  </a:cxn>
                  <a:cxn ang="0">
                    <a:pos x="0" y="20"/>
                  </a:cxn>
                  <a:cxn ang="0">
                    <a:pos x="2" y="26"/>
                  </a:cxn>
                  <a:cxn ang="0">
                    <a:pos x="9" y="23"/>
                  </a:cxn>
                  <a:cxn ang="0">
                    <a:pos x="9" y="0"/>
                  </a:cxn>
                </a:cxnLst>
                <a:rect l="0" t="0" r="r" b="b"/>
                <a:pathLst>
                  <a:path w="9" h="26">
                    <a:moveTo>
                      <a:pt x="9" y="0"/>
                    </a:moveTo>
                    <a:lnTo>
                      <a:pt x="0" y="20"/>
                    </a:lnTo>
                    <a:lnTo>
                      <a:pt x="2" y="26"/>
                    </a:lnTo>
                    <a:lnTo>
                      <a:pt x="9" y="23"/>
                    </a:lnTo>
                    <a:lnTo>
                      <a:pt x="9" y="0"/>
                    </a:ln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45" name="ïṩ1íḍê">
                <a:extLst>
                  <a:ext uri="{FF2B5EF4-FFF2-40B4-BE49-F238E27FC236}">
                    <a16:creationId xmlns:a16="http://schemas.microsoft.com/office/drawing/2014/main" id="{32899C67-0A7A-4D0F-95C2-944DD4E667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83201" y="1323976"/>
                <a:ext cx="12700" cy="7938"/>
              </a:xfrm>
              <a:custGeom>
                <a:avLst/>
                <a:gdLst/>
                <a:ahLst/>
                <a:cxnLst>
                  <a:cxn ang="0">
                    <a:pos x="6" y="1"/>
                  </a:cxn>
                  <a:cxn ang="0">
                    <a:pos x="6" y="2"/>
                  </a:cxn>
                  <a:cxn ang="0">
                    <a:pos x="3" y="4"/>
                  </a:cxn>
                  <a:cxn ang="0">
                    <a:pos x="2" y="4"/>
                  </a:cxn>
                  <a:cxn ang="0">
                    <a:pos x="1" y="1"/>
                  </a:cxn>
                  <a:cxn ang="0">
                    <a:pos x="1" y="0"/>
                  </a:cxn>
                  <a:cxn ang="0">
                    <a:pos x="6" y="1"/>
                  </a:cxn>
                </a:cxnLst>
                <a:rect l="0" t="0" r="r" b="b"/>
                <a:pathLst>
                  <a:path w="7" h="5">
                    <a:moveTo>
                      <a:pt x="6" y="1"/>
                    </a:moveTo>
                    <a:cubicBezTo>
                      <a:pt x="7" y="1"/>
                      <a:pt x="7" y="1"/>
                      <a:pt x="6" y="2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3" y="5"/>
                      <a:pt x="2" y="5"/>
                      <a:pt x="2" y="4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6" y="1"/>
                      <a:pt x="6" y="1"/>
                      <a:pt x="6" y="1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46" name="îṣḻîḋè">
                <a:extLst>
                  <a:ext uri="{FF2B5EF4-FFF2-40B4-BE49-F238E27FC236}">
                    <a16:creationId xmlns:a16="http://schemas.microsoft.com/office/drawing/2014/main" id="{F63DF037-2666-47C7-9D6A-F3E4860536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73676" y="1271588"/>
                <a:ext cx="39688" cy="47625"/>
              </a:xfrm>
              <a:custGeom>
                <a:avLst/>
                <a:gdLst/>
                <a:ahLst/>
                <a:cxnLst>
                  <a:cxn ang="0">
                    <a:pos x="21" y="15"/>
                  </a:cxn>
                  <a:cxn ang="0">
                    <a:pos x="10" y="27"/>
                  </a:cxn>
                  <a:cxn ang="0">
                    <a:pos x="1" y="13"/>
                  </a:cxn>
                  <a:cxn ang="0">
                    <a:pos x="12" y="1"/>
                  </a:cxn>
                  <a:cxn ang="0">
                    <a:pos x="21" y="15"/>
                  </a:cxn>
                </a:cxnLst>
                <a:rect l="0" t="0" r="r" b="b"/>
                <a:pathLst>
                  <a:path w="22" h="28">
                    <a:moveTo>
                      <a:pt x="21" y="15"/>
                    </a:moveTo>
                    <a:cubicBezTo>
                      <a:pt x="20" y="22"/>
                      <a:pt x="13" y="28"/>
                      <a:pt x="10" y="27"/>
                    </a:cubicBezTo>
                    <a:cubicBezTo>
                      <a:pt x="6" y="27"/>
                      <a:pt x="0" y="20"/>
                      <a:pt x="1" y="13"/>
                    </a:cubicBezTo>
                    <a:cubicBezTo>
                      <a:pt x="2" y="6"/>
                      <a:pt x="4" y="0"/>
                      <a:pt x="12" y="1"/>
                    </a:cubicBezTo>
                    <a:cubicBezTo>
                      <a:pt x="21" y="2"/>
                      <a:pt x="22" y="8"/>
                      <a:pt x="21" y="15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47" name="ïs1ïďè">
                <a:extLst>
                  <a:ext uri="{FF2B5EF4-FFF2-40B4-BE49-F238E27FC236}">
                    <a16:creationId xmlns:a16="http://schemas.microsoft.com/office/drawing/2014/main" id="{C2AB2BF2-FC22-4F75-8E32-8C332BFFF0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76838" y="1306513"/>
                <a:ext cx="280988" cy="231775"/>
              </a:xfrm>
              <a:custGeom>
                <a:avLst/>
                <a:gdLst/>
                <a:ahLst/>
                <a:cxnLst>
                  <a:cxn ang="0">
                    <a:pos x="11" y="146"/>
                  </a:cxn>
                  <a:cxn ang="0">
                    <a:pos x="0" y="140"/>
                  </a:cxn>
                  <a:cxn ang="0">
                    <a:pos x="13" y="118"/>
                  </a:cxn>
                  <a:cxn ang="0">
                    <a:pos x="55" y="124"/>
                  </a:cxn>
                  <a:cxn ang="0">
                    <a:pos x="66" y="102"/>
                  </a:cxn>
                  <a:cxn ang="0">
                    <a:pos x="98" y="108"/>
                  </a:cxn>
                  <a:cxn ang="0">
                    <a:pos x="119" y="58"/>
                  </a:cxn>
                  <a:cxn ang="0">
                    <a:pos x="138" y="60"/>
                  </a:cxn>
                  <a:cxn ang="0">
                    <a:pos x="165" y="0"/>
                  </a:cxn>
                  <a:cxn ang="0">
                    <a:pos x="177" y="5"/>
                  </a:cxn>
                  <a:cxn ang="0">
                    <a:pos x="147" y="75"/>
                  </a:cxn>
                  <a:cxn ang="0">
                    <a:pos x="128" y="72"/>
                  </a:cxn>
                  <a:cxn ang="0">
                    <a:pos x="105" y="122"/>
                  </a:cxn>
                  <a:cxn ang="0">
                    <a:pos x="74" y="118"/>
                  </a:cxn>
                  <a:cxn ang="0">
                    <a:pos x="61" y="140"/>
                  </a:cxn>
                  <a:cxn ang="0">
                    <a:pos x="20" y="133"/>
                  </a:cxn>
                  <a:cxn ang="0">
                    <a:pos x="11" y="146"/>
                  </a:cxn>
                </a:cxnLst>
                <a:rect l="0" t="0" r="r" b="b"/>
                <a:pathLst>
                  <a:path w="177" h="146">
                    <a:moveTo>
                      <a:pt x="11" y="146"/>
                    </a:moveTo>
                    <a:lnTo>
                      <a:pt x="0" y="140"/>
                    </a:lnTo>
                    <a:lnTo>
                      <a:pt x="13" y="118"/>
                    </a:lnTo>
                    <a:lnTo>
                      <a:pt x="55" y="124"/>
                    </a:lnTo>
                    <a:lnTo>
                      <a:pt x="66" y="102"/>
                    </a:lnTo>
                    <a:lnTo>
                      <a:pt x="98" y="108"/>
                    </a:lnTo>
                    <a:lnTo>
                      <a:pt x="119" y="58"/>
                    </a:lnTo>
                    <a:lnTo>
                      <a:pt x="138" y="60"/>
                    </a:lnTo>
                    <a:lnTo>
                      <a:pt x="165" y="0"/>
                    </a:lnTo>
                    <a:lnTo>
                      <a:pt x="177" y="5"/>
                    </a:lnTo>
                    <a:lnTo>
                      <a:pt x="147" y="75"/>
                    </a:lnTo>
                    <a:lnTo>
                      <a:pt x="128" y="72"/>
                    </a:lnTo>
                    <a:lnTo>
                      <a:pt x="105" y="122"/>
                    </a:lnTo>
                    <a:lnTo>
                      <a:pt x="74" y="118"/>
                    </a:lnTo>
                    <a:lnTo>
                      <a:pt x="61" y="140"/>
                    </a:lnTo>
                    <a:lnTo>
                      <a:pt x="20" y="133"/>
                    </a:lnTo>
                    <a:lnTo>
                      <a:pt x="11" y="146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48" name="îṣliḋê">
                <a:extLst>
                  <a:ext uri="{FF2B5EF4-FFF2-40B4-BE49-F238E27FC236}">
                    <a16:creationId xmlns:a16="http://schemas.microsoft.com/office/drawing/2014/main" id="{CF0B6322-6DD0-4622-8AB3-E9BDD790B1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76838" y="1306513"/>
                <a:ext cx="280988" cy="231775"/>
              </a:xfrm>
              <a:custGeom>
                <a:avLst/>
                <a:gdLst/>
                <a:ahLst/>
                <a:cxnLst>
                  <a:cxn ang="0">
                    <a:pos x="11" y="146"/>
                  </a:cxn>
                  <a:cxn ang="0">
                    <a:pos x="0" y="140"/>
                  </a:cxn>
                  <a:cxn ang="0">
                    <a:pos x="13" y="118"/>
                  </a:cxn>
                  <a:cxn ang="0">
                    <a:pos x="55" y="124"/>
                  </a:cxn>
                  <a:cxn ang="0">
                    <a:pos x="66" y="102"/>
                  </a:cxn>
                  <a:cxn ang="0">
                    <a:pos x="98" y="108"/>
                  </a:cxn>
                  <a:cxn ang="0">
                    <a:pos x="119" y="58"/>
                  </a:cxn>
                  <a:cxn ang="0">
                    <a:pos x="138" y="60"/>
                  </a:cxn>
                  <a:cxn ang="0">
                    <a:pos x="165" y="0"/>
                  </a:cxn>
                  <a:cxn ang="0">
                    <a:pos x="177" y="5"/>
                  </a:cxn>
                  <a:cxn ang="0">
                    <a:pos x="147" y="75"/>
                  </a:cxn>
                  <a:cxn ang="0">
                    <a:pos x="128" y="72"/>
                  </a:cxn>
                  <a:cxn ang="0">
                    <a:pos x="105" y="122"/>
                  </a:cxn>
                  <a:cxn ang="0">
                    <a:pos x="74" y="118"/>
                  </a:cxn>
                  <a:cxn ang="0">
                    <a:pos x="61" y="140"/>
                  </a:cxn>
                  <a:cxn ang="0">
                    <a:pos x="20" y="133"/>
                  </a:cxn>
                  <a:cxn ang="0">
                    <a:pos x="11" y="146"/>
                  </a:cxn>
                </a:cxnLst>
                <a:rect l="0" t="0" r="r" b="b"/>
                <a:pathLst>
                  <a:path w="177" h="146">
                    <a:moveTo>
                      <a:pt x="11" y="146"/>
                    </a:moveTo>
                    <a:lnTo>
                      <a:pt x="0" y="140"/>
                    </a:lnTo>
                    <a:lnTo>
                      <a:pt x="13" y="118"/>
                    </a:lnTo>
                    <a:lnTo>
                      <a:pt x="55" y="124"/>
                    </a:lnTo>
                    <a:lnTo>
                      <a:pt x="66" y="102"/>
                    </a:lnTo>
                    <a:lnTo>
                      <a:pt x="98" y="108"/>
                    </a:lnTo>
                    <a:lnTo>
                      <a:pt x="119" y="58"/>
                    </a:lnTo>
                    <a:lnTo>
                      <a:pt x="138" y="60"/>
                    </a:lnTo>
                    <a:lnTo>
                      <a:pt x="165" y="0"/>
                    </a:lnTo>
                    <a:lnTo>
                      <a:pt x="177" y="5"/>
                    </a:lnTo>
                    <a:lnTo>
                      <a:pt x="147" y="75"/>
                    </a:lnTo>
                    <a:lnTo>
                      <a:pt x="128" y="72"/>
                    </a:lnTo>
                    <a:lnTo>
                      <a:pt x="105" y="122"/>
                    </a:lnTo>
                    <a:lnTo>
                      <a:pt x="74" y="118"/>
                    </a:lnTo>
                    <a:lnTo>
                      <a:pt x="61" y="140"/>
                    </a:lnTo>
                    <a:lnTo>
                      <a:pt x="20" y="133"/>
                    </a:lnTo>
                    <a:lnTo>
                      <a:pt x="11" y="146"/>
                    </a:ln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49" name="íśḷïďè">
                <a:extLst>
                  <a:ext uri="{FF2B5EF4-FFF2-40B4-BE49-F238E27FC236}">
                    <a16:creationId xmlns:a16="http://schemas.microsoft.com/office/drawing/2014/main" id="{D674AD39-643A-4560-A911-BC05E3A7D7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02226" y="1265238"/>
                <a:ext cx="388938" cy="319088"/>
              </a:xfrm>
              <a:custGeom>
                <a:avLst/>
                <a:gdLst/>
                <a:ahLst/>
                <a:cxnLst>
                  <a:cxn ang="0">
                    <a:pos x="245" y="201"/>
                  </a:cxn>
                  <a:cxn ang="0">
                    <a:pos x="0" y="201"/>
                  </a:cxn>
                  <a:cxn ang="0">
                    <a:pos x="0" y="0"/>
                  </a:cxn>
                  <a:cxn ang="0">
                    <a:pos x="8" y="0"/>
                  </a:cxn>
                  <a:cxn ang="0">
                    <a:pos x="8" y="193"/>
                  </a:cxn>
                  <a:cxn ang="0">
                    <a:pos x="245" y="193"/>
                  </a:cxn>
                  <a:cxn ang="0">
                    <a:pos x="245" y="201"/>
                  </a:cxn>
                </a:cxnLst>
                <a:rect l="0" t="0" r="r" b="b"/>
                <a:pathLst>
                  <a:path w="245" h="201">
                    <a:moveTo>
                      <a:pt x="245" y="201"/>
                    </a:moveTo>
                    <a:lnTo>
                      <a:pt x="0" y="201"/>
                    </a:lnTo>
                    <a:lnTo>
                      <a:pt x="0" y="0"/>
                    </a:lnTo>
                    <a:lnTo>
                      <a:pt x="8" y="0"/>
                    </a:lnTo>
                    <a:lnTo>
                      <a:pt x="8" y="193"/>
                    </a:lnTo>
                    <a:lnTo>
                      <a:pt x="245" y="193"/>
                    </a:lnTo>
                    <a:lnTo>
                      <a:pt x="245" y="201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50" name="išlîḋè">
                <a:extLst>
                  <a:ext uri="{FF2B5EF4-FFF2-40B4-BE49-F238E27FC236}">
                    <a16:creationId xmlns:a16="http://schemas.microsoft.com/office/drawing/2014/main" id="{1DD1D0F0-B5A9-4781-87F1-B1965310BE2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02226" y="1265238"/>
                <a:ext cx="388938" cy="319088"/>
              </a:xfrm>
              <a:custGeom>
                <a:avLst/>
                <a:gdLst/>
                <a:ahLst/>
                <a:cxnLst>
                  <a:cxn ang="0">
                    <a:pos x="245" y="201"/>
                  </a:cxn>
                  <a:cxn ang="0">
                    <a:pos x="0" y="201"/>
                  </a:cxn>
                  <a:cxn ang="0">
                    <a:pos x="0" y="0"/>
                  </a:cxn>
                  <a:cxn ang="0">
                    <a:pos x="8" y="0"/>
                  </a:cxn>
                  <a:cxn ang="0">
                    <a:pos x="8" y="193"/>
                  </a:cxn>
                  <a:cxn ang="0">
                    <a:pos x="245" y="193"/>
                  </a:cxn>
                  <a:cxn ang="0">
                    <a:pos x="245" y="201"/>
                  </a:cxn>
                </a:cxnLst>
                <a:rect l="0" t="0" r="r" b="b"/>
                <a:pathLst>
                  <a:path w="245" h="201">
                    <a:moveTo>
                      <a:pt x="245" y="201"/>
                    </a:moveTo>
                    <a:lnTo>
                      <a:pt x="0" y="201"/>
                    </a:lnTo>
                    <a:lnTo>
                      <a:pt x="0" y="0"/>
                    </a:lnTo>
                    <a:lnTo>
                      <a:pt x="8" y="0"/>
                    </a:lnTo>
                    <a:lnTo>
                      <a:pt x="8" y="193"/>
                    </a:lnTo>
                    <a:lnTo>
                      <a:pt x="245" y="193"/>
                    </a:lnTo>
                    <a:lnTo>
                      <a:pt x="245" y="201"/>
                    </a:ln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51" name="ïšľíḍê">
                <a:extLst>
                  <a:ext uri="{FF2B5EF4-FFF2-40B4-BE49-F238E27FC236}">
                    <a16:creationId xmlns:a16="http://schemas.microsoft.com/office/drawing/2014/main" id="{D32D1DFD-D902-448A-8216-EFDEE48298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59376" y="1360488"/>
                <a:ext cx="71438" cy="57150"/>
              </a:xfrm>
              <a:custGeom>
                <a:avLst/>
                <a:gdLst/>
                <a:ahLst/>
                <a:cxnLst>
                  <a:cxn ang="0">
                    <a:pos x="35" y="30"/>
                  </a:cxn>
                  <a:cxn ang="0">
                    <a:pos x="29" y="32"/>
                  </a:cxn>
                  <a:cxn ang="0">
                    <a:pos x="3" y="22"/>
                  </a:cxn>
                  <a:cxn ang="0">
                    <a:pos x="0" y="17"/>
                  </a:cxn>
                  <a:cxn ang="0">
                    <a:pos x="6" y="3"/>
                  </a:cxn>
                  <a:cxn ang="0">
                    <a:pos x="11" y="0"/>
                  </a:cxn>
                  <a:cxn ang="0">
                    <a:pos x="38" y="11"/>
                  </a:cxn>
                  <a:cxn ang="0">
                    <a:pos x="40" y="16"/>
                  </a:cxn>
                  <a:cxn ang="0">
                    <a:pos x="35" y="30"/>
                  </a:cxn>
                </a:cxnLst>
                <a:rect l="0" t="0" r="r" b="b"/>
                <a:pathLst>
                  <a:path w="41" h="33">
                    <a:moveTo>
                      <a:pt x="35" y="30"/>
                    </a:moveTo>
                    <a:cubicBezTo>
                      <a:pt x="34" y="32"/>
                      <a:pt x="31" y="33"/>
                      <a:pt x="29" y="32"/>
                    </a:cubicBezTo>
                    <a:cubicBezTo>
                      <a:pt x="3" y="22"/>
                      <a:pt x="3" y="22"/>
                      <a:pt x="3" y="22"/>
                    </a:cubicBezTo>
                    <a:cubicBezTo>
                      <a:pt x="1" y="21"/>
                      <a:pt x="0" y="19"/>
                      <a:pt x="0" y="17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7" y="1"/>
                      <a:pt x="9" y="0"/>
                      <a:pt x="11" y="0"/>
                    </a:cubicBezTo>
                    <a:cubicBezTo>
                      <a:pt x="38" y="11"/>
                      <a:pt x="38" y="11"/>
                      <a:pt x="38" y="11"/>
                    </a:cubicBezTo>
                    <a:cubicBezTo>
                      <a:pt x="40" y="12"/>
                      <a:pt x="41" y="14"/>
                      <a:pt x="40" y="16"/>
                    </a:cubicBezTo>
                    <a:cubicBezTo>
                      <a:pt x="35" y="30"/>
                      <a:pt x="35" y="30"/>
                      <a:pt x="35" y="30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52" name="îṣ1iḋé">
                <a:extLst>
                  <a:ext uri="{FF2B5EF4-FFF2-40B4-BE49-F238E27FC236}">
                    <a16:creationId xmlns:a16="http://schemas.microsoft.com/office/drawing/2014/main" id="{DAB864E4-3380-4C85-A615-B86B26E0A52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10163" y="1290638"/>
                <a:ext cx="22225" cy="1270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53" name="iṩḷîḋé">
                <a:extLst>
                  <a:ext uri="{FF2B5EF4-FFF2-40B4-BE49-F238E27FC236}">
                    <a16:creationId xmlns:a16="http://schemas.microsoft.com/office/drawing/2014/main" id="{8D70F741-90F6-41C4-BA0D-F9983ED019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10163" y="1290638"/>
                <a:ext cx="22225" cy="1270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54" name="îṣ1iďe">
                <a:extLst>
                  <a:ext uri="{FF2B5EF4-FFF2-40B4-BE49-F238E27FC236}">
                    <a16:creationId xmlns:a16="http://schemas.microsoft.com/office/drawing/2014/main" id="{59DD86E0-7CC6-41AE-8508-9912D5ED101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10163" y="1347788"/>
                <a:ext cx="22225" cy="1428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55" name="išļíḍè">
                <a:extLst>
                  <a:ext uri="{FF2B5EF4-FFF2-40B4-BE49-F238E27FC236}">
                    <a16:creationId xmlns:a16="http://schemas.microsoft.com/office/drawing/2014/main" id="{8DE047DA-433A-4C57-AC5E-52293127F22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10163" y="1347788"/>
                <a:ext cx="22225" cy="1428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56" name="isḻïde">
                <a:extLst>
                  <a:ext uri="{FF2B5EF4-FFF2-40B4-BE49-F238E27FC236}">
                    <a16:creationId xmlns:a16="http://schemas.microsoft.com/office/drawing/2014/main" id="{1B4CAB10-8770-4A11-802E-1BD75A22AA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10163" y="1406526"/>
                <a:ext cx="22225" cy="1270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57" name="islíḓé">
                <a:extLst>
                  <a:ext uri="{FF2B5EF4-FFF2-40B4-BE49-F238E27FC236}">
                    <a16:creationId xmlns:a16="http://schemas.microsoft.com/office/drawing/2014/main" id="{0A3CB9F1-BF78-42FE-9CC3-E6BFD5E0DFD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10163" y="1406526"/>
                <a:ext cx="22225" cy="1270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58" name="îṡ1iḑé">
                <a:extLst>
                  <a:ext uri="{FF2B5EF4-FFF2-40B4-BE49-F238E27FC236}">
                    <a16:creationId xmlns:a16="http://schemas.microsoft.com/office/drawing/2014/main" id="{F63E8966-003F-46C5-A413-6FE1C574700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10163" y="1465263"/>
                <a:ext cx="22225" cy="1270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59" name="îṥļïdé">
                <a:extLst>
                  <a:ext uri="{FF2B5EF4-FFF2-40B4-BE49-F238E27FC236}">
                    <a16:creationId xmlns:a16="http://schemas.microsoft.com/office/drawing/2014/main" id="{5F841480-9968-44F8-B431-6DB7A783178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10163" y="1465263"/>
                <a:ext cx="22225" cy="1270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60" name="iṣḻíḍé">
                <a:extLst>
                  <a:ext uri="{FF2B5EF4-FFF2-40B4-BE49-F238E27FC236}">
                    <a16:creationId xmlns:a16="http://schemas.microsoft.com/office/drawing/2014/main" id="{ABBB9EC6-D084-4C9A-8D09-802D94130E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10163" y="1524001"/>
                <a:ext cx="22225" cy="1270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61" name="íSlîďe">
                <a:extLst>
                  <a:ext uri="{FF2B5EF4-FFF2-40B4-BE49-F238E27FC236}">
                    <a16:creationId xmlns:a16="http://schemas.microsoft.com/office/drawing/2014/main" id="{7B21B3D2-A2E5-4168-805A-F2D29B1552B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10163" y="1524001"/>
                <a:ext cx="22225" cy="1270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62" name="îṡlîḑe">
                <a:extLst>
                  <a:ext uri="{FF2B5EF4-FFF2-40B4-BE49-F238E27FC236}">
                    <a16:creationId xmlns:a16="http://schemas.microsoft.com/office/drawing/2014/main" id="{9871D75C-76D5-408D-83CA-A44D906316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95913" y="1554163"/>
                <a:ext cx="12700" cy="22225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63" name="íśḻíḍé">
                <a:extLst>
                  <a:ext uri="{FF2B5EF4-FFF2-40B4-BE49-F238E27FC236}">
                    <a16:creationId xmlns:a16="http://schemas.microsoft.com/office/drawing/2014/main" id="{9CE33851-B4BA-494D-9C3D-460663780F8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95913" y="1554163"/>
                <a:ext cx="12700" cy="22225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64" name="išliḓê">
                <a:extLst>
                  <a:ext uri="{FF2B5EF4-FFF2-40B4-BE49-F238E27FC236}">
                    <a16:creationId xmlns:a16="http://schemas.microsoft.com/office/drawing/2014/main" id="{88123327-A3CD-45BC-B054-859A5DA730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54651" y="1554163"/>
                <a:ext cx="12700" cy="22225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65" name="ïṩḻíḑé">
                <a:extLst>
                  <a:ext uri="{FF2B5EF4-FFF2-40B4-BE49-F238E27FC236}">
                    <a16:creationId xmlns:a16="http://schemas.microsoft.com/office/drawing/2014/main" id="{FB19071A-1EB7-4E71-AF6E-41EA59CF4F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54651" y="1554163"/>
                <a:ext cx="12700" cy="22225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66" name="íŝḷîďé">
                <a:extLst>
                  <a:ext uri="{FF2B5EF4-FFF2-40B4-BE49-F238E27FC236}">
                    <a16:creationId xmlns:a16="http://schemas.microsoft.com/office/drawing/2014/main" id="{B9DE2D1E-1C7E-4CB0-82F0-ECE6B8C7DB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37176" y="1554163"/>
                <a:ext cx="12700" cy="22225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67" name="íSļïḑè">
                <a:extLst>
                  <a:ext uri="{FF2B5EF4-FFF2-40B4-BE49-F238E27FC236}">
                    <a16:creationId xmlns:a16="http://schemas.microsoft.com/office/drawing/2014/main" id="{16444DA8-D589-4A38-A33D-EA2ACF98773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37176" y="1554163"/>
                <a:ext cx="12700" cy="22225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68" name="isḻîḍê">
                <a:extLst>
                  <a:ext uri="{FF2B5EF4-FFF2-40B4-BE49-F238E27FC236}">
                    <a16:creationId xmlns:a16="http://schemas.microsoft.com/office/drawing/2014/main" id="{5107040E-36E9-4DB0-84FD-F348CE7716A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78438" y="1554163"/>
                <a:ext cx="12700" cy="22225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69" name="îŝ1íḍé">
                <a:extLst>
                  <a:ext uri="{FF2B5EF4-FFF2-40B4-BE49-F238E27FC236}">
                    <a16:creationId xmlns:a16="http://schemas.microsoft.com/office/drawing/2014/main" id="{94D3D035-DB31-4DA0-8CF9-4707BBBFE14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78438" y="1554163"/>
                <a:ext cx="12700" cy="22225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70" name="í$líďè">
                <a:extLst>
                  <a:ext uri="{FF2B5EF4-FFF2-40B4-BE49-F238E27FC236}">
                    <a16:creationId xmlns:a16="http://schemas.microsoft.com/office/drawing/2014/main" id="{6BC1091E-5636-47EC-990C-DF7133F1C1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19701" y="1554163"/>
                <a:ext cx="12700" cy="22225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71" name="i$ḷïḍê">
                <a:extLst>
                  <a:ext uri="{FF2B5EF4-FFF2-40B4-BE49-F238E27FC236}">
                    <a16:creationId xmlns:a16="http://schemas.microsoft.com/office/drawing/2014/main" id="{F28D9DD2-0E2E-424B-974E-B386FCA920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19701" y="1554163"/>
                <a:ext cx="12700" cy="22225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72" name="íŝliďè">
                <a:extLst>
                  <a:ext uri="{FF2B5EF4-FFF2-40B4-BE49-F238E27FC236}">
                    <a16:creationId xmlns:a16="http://schemas.microsoft.com/office/drawing/2014/main" id="{F92F3315-E203-4632-B5A0-6810298AB19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60963" y="1554163"/>
                <a:ext cx="12700" cy="22225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73" name="islïďé">
                <a:extLst>
                  <a:ext uri="{FF2B5EF4-FFF2-40B4-BE49-F238E27FC236}">
                    <a16:creationId xmlns:a16="http://schemas.microsoft.com/office/drawing/2014/main" id="{19BBF0C4-8B12-426A-807B-A3D4F60C4C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60963" y="1554163"/>
                <a:ext cx="12700" cy="22225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74" name="ïś1iḑê">
                <a:extLst>
                  <a:ext uri="{FF2B5EF4-FFF2-40B4-BE49-F238E27FC236}">
                    <a16:creationId xmlns:a16="http://schemas.microsoft.com/office/drawing/2014/main" id="{093B99A1-2E46-4D2B-8B00-4684D4268A0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10201" y="1271588"/>
                <a:ext cx="68263" cy="63500"/>
              </a:xfrm>
              <a:custGeom>
                <a:avLst/>
                <a:gdLst/>
                <a:ahLst/>
                <a:cxnLst>
                  <a:cxn ang="0">
                    <a:pos x="0" y="23"/>
                  </a:cxn>
                  <a:cxn ang="0">
                    <a:pos x="35" y="0"/>
                  </a:cxn>
                  <a:cxn ang="0">
                    <a:pos x="43" y="40"/>
                  </a:cxn>
                  <a:cxn ang="0">
                    <a:pos x="0" y="23"/>
                  </a:cxn>
                </a:cxnLst>
                <a:rect l="0" t="0" r="r" b="b"/>
                <a:pathLst>
                  <a:path w="43" h="40">
                    <a:moveTo>
                      <a:pt x="0" y="23"/>
                    </a:moveTo>
                    <a:lnTo>
                      <a:pt x="35" y="0"/>
                    </a:lnTo>
                    <a:lnTo>
                      <a:pt x="43" y="40"/>
                    </a:lnTo>
                    <a:lnTo>
                      <a:pt x="0" y="23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75" name="íşľiḋê">
                <a:extLst>
                  <a:ext uri="{FF2B5EF4-FFF2-40B4-BE49-F238E27FC236}">
                    <a16:creationId xmlns:a16="http://schemas.microsoft.com/office/drawing/2014/main" id="{217C98DC-E8F6-4EBF-AA2C-3E51CACFFF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10201" y="1271588"/>
                <a:ext cx="68263" cy="63500"/>
              </a:xfrm>
              <a:custGeom>
                <a:avLst/>
                <a:gdLst/>
                <a:ahLst/>
                <a:cxnLst>
                  <a:cxn ang="0">
                    <a:pos x="0" y="23"/>
                  </a:cxn>
                  <a:cxn ang="0">
                    <a:pos x="35" y="0"/>
                  </a:cxn>
                  <a:cxn ang="0">
                    <a:pos x="43" y="40"/>
                  </a:cxn>
                  <a:cxn ang="0">
                    <a:pos x="0" y="23"/>
                  </a:cxn>
                </a:cxnLst>
                <a:rect l="0" t="0" r="r" b="b"/>
                <a:pathLst>
                  <a:path w="43" h="40">
                    <a:moveTo>
                      <a:pt x="0" y="23"/>
                    </a:moveTo>
                    <a:lnTo>
                      <a:pt x="35" y="0"/>
                    </a:lnTo>
                    <a:lnTo>
                      <a:pt x="43" y="40"/>
                    </a:lnTo>
                    <a:lnTo>
                      <a:pt x="0" y="23"/>
                    </a:ln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</p:grpSp>
        <p:sp>
          <p:nvSpPr>
            <p:cNvPr id="19" name="í$liḓè">
              <a:extLst>
                <a:ext uri="{FF2B5EF4-FFF2-40B4-BE49-F238E27FC236}">
                  <a16:creationId xmlns:a16="http://schemas.microsoft.com/office/drawing/2014/main" id="{E87DE146-F154-4563-BE3D-1D40AD160CD1}"/>
                </a:ext>
              </a:extLst>
            </p:cNvPr>
            <p:cNvSpPr>
              <a:spLocks/>
            </p:cNvSpPr>
            <p:nvPr/>
          </p:nvSpPr>
          <p:spPr bwMode="auto">
            <a:xfrm>
              <a:off x="5375487" y="4124515"/>
              <a:ext cx="463551" cy="433917"/>
            </a:xfrm>
            <a:custGeom>
              <a:avLst/>
              <a:gdLst/>
              <a:ahLst/>
              <a:cxnLst>
                <a:cxn ang="0">
                  <a:pos x="87" y="43"/>
                </a:cxn>
                <a:cxn ang="0">
                  <a:pos x="75" y="28"/>
                </a:cxn>
                <a:cxn ang="0">
                  <a:pos x="60" y="14"/>
                </a:cxn>
                <a:cxn ang="0">
                  <a:pos x="41" y="19"/>
                </a:cxn>
                <a:cxn ang="0">
                  <a:pos x="23" y="26"/>
                </a:cxn>
                <a:cxn ang="0">
                  <a:pos x="6" y="36"/>
                </a:cxn>
                <a:cxn ang="0">
                  <a:pos x="6" y="56"/>
                </a:cxn>
                <a:cxn ang="0">
                  <a:pos x="8" y="76"/>
                </a:cxn>
                <a:cxn ang="0">
                  <a:pos x="14" y="95"/>
                </a:cxn>
                <a:cxn ang="0">
                  <a:pos x="33" y="100"/>
                </a:cxn>
                <a:cxn ang="0">
                  <a:pos x="52" y="103"/>
                </a:cxn>
                <a:cxn ang="0">
                  <a:pos x="72" y="102"/>
                </a:cxn>
                <a:cxn ang="0">
                  <a:pos x="82" y="85"/>
                </a:cxn>
                <a:cxn ang="0">
                  <a:pos x="90" y="67"/>
                </a:cxn>
                <a:cxn ang="0">
                  <a:pos x="53" y="99"/>
                </a:cxn>
                <a:cxn ang="0">
                  <a:pos x="40" y="74"/>
                </a:cxn>
                <a:cxn ang="0">
                  <a:pos x="12" y="76"/>
                </a:cxn>
                <a:cxn ang="0">
                  <a:pos x="40" y="47"/>
                </a:cxn>
                <a:cxn ang="0">
                  <a:pos x="53" y="22"/>
                </a:cxn>
                <a:cxn ang="0">
                  <a:pos x="43" y="71"/>
                </a:cxn>
                <a:cxn ang="0">
                  <a:pos x="37" y="60"/>
                </a:cxn>
                <a:cxn ang="0">
                  <a:pos x="55" y="48"/>
                </a:cxn>
                <a:cxn ang="0">
                  <a:pos x="54" y="70"/>
                </a:cxn>
                <a:cxn ang="0">
                  <a:pos x="84" y="76"/>
                </a:cxn>
                <a:cxn ang="0">
                  <a:pos x="48" y="49"/>
                </a:cxn>
                <a:cxn ang="0">
                  <a:pos x="48" y="67"/>
                </a:cxn>
                <a:cxn ang="0">
                  <a:pos x="113" y="12"/>
                </a:cxn>
                <a:cxn ang="0">
                  <a:pos x="111" y="5"/>
                </a:cxn>
                <a:cxn ang="0">
                  <a:pos x="104" y="3"/>
                </a:cxn>
                <a:cxn ang="0">
                  <a:pos x="97" y="2"/>
                </a:cxn>
                <a:cxn ang="0">
                  <a:pos x="90" y="2"/>
                </a:cxn>
                <a:cxn ang="0">
                  <a:pos x="86" y="8"/>
                </a:cxn>
                <a:cxn ang="0">
                  <a:pos x="84" y="15"/>
                </a:cxn>
                <a:cxn ang="0">
                  <a:pos x="82" y="22"/>
                </a:cxn>
                <a:cxn ang="0">
                  <a:pos x="87" y="27"/>
                </a:cxn>
                <a:cxn ang="0">
                  <a:pos x="93" y="32"/>
                </a:cxn>
                <a:cxn ang="0">
                  <a:pos x="99" y="35"/>
                </a:cxn>
                <a:cxn ang="0">
                  <a:pos x="105" y="32"/>
                </a:cxn>
                <a:cxn ang="0">
                  <a:pos x="111" y="27"/>
                </a:cxn>
                <a:cxn ang="0">
                  <a:pos x="116" y="22"/>
                </a:cxn>
                <a:cxn ang="0">
                  <a:pos x="101" y="32"/>
                </a:cxn>
                <a:cxn ang="0">
                  <a:pos x="96" y="22"/>
                </a:cxn>
                <a:cxn ang="0">
                  <a:pos x="93" y="18"/>
                </a:cxn>
                <a:cxn ang="0">
                  <a:pos x="96" y="13"/>
                </a:cxn>
                <a:cxn ang="0">
                  <a:pos x="101" y="3"/>
                </a:cxn>
                <a:cxn ang="0">
                  <a:pos x="97" y="21"/>
                </a:cxn>
                <a:cxn ang="0">
                  <a:pos x="95" y="17"/>
                </a:cxn>
                <a:cxn ang="0">
                  <a:pos x="102" y="13"/>
                </a:cxn>
                <a:cxn ang="0">
                  <a:pos x="101" y="21"/>
                </a:cxn>
                <a:cxn ang="0">
                  <a:pos x="112" y="23"/>
                </a:cxn>
                <a:cxn ang="0">
                  <a:pos x="99" y="13"/>
                </a:cxn>
                <a:cxn ang="0">
                  <a:pos x="99" y="20"/>
                </a:cxn>
              </a:cxnLst>
              <a:rect l="0" t="0" r="r" b="b"/>
              <a:pathLst>
                <a:path w="117" h="109">
                  <a:moveTo>
                    <a:pt x="90" y="56"/>
                  </a:moveTo>
                  <a:cubicBezTo>
                    <a:pt x="90" y="55"/>
                    <a:pt x="90" y="55"/>
                    <a:pt x="90" y="54"/>
                  </a:cubicBezTo>
                  <a:cubicBezTo>
                    <a:pt x="92" y="53"/>
                    <a:pt x="95" y="49"/>
                    <a:pt x="95" y="48"/>
                  </a:cubicBezTo>
                  <a:cubicBezTo>
                    <a:pt x="94" y="47"/>
                    <a:pt x="90" y="45"/>
                    <a:pt x="88" y="46"/>
                  </a:cubicBezTo>
                  <a:cubicBezTo>
                    <a:pt x="87" y="45"/>
                    <a:pt x="87" y="44"/>
                    <a:pt x="87" y="43"/>
                  </a:cubicBezTo>
                  <a:cubicBezTo>
                    <a:pt x="88" y="42"/>
                    <a:pt x="90" y="37"/>
                    <a:pt x="90" y="36"/>
                  </a:cubicBezTo>
                  <a:cubicBezTo>
                    <a:pt x="89" y="35"/>
                    <a:pt x="84" y="35"/>
                    <a:pt x="82" y="36"/>
                  </a:cubicBezTo>
                  <a:cubicBezTo>
                    <a:pt x="82" y="35"/>
                    <a:pt x="81" y="34"/>
                    <a:pt x="81" y="34"/>
                  </a:cubicBezTo>
                  <a:cubicBezTo>
                    <a:pt x="82" y="32"/>
                    <a:pt x="83" y="27"/>
                    <a:pt x="82" y="26"/>
                  </a:cubicBezTo>
                  <a:cubicBezTo>
                    <a:pt x="81" y="26"/>
                    <a:pt x="76" y="26"/>
                    <a:pt x="75" y="28"/>
                  </a:cubicBezTo>
                  <a:cubicBezTo>
                    <a:pt x="74" y="27"/>
                    <a:pt x="73" y="27"/>
                    <a:pt x="73" y="26"/>
                  </a:cubicBezTo>
                  <a:cubicBezTo>
                    <a:pt x="74" y="24"/>
                    <a:pt x="73" y="19"/>
                    <a:pt x="72" y="19"/>
                  </a:cubicBezTo>
                  <a:cubicBezTo>
                    <a:pt x="71" y="18"/>
                    <a:pt x="67" y="20"/>
                    <a:pt x="65" y="22"/>
                  </a:cubicBezTo>
                  <a:cubicBezTo>
                    <a:pt x="65" y="22"/>
                    <a:pt x="64" y="21"/>
                    <a:pt x="63" y="21"/>
                  </a:cubicBezTo>
                  <a:cubicBezTo>
                    <a:pt x="63" y="19"/>
                    <a:pt x="61" y="14"/>
                    <a:pt x="60" y="14"/>
                  </a:cubicBezTo>
                  <a:cubicBezTo>
                    <a:pt x="59" y="14"/>
                    <a:pt x="55" y="17"/>
                    <a:pt x="55" y="19"/>
                  </a:cubicBezTo>
                  <a:cubicBezTo>
                    <a:pt x="54" y="19"/>
                    <a:pt x="53" y="18"/>
                    <a:pt x="52" y="18"/>
                  </a:cubicBezTo>
                  <a:cubicBezTo>
                    <a:pt x="52" y="16"/>
                    <a:pt x="49" y="12"/>
                    <a:pt x="48" y="12"/>
                  </a:cubicBezTo>
                  <a:cubicBezTo>
                    <a:pt x="47" y="12"/>
                    <a:pt x="44" y="16"/>
                    <a:pt x="44" y="18"/>
                  </a:cubicBezTo>
                  <a:cubicBezTo>
                    <a:pt x="43" y="18"/>
                    <a:pt x="42" y="19"/>
                    <a:pt x="41" y="19"/>
                  </a:cubicBezTo>
                  <a:cubicBezTo>
                    <a:pt x="40" y="17"/>
                    <a:pt x="37" y="14"/>
                    <a:pt x="35" y="14"/>
                  </a:cubicBezTo>
                  <a:cubicBezTo>
                    <a:pt x="34" y="14"/>
                    <a:pt x="32" y="19"/>
                    <a:pt x="33" y="21"/>
                  </a:cubicBezTo>
                  <a:cubicBezTo>
                    <a:pt x="32" y="21"/>
                    <a:pt x="31" y="22"/>
                    <a:pt x="31" y="22"/>
                  </a:cubicBezTo>
                  <a:cubicBezTo>
                    <a:pt x="29" y="20"/>
                    <a:pt x="25" y="18"/>
                    <a:pt x="24" y="19"/>
                  </a:cubicBezTo>
                  <a:cubicBezTo>
                    <a:pt x="23" y="19"/>
                    <a:pt x="22" y="24"/>
                    <a:pt x="23" y="26"/>
                  </a:cubicBezTo>
                  <a:cubicBezTo>
                    <a:pt x="22" y="27"/>
                    <a:pt x="22" y="27"/>
                    <a:pt x="21" y="28"/>
                  </a:cubicBezTo>
                  <a:cubicBezTo>
                    <a:pt x="19" y="26"/>
                    <a:pt x="15" y="26"/>
                    <a:pt x="14" y="26"/>
                  </a:cubicBezTo>
                  <a:cubicBezTo>
                    <a:pt x="13" y="27"/>
                    <a:pt x="14" y="32"/>
                    <a:pt x="15" y="34"/>
                  </a:cubicBezTo>
                  <a:cubicBezTo>
                    <a:pt x="15" y="34"/>
                    <a:pt x="14" y="35"/>
                    <a:pt x="14" y="36"/>
                  </a:cubicBezTo>
                  <a:cubicBezTo>
                    <a:pt x="12" y="35"/>
                    <a:pt x="7" y="35"/>
                    <a:pt x="6" y="36"/>
                  </a:cubicBezTo>
                  <a:cubicBezTo>
                    <a:pt x="6" y="37"/>
                    <a:pt x="7" y="42"/>
                    <a:pt x="9" y="43"/>
                  </a:cubicBezTo>
                  <a:cubicBezTo>
                    <a:pt x="9" y="44"/>
                    <a:pt x="9" y="45"/>
                    <a:pt x="8" y="46"/>
                  </a:cubicBezTo>
                  <a:cubicBezTo>
                    <a:pt x="6" y="45"/>
                    <a:pt x="2" y="47"/>
                    <a:pt x="1" y="48"/>
                  </a:cubicBezTo>
                  <a:cubicBezTo>
                    <a:pt x="1" y="49"/>
                    <a:pt x="4" y="53"/>
                    <a:pt x="6" y="54"/>
                  </a:cubicBezTo>
                  <a:cubicBezTo>
                    <a:pt x="6" y="55"/>
                    <a:pt x="6" y="55"/>
                    <a:pt x="6" y="56"/>
                  </a:cubicBezTo>
                  <a:cubicBezTo>
                    <a:pt x="4" y="56"/>
                    <a:pt x="0" y="59"/>
                    <a:pt x="0" y="61"/>
                  </a:cubicBezTo>
                  <a:cubicBezTo>
                    <a:pt x="0" y="62"/>
                    <a:pt x="4" y="65"/>
                    <a:pt x="6" y="65"/>
                  </a:cubicBezTo>
                  <a:cubicBezTo>
                    <a:pt x="6" y="66"/>
                    <a:pt x="6" y="67"/>
                    <a:pt x="6" y="67"/>
                  </a:cubicBezTo>
                  <a:cubicBezTo>
                    <a:pt x="4" y="68"/>
                    <a:pt x="1" y="72"/>
                    <a:pt x="1" y="73"/>
                  </a:cubicBezTo>
                  <a:cubicBezTo>
                    <a:pt x="2" y="74"/>
                    <a:pt x="6" y="76"/>
                    <a:pt x="8" y="76"/>
                  </a:cubicBezTo>
                  <a:cubicBezTo>
                    <a:pt x="9" y="76"/>
                    <a:pt x="9" y="77"/>
                    <a:pt x="9" y="78"/>
                  </a:cubicBezTo>
                  <a:cubicBezTo>
                    <a:pt x="7" y="79"/>
                    <a:pt x="6" y="84"/>
                    <a:pt x="6" y="85"/>
                  </a:cubicBezTo>
                  <a:cubicBezTo>
                    <a:pt x="7" y="86"/>
                    <a:pt x="12" y="86"/>
                    <a:pt x="14" y="85"/>
                  </a:cubicBezTo>
                  <a:cubicBezTo>
                    <a:pt x="14" y="86"/>
                    <a:pt x="15" y="87"/>
                    <a:pt x="15" y="87"/>
                  </a:cubicBezTo>
                  <a:cubicBezTo>
                    <a:pt x="14" y="89"/>
                    <a:pt x="13" y="94"/>
                    <a:pt x="14" y="95"/>
                  </a:cubicBezTo>
                  <a:cubicBezTo>
                    <a:pt x="15" y="96"/>
                    <a:pt x="20" y="95"/>
                    <a:pt x="21" y="93"/>
                  </a:cubicBezTo>
                  <a:cubicBezTo>
                    <a:pt x="22" y="94"/>
                    <a:pt x="22" y="95"/>
                    <a:pt x="23" y="95"/>
                  </a:cubicBezTo>
                  <a:cubicBezTo>
                    <a:pt x="22" y="97"/>
                    <a:pt x="23" y="102"/>
                    <a:pt x="24" y="102"/>
                  </a:cubicBezTo>
                  <a:cubicBezTo>
                    <a:pt x="25" y="103"/>
                    <a:pt x="29" y="101"/>
                    <a:pt x="31" y="99"/>
                  </a:cubicBezTo>
                  <a:cubicBezTo>
                    <a:pt x="31" y="100"/>
                    <a:pt x="32" y="100"/>
                    <a:pt x="33" y="100"/>
                  </a:cubicBezTo>
                  <a:cubicBezTo>
                    <a:pt x="32" y="102"/>
                    <a:pt x="34" y="107"/>
                    <a:pt x="35" y="107"/>
                  </a:cubicBezTo>
                  <a:cubicBezTo>
                    <a:pt x="37" y="108"/>
                    <a:pt x="40" y="105"/>
                    <a:pt x="41" y="102"/>
                  </a:cubicBezTo>
                  <a:cubicBezTo>
                    <a:pt x="42" y="103"/>
                    <a:pt x="43" y="103"/>
                    <a:pt x="44" y="103"/>
                  </a:cubicBezTo>
                  <a:cubicBezTo>
                    <a:pt x="44" y="105"/>
                    <a:pt x="47" y="109"/>
                    <a:pt x="48" y="109"/>
                  </a:cubicBezTo>
                  <a:cubicBezTo>
                    <a:pt x="49" y="109"/>
                    <a:pt x="52" y="105"/>
                    <a:pt x="52" y="103"/>
                  </a:cubicBezTo>
                  <a:cubicBezTo>
                    <a:pt x="53" y="103"/>
                    <a:pt x="54" y="103"/>
                    <a:pt x="55" y="103"/>
                  </a:cubicBezTo>
                  <a:cubicBezTo>
                    <a:pt x="55" y="105"/>
                    <a:pt x="59" y="108"/>
                    <a:pt x="60" y="107"/>
                  </a:cubicBezTo>
                  <a:cubicBezTo>
                    <a:pt x="61" y="107"/>
                    <a:pt x="63" y="102"/>
                    <a:pt x="63" y="100"/>
                  </a:cubicBezTo>
                  <a:cubicBezTo>
                    <a:pt x="64" y="100"/>
                    <a:pt x="65" y="100"/>
                    <a:pt x="65" y="99"/>
                  </a:cubicBezTo>
                  <a:cubicBezTo>
                    <a:pt x="67" y="101"/>
                    <a:pt x="71" y="103"/>
                    <a:pt x="72" y="102"/>
                  </a:cubicBezTo>
                  <a:cubicBezTo>
                    <a:pt x="73" y="102"/>
                    <a:pt x="74" y="97"/>
                    <a:pt x="73" y="95"/>
                  </a:cubicBezTo>
                  <a:cubicBezTo>
                    <a:pt x="73" y="95"/>
                    <a:pt x="74" y="94"/>
                    <a:pt x="75" y="93"/>
                  </a:cubicBezTo>
                  <a:cubicBezTo>
                    <a:pt x="76" y="95"/>
                    <a:pt x="81" y="96"/>
                    <a:pt x="82" y="95"/>
                  </a:cubicBezTo>
                  <a:cubicBezTo>
                    <a:pt x="83" y="94"/>
                    <a:pt x="82" y="89"/>
                    <a:pt x="81" y="87"/>
                  </a:cubicBezTo>
                  <a:cubicBezTo>
                    <a:pt x="81" y="87"/>
                    <a:pt x="82" y="86"/>
                    <a:pt x="82" y="85"/>
                  </a:cubicBezTo>
                  <a:cubicBezTo>
                    <a:pt x="84" y="86"/>
                    <a:pt x="89" y="86"/>
                    <a:pt x="90" y="85"/>
                  </a:cubicBezTo>
                  <a:cubicBezTo>
                    <a:pt x="90" y="84"/>
                    <a:pt x="88" y="79"/>
                    <a:pt x="87" y="78"/>
                  </a:cubicBezTo>
                  <a:cubicBezTo>
                    <a:pt x="87" y="77"/>
                    <a:pt x="87" y="76"/>
                    <a:pt x="88" y="76"/>
                  </a:cubicBezTo>
                  <a:cubicBezTo>
                    <a:pt x="90" y="76"/>
                    <a:pt x="94" y="74"/>
                    <a:pt x="95" y="73"/>
                  </a:cubicBezTo>
                  <a:cubicBezTo>
                    <a:pt x="95" y="72"/>
                    <a:pt x="92" y="68"/>
                    <a:pt x="90" y="67"/>
                  </a:cubicBezTo>
                  <a:cubicBezTo>
                    <a:pt x="90" y="67"/>
                    <a:pt x="90" y="66"/>
                    <a:pt x="90" y="65"/>
                  </a:cubicBezTo>
                  <a:cubicBezTo>
                    <a:pt x="92" y="65"/>
                    <a:pt x="96" y="62"/>
                    <a:pt x="96" y="61"/>
                  </a:cubicBezTo>
                  <a:cubicBezTo>
                    <a:pt x="96" y="59"/>
                    <a:pt x="92" y="56"/>
                    <a:pt x="90" y="56"/>
                  </a:cubicBezTo>
                  <a:close/>
                  <a:moveTo>
                    <a:pt x="58" y="98"/>
                  </a:moveTo>
                  <a:cubicBezTo>
                    <a:pt x="56" y="99"/>
                    <a:pt x="55" y="99"/>
                    <a:pt x="53" y="99"/>
                  </a:cubicBezTo>
                  <a:cubicBezTo>
                    <a:pt x="54" y="91"/>
                    <a:pt x="59" y="80"/>
                    <a:pt x="56" y="74"/>
                  </a:cubicBezTo>
                  <a:cubicBezTo>
                    <a:pt x="60" y="80"/>
                    <a:pt x="71" y="81"/>
                    <a:pt x="79" y="84"/>
                  </a:cubicBezTo>
                  <a:cubicBezTo>
                    <a:pt x="74" y="91"/>
                    <a:pt x="67" y="96"/>
                    <a:pt x="58" y="98"/>
                  </a:cubicBezTo>
                  <a:close/>
                  <a:moveTo>
                    <a:pt x="17" y="84"/>
                  </a:moveTo>
                  <a:cubicBezTo>
                    <a:pt x="24" y="81"/>
                    <a:pt x="36" y="80"/>
                    <a:pt x="40" y="74"/>
                  </a:cubicBezTo>
                  <a:cubicBezTo>
                    <a:pt x="37" y="80"/>
                    <a:pt x="42" y="91"/>
                    <a:pt x="43" y="99"/>
                  </a:cubicBezTo>
                  <a:cubicBezTo>
                    <a:pt x="33" y="98"/>
                    <a:pt x="23" y="93"/>
                    <a:pt x="17" y="84"/>
                  </a:cubicBezTo>
                  <a:close/>
                  <a:moveTo>
                    <a:pt x="12" y="45"/>
                  </a:moveTo>
                  <a:cubicBezTo>
                    <a:pt x="19" y="50"/>
                    <a:pt x="26" y="60"/>
                    <a:pt x="32" y="61"/>
                  </a:cubicBezTo>
                  <a:cubicBezTo>
                    <a:pt x="26" y="61"/>
                    <a:pt x="19" y="71"/>
                    <a:pt x="12" y="76"/>
                  </a:cubicBezTo>
                  <a:cubicBezTo>
                    <a:pt x="11" y="74"/>
                    <a:pt x="11" y="72"/>
                    <a:pt x="10" y="71"/>
                  </a:cubicBezTo>
                  <a:cubicBezTo>
                    <a:pt x="8" y="62"/>
                    <a:pt x="9" y="53"/>
                    <a:pt x="12" y="45"/>
                  </a:cubicBezTo>
                  <a:close/>
                  <a:moveTo>
                    <a:pt x="38" y="23"/>
                  </a:moveTo>
                  <a:cubicBezTo>
                    <a:pt x="40" y="22"/>
                    <a:pt x="41" y="22"/>
                    <a:pt x="43" y="22"/>
                  </a:cubicBezTo>
                  <a:cubicBezTo>
                    <a:pt x="42" y="30"/>
                    <a:pt x="37" y="41"/>
                    <a:pt x="40" y="47"/>
                  </a:cubicBezTo>
                  <a:cubicBezTo>
                    <a:pt x="36" y="41"/>
                    <a:pt x="24" y="40"/>
                    <a:pt x="17" y="37"/>
                  </a:cubicBezTo>
                  <a:cubicBezTo>
                    <a:pt x="22" y="30"/>
                    <a:pt x="29" y="25"/>
                    <a:pt x="38" y="23"/>
                  </a:cubicBezTo>
                  <a:close/>
                  <a:moveTo>
                    <a:pt x="79" y="37"/>
                  </a:moveTo>
                  <a:cubicBezTo>
                    <a:pt x="71" y="40"/>
                    <a:pt x="60" y="41"/>
                    <a:pt x="56" y="47"/>
                  </a:cubicBezTo>
                  <a:cubicBezTo>
                    <a:pt x="59" y="41"/>
                    <a:pt x="54" y="30"/>
                    <a:pt x="53" y="22"/>
                  </a:cubicBezTo>
                  <a:cubicBezTo>
                    <a:pt x="63" y="23"/>
                    <a:pt x="73" y="29"/>
                    <a:pt x="79" y="37"/>
                  </a:cubicBezTo>
                  <a:close/>
                  <a:moveTo>
                    <a:pt x="54" y="70"/>
                  </a:moveTo>
                  <a:cubicBezTo>
                    <a:pt x="54" y="71"/>
                    <a:pt x="55" y="72"/>
                    <a:pt x="55" y="73"/>
                  </a:cubicBezTo>
                  <a:cubicBezTo>
                    <a:pt x="55" y="72"/>
                    <a:pt x="54" y="71"/>
                    <a:pt x="53" y="71"/>
                  </a:cubicBezTo>
                  <a:cubicBezTo>
                    <a:pt x="51" y="74"/>
                    <a:pt x="45" y="74"/>
                    <a:pt x="43" y="71"/>
                  </a:cubicBezTo>
                  <a:cubicBezTo>
                    <a:pt x="42" y="71"/>
                    <a:pt x="41" y="72"/>
                    <a:pt x="41" y="73"/>
                  </a:cubicBezTo>
                  <a:cubicBezTo>
                    <a:pt x="41" y="72"/>
                    <a:pt x="41" y="71"/>
                    <a:pt x="42" y="70"/>
                  </a:cubicBezTo>
                  <a:cubicBezTo>
                    <a:pt x="37" y="70"/>
                    <a:pt x="35" y="65"/>
                    <a:pt x="37" y="62"/>
                  </a:cubicBezTo>
                  <a:cubicBezTo>
                    <a:pt x="36" y="61"/>
                    <a:pt x="35" y="61"/>
                    <a:pt x="34" y="61"/>
                  </a:cubicBezTo>
                  <a:cubicBezTo>
                    <a:pt x="35" y="61"/>
                    <a:pt x="36" y="60"/>
                    <a:pt x="37" y="60"/>
                  </a:cubicBezTo>
                  <a:cubicBezTo>
                    <a:pt x="35" y="56"/>
                    <a:pt x="37" y="51"/>
                    <a:pt x="42" y="51"/>
                  </a:cubicBezTo>
                  <a:cubicBezTo>
                    <a:pt x="41" y="50"/>
                    <a:pt x="41" y="49"/>
                    <a:pt x="41" y="48"/>
                  </a:cubicBezTo>
                  <a:cubicBezTo>
                    <a:pt x="41" y="49"/>
                    <a:pt x="42" y="50"/>
                    <a:pt x="43" y="50"/>
                  </a:cubicBezTo>
                  <a:cubicBezTo>
                    <a:pt x="45" y="47"/>
                    <a:pt x="51" y="47"/>
                    <a:pt x="53" y="50"/>
                  </a:cubicBezTo>
                  <a:cubicBezTo>
                    <a:pt x="54" y="50"/>
                    <a:pt x="55" y="49"/>
                    <a:pt x="55" y="48"/>
                  </a:cubicBezTo>
                  <a:cubicBezTo>
                    <a:pt x="55" y="49"/>
                    <a:pt x="54" y="50"/>
                    <a:pt x="54" y="51"/>
                  </a:cubicBezTo>
                  <a:cubicBezTo>
                    <a:pt x="59" y="51"/>
                    <a:pt x="61" y="56"/>
                    <a:pt x="59" y="60"/>
                  </a:cubicBezTo>
                  <a:cubicBezTo>
                    <a:pt x="60" y="60"/>
                    <a:pt x="61" y="61"/>
                    <a:pt x="62" y="61"/>
                  </a:cubicBezTo>
                  <a:cubicBezTo>
                    <a:pt x="61" y="61"/>
                    <a:pt x="60" y="61"/>
                    <a:pt x="59" y="62"/>
                  </a:cubicBezTo>
                  <a:cubicBezTo>
                    <a:pt x="61" y="65"/>
                    <a:pt x="59" y="70"/>
                    <a:pt x="54" y="70"/>
                  </a:cubicBezTo>
                  <a:close/>
                  <a:moveTo>
                    <a:pt x="84" y="76"/>
                  </a:moveTo>
                  <a:cubicBezTo>
                    <a:pt x="77" y="71"/>
                    <a:pt x="70" y="61"/>
                    <a:pt x="63" y="61"/>
                  </a:cubicBezTo>
                  <a:cubicBezTo>
                    <a:pt x="70" y="60"/>
                    <a:pt x="77" y="50"/>
                    <a:pt x="84" y="45"/>
                  </a:cubicBezTo>
                  <a:cubicBezTo>
                    <a:pt x="85" y="47"/>
                    <a:pt x="85" y="49"/>
                    <a:pt x="86" y="50"/>
                  </a:cubicBezTo>
                  <a:cubicBezTo>
                    <a:pt x="88" y="59"/>
                    <a:pt x="87" y="68"/>
                    <a:pt x="84" y="76"/>
                  </a:cubicBezTo>
                  <a:close/>
                  <a:moveTo>
                    <a:pt x="48" y="49"/>
                  </a:moveTo>
                  <a:cubicBezTo>
                    <a:pt x="42" y="49"/>
                    <a:pt x="37" y="54"/>
                    <a:pt x="37" y="61"/>
                  </a:cubicBezTo>
                  <a:cubicBezTo>
                    <a:pt x="37" y="67"/>
                    <a:pt x="42" y="72"/>
                    <a:pt x="48" y="72"/>
                  </a:cubicBezTo>
                  <a:cubicBezTo>
                    <a:pt x="54" y="72"/>
                    <a:pt x="59" y="67"/>
                    <a:pt x="59" y="61"/>
                  </a:cubicBezTo>
                  <a:cubicBezTo>
                    <a:pt x="59" y="54"/>
                    <a:pt x="54" y="49"/>
                    <a:pt x="48" y="49"/>
                  </a:cubicBezTo>
                  <a:close/>
                  <a:moveTo>
                    <a:pt x="48" y="67"/>
                  </a:moveTo>
                  <a:cubicBezTo>
                    <a:pt x="44" y="67"/>
                    <a:pt x="42" y="64"/>
                    <a:pt x="42" y="61"/>
                  </a:cubicBezTo>
                  <a:cubicBezTo>
                    <a:pt x="42" y="57"/>
                    <a:pt x="44" y="54"/>
                    <a:pt x="48" y="54"/>
                  </a:cubicBezTo>
                  <a:cubicBezTo>
                    <a:pt x="51" y="54"/>
                    <a:pt x="54" y="57"/>
                    <a:pt x="54" y="61"/>
                  </a:cubicBezTo>
                  <a:cubicBezTo>
                    <a:pt x="54" y="64"/>
                    <a:pt x="51" y="67"/>
                    <a:pt x="48" y="67"/>
                  </a:cubicBezTo>
                  <a:close/>
                  <a:moveTo>
                    <a:pt x="117" y="18"/>
                  </a:moveTo>
                  <a:cubicBezTo>
                    <a:pt x="117" y="17"/>
                    <a:pt x="115" y="16"/>
                    <a:pt x="114" y="16"/>
                  </a:cubicBezTo>
                  <a:cubicBezTo>
                    <a:pt x="114" y="16"/>
                    <a:pt x="114" y="15"/>
                    <a:pt x="114" y="15"/>
                  </a:cubicBezTo>
                  <a:cubicBezTo>
                    <a:pt x="115" y="15"/>
                    <a:pt x="116" y="13"/>
                    <a:pt x="116" y="13"/>
                  </a:cubicBezTo>
                  <a:cubicBezTo>
                    <a:pt x="116" y="13"/>
                    <a:pt x="114" y="12"/>
                    <a:pt x="113" y="12"/>
                  </a:cubicBezTo>
                  <a:cubicBezTo>
                    <a:pt x="113" y="12"/>
                    <a:pt x="113" y="11"/>
                    <a:pt x="113" y="11"/>
                  </a:cubicBezTo>
                  <a:cubicBezTo>
                    <a:pt x="114" y="11"/>
                    <a:pt x="114" y="9"/>
                    <a:pt x="114" y="9"/>
                  </a:cubicBezTo>
                  <a:cubicBezTo>
                    <a:pt x="114" y="8"/>
                    <a:pt x="112" y="8"/>
                    <a:pt x="112" y="8"/>
                  </a:cubicBezTo>
                  <a:cubicBezTo>
                    <a:pt x="111" y="8"/>
                    <a:pt x="111" y="8"/>
                    <a:pt x="111" y="8"/>
                  </a:cubicBezTo>
                  <a:cubicBezTo>
                    <a:pt x="111" y="7"/>
                    <a:pt x="112" y="5"/>
                    <a:pt x="111" y="5"/>
                  </a:cubicBezTo>
                  <a:cubicBezTo>
                    <a:pt x="111" y="5"/>
                    <a:pt x="109" y="5"/>
                    <a:pt x="109" y="6"/>
                  </a:cubicBezTo>
                  <a:cubicBezTo>
                    <a:pt x="108" y="5"/>
                    <a:pt x="108" y="5"/>
                    <a:pt x="108" y="5"/>
                  </a:cubicBezTo>
                  <a:cubicBezTo>
                    <a:pt x="108" y="4"/>
                    <a:pt x="108" y="2"/>
                    <a:pt x="108" y="2"/>
                  </a:cubicBezTo>
                  <a:cubicBezTo>
                    <a:pt x="107" y="2"/>
                    <a:pt x="106" y="3"/>
                    <a:pt x="105" y="3"/>
                  </a:cubicBezTo>
                  <a:cubicBezTo>
                    <a:pt x="105" y="3"/>
                    <a:pt x="105" y="3"/>
                    <a:pt x="104" y="3"/>
                  </a:cubicBezTo>
                  <a:cubicBezTo>
                    <a:pt x="105" y="2"/>
                    <a:pt x="104" y="1"/>
                    <a:pt x="103" y="0"/>
                  </a:cubicBezTo>
                  <a:cubicBezTo>
                    <a:pt x="103" y="0"/>
                    <a:pt x="102" y="1"/>
                    <a:pt x="101" y="2"/>
                  </a:cubicBezTo>
                  <a:cubicBezTo>
                    <a:pt x="101" y="2"/>
                    <a:pt x="101" y="2"/>
                    <a:pt x="100" y="2"/>
                  </a:cubicBezTo>
                  <a:cubicBezTo>
                    <a:pt x="100" y="1"/>
                    <a:pt x="99" y="0"/>
                    <a:pt x="99" y="0"/>
                  </a:cubicBezTo>
                  <a:cubicBezTo>
                    <a:pt x="98" y="0"/>
                    <a:pt x="97" y="1"/>
                    <a:pt x="97" y="2"/>
                  </a:cubicBezTo>
                  <a:cubicBezTo>
                    <a:pt x="97" y="2"/>
                    <a:pt x="97" y="2"/>
                    <a:pt x="96" y="2"/>
                  </a:cubicBezTo>
                  <a:cubicBezTo>
                    <a:pt x="96" y="1"/>
                    <a:pt x="95" y="0"/>
                    <a:pt x="94" y="0"/>
                  </a:cubicBezTo>
                  <a:cubicBezTo>
                    <a:pt x="94" y="1"/>
                    <a:pt x="93" y="2"/>
                    <a:pt x="93" y="3"/>
                  </a:cubicBezTo>
                  <a:cubicBezTo>
                    <a:pt x="93" y="3"/>
                    <a:pt x="93" y="3"/>
                    <a:pt x="93" y="3"/>
                  </a:cubicBezTo>
                  <a:cubicBezTo>
                    <a:pt x="92" y="3"/>
                    <a:pt x="90" y="2"/>
                    <a:pt x="90" y="2"/>
                  </a:cubicBezTo>
                  <a:cubicBezTo>
                    <a:pt x="90" y="2"/>
                    <a:pt x="89" y="4"/>
                    <a:pt x="90" y="5"/>
                  </a:cubicBezTo>
                  <a:cubicBezTo>
                    <a:pt x="90" y="5"/>
                    <a:pt x="89" y="5"/>
                    <a:pt x="89" y="6"/>
                  </a:cubicBezTo>
                  <a:cubicBezTo>
                    <a:pt x="88" y="5"/>
                    <a:pt x="87" y="5"/>
                    <a:pt x="86" y="5"/>
                  </a:cubicBezTo>
                  <a:cubicBezTo>
                    <a:pt x="86" y="5"/>
                    <a:pt x="86" y="7"/>
                    <a:pt x="87" y="8"/>
                  </a:cubicBezTo>
                  <a:cubicBezTo>
                    <a:pt x="87" y="8"/>
                    <a:pt x="86" y="8"/>
                    <a:pt x="86" y="8"/>
                  </a:cubicBezTo>
                  <a:cubicBezTo>
                    <a:pt x="86" y="8"/>
                    <a:pt x="84" y="8"/>
                    <a:pt x="84" y="9"/>
                  </a:cubicBezTo>
                  <a:cubicBezTo>
                    <a:pt x="83" y="9"/>
                    <a:pt x="84" y="11"/>
                    <a:pt x="85" y="11"/>
                  </a:cubicBezTo>
                  <a:cubicBezTo>
                    <a:pt x="85" y="11"/>
                    <a:pt x="84" y="12"/>
                    <a:pt x="84" y="12"/>
                  </a:cubicBezTo>
                  <a:cubicBezTo>
                    <a:pt x="84" y="12"/>
                    <a:pt x="82" y="13"/>
                    <a:pt x="82" y="13"/>
                  </a:cubicBezTo>
                  <a:cubicBezTo>
                    <a:pt x="82" y="13"/>
                    <a:pt x="83" y="15"/>
                    <a:pt x="84" y="15"/>
                  </a:cubicBezTo>
                  <a:cubicBezTo>
                    <a:pt x="83" y="15"/>
                    <a:pt x="83" y="16"/>
                    <a:pt x="83" y="16"/>
                  </a:cubicBezTo>
                  <a:cubicBezTo>
                    <a:pt x="83" y="16"/>
                    <a:pt x="81" y="17"/>
                    <a:pt x="81" y="18"/>
                  </a:cubicBezTo>
                  <a:cubicBezTo>
                    <a:pt x="81" y="18"/>
                    <a:pt x="83" y="19"/>
                    <a:pt x="83" y="19"/>
                  </a:cubicBezTo>
                  <a:cubicBezTo>
                    <a:pt x="83" y="19"/>
                    <a:pt x="83" y="20"/>
                    <a:pt x="84" y="20"/>
                  </a:cubicBezTo>
                  <a:cubicBezTo>
                    <a:pt x="83" y="20"/>
                    <a:pt x="82" y="22"/>
                    <a:pt x="82" y="22"/>
                  </a:cubicBezTo>
                  <a:cubicBezTo>
                    <a:pt x="82" y="23"/>
                    <a:pt x="84" y="23"/>
                    <a:pt x="84" y="23"/>
                  </a:cubicBezTo>
                  <a:cubicBezTo>
                    <a:pt x="84" y="23"/>
                    <a:pt x="85" y="24"/>
                    <a:pt x="85" y="24"/>
                  </a:cubicBezTo>
                  <a:cubicBezTo>
                    <a:pt x="84" y="24"/>
                    <a:pt x="83" y="26"/>
                    <a:pt x="84" y="26"/>
                  </a:cubicBezTo>
                  <a:cubicBezTo>
                    <a:pt x="84" y="27"/>
                    <a:pt x="86" y="27"/>
                    <a:pt x="86" y="27"/>
                  </a:cubicBezTo>
                  <a:cubicBezTo>
                    <a:pt x="86" y="27"/>
                    <a:pt x="87" y="27"/>
                    <a:pt x="87" y="27"/>
                  </a:cubicBezTo>
                  <a:cubicBezTo>
                    <a:pt x="86" y="28"/>
                    <a:pt x="86" y="30"/>
                    <a:pt x="86" y="30"/>
                  </a:cubicBezTo>
                  <a:cubicBezTo>
                    <a:pt x="87" y="30"/>
                    <a:pt x="88" y="30"/>
                    <a:pt x="89" y="30"/>
                  </a:cubicBezTo>
                  <a:cubicBezTo>
                    <a:pt x="89" y="30"/>
                    <a:pt x="90" y="30"/>
                    <a:pt x="90" y="30"/>
                  </a:cubicBezTo>
                  <a:cubicBezTo>
                    <a:pt x="89" y="31"/>
                    <a:pt x="90" y="33"/>
                    <a:pt x="90" y="33"/>
                  </a:cubicBezTo>
                  <a:cubicBezTo>
                    <a:pt x="90" y="33"/>
                    <a:pt x="92" y="32"/>
                    <a:pt x="93" y="32"/>
                  </a:cubicBezTo>
                  <a:cubicBezTo>
                    <a:pt x="93" y="32"/>
                    <a:pt x="93" y="32"/>
                    <a:pt x="93" y="32"/>
                  </a:cubicBezTo>
                  <a:cubicBezTo>
                    <a:pt x="93" y="33"/>
                    <a:pt x="94" y="35"/>
                    <a:pt x="94" y="35"/>
                  </a:cubicBezTo>
                  <a:cubicBezTo>
                    <a:pt x="95" y="35"/>
                    <a:pt x="96" y="34"/>
                    <a:pt x="96" y="33"/>
                  </a:cubicBezTo>
                  <a:cubicBezTo>
                    <a:pt x="97" y="33"/>
                    <a:pt x="97" y="33"/>
                    <a:pt x="97" y="33"/>
                  </a:cubicBezTo>
                  <a:cubicBezTo>
                    <a:pt x="97" y="34"/>
                    <a:pt x="98" y="35"/>
                    <a:pt x="99" y="35"/>
                  </a:cubicBezTo>
                  <a:cubicBezTo>
                    <a:pt x="99" y="35"/>
                    <a:pt x="100" y="34"/>
                    <a:pt x="100" y="33"/>
                  </a:cubicBezTo>
                  <a:cubicBezTo>
                    <a:pt x="101" y="33"/>
                    <a:pt x="101" y="33"/>
                    <a:pt x="101" y="33"/>
                  </a:cubicBezTo>
                  <a:cubicBezTo>
                    <a:pt x="102" y="34"/>
                    <a:pt x="103" y="35"/>
                    <a:pt x="103" y="35"/>
                  </a:cubicBezTo>
                  <a:cubicBezTo>
                    <a:pt x="104" y="35"/>
                    <a:pt x="105" y="33"/>
                    <a:pt x="104" y="32"/>
                  </a:cubicBezTo>
                  <a:cubicBezTo>
                    <a:pt x="105" y="32"/>
                    <a:pt x="105" y="32"/>
                    <a:pt x="105" y="32"/>
                  </a:cubicBezTo>
                  <a:cubicBezTo>
                    <a:pt x="106" y="32"/>
                    <a:pt x="107" y="33"/>
                    <a:pt x="108" y="33"/>
                  </a:cubicBezTo>
                  <a:cubicBezTo>
                    <a:pt x="108" y="33"/>
                    <a:pt x="108" y="31"/>
                    <a:pt x="108" y="30"/>
                  </a:cubicBezTo>
                  <a:cubicBezTo>
                    <a:pt x="108" y="30"/>
                    <a:pt x="108" y="30"/>
                    <a:pt x="109" y="30"/>
                  </a:cubicBezTo>
                  <a:cubicBezTo>
                    <a:pt x="109" y="30"/>
                    <a:pt x="111" y="30"/>
                    <a:pt x="111" y="30"/>
                  </a:cubicBezTo>
                  <a:cubicBezTo>
                    <a:pt x="112" y="30"/>
                    <a:pt x="111" y="28"/>
                    <a:pt x="111" y="27"/>
                  </a:cubicBezTo>
                  <a:cubicBezTo>
                    <a:pt x="111" y="27"/>
                    <a:pt x="111" y="27"/>
                    <a:pt x="112" y="27"/>
                  </a:cubicBezTo>
                  <a:cubicBezTo>
                    <a:pt x="112" y="27"/>
                    <a:pt x="114" y="27"/>
                    <a:pt x="114" y="26"/>
                  </a:cubicBezTo>
                  <a:cubicBezTo>
                    <a:pt x="114" y="26"/>
                    <a:pt x="114" y="24"/>
                    <a:pt x="113" y="24"/>
                  </a:cubicBezTo>
                  <a:cubicBezTo>
                    <a:pt x="113" y="24"/>
                    <a:pt x="113" y="23"/>
                    <a:pt x="113" y="23"/>
                  </a:cubicBezTo>
                  <a:cubicBezTo>
                    <a:pt x="114" y="23"/>
                    <a:pt x="116" y="23"/>
                    <a:pt x="116" y="22"/>
                  </a:cubicBezTo>
                  <a:cubicBezTo>
                    <a:pt x="116" y="22"/>
                    <a:pt x="115" y="20"/>
                    <a:pt x="114" y="20"/>
                  </a:cubicBezTo>
                  <a:cubicBezTo>
                    <a:pt x="114" y="20"/>
                    <a:pt x="114" y="19"/>
                    <a:pt x="114" y="19"/>
                  </a:cubicBezTo>
                  <a:cubicBezTo>
                    <a:pt x="115" y="19"/>
                    <a:pt x="117" y="18"/>
                    <a:pt x="117" y="18"/>
                  </a:cubicBezTo>
                  <a:close/>
                  <a:moveTo>
                    <a:pt x="103" y="31"/>
                  </a:moveTo>
                  <a:cubicBezTo>
                    <a:pt x="102" y="32"/>
                    <a:pt x="101" y="32"/>
                    <a:pt x="101" y="32"/>
                  </a:cubicBezTo>
                  <a:cubicBezTo>
                    <a:pt x="101" y="29"/>
                    <a:pt x="103" y="25"/>
                    <a:pt x="102" y="22"/>
                  </a:cubicBezTo>
                  <a:cubicBezTo>
                    <a:pt x="103" y="25"/>
                    <a:pt x="107" y="25"/>
                    <a:pt x="110" y="26"/>
                  </a:cubicBezTo>
                  <a:cubicBezTo>
                    <a:pt x="108" y="29"/>
                    <a:pt x="106" y="31"/>
                    <a:pt x="103" y="31"/>
                  </a:cubicBezTo>
                  <a:close/>
                  <a:moveTo>
                    <a:pt x="87" y="26"/>
                  </a:moveTo>
                  <a:cubicBezTo>
                    <a:pt x="90" y="25"/>
                    <a:pt x="95" y="25"/>
                    <a:pt x="96" y="22"/>
                  </a:cubicBezTo>
                  <a:cubicBezTo>
                    <a:pt x="95" y="25"/>
                    <a:pt x="97" y="29"/>
                    <a:pt x="97" y="32"/>
                  </a:cubicBezTo>
                  <a:cubicBezTo>
                    <a:pt x="93" y="31"/>
                    <a:pt x="90" y="29"/>
                    <a:pt x="87" y="26"/>
                  </a:cubicBezTo>
                  <a:close/>
                  <a:moveTo>
                    <a:pt x="85" y="21"/>
                  </a:moveTo>
                  <a:cubicBezTo>
                    <a:pt x="84" y="18"/>
                    <a:pt x="84" y="15"/>
                    <a:pt x="86" y="12"/>
                  </a:cubicBezTo>
                  <a:cubicBezTo>
                    <a:pt x="88" y="14"/>
                    <a:pt x="91" y="18"/>
                    <a:pt x="93" y="18"/>
                  </a:cubicBezTo>
                  <a:cubicBezTo>
                    <a:pt x="91" y="18"/>
                    <a:pt x="88" y="21"/>
                    <a:pt x="86" y="23"/>
                  </a:cubicBezTo>
                  <a:cubicBezTo>
                    <a:pt x="85" y="23"/>
                    <a:pt x="85" y="22"/>
                    <a:pt x="85" y="21"/>
                  </a:cubicBezTo>
                  <a:close/>
                  <a:moveTo>
                    <a:pt x="95" y="4"/>
                  </a:moveTo>
                  <a:cubicBezTo>
                    <a:pt x="96" y="4"/>
                    <a:pt x="96" y="3"/>
                    <a:pt x="97" y="3"/>
                  </a:cubicBezTo>
                  <a:cubicBezTo>
                    <a:pt x="97" y="7"/>
                    <a:pt x="95" y="11"/>
                    <a:pt x="96" y="13"/>
                  </a:cubicBezTo>
                  <a:cubicBezTo>
                    <a:pt x="95" y="11"/>
                    <a:pt x="90" y="10"/>
                    <a:pt x="87" y="9"/>
                  </a:cubicBezTo>
                  <a:cubicBezTo>
                    <a:pt x="89" y="6"/>
                    <a:pt x="92" y="5"/>
                    <a:pt x="95" y="4"/>
                  </a:cubicBezTo>
                  <a:close/>
                  <a:moveTo>
                    <a:pt x="110" y="9"/>
                  </a:moveTo>
                  <a:cubicBezTo>
                    <a:pt x="107" y="10"/>
                    <a:pt x="103" y="11"/>
                    <a:pt x="102" y="13"/>
                  </a:cubicBezTo>
                  <a:cubicBezTo>
                    <a:pt x="103" y="11"/>
                    <a:pt x="101" y="7"/>
                    <a:pt x="101" y="3"/>
                  </a:cubicBezTo>
                  <a:cubicBezTo>
                    <a:pt x="104" y="4"/>
                    <a:pt x="108" y="6"/>
                    <a:pt x="110" y="9"/>
                  </a:cubicBezTo>
                  <a:close/>
                  <a:moveTo>
                    <a:pt x="101" y="21"/>
                  </a:moveTo>
                  <a:cubicBezTo>
                    <a:pt x="101" y="21"/>
                    <a:pt x="101" y="22"/>
                    <a:pt x="102" y="22"/>
                  </a:cubicBezTo>
                  <a:cubicBezTo>
                    <a:pt x="101" y="22"/>
                    <a:pt x="101" y="22"/>
                    <a:pt x="101" y="21"/>
                  </a:cubicBezTo>
                  <a:cubicBezTo>
                    <a:pt x="100" y="23"/>
                    <a:pt x="98" y="23"/>
                    <a:pt x="97" y="21"/>
                  </a:cubicBezTo>
                  <a:cubicBezTo>
                    <a:pt x="97" y="22"/>
                    <a:pt x="96" y="22"/>
                    <a:pt x="96" y="22"/>
                  </a:cubicBezTo>
                  <a:cubicBezTo>
                    <a:pt x="96" y="22"/>
                    <a:pt x="97" y="21"/>
                    <a:pt x="97" y="21"/>
                  </a:cubicBezTo>
                  <a:cubicBezTo>
                    <a:pt x="95" y="21"/>
                    <a:pt x="94" y="19"/>
                    <a:pt x="95" y="18"/>
                  </a:cubicBezTo>
                  <a:cubicBezTo>
                    <a:pt x="94" y="18"/>
                    <a:pt x="94" y="18"/>
                    <a:pt x="94" y="18"/>
                  </a:cubicBezTo>
                  <a:cubicBezTo>
                    <a:pt x="94" y="18"/>
                    <a:pt x="94" y="17"/>
                    <a:pt x="95" y="17"/>
                  </a:cubicBezTo>
                  <a:cubicBezTo>
                    <a:pt x="94" y="16"/>
                    <a:pt x="95" y="14"/>
                    <a:pt x="97" y="14"/>
                  </a:cubicBezTo>
                  <a:cubicBezTo>
                    <a:pt x="97" y="14"/>
                    <a:pt x="96" y="13"/>
                    <a:pt x="96" y="13"/>
                  </a:cubicBezTo>
                  <a:cubicBezTo>
                    <a:pt x="96" y="13"/>
                    <a:pt x="97" y="14"/>
                    <a:pt x="97" y="14"/>
                  </a:cubicBezTo>
                  <a:cubicBezTo>
                    <a:pt x="98" y="13"/>
                    <a:pt x="100" y="13"/>
                    <a:pt x="101" y="14"/>
                  </a:cubicBezTo>
                  <a:cubicBezTo>
                    <a:pt x="101" y="14"/>
                    <a:pt x="101" y="13"/>
                    <a:pt x="102" y="13"/>
                  </a:cubicBezTo>
                  <a:cubicBezTo>
                    <a:pt x="101" y="13"/>
                    <a:pt x="101" y="14"/>
                    <a:pt x="101" y="14"/>
                  </a:cubicBezTo>
                  <a:cubicBezTo>
                    <a:pt x="103" y="14"/>
                    <a:pt x="104" y="16"/>
                    <a:pt x="103" y="17"/>
                  </a:cubicBezTo>
                  <a:cubicBezTo>
                    <a:pt x="103" y="17"/>
                    <a:pt x="104" y="18"/>
                    <a:pt x="104" y="18"/>
                  </a:cubicBezTo>
                  <a:cubicBezTo>
                    <a:pt x="104" y="18"/>
                    <a:pt x="103" y="18"/>
                    <a:pt x="103" y="18"/>
                  </a:cubicBezTo>
                  <a:cubicBezTo>
                    <a:pt x="104" y="19"/>
                    <a:pt x="103" y="21"/>
                    <a:pt x="101" y="21"/>
                  </a:cubicBezTo>
                  <a:close/>
                  <a:moveTo>
                    <a:pt x="112" y="23"/>
                  </a:moveTo>
                  <a:cubicBezTo>
                    <a:pt x="110" y="21"/>
                    <a:pt x="107" y="18"/>
                    <a:pt x="104" y="18"/>
                  </a:cubicBezTo>
                  <a:cubicBezTo>
                    <a:pt x="107" y="18"/>
                    <a:pt x="110" y="14"/>
                    <a:pt x="112" y="12"/>
                  </a:cubicBezTo>
                  <a:cubicBezTo>
                    <a:pt x="112" y="13"/>
                    <a:pt x="113" y="13"/>
                    <a:pt x="113" y="14"/>
                  </a:cubicBezTo>
                  <a:cubicBezTo>
                    <a:pt x="114" y="17"/>
                    <a:pt x="113" y="20"/>
                    <a:pt x="112" y="23"/>
                  </a:cubicBezTo>
                  <a:close/>
                  <a:moveTo>
                    <a:pt x="99" y="13"/>
                  </a:moveTo>
                  <a:cubicBezTo>
                    <a:pt x="97" y="13"/>
                    <a:pt x="95" y="15"/>
                    <a:pt x="95" y="18"/>
                  </a:cubicBezTo>
                  <a:cubicBezTo>
                    <a:pt x="95" y="20"/>
                    <a:pt x="97" y="22"/>
                    <a:pt x="99" y="22"/>
                  </a:cubicBezTo>
                  <a:cubicBezTo>
                    <a:pt x="101" y="22"/>
                    <a:pt x="103" y="20"/>
                    <a:pt x="103" y="18"/>
                  </a:cubicBezTo>
                  <a:cubicBezTo>
                    <a:pt x="103" y="15"/>
                    <a:pt x="101" y="13"/>
                    <a:pt x="99" y="13"/>
                  </a:cubicBezTo>
                  <a:close/>
                  <a:moveTo>
                    <a:pt x="99" y="20"/>
                  </a:moveTo>
                  <a:cubicBezTo>
                    <a:pt x="98" y="20"/>
                    <a:pt x="97" y="19"/>
                    <a:pt x="97" y="18"/>
                  </a:cubicBezTo>
                  <a:cubicBezTo>
                    <a:pt x="97" y="16"/>
                    <a:pt x="98" y="15"/>
                    <a:pt x="99" y="15"/>
                  </a:cubicBezTo>
                  <a:cubicBezTo>
                    <a:pt x="100" y="15"/>
                    <a:pt x="101" y="16"/>
                    <a:pt x="101" y="18"/>
                  </a:cubicBezTo>
                  <a:cubicBezTo>
                    <a:pt x="101" y="19"/>
                    <a:pt x="100" y="20"/>
                    <a:pt x="99" y="20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/>
            </a:p>
          </p:txBody>
        </p:sp>
        <p:grpSp>
          <p:nvGrpSpPr>
            <p:cNvPr id="20" name="ïṥḻïḓè">
              <a:extLst>
                <a:ext uri="{FF2B5EF4-FFF2-40B4-BE49-F238E27FC236}">
                  <a16:creationId xmlns:a16="http://schemas.microsoft.com/office/drawing/2014/main" id="{355F2707-6E02-4B0F-983B-5C3E36197B2A}"/>
                </a:ext>
              </a:extLst>
            </p:cNvPr>
            <p:cNvGrpSpPr/>
            <p:nvPr/>
          </p:nvGrpSpPr>
          <p:grpSpPr>
            <a:xfrm>
              <a:off x="7506970" y="2120031"/>
              <a:ext cx="1233377" cy="304800"/>
              <a:chOff x="5257800" y="1733550"/>
              <a:chExt cx="925033" cy="228600"/>
            </a:xfrm>
          </p:grpSpPr>
          <p:cxnSp>
            <p:nvCxnSpPr>
              <p:cNvPr id="39" name="Straight Connector 90">
                <a:extLst>
                  <a:ext uri="{FF2B5EF4-FFF2-40B4-BE49-F238E27FC236}">
                    <a16:creationId xmlns:a16="http://schemas.microsoft.com/office/drawing/2014/main" id="{EC09ED68-BA6F-4B6D-87D7-96CF8DED2A1F}"/>
                  </a:ext>
                </a:extLst>
              </p:cNvPr>
              <p:cNvCxnSpPr/>
              <p:nvPr/>
            </p:nvCxnSpPr>
            <p:spPr>
              <a:xfrm flipV="1">
                <a:off x="5257800" y="1733550"/>
                <a:ext cx="304800" cy="228600"/>
              </a:xfrm>
              <a:prstGeom prst="line">
                <a:avLst/>
              </a:prstGeom>
              <a:ln>
                <a:solidFill>
                  <a:schemeClr val="accent5"/>
                </a:solidFill>
                <a:prstDash val="sysDash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91">
                <a:extLst>
                  <a:ext uri="{FF2B5EF4-FFF2-40B4-BE49-F238E27FC236}">
                    <a16:creationId xmlns:a16="http://schemas.microsoft.com/office/drawing/2014/main" id="{D5F37660-E6C8-40D7-B706-BD6E5C2D58F0}"/>
                  </a:ext>
                </a:extLst>
              </p:cNvPr>
              <p:cNvCxnSpPr/>
              <p:nvPr/>
            </p:nvCxnSpPr>
            <p:spPr>
              <a:xfrm>
                <a:off x="5573233" y="1733550"/>
                <a:ext cx="609600" cy="1588"/>
              </a:xfrm>
              <a:prstGeom prst="line">
                <a:avLst/>
              </a:prstGeom>
              <a:ln>
                <a:solidFill>
                  <a:schemeClr val="accent5"/>
                </a:solidFill>
                <a:prstDash val="sysDash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7" name="Straight Connector 93">
              <a:extLst>
                <a:ext uri="{FF2B5EF4-FFF2-40B4-BE49-F238E27FC236}">
                  <a16:creationId xmlns:a16="http://schemas.microsoft.com/office/drawing/2014/main" id="{7834C8C3-B180-407D-A5C7-E39D89AA1662}"/>
                </a:ext>
              </a:extLst>
            </p:cNvPr>
            <p:cNvCxnSpPr/>
            <p:nvPr/>
          </p:nvCxnSpPr>
          <p:spPr>
            <a:xfrm rot="16200000" flipH="1">
              <a:off x="7506969" y="4886128"/>
              <a:ext cx="304800" cy="304800"/>
            </a:xfrm>
            <a:prstGeom prst="line">
              <a:avLst/>
            </a:prstGeom>
            <a:ln>
              <a:solidFill>
                <a:schemeClr val="accent5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2" name="îṩļîďe">
              <a:extLst>
                <a:ext uri="{FF2B5EF4-FFF2-40B4-BE49-F238E27FC236}">
                  <a16:creationId xmlns:a16="http://schemas.microsoft.com/office/drawing/2014/main" id="{6A3FE497-07F8-4E3B-9B9F-18E054B01CE1}"/>
                </a:ext>
              </a:extLst>
            </p:cNvPr>
            <p:cNvGrpSpPr/>
            <p:nvPr/>
          </p:nvGrpSpPr>
          <p:grpSpPr>
            <a:xfrm>
              <a:off x="3504025" y="2192425"/>
              <a:ext cx="1355861" cy="309955"/>
              <a:chOff x="3408325" y="2192425"/>
              <a:chExt cx="1355861" cy="309955"/>
            </a:xfrm>
          </p:grpSpPr>
          <p:cxnSp>
            <p:nvCxnSpPr>
              <p:cNvPr id="35" name="Straight Connector 97">
                <a:extLst>
                  <a:ext uri="{FF2B5EF4-FFF2-40B4-BE49-F238E27FC236}">
                    <a16:creationId xmlns:a16="http://schemas.microsoft.com/office/drawing/2014/main" id="{34588DC9-A168-4A8F-89C2-2A71E575DAF2}"/>
                  </a:ext>
                </a:extLst>
              </p:cNvPr>
              <p:cNvCxnSpPr/>
              <p:nvPr/>
            </p:nvCxnSpPr>
            <p:spPr>
              <a:xfrm rot="5400000" flipH="1">
                <a:off x="4459386" y="2197580"/>
                <a:ext cx="304800" cy="304800"/>
              </a:xfrm>
              <a:prstGeom prst="line">
                <a:avLst/>
              </a:prstGeom>
              <a:ln>
                <a:solidFill>
                  <a:schemeClr val="accent5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98">
                <a:extLst>
                  <a:ext uri="{FF2B5EF4-FFF2-40B4-BE49-F238E27FC236}">
                    <a16:creationId xmlns:a16="http://schemas.microsoft.com/office/drawing/2014/main" id="{4B3FECF8-C02B-4627-9E2A-EFD78A37759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408325" y="2192425"/>
                <a:ext cx="1056544" cy="4190"/>
              </a:xfrm>
              <a:prstGeom prst="line">
                <a:avLst/>
              </a:prstGeom>
              <a:ln>
                <a:solidFill>
                  <a:schemeClr val="accent5"/>
                </a:solidFill>
                <a:prstDash val="sysDash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3" name="ïṥ1îde">
              <a:extLst>
                <a:ext uri="{FF2B5EF4-FFF2-40B4-BE49-F238E27FC236}">
                  <a16:creationId xmlns:a16="http://schemas.microsoft.com/office/drawing/2014/main" id="{AD9F5303-0448-4813-B834-B314855870D3}"/>
                </a:ext>
              </a:extLst>
            </p:cNvPr>
            <p:cNvGrpSpPr/>
            <p:nvPr/>
          </p:nvGrpSpPr>
          <p:grpSpPr>
            <a:xfrm>
              <a:off x="3504025" y="4890939"/>
              <a:ext cx="1564545" cy="325768"/>
              <a:chOff x="3408325" y="4890939"/>
              <a:chExt cx="1564545" cy="325768"/>
            </a:xfrm>
          </p:grpSpPr>
          <p:cxnSp>
            <p:nvCxnSpPr>
              <p:cNvPr id="33" name="Straight Connector 101">
                <a:extLst>
                  <a:ext uri="{FF2B5EF4-FFF2-40B4-BE49-F238E27FC236}">
                    <a16:creationId xmlns:a16="http://schemas.microsoft.com/office/drawing/2014/main" id="{83310B24-7A9B-4CBD-99C7-1AF84420022E}"/>
                  </a:ext>
                </a:extLst>
              </p:cNvPr>
              <p:cNvCxnSpPr/>
              <p:nvPr/>
            </p:nvCxnSpPr>
            <p:spPr>
              <a:xfrm rot="10800000" flipV="1">
                <a:off x="4566470" y="4890939"/>
                <a:ext cx="406400" cy="304800"/>
              </a:xfrm>
              <a:prstGeom prst="line">
                <a:avLst/>
              </a:prstGeom>
              <a:ln>
                <a:solidFill>
                  <a:schemeClr val="accent5"/>
                </a:solidFill>
                <a:prstDash val="sysDash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102">
                <a:extLst>
                  <a:ext uri="{FF2B5EF4-FFF2-40B4-BE49-F238E27FC236}">
                    <a16:creationId xmlns:a16="http://schemas.microsoft.com/office/drawing/2014/main" id="{1DCF00B4-443A-472B-86F7-3E68F910A54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408325" y="5195740"/>
                <a:ext cx="1143968" cy="20967"/>
              </a:xfrm>
              <a:prstGeom prst="line">
                <a:avLst/>
              </a:prstGeom>
              <a:ln>
                <a:solidFill>
                  <a:schemeClr val="accent5"/>
                </a:solidFill>
                <a:prstDash val="sysDash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4" name="íṡḷïdé">
              <a:extLst>
                <a:ext uri="{FF2B5EF4-FFF2-40B4-BE49-F238E27FC236}">
                  <a16:creationId xmlns:a16="http://schemas.microsoft.com/office/drawing/2014/main" id="{12845902-21AA-4AD5-A3A8-B0C9806D29D3}"/>
                </a:ext>
              </a:extLst>
            </p:cNvPr>
            <p:cNvSpPr>
              <a:spLocks/>
            </p:cNvSpPr>
            <p:nvPr/>
          </p:nvSpPr>
          <p:spPr bwMode="auto">
            <a:xfrm>
              <a:off x="6651019" y="4057208"/>
              <a:ext cx="367124" cy="475826"/>
            </a:xfrm>
            <a:custGeom>
              <a:avLst/>
              <a:gdLst/>
              <a:ahLst/>
              <a:cxnLst>
                <a:cxn ang="0">
                  <a:pos x="96" y="84"/>
                </a:cxn>
                <a:cxn ang="0">
                  <a:pos x="80" y="109"/>
                </a:cxn>
                <a:cxn ang="0">
                  <a:pos x="78" y="123"/>
                </a:cxn>
                <a:cxn ang="0">
                  <a:pos x="51" y="95"/>
                </a:cxn>
                <a:cxn ang="0">
                  <a:pos x="70" y="70"/>
                </a:cxn>
                <a:cxn ang="0">
                  <a:pos x="67" y="89"/>
                </a:cxn>
                <a:cxn ang="0">
                  <a:pos x="83" y="77"/>
                </a:cxn>
                <a:cxn ang="0">
                  <a:pos x="85" y="48"/>
                </a:cxn>
                <a:cxn ang="0">
                  <a:pos x="0" y="48"/>
                </a:cxn>
                <a:cxn ang="0">
                  <a:pos x="3" y="93"/>
                </a:cxn>
                <a:cxn ang="0">
                  <a:pos x="18" y="116"/>
                </a:cxn>
                <a:cxn ang="0">
                  <a:pos x="44" y="123"/>
                </a:cxn>
                <a:cxn ang="0">
                  <a:pos x="42" y="89"/>
                </a:cxn>
                <a:cxn ang="0">
                  <a:pos x="18" y="77"/>
                </a:cxn>
                <a:cxn ang="0">
                  <a:pos x="25" y="91"/>
                </a:cxn>
                <a:cxn ang="0">
                  <a:pos x="11" y="72"/>
                </a:cxn>
                <a:cxn ang="0">
                  <a:pos x="0" y="48"/>
                </a:cxn>
                <a:cxn ang="0">
                  <a:pos x="48" y="70"/>
                </a:cxn>
                <a:cxn ang="0">
                  <a:pos x="48" y="0"/>
                </a:cxn>
                <a:cxn ang="0">
                  <a:pos x="77" y="33"/>
                </a:cxn>
                <a:cxn ang="0">
                  <a:pos x="62" y="22"/>
                </a:cxn>
                <a:cxn ang="0">
                  <a:pos x="77" y="33"/>
                </a:cxn>
                <a:cxn ang="0">
                  <a:pos x="50" y="24"/>
                </a:cxn>
                <a:cxn ang="0">
                  <a:pos x="60" y="33"/>
                </a:cxn>
                <a:cxn ang="0">
                  <a:pos x="57" y="19"/>
                </a:cxn>
                <a:cxn ang="0">
                  <a:pos x="50" y="20"/>
                </a:cxn>
                <a:cxn ang="0">
                  <a:pos x="45" y="7"/>
                </a:cxn>
                <a:cxn ang="0">
                  <a:pos x="46" y="20"/>
                </a:cxn>
                <a:cxn ang="0">
                  <a:pos x="45" y="7"/>
                </a:cxn>
                <a:cxn ang="0">
                  <a:pos x="36" y="33"/>
                </a:cxn>
                <a:cxn ang="0">
                  <a:pos x="46" y="24"/>
                </a:cxn>
                <a:cxn ang="0">
                  <a:pos x="33" y="22"/>
                </a:cxn>
                <a:cxn ang="0">
                  <a:pos x="19" y="33"/>
                </a:cxn>
                <a:cxn ang="0">
                  <a:pos x="33" y="22"/>
                </a:cxn>
                <a:cxn ang="0">
                  <a:pos x="24" y="52"/>
                </a:cxn>
                <a:cxn ang="0">
                  <a:pos x="31" y="37"/>
                </a:cxn>
                <a:cxn ang="0">
                  <a:pos x="37" y="47"/>
                </a:cxn>
                <a:cxn ang="0">
                  <a:pos x="46" y="37"/>
                </a:cxn>
                <a:cxn ang="0">
                  <a:pos x="37" y="47"/>
                </a:cxn>
                <a:cxn ang="0">
                  <a:pos x="45" y="64"/>
                </a:cxn>
                <a:cxn ang="0">
                  <a:pos x="46" y="50"/>
                </a:cxn>
                <a:cxn ang="0">
                  <a:pos x="50" y="64"/>
                </a:cxn>
                <a:cxn ang="0">
                  <a:pos x="50" y="50"/>
                </a:cxn>
                <a:cxn ang="0">
                  <a:pos x="50" y="64"/>
                </a:cxn>
                <a:cxn ang="0">
                  <a:pos x="60" y="37"/>
                </a:cxn>
                <a:cxn ang="0">
                  <a:pos x="50" y="46"/>
                </a:cxn>
                <a:cxn ang="0">
                  <a:pos x="62" y="48"/>
                </a:cxn>
                <a:cxn ang="0">
                  <a:pos x="77" y="37"/>
                </a:cxn>
                <a:cxn ang="0">
                  <a:pos x="62" y="48"/>
                </a:cxn>
                <a:cxn ang="0">
                  <a:pos x="61" y="18"/>
                </a:cxn>
                <a:cxn ang="0">
                  <a:pos x="56" y="7"/>
                </a:cxn>
                <a:cxn ang="0">
                  <a:pos x="34" y="18"/>
                </a:cxn>
                <a:cxn ang="0">
                  <a:pos x="27" y="15"/>
                </a:cxn>
                <a:cxn ang="0">
                  <a:pos x="34" y="52"/>
                </a:cxn>
                <a:cxn ang="0">
                  <a:pos x="39" y="63"/>
                </a:cxn>
                <a:cxn ang="0">
                  <a:pos x="61" y="52"/>
                </a:cxn>
                <a:cxn ang="0">
                  <a:pos x="69" y="55"/>
                </a:cxn>
              </a:cxnLst>
              <a:rect l="0" t="0" r="r" b="b"/>
              <a:pathLst>
                <a:path w="96" h="123">
                  <a:moveTo>
                    <a:pt x="96" y="48"/>
                  </a:moveTo>
                  <a:cubicBezTo>
                    <a:pt x="96" y="57"/>
                    <a:pt x="96" y="82"/>
                    <a:pt x="96" y="84"/>
                  </a:cubicBezTo>
                  <a:cubicBezTo>
                    <a:pt x="96" y="88"/>
                    <a:pt x="94" y="91"/>
                    <a:pt x="92" y="93"/>
                  </a:cubicBezTo>
                  <a:cubicBezTo>
                    <a:pt x="91" y="95"/>
                    <a:pt x="82" y="107"/>
                    <a:pt x="80" y="109"/>
                  </a:cubicBezTo>
                  <a:cubicBezTo>
                    <a:pt x="78" y="111"/>
                    <a:pt x="78" y="113"/>
                    <a:pt x="78" y="116"/>
                  </a:cubicBezTo>
                  <a:cubicBezTo>
                    <a:pt x="78" y="118"/>
                    <a:pt x="78" y="123"/>
                    <a:pt x="78" y="123"/>
                  </a:cubicBezTo>
                  <a:cubicBezTo>
                    <a:pt x="51" y="123"/>
                    <a:pt x="51" y="123"/>
                    <a:pt x="51" y="123"/>
                  </a:cubicBezTo>
                  <a:cubicBezTo>
                    <a:pt x="51" y="123"/>
                    <a:pt x="51" y="98"/>
                    <a:pt x="51" y="95"/>
                  </a:cubicBezTo>
                  <a:cubicBezTo>
                    <a:pt x="51" y="93"/>
                    <a:pt x="52" y="91"/>
                    <a:pt x="53" y="89"/>
                  </a:cubicBezTo>
                  <a:cubicBezTo>
                    <a:pt x="57" y="84"/>
                    <a:pt x="67" y="73"/>
                    <a:pt x="70" y="70"/>
                  </a:cubicBezTo>
                  <a:cubicBezTo>
                    <a:pt x="75" y="65"/>
                    <a:pt x="82" y="71"/>
                    <a:pt x="78" y="77"/>
                  </a:cubicBezTo>
                  <a:cubicBezTo>
                    <a:pt x="76" y="79"/>
                    <a:pt x="69" y="87"/>
                    <a:pt x="67" y="89"/>
                  </a:cubicBezTo>
                  <a:cubicBezTo>
                    <a:pt x="65" y="91"/>
                    <a:pt x="68" y="93"/>
                    <a:pt x="70" y="91"/>
                  </a:cubicBezTo>
                  <a:cubicBezTo>
                    <a:pt x="72" y="89"/>
                    <a:pt x="81" y="79"/>
                    <a:pt x="83" y="77"/>
                  </a:cubicBezTo>
                  <a:cubicBezTo>
                    <a:pt x="84" y="76"/>
                    <a:pt x="85" y="74"/>
                    <a:pt x="85" y="72"/>
                  </a:cubicBezTo>
                  <a:cubicBezTo>
                    <a:pt x="85" y="70"/>
                    <a:pt x="85" y="55"/>
                    <a:pt x="85" y="48"/>
                  </a:cubicBezTo>
                  <a:cubicBezTo>
                    <a:pt x="85" y="39"/>
                    <a:pt x="96" y="39"/>
                    <a:pt x="96" y="48"/>
                  </a:cubicBezTo>
                  <a:close/>
                  <a:moveTo>
                    <a:pt x="0" y="48"/>
                  </a:moveTo>
                  <a:cubicBezTo>
                    <a:pt x="0" y="57"/>
                    <a:pt x="0" y="82"/>
                    <a:pt x="0" y="84"/>
                  </a:cubicBezTo>
                  <a:cubicBezTo>
                    <a:pt x="0" y="88"/>
                    <a:pt x="1" y="91"/>
                    <a:pt x="3" y="93"/>
                  </a:cubicBezTo>
                  <a:cubicBezTo>
                    <a:pt x="5" y="95"/>
                    <a:pt x="14" y="107"/>
                    <a:pt x="16" y="109"/>
                  </a:cubicBezTo>
                  <a:cubicBezTo>
                    <a:pt x="17" y="111"/>
                    <a:pt x="18" y="113"/>
                    <a:pt x="18" y="116"/>
                  </a:cubicBezTo>
                  <a:cubicBezTo>
                    <a:pt x="18" y="118"/>
                    <a:pt x="18" y="123"/>
                    <a:pt x="18" y="123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4" y="123"/>
                    <a:pt x="44" y="98"/>
                    <a:pt x="44" y="95"/>
                  </a:cubicBezTo>
                  <a:cubicBezTo>
                    <a:pt x="44" y="93"/>
                    <a:pt x="43" y="91"/>
                    <a:pt x="42" y="89"/>
                  </a:cubicBezTo>
                  <a:cubicBezTo>
                    <a:pt x="38" y="84"/>
                    <a:pt x="29" y="73"/>
                    <a:pt x="26" y="70"/>
                  </a:cubicBezTo>
                  <a:cubicBezTo>
                    <a:pt x="21" y="65"/>
                    <a:pt x="13" y="71"/>
                    <a:pt x="18" y="77"/>
                  </a:cubicBezTo>
                  <a:cubicBezTo>
                    <a:pt x="20" y="79"/>
                    <a:pt x="27" y="87"/>
                    <a:pt x="28" y="89"/>
                  </a:cubicBezTo>
                  <a:cubicBezTo>
                    <a:pt x="30" y="91"/>
                    <a:pt x="28" y="93"/>
                    <a:pt x="25" y="91"/>
                  </a:cubicBezTo>
                  <a:cubicBezTo>
                    <a:pt x="24" y="89"/>
                    <a:pt x="14" y="79"/>
                    <a:pt x="13" y="77"/>
                  </a:cubicBezTo>
                  <a:cubicBezTo>
                    <a:pt x="12" y="76"/>
                    <a:pt x="11" y="74"/>
                    <a:pt x="11" y="72"/>
                  </a:cubicBezTo>
                  <a:cubicBezTo>
                    <a:pt x="11" y="70"/>
                    <a:pt x="11" y="55"/>
                    <a:pt x="11" y="48"/>
                  </a:cubicBezTo>
                  <a:cubicBezTo>
                    <a:pt x="11" y="39"/>
                    <a:pt x="0" y="39"/>
                    <a:pt x="0" y="48"/>
                  </a:cubicBezTo>
                  <a:close/>
                  <a:moveTo>
                    <a:pt x="83" y="35"/>
                  </a:moveTo>
                  <a:cubicBezTo>
                    <a:pt x="83" y="54"/>
                    <a:pt x="67" y="70"/>
                    <a:pt x="48" y="70"/>
                  </a:cubicBezTo>
                  <a:cubicBezTo>
                    <a:pt x="29" y="70"/>
                    <a:pt x="13" y="54"/>
                    <a:pt x="13" y="35"/>
                  </a:cubicBezTo>
                  <a:cubicBezTo>
                    <a:pt x="13" y="16"/>
                    <a:pt x="29" y="0"/>
                    <a:pt x="48" y="0"/>
                  </a:cubicBezTo>
                  <a:cubicBezTo>
                    <a:pt x="67" y="0"/>
                    <a:pt x="83" y="16"/>
                    <a:pt x="83" y="35"/>
                  </a:cubicBezTo>
                  <a:close/>
                  <a:moveTo>
                    <a:pt x="77" y="33"/>
                  </a:moveTo>
                  <a:cubicBezTo>
                    <a:pt x="76" y="28"/>
                    <a:pt x="74" y="23"/>
                    <a:pt x="72" y="19"/>
                  </a:cubicBezTo>
                  <a:cubicBezTo>
                    <a:pt x="69" y="20"/>
                    <a:pt x="66" y="21"/>
                    <a:pt x="62" y="22"/>
                  </a:cubicBezTo>
                  <a:cubicBezTo>
                    <a:pt x="63" y="26"/>
                    <a:pt x="64" y="29"/>
                    <a:pt x="64" y="33"/>
                  </a:cubicBezTo>
                  <a:lnTo>
                    <a:pt x="77" y="33"/>
                  </a:lnTo>
                  <a:close/>
                  <a:moveTo>
                    <a:pt x="58" y="23"/>
                  </a:moveTo>
                  <a:cubicBezTo>
                    <a:pt x="56" y="24"/>
                    <a:pt x="53" y="24"/>
                    <a:pt x="50" y="24"/>
                  </a:cubicBezTo>
                  <a:cubicBezTo>
                    <a:pt x="50" y="33"/>
                    <a:pt x="50" y="33"/>
                    <a:pt x="50" y="33"/>
                  </a:cubicBezTo>
                  <a:cubicBezTo>
                    <a:pt x="60" y="33"/>
                    <a:pt x="60" y="33"/>
                    <a:pt x="60" y="33"/>
                  </a:cubicBezTo>
                  <a:cubicBezTo>
                    <a:pt x="60" y="30"/>
                    <a:pt x="59" y="26"/>
                    <a:pt x="58" y="23"/>
                  </a:cubicBezTo>
                  <a:close/>
                  <a:moveTo>
                    <a:pt x="57" y="19"/>
                  </a:moveTo>
                  <a:cubicBezTo>
                    <a:pt x="55" y="14"/>
                    <a:pt x="53" y="10"/>
                    <a:pt x="50" y="6"/>
                  </a:cubicBezTo>
                  <a:cubicBezTo>
                    <a:pt x="50" y="20"/>
                    <a:pt x="50" y="20"/>
                    <a:pt x="50" y="20"/>
                  </a:cubicBezTo>
                  <a:cubicBezTo>
                    <a:pt x="52" y="20"/>
                    <a:pt x="55" y="20"/>
                    <a:pt x="57" y="19"/>
                  </a:cubicBezTo>
                  <a:close/>
                  <a:moveTo>
                    <a:pt x="45" y="7"/>
                  </a:moveTo>
                  <a:cubicBezTo>
                    <a:pt x="42" y="11"/>
                    <a:pt x="40" y="15"/>
                    <a:pt x="38" y="19"/>
                  </a:cubicBezTo>
                  <a:cubicBezTo>
                    <a:pt x="41" y="19"/>
                    <a:pt x="43" y="20"/>
                    <a:pt x="46" y="20"/>
                  </a:cubicBezTo>
                  <a:cubicBezTo>
                    <a:pt x="46" y="6"/>
                    <a:pt x="46" y="6"/>
                    <a:pt x="46" y="6"/>
                  </a:cubicBezTo>
                  <a:cubicBezTo>
                    <a:pt x="45" y="7"/>
                    <a:pt x="45" y="7"/>
                    <a:pt x="45" y="7"/>
                  </a:cubicBezTo>
                  <a:close/>
                  <a:moveTo>
                    <a:pt x="37" y="23"/>
                  </a:moveTo>
                  <a:cubicBezTo>
                    <a:pt x="36" y="26"/>
                    <a:pt x="36" y="29"/>
                    <a:pt x="36" y="33"/>
                  </a:cubicBezTo>
                  <a:cubicBezTo>
                    <a:pt x="46" y="33"/>
                    <a:pt x="46" y="33"/>
                    <a:pt x="46" y="33"/>
                  </a:cubicBezTo>
                  <a:cubicBezTo>
                    <a:pt x="46" y="24"/>
                    <a:pt x="46" y="24"/>
                    <a:pt x="46" y="24"/>
                  </a:cubicBezTo>
                  <a:cubicBezTo>
                    <a:pt x="43" y="24"/>
                    <a:pt x="40" y="24"/>
                    <a:pt x="37" y="23"/>
                  </a:cubicBezTo>
                  <a:close/>
                  <a:moveTo>
                    <a:pt x="33" y="22"/>
                  </a:moveTo>
                  <a:cubicBezTo>
                    <a:pt x="30" y="21"/>
                    <a:pt x="27" y="20"/>
                    <a:pt x="24" y="18"/>
                  </a:cubicBezTo>
                  <a:cubicBezTo>
                    <a:pt x="21" y="22"/>
                    <a:pt x="19" y="27"/>
                    <a:pt x="19" y="33"/>
                  </a:cubicBezTo>
                  <a:cubicBezTo>
                    <a:pt x="31" y="33"/>
                    <a:pt x="31" y="33"/>
                    <a:pt x="31" y="33"/>
                  </a:cubicBezTo>
                  <a:cubicBezTo>
                    <a:pt x="32" y="29"/>
                    <a:pt x="32" y="25"/>
                    <a:pt x="33" y="22"/>
                  </a:cubicBezTo>
                  <a:close/>
                  <a:moveTo>
                    <a:pt x="19" y="37"/>
                  </a:moveTo>
                  <a:cubicBezTo>
                    <a:pt x="19" y="43"/>
                    <a:pt x="21" y="48"/>
                    <a:pt x="24" y="52"/>
                  </a:cubicBezTo>
                  <a:cubicBezTo>
                    <a:pt x="27" y="51"/>
                    <a:pt x="30" y="49"/>
                    <a:pt x="33" y="48"/>
                  </a:cubicBezTo>
                  <a:cubicBezTo>
                    <a:pt x="32" y="45"/>
                    <a:pt x="32" y="41"/>
                    <a:pt x="31" y="37"/>
                  </a:cubicBezTo>
                  <a:lnTo>
                    <a:pt x="19" y="37"/>
                  </a:lnTo>
                  <a:close/>
                  <a:moveTo>
                    <a:pt x="37" y="47"/>
                  </a:moveTo>
                  <a:cubicBezTo>
                    <a:pt x="40" y="47"/>
                    <a:pt x="43" y="46"/>
                    <a:pt x="46" y="46"/>
                  </a:cubicBezTo>
                  <a:cubicBezTo>
                    <a:pt x="46" y="37"/>
                    <a:pt x="46" y="37"/>
                    <a:pt x="46" y="37"/>
                  </a:cubicBezTo>
                  <a:cubicBezTo>
                    <a:pt x="36" y="37"/>
                    <a:pt x="36" y="37"/>
                    <a:pt x="36" y="37"/>
                  </a:cubicBezTo>
                  <a:cubicBezTo>
                    <a:pt x="36" y="41"/>
                    <a:pt x="36" y="44"/>
                    <a:pt x="37" y="47"/>
                  </a:cubicBezTo>
                  <a:close/>
                  <a:moveTo>
                    <a:pt x="38" y="51"/>
                  </a:moveTo>
                  <a:cubicBezTo>
                    <a:pt x="40" y="56"/>
                    <a:pt x="43" y="60"/>
                    <a:pt x="45" y="64"/>
                  </a:cubicBezTo>
                  <a:cubicBezTo>
                    <a:pt x="46" y="64"/>
                    <a:pt x="46" y="64"/>
                    <a:pt x="46" y="64"/>
                  </a:cubicBezTo>
                  <a:cubicBezTo>
                    <a:pt x="46" y="50"/>
                    <a:pt x="46" y="50"/>
                    <a:pt x="46" y="50"/>
                  </a:cubicBezTo>
                  <a:cubicBezTo>
                    <a:pt x="43" y="51"/>
                    <a:pt x="41" y="51"/>
                    <a:pt x="38" y="51"/>
                  </a:cubicBezTo>
                  <a:close/>
                  <a:moveTo>
                    <a:pt x="50" y="64"/>
                  </a:moveTo>
                  <a:cubicBezTo>
                    <a:pt x="53" y="60"/>
                    <a:pt x="55" y="56"/>
                    <a:pt x="57" y="51"/>
                  </a:cubicBezTo>
                  <a:cubicBezTo>
                    <a:pt x="55" y="51"/>
                    <a:pt x="52" y="50"/>
                    <a:pt x="50" y="50"/>
                  </a:cubicBezTo>
                  <a:cubicBezTo>
                    <a:pt x="50" y="64"/>
                    <a:pt x="50" y="64"/>
                    <a:pt x="50" y="64"/>
                  </a:cubicBezTo>
                  <a:cubicBezTo>
                    <a:pt x="50" y="64"/>
                    <a:pt x="50" y="64"/>
                    <a:pt x="50" y="64"/>
                  </a:cubicBezTo>
                  <a:close/>
                  <a:moveTo>
                    <a:pt x="58" y="47"/>
                  </a:moveTo>
                  <a:cubicBezTo>
                    <a:pt x="59" y="44"/>
                    <a:pt x="60" y="41"/>
                    <a:pt x="60" y="37"/>
                  </a:cubicBezTo>
                  <a:cubicBezTo>
                    <a:pt x="50" y="37"/>
                    <a:pt x="50" y="37"/>
                    <a:pt x="50" y="37"/>
                  </a:cubicBezTo>
                  <a:cubicBezTo>
                    <a:pt x="50" y="46"/>
                    <a:pt x="50" y="46"/>
                    <a:pt x="50" y="46"/>
                  </a:cubicBezTo>
                  <a:cubicBezTo>
                    <a:pt x="53" y="46"/>
                    <a:pt x="56" y="47"/>
                    <a:pt x="58" y="47"/>
                  </a:cubicBezTo>
                  <a:close/>
                  <a:moveTo>
                    <a:pt x="62" y="48"/>
                  </a:moveTo>
                  <a:cubicBezTo>
                    <a:pt x="66" y="49"/>
                    <a:pt x="69" y="50"/>
                    <a:pt x="71" y="52"/>
                  </a:cubicBezTo>
                  <a:cubicBezTo>
                    <a:pt x="74" y="47"/>
                    <a:pt x="76" y="42"/>
                    <a:pt x="77" y="37"/>
                  </a:cubicBezTo>
                  <a:cubicBezTo>
                    <a:pt x="64" y="37"/>
                    <a:pt x="64" y="37"/>
                    <a:pt x="64" y="37"/>
                  </a:cubicBezTo>
                  <a:cubicBezTo>
                    <a:pt x="64" y="41"/>
                    <a:pt x="63" y="45"/>
                    <a:pt x="62" y="48"/>
                  </a:cubicBezTo>
                  <a:close/>
                  <a:moveTo>
                    <a:pt x="56" y="7"/>
                  </a:moveTo>
                  <a:cubicBezTo>
                    <a:pt x="58" y="11"/>
                    <a:pt x="60" y="14"/>
                    <a:pt x="61" y="18"/>
                  </a:cubicBezTo>
                  <a:cubicBezTo>
                    <a:pt x="64" y="17"/>
                    <a:pt x="66" y="16"/>
                    <a:pt x="69" y="15"/>
                  </a:cubicBezTo>
                  <a:cubicBezTo>
                    <a:pt x="65" y="12"/>
                    <a:pt x="61" y="9"/>
                    <a:pt x="56" y="7"/>
                  </a:cubicBezTo>
                  <a:close/>
                  <a:moveTo>
                    <a:pt x="27" y="15"/>
                  </a:moveTo>
                  <a:cubicBezTo>
                    <a:pt x="29" y="16"/>
                    <a:pt x="32" y="17"/>
                    <a:pt x="34" y="18"/>
                  </a:cubicBezTo>
                  <a:cubicBezTo>
                    <a:pt x="36" y="14"/>
                    <a:pt x="37" y="11"/>
                    <a:pt x="40" y="7"/>
                  </a:cubicBezTo>
                  <a:cubicBezTo>
                    <a:pt x="35" y="9"/>
                    <a:pt x="30" y="11"/>
                    <a:pt x="27" y="15"/>
                  </a:cubicBezTo>
                  <a:close/>
                  <a:moveTo>
                    <a:pt x="39" y="63"/>
                  </a:moveTo>
                  <a:cubicBezTo>
                    <a:pt x="37" y="60"/>
                    <a:pt x="36" y="56"/>
                    <a:pt x="34" y="52"/>
                  </a:cubicBezTo>
                  <a:cubicBezTo>
                    <a:pt x="32" y="53"/>
                    <a:pt x="29" y="54"/>
                    <a:pt x="27" y="55"/>
                  </a:cubicBezTo>
                  <a:cubicBezTo>
                    <a:pt x="31" y="59"/>
                    <a:pt x="35" y="61"/>
                    <a:pt x="39" y="63"/>
                  </a:cubicBezTo>
                  <a:close/>
                  <a:moveTo>
                    <a:pt x="69" y="55"/>
                  </a:moveTo>
                  <a:cubicBezTo>
                    <a:pt x="66" y="54"/>
                    <a:pt x="64" y="53"/>
                    <a:pt x="61" y="52"/>
                  </a:cubicBezTo>
                  <a:cubicBezTo>
                    <a:pt x="60" y="56"/>
                    <a:pt x="58" y="59"/>
                    <a:pt x="56" y="63"/>
                  </a:cubicBezTo>
                  <a:cubicBezTo>
                    <a:pt x="61" y="61"/>
                    <a:pt x="65" y="58"/>
                    <a:pt x="69" y="55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/>
            </a:p>
          </p:txBody>
        </p:sp>
      </p:grpSp>
      <p:sp>
        <p:nvSpPr>
          <p:cNvPr id="87" name="Text Box 11">
            <a:extLst>
              <a:ext uri="{FF2B5EF4-FFF2-40B4-BE49-F238E27FC236}">
                <a16:creationId xmlns:a16="http://schemas.microsoft.com/office/drawing/2014/main" id="{09A9A64A-F1B7-4194-AFFC-3EF0D9B3B6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35304" y="1346907"/>
            <a:ext cx="9591721" cy="209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  </a:t>
            </a:r>
            <a:r>
              <a:rPr lang="en-US" altLang="vi-VN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Mấy</a:t>
            </a:r>
            <a:r>
              <a:rPr lang="en-US" altLang="vi-VN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altLang="vi-VN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qua, </a:t>
            </a:r>
            <a:r>
              <a:rPr lang="en-US" altLang="vi-VN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altLang="vi-VN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altLang="vi-VN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altLang="vi-VN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altLang="vi-VN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en-US" altLang="vi-VN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altLang="vi-VN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altLang="vi-VN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altLang="vi-VN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tin, </a:t>
            </a:r>
            <a:r>
              <a:rPr lang="en-US" altLang="vi-VN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tuyên</a:t>
            </a:r>
            <a:r>
              <a:rPr lang="en-US" altLang="vi-VN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truyền</a:t>
            </a:r>
            <a:r>
              <a:rPr lang="en-US" altLang="vi-VN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altLang="vi-VN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vi-VN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altLang="vi-VN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altLang="vi-VN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rõ</a:t>
            </a:r>
            <a:r>
              <a:rPr lang="en-US" altLang="vi-VN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altLang="vi-VN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altLang="vi-VN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vi-VN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rừng</a:t>
            </a:r>
            <a:r>
              <a:rPr lang="en-US" altLang="vi-VN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ngập</a:t>
            </a:r>
            <a:r>
              <a:rPr lang="en-US" altLang="vi-VN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mặn</a:t>
            </a:r>
            <a:r>
              <a:rPr lang="en-US" altLang="vi-VN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altLang="vi-VN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vi-VN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altLang="vi-VN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altLang="vi-VN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altLang="vi-VN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đê</a:t>
            </a:r>
            <a:r>
              <a:rPr lang="en-US" altLang="vi-VN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altLang="vi-VN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en-US" altLang="vi-VN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altLang="vi-VN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altLang="vi-VN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altLang="vi-VN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vi-VN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tỉnh</a:t>
            </a:r>
            <a:r>
              <a:rPr lang="en-US" altLang="vi-VN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altLang="vi-VN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Cà</a:t>
            </a:r>
            <a:r>
              <a:rPr lang="en-US" altLang="vi-VN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Mau, </a:t>
            </a:r>
            <a:r>
              <a:rPr lang="en-US" altLang="vi-VN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Bạc</a:t>
            </a:r>
            <a:r>
              <a:rPr lang="en-US" altLang="vi-VN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Liêu</a:t>
            </a:r>
            <a:r>
              <a:rPr lang="en-US" altLang="vi-VN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altLang="vi-VN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An, </a:t>
            </a:r>
            <a:r>
              <a:rPr lang="en-US" altLang="vi-VN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Thái</a:t>
            </a:r>
            <a:r>
              <a:rPr lang="en-US" altLang="vi-VN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altLang="vi-VN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Quảng</a:t>
            </a:r>
            <a:r>
              <a:rPr lang="en-US" altLang="vi-VN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Ninh</a:t>
            </a:r>
            <a:r>
              <a:rPr lang="en-US" altLang="vi-VN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,... </a:t>
            </a:r>
            <a:r>
              <a:rPr lang="en-US" altLang="vi-VN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altLang="vi-VN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vi-VN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phong</a:t>
            </a:r>
            <a:r>
              <a:rPr lang="en-US" altLang="vi-VN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trào</a:t>
            </a:r>
            <a:r>
              <a:rPr lang="en-US" altLang="vi-VN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altLang="vi-VN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rừng</a:t>
            </a:r>
            <a:r>
              <a:rPr lang="en-US" altLang="vi-VN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ngập</a:t>
            </a:r>
            <a:r>
              <a:rPr lang="en-US" altLang="vi-VN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mặn</a:t>
            </a:r>
            <a:r>
              <a:rPr lang="en-US" altLang="vi-VN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88" name="Text Box 11">
            <a:extLst>
              <a:ext uri="{FF2B5EF4-FFF2-40B4-BE49-F238E27FC236}">
                <a16:creationId xmlns:a16="http://schemas.microsoft.com/office/drawing/2014/main" id="{A70A5C21-3E6D-410A-AEBC-E164602B24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1291" y="3450180"/>
            <a:ext cx="9794274" cy="1692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2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altLang="vi-VN" sz="26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Mấy</a:t>
            </a:r>
            <a:r>
              <a:rPr lang="en-US" altLang="vi-VN" sz="2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altLang="vi-VN" sz="2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qua, </a:t>
            </a:r>
            <a:r>
              <a:rPr lang="en-US" altLang="vi-VN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altLang="vi-VN" sz="2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vi-VN" sz="26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altLang="vi-VN" sz="2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altLang="vi-VN" sz="26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altLang="vi-VN" sz="2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altLang="vi-VN" sz="2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en-US" altLang="vi-VN" sz="2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altLang="vi-VN" sz="2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altLang="vi-VN" sz="2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altLang="vi-VN" sz="2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tin, </a:t>
            </a:r>
            <a:r>
              <a:rPr lang="en-US" altLang="vi-VN" sz="26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tuyên</a:t>
            </a:r>
            <a:r>
              <a:rPr lang="en-US" altLang="vi-VN" sz="2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truyền</a:t>
            </a:r>
            <a:r>
              <a:rPr lang="en-US" altLang="vi-VN" sz="2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altLang="vi-VN" sz="2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vi-VN" sz="2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altLang="vi-VN" sz="2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altLang="vi-VN" sz="2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rõ</a:t>
            </a:r>
            <a:r>
              <a:rPr lang="en-US" altLang="vi-VN" sz="2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altLang="vi-VN" sz="2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altLang="vi-VN" sz="2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vi-VN" sz="2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rừng</a:t>
            </a:r>
            <a:r>
              <a:rPr lang="en-US" altLang="vi-VN" sz="2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ngập</a:t>
            </a:r>
            <a:r>
              <a:rPr lang="en-US" altLang="vi-VN" sz="2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mặn</a:t>
            </a:r>
            <a:r>
              <a:rPr lang="en-US" altLang="vi-VN" sz="2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altLang="vi-VN" sz="2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vi-VN" sz="2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altLang="vi-VN" sz="2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altLang="vi-VN" sz="2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altLang="vi-VN" sz="2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đê</a:t>
            </a:r>
            <a:r>
              <a:rPr lang="en-US" altLang="vi-VN" sz="2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altLang="vi-VN" sz="2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altLang="vi-VN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altLang="vi-VN" sz="26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vi-VN" sz="2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tỉnh</a:t>
            </a:r>
            <a:r>
              <a:rPr lang="en-US" altLang="vi-VN" sz="2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altLang="vi-VN" sz="2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Cà</a:t>
            </a:r>
            <a:r>
              <a:rPr lang="en-US" altLang="vi-VN" sz="2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Mau, </a:t>
            </a:r>
            <a:r>
              <a:rPr lang="en-US" altLang="vi-VN" sz="26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Bạc</a:t>
            </a:r>
            <a:r>
              <a:rPr lang="en-US" altLang="vi-VN" sz="2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Liêu</a:t>
            </a:r>
            <a:r>
              <a:rPr lang="en-US" altLang="vi-VN" sz="2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6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altLang="vi-VN" sz="2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An, </a:t>
            </a:r>
            <a:r>
              <a:rPr lang="en-US" altLang="vi-VN" sz="26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Thái</a:t>
            </a:r>
            <a:r>
              <a:rPr lang="en-US" altLang="vi-VN" sz="2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altLang="vi-VN" sz="2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6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Quảng</a:t>
            </a:r>
            <a:r>
              <a:rPr lang="en-US" altLang="vi-VN" sz="2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Ninh</a:t>
            </a:r>
            <a:r>
              <a:rPr lang="en-US" altLang="vi-VN" sz="2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,... </a:t>
            </a:r>
            <a:r>
              <a:rPr lang="en-US" altLang="vi-VN" sz="26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altLang="vi-VN" sz="2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vi-VN" sz="2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phong</a:t>
            </a:r>
            <a:r>
              <a:rPr lang="en-US" altLang="vi-VN" sz="2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trào</a:t>
            </a:r>
            <a:r>
              <a:rPr lang="en-US" altLang="vi-VN" sz="2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altLang="vi-VN" sz="2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rừng</a:t>
            </a:r>
            <a:r>
              <a:rPr lang="en-US" altLang="vi-VN" sz="2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ngập</a:t>
            </a:r>
            <a:r>
              <a:rPr lang="en-US" altLang="vi-VN" sz="2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mặn</a:t>
            </a:r>
            <a:r>
              <a:rPr lang="en-US" altLang="vi-VN" sz="2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877382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4" dur="80"/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5" dur="80"/>
                                        <p:tgtEl>
                                          <p:spTgt spid="8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80"/>
                                        <p:tgtEl>
                                          <p:spTgt spid="8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87" grpId="0"/>
      <p:bldP spid="8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042209BE-6887-4D1B-90DF-947CF63C324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309" y="1237416"/>
            <a:ext cx="10305381" cy="5312119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32954C8E-A179-4810-ADF1-62EE40BDCAE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476" y="804987"/>
            <a:ext cx="2346240" cy="1277603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A41A66E4-2B54-45AC-A13C-DF2FDCCEC99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3720" y="4801266"/>
            <a:ext cx="5288280" cy="1954642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09366707-86C0-47E2-B93C-C2904223945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74811"/>
            <a:ext cx="12192000" cy="1081267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FA342BD2-6DC5-4189-9C79-4D49DEB8CE2F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/>
        </p:blipFill>
        <p:spPr>
          <a:xfrm>
            <a:off x="0" y="5019176"/>
            <a:ext cx="12192000" cy="1838824"/>
          </a:xfrm>
          <a:prstGeom prst="rect">
            <a:avLst/>
          </a:prstGeom>
        </p:spPr>
      </p:pic>
      <p:sp>
        <p:nvSpPr>
          <p:cNvPr id="10" name="文本框 39">
            <a:extLst>
              <a:ext uri="{FF2B5EF4-FFF2-40B4-BE49-F238E27FC236}">
                <a16:creationId xmlns:a16="http://schemas.microsoft.com/office/drawing/2014/main" id="{6B5CAA5F-BC42-4F8D-A4F4-D62BF5693694}"/>
              </a:ext>
            </a:extLst>
          </p:cNvPr>
          <p:cNvSpPr txBox="1"/>
          <p:nvPr/>
        </p:nvSpPr>
        <p:spPr>
          <a:xfrm>
            <a:off x="405065" y="164528"/>
            <a:ext cx="1178693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kumimoji="0" lang="en-US" altLang="zh-CN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Bài</a:t>
            </a:r>
            <a:r>
              <a:rPr lang="vi-VN" altLang="zh-CN" sz="28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2.</a:t>
            </a:r>
            <a:r>
              <a:rPr kumimoji="0" lang="en-US" altLang="zh-CN" sz="2800" b="1" i="0" u="none" strike="noStrike" kern="1200" cap="none" spc="0" normalizeH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altLang="vi-VN" sz="28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altLang="vi-VN" sz="28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altLang="vi-VN" sz="28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cặp</a:t>
            </a:r>
            <a:r>
              <a:rPr lang="en-US" altLang="vi-VN" sz="28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vi-VN" sz="28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vi-VN" sz="28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altLang="vi-VN" sz="28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altLang="vi-VN" sz="28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altLang="vi-VN" sz="28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altLang="vi-VN" sz="28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 </a:t>
            </a:r>
            <a:r>
              <a:rPr lang="en-US" altLang="vi-VN" sz="28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altLang="vi-VN" sz="28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altLang="vi-VN" sz="28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altLang="vi-VN" sz="28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vi-VN" sz="28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vi-VN" sz="28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altLang="vi-VN" sz="28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altLang="vi-VN" sz="28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vi-VN" sz="28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cặp</a:t>
            </a:r>
            <a:r>
              <a:rPr lang="en-US" altLang="vi-VN" sz="28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altLang="vi-VN" sz="28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altLang="vi-VN" sz="28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vi-VN" sz="28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 </a:t>
            </a:r>
            <a:r>
              <a:rPr lang="en-US" altLang="vi-VN" sz="28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altLang="vi-VN" sz="28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chẳng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  <a:endParaRPr kumimoji="0" lang="zh-CN" altLang="en-US" sz="28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grpSp>
        <p:nvGrpSpPr>
          <p:cNvPr id="8" name="1199f0d1-69c3-4170-8aec-591e0051531c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 title="iSlide™ 版权声明  COPYRIGHT NOTICE">
            <a:extLst>
              <a:ext uri="{FF2B5EF4-FFF2-40B4-BE49-F238E27FC236}">
                <a16:creationId xmlns:a16="http://schemas.microsoft.com/office/drawing/2014/main" id="{983B451E-C0BB-409E-A509-03A797C650B8}"/>
              </a:ext>
            </a:extLst>
          </p:cNvPr>
          <p:cNvGrpSpPr>
            <a:grpSpLocks noChangeAspect="1"/>
          </p:cNvGrpSpPr>
          <p:nvPr>
            <p:custDataLst>
              <p:tags r:id="rId1"/>
            </p:custDataLst>
          </p:nvPr>
        </p:nvGrpSpPr>
        <p:grpSpPr>
          <a:xfrm>
            <a:off x="4160824" y="2531916"/>
            <a:ext cx="3909449" cy="2311985"/>
            <a:chOff x="3504025" y="2120031"/>
            <a:chExt cx="5236322" cy="3096676"/>
          </a:xfrm>
        </p:grpSpPr>
        <p:grpSp>
          <p:nvGrpSpPr>
            <p:cNvPr id="17" name="ïṩ1íḍé">
              <a:extLst>
                <a:ext uri="{FF2B5EF4-FFF2-40B4-BE49-F238E27FC236}">
                  <a16:creationId xmlns:a16="http://schemas.microsoft.com/office/drawing/2014/main" id="{817A365D-FD2B-4FBD-85A2-B37979BA6402}"/>
                </a:ext>
              </a:extLst>
            </p:cNvPr>
            <p:cNvGrpSpPr/>
            <p:nvPr/>
          </p:nvGrpSpPr>
          <p:grpSpPr>
            <a:xfrm>
              <a:off x="5477067" y="2704232"/>
              <a:ext cx="550333" cy="533400"/>
              <a:chOff x="4113213" y="2125663"/>
              <a:chExt cx="412751" cy="400050"/>
            </a:xfrm>
            <a:solidFill>
              <a:schemeClr val="bg1"/>
            </a:solidFill>
          </p:grpSpPr>
          <p:sp>
            <p:nvSpPr>
              <p:cNvPr id="76" name="íśľîḍê">
                <a:extLst>
                  <a:ext uri="{FF2B5EF4-FFF2-40B4-BE49-F238E27FC236}">
                    <a16:creationId xmlns:a16="http://schemas.microsoft.com/office/drawing/2014/main" id="{42ED8CDC-6FAC-4DD3-88F6-A813D427A5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64026" y="2239963"/>
                <a:ext cx="93663" cy="285750"/>
              </a:xfrm>
              <a:custGeom>
                <a:avLst/>
                <a:gdLst/>
                <a:ahLst/>
                <a:cxnLst>
                  <a:cxn ang="0">
                    <a:pos x="0" y="165"/>
                  </a:cxn>
                  <a:cxn ang="0">
                    <a:pos x="54" y="165"/>
                  </a:cxn>
                  <a:cxn ang="0">
                    <a:pos x="54" y="3"/>
                  </a:cxn>
                  <a:cxn ang="0">
                    <a:pos x="46" y="0"/>
                  </a:cxn>
                  <a:cxn ang="0">
                    <a:pos x="0" y="165"/>
                  </a:cxn>
                </a:cxnLst>
                <a:rect l="0" t="0" r="r" b="b"/>
                <a:pathLst>
                  <a:path w="54" h="165">
                    <a:moveTo>
                      <a:pt x="0" y="165"/>
                    </a:moveTo>
                    <a:cubicBezTo>
                      <a:pt x="54" y="165"/>
                      <a:pt x="54" y="165"/>
                      <a:pt x="54" y="165"/>
                    </a:cubicBezTo>
                    <a:cubicBezTo>
                      <a:pt x="54" y="165"/>
                      <a:pt x="26" y="91"/>
                      <a:pt x="54" y="3"/>
                    </a:cubicBezTo>
                    <a:cubicBezTo>
                      <a:pt x="46" y="0"/>
                      <a:pt x="46" y="0"/>
                      <a:pt x="46" y="0"/>
                    </a:cubicBezTo>
                    <a:cubicBezTo>
                      <a:pt x="46" y="0"/>
                      <a:pt x="8" y="68"/>
                      <a:pt x="0" y="165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77" name="íṡľiḍe">
                <a:extLst>
                  <a:ext uri="{FF2B5EF4-FFF2-40B4-BE49-F238E27FC236}">
                    <a16:creationId xmlns:a16="http://schemas.microsoft.com/office/drawing/2014/main" id="{FEB99500-FC9E-4873-B179-E46603CDF16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32276" y="2263776"/>
                <a:ext cx="84138" cy="103188"/>
              </a:xfrm>
              <a:custGeom>
                <a:avLst/>
                <a:gdLst/>
                <a:ahLst/>
                <a:cxnLst>
                  <a:cxn ang="0">
                    <a:pos x="49" y="41"/>
                  </a:cxn>
                  <a:cxn ang="0">
                    <a:pos x="5" y="0"/>
                  </a:cxn>
                  <a:cxn ang="0">
                    <a:pos x="0" y="5"/>
                  </a:cxn>
                  <a:cxn ang="0">
                    <a:pos x="46" y="59"/>
                  </a:cxn>
                  <a:cxn ang="0">
                    <a:pos x="49" y="41"/>
                  </a:cxn>
                </a:cxnLst>
                <a:rect l="0" t="0" r="r" b="b"/>
                <a:pathLst>
                  <a:path w="49" h="59">
                    <a:moveTo>
                      <a:pt x="49" y="41"/>
                    </a:moveTo>
                    <a:cubicBezTo>
                      <a:pt x="49" y="41"/>
                      <a:pt x="18" y="26"/>
                      <a:pt x="5" y="0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5"/>
                      <a:pt x="14" y="41"/>
                      <a:pt x="46" y="59"/>
                    </a:cubicBezTo>
                    <a:cubicBezTo>
                      <a:pt x="49" y="41"/>
                      <a:pt x="49" y="41"/>
                      <a:pt x="49" y="41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78" name="íşľîdé">
                <a:extLst>
                  <a:ext uri="{FF2B5EF4-FFF2-40B4-BE49-F238E27FC236}">
                    <a16:creationId xmlns:a16="http://schemas.microsoft.com/office/drawing/2014/main" id="{CBC742A9-CD3C-4E39-89A7-6CB37747958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97363" y="2144713"/>
                <a:ext cx="52388" cy="95250"/>
              </a:xfrm>
              <a:custGeom>
                <a:avLst/>
                <a:gdLst/>
                <a:ahLst/>
                <a:cxnLst>
                  <a:cxn ang="0">
                    <a:pos x="1" y="29"/>
                  </a:cxn>
                  <a:cxn ang="0">
                    <a:pos x="13" y="0"/>
                  </a:cxn>
                  <a:cxn ang="0">
                    <a:pos x="29" y="27"/>
                  </a:cxn>
                  <a:cxn ang="0">
                    <a:pos x="17" y="55"/>
                  </a:cxn>
                  <a:cxn ang="0">
                    <a:pos x="1" y="29"/>
                  </a:cxn>
                </a:cxnLst>
                <a:rect l="0" t="0" r="r" b="b"/>
                <a:pathLst>
                  <a:path w="30" h="55">
                    <a:moveTo>
                      <a:pt x="1" y="29"/>
                    </a:moveTo>
                    <a:cubicBezTo>
                      <a:pt x="0" y="14"/>
                      <a:pt x="13" y="0"/>
                      <a:pt x="13" y="0"/>
                    </a:cubicBezTo>
                    <a:cubicBezTo>
                      <a:pt x="13" y="0"/>
                      <a:pt x="28" y="12"/>
                      <a:pt x="29" y="27"/>
                    </a:cubicBezTo>
                    <a:cubicBezTo>
                      <a:pt x="30" y="42"/>
                      <a:pt x="17" y="55"/>
                      <a:pt x="17" y="55"/>
                    </a:cubicBezTo>
                    <a:cubicBezTo>
                      <a:pt x="17" y="55"/>
                      <a:pt x="2" y="44"/>
                      <a:pt x="1" y="29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79" name="îṥḻîḑê">
                <a:extLst>
                  <a:ext uri="{FF2B5EF4-FFF2-40B4-BE49-F238E27FC236}">
                    <a16:creationId xmlns:a16="http://schemas.microsoft.com/office/drawing/2014/main" id="{1300E692-78A1-4264-A97A-EC73409FE5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59276" y="2351088"/>
                <a:ext cx="57150" cy="55563"/>
              </a:xfrm>
              <a:custGeom>
                <a:avLst/>
                <a:gdLst/>
                <a:ahLst/>
                <a:cxnLst>
                  <a:cxn ang="0">
                    <a:pos x="9" y="24"/>
                  </a:cxn>
                  <a:cxn ang="0">
                    <a:pos x="0" y="2"/>
                  </a:cxn>
                  <a:cxn ang="0">
                    <a:pos x="24" y="8"/>
                  </a:cxn>
                  <a:cxn ang="0">
                    <a:pos x="33" y="30"/>
                  </a:cxn>
                  <a:cxn ang="0">
                    <a:pos x="9" y="24"/>
                  </a:cxn>
                </a:cxnLst>
                <a:rect l="0" t="0" r="r" b="b"/>
                <a:pathLst>
                  <a:path w="33" h="32">
                    <a:moveTo>
                      <a:pt x="9" y="24"/>
                    </a:moveTo>
                    <a:cubicBezTo>
                      <a:pt x="1" y="17"/>
                      <a:pt x="0" y="2"/>
                      <a:pt x="0" y="2"/>
                    </a:cubicBezTo>
                    <a:cubicBezTo>
                      <a:pt x="0" y="2"/>
                      <a:pt x="15" y="0"/>
                      <a:pt x="24" y="8"/>
                    </a:cubicBezTo>
                    <a:cubicBezTo>
                      <a:pt x="32" y="16"/>
                      <a:pt x="33" y="30"/>
                      <a:pt x="33" y="30"/>
                    </a:cubicBezTo>
                    <a:cubicBezTo>
                      <a:pt x="33" y="30"/>
                      <a:pt x="18" y="32"/>
                      <a:pt x="9" y="24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80" name="íṥľïḋe">
                <a:extLst>
                  <a:ext uri="{FF2B5EF4-FFF2-40B4-BE49-F238E27FC236}">
                    <a16:creationId xmlns:a16="http://schemas.microsoft.com/office/drawing/2014/main" id="{C5B383A7-DFDD-41C9-9791-F427FF0EA5B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43376" y="2193926"/>
                <a:ext cx="55563" cy="53975"/>
              </a:xfrm>
              <a:custGeom>
                <a:avLst/>
                <a:gdLst/>
                <a:ahLst/>
                <a:cxnLst>
                  <a:cxn ang="0">
                    <a:pos x="9" y="24"/>
                  </a:cxn>
                  <a:cxn ang="0">
                    <a:pos x="0" y="2"/>
                  </a:cxn>
                  <a:cxn ang="0">
                    <a:pos x="23" y="7"/>
                  </a:cxn>
                  <a:cxn ang="0">
                    <a:pos x="32" y="29"/>
                  </a:cxn>
                  <a:cxn ang="0">
                    <a:pos x="9" y="24"/>
                  </a:cxn>
                </a:cxnLst>
                <a:rect l="0" t="0" r="r" b="b"/>
                <a:pathLst>
                  <a:path w="32" h="31">
                    <a:moveTo>
                      <a:pt x="9" y="24"/>
                    </a:moveTo>
                    <a:cubicBezTo>
                      <a:pt x="0" y="16"/>
                      <a:pt x="0" y="2"/>
                      <a:pt x="0" y="2"/>
                    </a:cubicBezTo>
                    <a:cubicBezTo>
                      <a:pt x="0" y="2"/>
                      <a:pt x="14" y="0"/>
                      <a:pt x="23" y="7"/>
                    </a:cubicBezTo>
                    <a:cubicBezTo>
                      <a:pt x="32" y="15"/>
                      <a:pt x="32" y="29"/>
                      <a:pt x="32" y="29"/>
                    </a:cubicBezTo>
                    <a:cubicBezTo>
                      <a:pt x="32" y="29"/>
                      <a:pt x="18" y="31"/>
                      <a:pt x="9" y="24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81" name="ï$ļïḑè">
                <a:extLst>
                  <a:ext uri="{FF2B5EF4-FFF2-40B4-BE49-F238E27FC236}">
                    <a16:creationId xmlns:a16="http://schemas.microsoft.com/office/drawing/2014/main" id="{69D70F04-4C38-4FD6-B2B1-2FCB17F4798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52926" y="2154238"/>
                <a:ext cx="52388" cy="66675"/>
              </a:xfrm>
              <a:custGeom>
                <a:avLst/>
                <a:gdLst/>
                <a:ahLst/>
                <a:cxnLst>
                  <a:cxn ang="0">
                    <a:pos x="25" y="24"/>
                  </a:cxn>
                  <a:cxn ang="0">
                    <a:pos x="6" y="38"/>
                  </a:cxn>
                  <a:cxn ang="0">
                    <a:pos x="5" y="14"/>
                  </a:cxn>
                  <a:cxn ang="0">
                    <a:pos x="25" y="0"/>
                  </a:cxn>
                  <a:cxn ang="0">
                    <a:pos x="25" y="24"/>
                  </a:cxn>
                </a:cxnLst>
                <a:rect l="0" t="0" r="r" b="b"/>
                <a:pathLst>
                  <a:path w="30" h="38">
                    <a:moveTo>
                      <a:pt x="25" y="24"/>
                    </a:moveTo>
                    <a:cubicBezTo>
                      <a:pt x="20" y="34"/>
                      <a:pt x="6" y="38"/>
                      <a:pt x="6" y="38"/>
                    </a:cubicBezTo>
                    <a:cubicBezTo>
                      <a:pt x="6" y="38"/>
                      <a:pt x="0" y="24"/>
                      <a:pt x="5" y="14"/>
                    </a:cubicBezTo>
                    <a:cubicBezTo>
                      <a:pt x="11" y="3"/>
                      <a:pt x="25" y="0"/>
                      <a:pt x="25" y="0"/>
                    </a:cubicBezTo>
                    <a:cubicBezTo>
                      <a:pt x="25" y="0"/>
                      <a:pt x="30" y="13"/>
                      <a:pt x="25" y="24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82" name="ïśľîḋê">
                <a:extLst>
                  <a:ext uri="{FF2B5EF4-FFF2-40B4-BE49-F238E27FC236}">
                    <a16:creationId xmlns:a16="http://schemas.microsoft.com/office/drawing/2014/main" id="{3C1AE0B0-5ED6-4C41-92D4-62DECC1F8BF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59276" y="2270126"/>
                <a:ext cx="166688" cy="96838"/>
              </a:xfrm>
              <a:custGeom>
                <a:avLst/>
                <a:gdLst/>
                <a:ahLst/>
                <a:cxnLst>
                  <a:cxn ang="0">
                    <a:pos x="46" y="3"/>
                  </a:cxn>
                  <a:cxn ang="0">
                    <a:pos x="0" y="32"/>
                  </a:cxn>
                  <a:cxn ang="0">
                    <a:pos x="51" y="52"/>
                  </a:cxn>
                  <a:cxn ang="0">
                    <a:pos x="96" y="23"/>
                  </a:cxn>
                  <a:cxn ang="0">
                    <a:pos x="46" y="3"/>
                  </a:cxn>
                  <a:cxn ang="0">
                    <a:pos x="44" y="32"/>
                  </a:cxn>
                  <a:cxn ang="0">
                    <a:pos x="45" y="37"/>
                  </a:cxn>
                  <a:cxn ang="0">
                    <a:pos x="41" y="38"/>
                  </a:cxn>
                  <a:cxn ang="0">
                    <a:pos x="40" y="32"/>
                  </a:cxn>
                  <a:cxn ang="0">
                    <a:pos x="38" y="32"/>
                  </a:cxn>
                  <a:cxn ang="0">
                    <a:pos x="39" y="38"/>
                  </a:cxn>
                  <a:cxn ang="0">
                    <a:pos x="35" y="39"/>
                  </a:cxn>
                  <a:cxn ang="0">
                    <a:pos x="34" y="33"/>
                  </a:cxn>
                  <a:cxn ang="0">
                    <a:pos x="31" y="33"/>
                  </a:cxn>
                  <a:cxn ang="0">
                    <a:pos x="30" y="26"/>
                  </a:cxn>
                  <a:cxn ang="0">
                    <a:pos x="33" y="26"/>
                  </a:cxn>
                  <a:cxn ang="0">
                    <a:pos x="32" y="20"/>
                  </a:cxn>
                  <a:cxn ang="0">
                    <a:pos x="37" y="20"/>
                  </a:cxn>
                  <a:cxn ang="0">
                    <a:pos x="37" y="25"/>
                  </a:cxn>
                  <a:cxn ang="0">
                    <a:pos x="39" y="25"/>
                  </a:cxn>
                  <a:cxn ang="0">
                    <a:pos x="38" y="20"/>
                  </a:cxn>
                  <a:cxn ang="0">
                    <a:pos x="43" y="19"/>
                  </a:cxn>
                  <a:cxn ang="0">
                    <a:pos x="43" y="24"/>
                  </a:cxn>
                  <a:cxn ang="0">
                    <a:pos x="60" y="12"/>
                  </a:cxn>
                  <a:cxn ang="0">
                    <a:pos x="61" y="20"/>
                  </a:cxn>
                  <a:cxn ang="0">
                    <a:pos x="54" y="24"/>
                  </a:cxn>
                  <a:cxn ang="0">
                    <a:pos x="49" y="28"/>
                  </a:cxn>
                  <a:cxn ang="0">
                    <a:pos x="49" y="28"/>
                  </a:cxn>
                  <a:cxn ang="0">
                    <a:pos x="55" y="29"/>
                  </a:cxn>
                  <a:cxn ang="0">
                    <a:pos x="63" y="32"/>
                  </a:cxn>
                  <a:cxn ang="0">
                    <a:pos x="64" y="40"/>
                  </a:cxn>
                  <a:cxn ang="0">
                    <a:pos x="44" y="32"/>
                  </a:cxn>
                </a:cxnLst>
                <a:rect l="0" t="0" r="r" b="b"/>
                <a:pathLst>
                  <a:path w="96" h="55">
                    <a:moveTo>
                      <a:pt x="46" y="3"/>
                    </a:moveTo>
                    <a:cubicBezTo>
                      <a:pt x="19" y="6"/>
                      <a:pt x="0" y="32"/>
                      <a:pt x="0" y="32"/>
                    </a:cubicBezTo>
                    <a:cubicBezTo>
                      <a:pt x="0" y="32"/>
                      <a:pt x="24" y="55"/>
                      <a:pt x="51" y="52"/>
                    </a:cubicBezTo>
                    <a:cubicBezTo>
                      <a:pt x="77" y="49"/>
                      <a:pt x="96" y="23"/>
                      <a:pt x="96" y="23"/>
                    </a:cubicBezTo>
                    <a:cubicBezTo>
                      <a:pt x="96" y="23"/>
                      <a:pt x="72" y="0"/>
                      <a:pt x="46" y="3"/>
                    </a:cubicBezTo>
                    <a:moveTo>
                      <a:pt x="44" y="32"/>
                    </a:moveTo>
                    <a:cubicBezTo>
                      <a:pt x="45" y="37"/>
                      <a:pt x="45" y="37"/>
                      <a:pt x="45" y="37"/>
                    </a:cubicBezTo>
                    <a:cubicBezTo>
                      <a:pt x="41" y="38"/>
                      <a:pt x="41" y="38"/>
                      <a:pt x="41" y="38"/>
                    </a:cubicBezTo>
                    <a:cubicBezTo>
                      <a:pt x="40" y="32"/>
                      <a:pt x="40" y="32"/>
                      <a:pt x="40" y="32"/>
                    </a:cubicBezTo>
                    <a:cubicBezTo>
                      <a:pt x="38" y="32"/>
                      <a:pt x="38" y="32"/>
                      <a:pt x="38" y="32"/>
                    </a:cubicBezTo>
                    <a:cubicBezTo>
                      <a:pt x="39" y="38"/>
                      <a:pt x="39" y="38"/>
                      <a:pt x="39" y="38"/>
                    </a:cubicBezTo>
                    <a:cubicBezTo>
                      <a:pt x="35" y="39"/>
                      <a:pt x="35" y="39"/>
                      <a:pt x="35" y="39"/>
                    </a:cubicBezTo>
                    <a:cubicBezTo>
                      <a:pt x="34" y="33"/>
                      <a:pt x="34" y="33"/>
                      <a:pt x="34" y="33"/>
                    </a:cubicBezTo>
                    <a:cubicBezTo>
                      <a:pt x="31" y="33"/>
                      <a:pt x="31" y="33"/>
                      <a:pt x="31" y="33"/>
                    </a:cubicBezTo>
                    <a:cubicBezTo>
                      <a:pt x="30" y="26"/>
                      <a:pt x="30" y="26"/>
                      <a:pt x="30" y="26"/>
                    </a:cubicBezTo>
                    <a:cubicBezTo>
                      <a:pt x="33" y="26"/>
                      <a:pt x="33" y="26"/>
                      <a:pt x="33" y="26"/>
                    </a:cubicBezTo>
                    <a:cubicBezTo>
                      <a:pt x="32" y="20"/>
                      <a:pt x="32" y="20"/>
                      <a:pt x="32" y="20"/>
                    </a:cubicBezTo>
                    <a:cubicBezTo>
                      <a:pt x="37" y="20"/>
                      <a:pt x="37" y="20"/>
                      <a:pt x="37" y="20"/>
                    </a:cubicBezTo>
                    <a:cubicBezTo>
                      <a:pt x="37" y="25"/>
                      <a:pt x="37" y="25"/>
                      <a:pt x="37" y="25"/>
                    </a:cubicBezTo>
                    <a:cubicBezTo>
                      <a:pt x="39" y="25"/>
                      <a:pt x="39" y="25"/>
                      <a:pt x="39" y="25"/>
                    </a:cubicBezTo>
                    <a:cubicBezTo>
                      <a:pt x="38" y="20"/>
                      <a:pt x="38" y="20"/>
                      <a:pt x="38" y="20"/>
                    </a:cubicBezTo>
                    <a:cubicBezTo>
                      <a:pt x="43" y="19"/>
                      <a:pt x="43" y="19"/>
                      <a:pt x="43" y="19"/>
                    </a:cubicBezTo>
                    <a:cubicBezTo>
                      <a:pt x="43" y="24"/>
                      <a:pt x="43" y="24"/>
                      <a:pt x="43" y="24"/>
                    </a:cubicBezTo>
                    <a:cubicBezTo>
                      <a:pt x="60" y="12"/>
                      <a:pt x="60" y="12"/>
                      <a:pt x="60" y="12"/>
                    </a:cubicBezTo>
                    <a:cubicBezTo>
                      <a:pt x="61" y="20"/>
                      <a:pt x="61" y="20"/>
                      <a:pt x="61" y="20"/>
                    </a:cubicBezTo>
                    <a:cubicBezTo>
                      <a:pt x="54" y="24"/>
                      <a:pt x="54" y="24"/>
                      <a:pt x="54" y="24"/>
                    </a:cubicBezTo>
                    <a:cubicBezTo>
                      <a:pt x="52" y="26"/>
                      <a:pt x="51" y="27"/>
                      <a:pt x="49" y="28"/>
                    </a:cubicBezTo>
                    <a:cubicBezTo>
                      <a:pt x="49" y="28"/>
                      <a:pt x="49" y="28"/>
                      <a:pt x="49" y="28"/>
                    </a:cubicBezTo>
                    <a:cubicBezTo>
                      <a:pt x="51" y="28"/>
                      <a:pt x="53" y="29"/>
                      <a:pt x="55" y="29"/>
                    </a:cubicBezTo>
                    <a:cubicBezTo>
                      <a:pt x="63" y="32"/>
                      <a:pt x="63" y="32"/>
                      <a:pt x="63" y="32"/>
                    </a:cubicBezTo>
                    <a:cubicBezTo>
                      <a:pt x="64" y="40"/>
                      <a:pt x="64" y="40"/>
                      <a:pt x="64" y="40"/>
                    </a:cubicBezTo>
                    <a:cubicBezTo>
                      <a:pt x="44" y="32"/>
                      <a:pt x="44" y="32"/>
                      <a:pt x="44" y="32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83" name="ïsḷïďè">
                <a:extLst>
                  <a:ext uri="{FF2B5EF4-FFF2-40B4-BE49-F238E27FC236}">
                    <a16:creationId xmlns:a16="http://schemas.microsoft.com/office/drawing/2014/main" id="{C3E2FAE6-2B6B-4FF3-BFEC-D4E1FC6056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13213" y="2247901"/>
                <a:ext cx="114300" cy="74613"/>
              </a:xfrm>
              <a:custGeom>
                <a:avLst/>
                <a:gdLst/>
                <a:ahLst/>
                <a:cxnLst>
                  <a:cxn ang="0">
                    <a:pos x="37" y="5"/>
                  </a:cxn>
                  <a:cxn ang="0">
                    <a:pos x="0" y="13"/>
                  </a:cxn>
                  <a:cxn ang="0">
                    <a:pos x="29" y="39"/>
                  </a:cxn>
                  <a:cxn ang="0">
                    <a:pos x="66" y="30"/>
                  </a:cxn>
                  <a:cxn ang="0">
                    <a:pos x="37" y="5"/>
                  </a:cxn>
                  <a:cxn ang="0">
                    <a:pos x="46" y="20"/>
                  </a:cxn>
                  <a:cxn ang="0">
                    <a:pos x="36" y="27"/>
                  </a:cxn>
                  <a:cxn ang="0">
                    <a:pos x="36" y="30"/>
                  </a:cxn>
                  <a:cxn ang="0">
                    <a:pos x="33" y="30"/>
                  </a:cxn>
                  <a:cxn ang="0">
                    <a:pos x="34" y="27"/>
                  </a:cxn>
                  <a:cxn ang="0">
                    <a:pos x="33" y="27"/>
                  </a:cxn>
                  <a:cxn ang="0">
                    <a:pos x="32" y="27"/>
                  </a:cxn>
                  <a:cxn ang="0">
                    <a:pos x="31" y="29"/>
                  </a:cxn>
                  <a:cxn ang="0">
                    <a:pos x="29" y="29"/>
                  </a:cxn>
                  <a:cxn ang="0">
                    <a:pos x="29" y="26"/>
                  </a:cxn>
                  <a:cxn ang="0">
                    <a:pos x="23" y="15"/>
                  </a:cxn>
                  <a:cxn ang="0">
                    <a:pos x="24" y="12"/>
                  </a:cxn>
                  <a:cxn ang="0">
                    <a:pos x="28" y="13"/>
                  </a:cxn>
                  <a:cxn ang="0">
                    <a:pos x="27" y="15"/>
                  </a:cxn>
                  <a:cxn ang="0">
                    <a:pos x="30" y="21"/>
                  </a:cxn>
                  <a:cxn ang="0">
                    <a:pos x="32" y="13"/>
                  </a:cxn>
                  <a:cxn ang="0">
                    <a:pos x="34" y="14"/>
                  </a:cxn>
                  <a:cxn ang="0">
                    <a:pos x="33" y="22"/>
                  </a:cxn>
                  <a:cxn ang="0">
                    <a:pos x="34" y="23"/>
                  </a:cxn>
                  <a:cxn ang="0">
                    <a:pos x="34" y="23"/>
                  </a:cxn>
                  <a:cxn ang="0">
                    <a:pos x="36" y="14"/>
                  </a:cxn>
                  <a:cxn ang="0">
                    <a:pos x="39" y="15"/>
                  </a:cxn>
                  <a:cxn ang="0">
                    <a:pos x="37" y="23"/>
                  </a:cxn>
                  <a:cxn ang="0">
                    <a:pos x="42" y="18"/>
                  </a:cxn>
                  <a:cxn ang="0">
                    <a:pos x="42" y="16"/>
                  </a:cxn>
                  <a:cxn ang="0">
                    <a:pos x="47" y="16"/>
                  </a:cxn>
                  <a:cxn ang="0">
                    <a:pos x="46" y="20"/>
                  </a:cxn>
                </a:cxnLst>
                <a:rect l="0" t="0" r="r" b="b"/>
                <a:pathLst>
                  <a:path w="66" h="43">
                    <a:moveTo>
                      <a:pt x="37" y="5"/>
                    </a:moveTo>
                    <a:cubicBezTo>
                      <a:pt x="19" y="0"/>
                      <a:pt x="0" y="13"/>
                      <a:pt x="0" y="13"/>
                    </a:cubicBezTo>
                    <a:cubicBezTo>
                      <a:pt x="0" y="13"/>
                      <a:pt x="11" y="34"/>
                      <a:pt x="29" y="39"/>
                    </a:cubicBezTo>
                    <a:cubicBezTo>
                      <a:pt x="47" y="43"/>
                      <a:pt x="66" y="30"/>
                      <a:pt x="66" y="30"/>
                    </a:cubicBezTo>
                    <a:cubicBezTo>
                      <a:pt x="66" y="30"/>
                      <a:pt x="56" y="9"/>
                      <a:pt x="37" y="5"/>
                    </a:cubicBezTo>
                    <a:moveTo>
                      <a:pt x="46" y="20"/>
                    </a:moveTo>
                    <a:cubicBezTo>
                      <a:pt x="45" y="25"/>
                      <a:pt x="41" y="27"/>
                      <a:pt x="36" y="27"/>
                    </a:cubicBezTo>
                    <a:cubicBezTo>
                      <a:pt x="36" y="30"/>
                      <a:pt x="36" y="30"/>
                      <a:pt x="36" y="30"/>
                    </a:cubicBezTo>
                    <a:cubicBezTo>
                      <a:pt x="33" y="30"/>
                      <a:pt x="33" y="30"/>
                      <a:pt x="33" y="30"/>
                    </a:cubicBezTo>
                    <a:cubicBezTo>
                      <a:pt x="34" y="27"/>
                      <a:pt x="34" y="27"/>
                      <a:pt x="34" y="27"/>
                    </a:cubicBezTo>
                    <a:cubicBezTo>
                      <a:pt x="33" y="27"/>
                      <a:pt x="33" y="27"/>
                      <a:pt x="33" y="27"/>
                    </a:cubicBezTo>
                    <a:cubicBezTo>
                      <a:pt x="33" y="27"/>
                      <a:pt x="32" y="27"/>
                      <a:pt x="32" y="27"/>
                    </a:cubicBezTo>
                    <a:cubicBezTo>
                      <a:pt x="31" y="29"/>
                      <a:pt x="31" y="29"/>
                      <a:pt x="31" y="29"/>
                    </a:cubicBezTo>
                    <a:cubicBezTo>
                      <a:pt x="29" y="29"/>
                      <a:pt x="29" y="29"/>
                      <a:pt x="29" y="29"/>
                    </a:cubicBezTo>
                    <a:cubicBezTo>
                      <a:pt x="29" y="26"/>
                      <a:pt x="29" y="26"/>
                      <a:pt x="29" y="26"/>
                    </a:cubicBezTo>
                    <a:cubicBezTo>
                      <a:pt x="24" y="23"/>
                      <a:pt x="22" y="19"/>
                      <a:pt x="23" y="15"/>
                    </a:cubicBezTo>
                    <a:cubicBezTo>
                      <a:pt x="23" y="13"/>
                      <a:pt x="23" y="13"/>
                      <a:pt x="24" y="12"/>
                    </a:cubicBezTo>
                    <a:cubicBezTo>
                      <a:pt x="28" y="13"/>
                      <a:pt x="28" y="13"/>
                      <a:pt x="28" y="13"/>
                    </a:cubicBezTo>
                    <a:cubicBezTo>
                      <a:pt x="28" y="13"/>
                      <a:pt x="27" y="14"/>
                      <a:pt x="27" y="15"/>
                    </a:cubicBezTo>
                    <a:cubicBezTo>
                      <a:pt x="27" y="18"/>
                      <a:pt x="28" y="20"/>
                      <a:pt x="30" y="21"/>
                    </a:cubicBezTo>
                    <a:cubicBezTo>
                      <a:pt x="32" y="13"/>
                      <a:pt x="32" y="13"/>
                      <a:pt x="32" y="13"/>
                    </a:cubicBezTo>
                    <a:cubicBezTo>
                      <a:pt x="34" y="14"/>
                      <a:pt x="34" y="14"/>
                      <a:pt x="34" y="14"/>
                    </a:cubicBezTo>
                    <a:cubicBezTo>
                      <a:pt x="33" y="22"/>
                      <a:pt x="33" y="22"/>
                      <a:pt x="33" y="22"/>
                    </a:cubicBezTo>
                    <a:cubicBezTo>
                      <a:pt x="34" y="23"/>
                      <a:pt x="34" y="23"/>
                      <a:pt x="34" y="23"/>
                    </a:cubicBezTo>
                    <a:cubicBezTo>
                      <a:pt x="34" y="23"/>
                      <a:pt x="34" y="23"/>
                      <a:pt x="34" y="23"/>
                    </a:cubicBezTo>
                    <a:cubicBezTo>
                      <a:pt x="36" y="14"/>
                      <a:pt x="36" y="14"/>
                      <a:pt x="36" y="14"/>
                    </a:cubicBezTo>
                    <a:cubicBezTo>
                      <a:pt x="39" y="15"/>
                      <a:pt x="39" y="15"/>
                      <a:pt x="39" y="15"/>
                    </a:cubicBezTo>
                    <a:cubicBezTo>
                      <a:pt x="37" y="23"/>
                      <a:pt x="37" y="23"/>
                      <a:pt x="37" y="23"/>
                    </a:cubicBezTo>
                    <a:cubicBezTo>
                      <a:pt x="40" y="22"/>
                      <a:pt x="42" y="21"/>
                      <a:pt x="42" y="18"/>
                    </a:cubicBezTo>
                    <a:cubicBezTo>
                      <a:pt x="42" y="17"/>
                      <a:pt x="42" y="16"/>
                      <a:pt x="42" y="16"/>
                    </a:cubicBezTo>
                    <a:cubicBezTo>
                      <a:pt x="47" y="16"/>
                      <a:pt x="47" y="16"/>
                      <a:pt x="47" y="16"/>
                    </a:cubicBezTo>
                    <a:cubicBezTo>
                      <a:pt x="47" y="17"/>
                      <a:pt x="47" y="18"/>
                      <a:pt x="46" y="20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84" name="išḷíḋê">
                <a:extLst>
                  <a:ext uri="{FF2B5EF4-FFF2-40B4-BE49-F238E27FC236}">
                    <a16:creationId xmlns:a16="http://schemas.microsoft.com/office/drawing/2014/main" id="{9E7B98A7-ABD0-4440-B59E-D7FEA341B59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83063" y="2125663"/>
                <a:ext cx="123825" cy="136525"/>
              </a:xfrm>
              <a:custGeom>
                <a:avLst/>
                <a:gdLst/>
                <a:ahLst/>
                <a:cxnLst>
                  <a:cxn ang="0">
                    <a:pos x="56" y="26"/>
                  </a:cxn>
                  <a:cxn ang="0">
                    <a:pos x="8" y="0"/>
                  </a:cxn>
                  <a:cxn ang="0">
                    <a:pos x="15" y="54"/>
                  </a:cxn>
                  <a:cxn ang="0">
                    <a:pos x="62" y="79"/>
                  </a:cxn>
                  <a:cxn ang="0">
                    <a:pos x="56" y="26"/>
                  </a:cxn>
                  <a:cxn ang="0">
                    <a:pos x="50" y="54"/>
                  </a:cxn>
                  <a:cxn ang="0">
                    <a:pos x="46" y="57"/>
                  </a:cxn>
                  <a:cxn ang="0">
                    <a:pos x="43" y="53"/>
                  </a:cxn>
                  <a:cxn ang="0">
                    <a:pos x="35" y="56"/>
                  </a:cxn>
                  <a:cxn ang="0">
                    <a:pos x="33" y="50"/>
                  </a:cxn>
                  <a:cxn ang="0">
                    <a:pos x="41" y="47"/>
                  </a:cxn>
                  <a:cxn ang="0">
                    <a:pos x="43" y="42"/>
                  </a:cxn>
                  <a:cxn ang="0">
                    <a:pos x="36" y="41"/>
                  </a:cxn>
                  <a:cxn ang="0">
                    <a:pos x="23" y="39"/>
                  </a:cxn>
                  <a:cxn ang="0">
                    <a:pos x="25" y="26"/>
                  </a:cxn>
                  <a:cxn ang="0">
                    <a:pos x="22" y="22"/>
                  </a:cxn>
                  <a:cxn ang="0">
                    <a:pos x="26" y="20"/>
                  </a:cxn>
                  <a:cxn ang="0">
                    <a:pos x="29" y="23"/>
                  </a:cxn>
                  <a:cxn ang="0">
                    <a:pos x="36" y="20"/>
                  </a:cxn>
                  <a:cxn ang="0">
                    <a:pos x="38" y="26"/>
                  </a:cxn>
                  <a:cxn ang="0">
                    <a:pos x="31" y="29"/>
                  </a:cxn>
                  <a:cxn ang="0">
                    <a:pos x="29" y="34"/>
                  </a:cxn>
                  <a:cxn ang="0">
                    <a:pos x="37" y="34"/>
                  </a:cxn>
                  <a:cxn ang="0">
                    <a:pos x="49" y="37"/>
                  </a:cxn>
                  <a:cxn ang="0">
                    <a:pos x="47" y="50"/>
                  </a:cxn>
                  <a:cxn ang="0">
                    <a:pos x="50" y="54"/>
                  </a:cxn>
                </a:cxnLst>
                <a:rect l="0" t="0" r="r" b="b"/>
                <a:pathLst>
                  <a:path w="71" h="79">
                    <a:moveTo>
                      <a:pt x="56" y="26"/>
                    </a:moveTo>
                    <a:cubicBezTo>
                      <a:pt x="41" y="4"/>
                      <a:pt x="8" y="0"/>
                      <a:pt x="8" y="0"/>
                    </a:cubicBezTo>
                    <a:cubicBezTo>
                      <a:pt x="8" y="0"/>
                      <a:pt x="0" y="32"/>
                      <a:pt x="15" y="54"/>
                    </a:cubicBezTo>
                    <a:cubicBezTo>
                      <a:pt x="30" y="76"/>
                      <a:pt x="62" y="79"/>
                      <a:pt x="62" y="79"/>
                    </a:cubicBezTo>
                    <a:cubicBezTo>
                      <a:pt x="62" y="79"/>
                      <a:pt x="71" y="48"/>
                      <a:pt x="56" y="26"/>
                    </a:cubicBezTo>
                    <a:moveTo>
                      <a:pt x="50" y="54"/>
                    </a:moveTo>
                    <a:cubicBezTo>
                      <a:pt x="46" y="57"/>
                      <a:pt x="46" y="57"/>
                      <a:pt x="46" y="57"/>
                    </a:cubicBezTo>
                    <a:cubicBezTo>
                      <a:pt x="43" y="53"/>
                      <a:pt x="43" y="53"/>
                      <a:pt x="43" y="53"/>
                    </a:cubicBezTo>
                    <a:cubicBezTo>
                      <a:pt x="40" y="54"/>
                      <a:pt x="37" y="56"/>
                      <a:pt x="35" y="56"/>
                    </a:cubicBezTo>
                    <a:cubicBezTo>
                      <a:pt x="33" y="50"/>
                      <a:pt x="33" y="50"/>
                      <a:pt x="33" y="50"/>
                    </a:cubicBezTo>
                    <a:cubicBezTo>
                      <a:pt x="35" y="50"/>
                      <a:pt x="38" y="49"/>
                      <a:pt x="41" y="47"/>
                    </a:cubicBezTo>
                    <a:cubicBezTo>
                      <a:pt x="43" y="45"/>
                      <a:pt x="44" y="43"/>
                      <a:pt x="43" y="42"/>
                    </a:cubicBezTo>
                    <a:cubicBezTo>
                      <a:pt x="42" y="40"/>
                      <a:pt x="40" y="40"/>
                      <a:pt x="36" y="41"/>
                    </a:cubicBezTo>
                    <a:cubicBezTo>
                      <a:pt x="31" y="43"/>
                      <a:pt x="26" y="43"/>
                      <a:pt x="23" y="39"/>
                    </a:cubicBezTo>
                    <a:cubicBezTo>
                      <a:pt x="21" y="35"/>
                      <a:pt x="21" y="30"/>
                      <a:pt x="25" y="26"/>
                    </a:cubicBezTo>
                    <a:cubicBezTo>
                      <a:pt x="22" y="22"/>
                      <a:pt x="22" y="22"/>
                      <a:pt x="22" y="22"/>
                    </a:cubicBezTo>
                    <a:cubicBezTo>
                      <a:pt x="26" y="20"/>
                      <a:pt x="26" y="20"/>
                      <a:pt x="26" y="20"/>
                    </a:cubicBezTo>
                    <a:cubicBezTo>
                      <a:pt x="29" y="23"/>
                      <a:pt x="29" y="23"/>
                      <a:pt x="29" y="23"/>
                    </a:cubicBezTo>
                    <a:cubicBezTo>
                      <a:pt x="32" y="21"/>
                      <a:pt x="34" y="21"/>
                      <a:pt x="36" y="20"/>
                    </a:cubicBezTo>
                    <a:cubicBezTo>
                      <a:pt x="38" y="26"/>
                      <a:pt x="38" y="26"/>
                      <a:pt x="38" y="26"/>
                    </a:cubicBezTo>
                    <a:cubicBezTo>
                      <a:pt x="37" y="26"/>
                      <a:pt x="34" y="27"/>
                      <a:pt x="31" y="29"/>
                    </a:cubicBezTo>
                    <a:cubicBezTo>
                      <a:pt x="28" y="31"/>
                      <a:pt x="28" y="32"/>
                      <a:pt x="29" y="34"/>
                    </a:cubicBezTo>
                    <a:cubicBezTo>
                      <a:pt x="30" y="35"/>
                      <a:pt x="32" y="35"/>
                      <a:pt x="37" y="34"/>
                    </a:cubicBezTo>
                    <a:cubicBezTo>
                      <a:pt x="43" y="32"/>
                      <a:pt x="46" y="33"/>
                      <a:pt x="49" y="37"/>
                    </a:cubicBezTo>
                    <a:cubicBezTo>
                      <a:pt x="52" y="40"/>
                      <a:pt x="51" y="45"/>
                      <a:pt x="47" y="50"/>
                    </a:cubicBezTo>
                    <a:cubicBezTo>
                      <a:pt x="50" y="54"/>
                      <a:pt x="50" y="54"/>
                      <a:pt x="50" y="54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85" name="îṧḷíḋê">
                <a:extLst>
                  <a:ext uri="{FF2B5EF4-FFF2-40B4-BE49-F238E27FC236}">
                    <a16:creationId xmlns:a16="http://schemas.microsoft.com/office/drawing/2014/main" id="{CA544F2B-4140-47B0-BDAA-5F8C64D14A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71976" y="2193926"/>
                <a:ext cx="95250" cy="90488"/>
              </a:xfrm>
              <a:custGeom>
                <a:avLst/>
                <a:gdLst/>
                <a:ahLst/>
                <a:cxnLst>
                  <a:cxn ang="0">
                    <a:pos x="17" y="11"/>
                  </a:cxn>
                  <a:cxn ang="0">
                    <a:pos x="0" y="47"/>
                  </a:cxn>
                  <a:cxn ang="0">
                    <a:pos x="38" y="40"/>
                  </a:cxn>
                  <a:cxn ang="0">
                    <a:pos x="55" y="5"/>
                  </a:cxn>
                  <a:cxn ang="0">
                    <a:pos x="17" y="11"/>
                  </a:cxn>
                  <a:cxn ang="0">
                    <a:pos x="36" y="26"/>
                  </a:cxn>
                  <a:cxn ang="0">
                    <a:pos x="33" y="21"/>
                  </a:cxn>
                  <a:cxn ang="0">
                    <a:pos x="30" y="20"/>
                  </a:cxn>
                  <a:cxn ang="0">
                    <a:pos x="31" y="26"/>
                  </a:cxn>
                  <a:cxn ang="0">
                    <a:pos x="30" y="35"/>
                  </a:cxn>
                  <a:cxn ang="0">
                    <a:pos x="21" y="35"/>
                  </a:cxn>
                  <a:cxn ang="0">
                    <a:pos x="18" y="38"/>
                  </a:cxn>
                  <a:cxn ang="0">
                    <a:pos x="15" y="36"/>
                  </a:cxn>
                  <a:cxn ang="0">
                    <a:pos x="18" y="33"/>
                  </a:cxn>
                  <a:cxn ang="0">
                    <a:pos x="14" y="28"/>
                  </a:cxn>
                  <a:cxn ang="0">
                    <a:pos x="18" y="25"/>
                  </a:cxn>
                  <a:cxn ang="0">
                    <a:pos x="22" y="31"/>
                  </a:cxn>
                  <a:cxn ang="0">
                    <a:pos x="26" y="32"/>
                  </a:cxn>
                  <a:cxn ang="0">
                    <a:pos x="25" y="26"/>
                  </a:cxn>
                  <a:cxn ang="0">
                    <a:pos x="25" y="17"/>
                  </a:cxn>
                  <a:cxn ang="0">
                    <a:pos x="34" y="17"/>
                  </a:cxn>
                  <a:cxn ang="0">
                    <a:pos x="37" y="14"/>
                  </a:cxn>
                  <a:cxn ang="0">
                    <a:pos x="39" y="17"/>
                  </a:cxn>
                  <a:cxn ang="0">
                    <a:pos x="37" y="19"/>
                  </a:cxn>
                  <a:cxn ang="0">
                    <a:pos x="40" y="24"/>
                  </a:cxn>
                  <a:cxn ang="0">
                    <a:pos x="36" y="26"/>
                  </a:cxn>
                </a:cxnLst>
                <a:rect l="0" t="0" r="r" b="b"/>
                <a:pathLst>
                  <a:path w="55" h="52">
                    <a:moveTo>
                      <a:pt x="17" y="11"/>
                    </a:moveTo>
                    <a:cubicBezTo>
                      <a:pt x="2" y="23"/>
                      <a:pt x="0" y="47"/>
                      <a:pt x="0" y="47"/>
                    </a:cubicBezTo>
                    <a:cubicBezTo>
                      <a:pt x="0" y="47"/>
                      <a:pt x="23" y="52"/>
                      <a:pt x="38" y="40"/>
                    </a:cubicBezTo>
                    <a:cubicBezTo>
                      <a:pt x="54" y="28"/>
                      <a:pt x="55" y="5"/>
                      <a:pt x="55" y="5"/>
                    </a:cubicBezTo>
                    <a:cubicBezTo>
                      <a:pt x="55" y="5"/>
                      <a:pt x="32" y="0"/>
                      <a:pt x="17" y="11"/>
                    </a:cubicBezTo>
                    <a:moveTo>
                      <a:pt x="36" y="26"/>
                    </a:moveTo>
                    <a:cubicBezTo>
                      <a:pt x="36" y="25"/>
                      <a:pt x="35" y="23"/>
                      <a:pt x="33" y="21"/>
                    </a:cubicBezTo>
                    <a:cubicBezTo>
                      <a:pt x="32" y="20"/>
                      <a:pt x="30" y="20"/>
                      <a:pt x="30" y="20"/>
                    </a:cubicBezTo>
                    <a:cubicBezTo>
                      <a:pt x="29" y="21"/>
                      <a:pt x="29" y="23"/>
                      <a:pt x="31" y="26"/>
                    </a:cubicBezTo>
                    <a:cubicBezTo>
                      <a:pt x="33" y="30"/>
                      <a:pt x="32" y="33"/>
                      <a:pt x="30" y="35"/>
                    </a:cubicBezTo>
                    <a:cubicBezTo>
                      <a:pt x="28" y="38"/>
                      <a:pt x="24" y="38"/>
                      <a:pt x="21" y="35"/>
                    </a:cubicBezTo>
                    <a:cubicBezTo>
                      <a:pt x="18" y="38"/>
                      <a:pt x="18" y="38"/>
                      <a:pt x="18" y="38"/>
                    </a:cubicBezTo>
                    <a:cubicBezTo>
                      <a:pt x="15" y="36"/>
                      <a:pt x="15" y="36"/>
                      <a:pt x="15" y="36"/>
                    </a:cubicBezTo>
                    <a:cubicBezTo>
                      <a:pt x="18" y="33"/>
                      <a:pt x="18" y="33"/>
                      <a:pt x="18" y="33"/>
                    </a:cubicBezTo>
                    <a:cubicBezTo>
                      <a:pt x="16" y="31"/>
                      <a:pt x="15" y="29"/>
                      <a:pt x="14" y="28"/>
                    </a:cubicBezTo>
                    <a:cubicBezTo>
                      <a:pt x="18" y="25"/>
                      <a:pt x="18" y="25"/>
                      <a:pt x="18" y="25"/>
                    </a:cubicBezTo>
                    <a:cubicBezTo>
                      <a:pt x="19" y="27"/>
                      <a:pt x="20" y="29"/>
                      <a:pt x="22" y="31"/>
                    </a:cubicBezTo>
                    <a:cubicBezTo>
                      <a:pt x="23" y="32"/>
                      <a:pt x="25" y="33"/>
                      <a:pt x="26" y="32"/>
                    </a:cubicBezTo>
                    <a:cubicBezTo>
                      <a:pt x="27" y="31"/>
                      <a:pt x="26" y="29"/>
                      <a:pt x="25" y="26"/>
                    </a:cubicBezTo>
                    <a:cubicBezTo>
                      <a:pt x="23" y="23"/>
                      <a:pt x="23" y="20"/>
                      <a:pt x="25" y="17"/>
                    </a:cubicBezTo>
                    <a:cubicBezTo>
                      <a:pt x="27" y="15"/>
                      <a:pt x="31" y="14"/>
                      <a:pt x="34" y="17"/>
                    </a:cubicBezTo>
                    <a:cubicBezTo>
                      <a:pt x="37" y="14"/>
                      <a:pt x="37" y="14"/>
                      <a:pt x="37" y="14"/>
                    </a:cubicBezTo>
                    <a:cubicBezTo>
                      <a:pt x="39" y="17"/>
                      <a:pt x="39" y="17"/>
                      <a:pt x="39" y="17"/>
                    </a:cubicBezTo>
                    <a:cubicBezTo>
                      <a:pt x="37" y="19"/>
                      <a:pt x="37" y="19"/>
                      <a:pt x="37" y="19"/>
                    </a:cubicBezTo>
                    <a:cubicBezTo>
                      <a:pt x="39" y="21"/>
                      <a:pt x="40" y="22"/>
                      <a:pt x="40" y="24"/>
                    </a:cubicBezTo>
                    <a:cubicBezTo>
                      <a:pt x="36" y="26"/>
                      <a:pt x="36" y="26"/>
                      <a:pt x="36" y="26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86" name="íṩ1íḋe">
                <a:extLst>
                  <a:ext uri="{FF2B5EF4-FFF2-40B4-BE49-F238E27FC236}">
                    <a16:creationId xmlns:a16="http://schemas.microsoft.com/office/drawing/2014/main" id="{0A673D4D-9141-4BD6-B1C6-B1AD9F1514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32263" y="2324101"/>
                <a:ext cx="133350" cy="85725"/>
              </a:xfrm>
              <a:custGeom>
                <a:avLst/>
                <a:gdLst/>
                <a:ahLst/>
                <a:cxnLst>
                  <a:cxn ang="0">
                    <a:pos x="34" y="5"/>
                  </a:cxn>
                  <a:cxn ang="0">
                    <a:pos x="0" y="33"/>
                  </a:cxn>
                  <a:cxn ang="0">
                    <a:pos x="43" y="44"/>
                  </a:cxn>
                  <a:cxn ang="0">
                    <a:pos x="77" y="16"/>
                  </a:cxn>
                  <a:cxn ang="0">
                    <a:pos x="34" y="5"/>
                  </a:cxn>
                  <a:cxn ang="0">
                    <a:pos x="52" y="30"/>
                  </a:cxn>
                  <a:cxn ang="0">
                    <a:pos x="47" y="31"/>
                  </a:cxn>
                  <a:cxn ang="0">
                    <a:pos x="46" y="23"/>
                  </a:cxn>
                  <a:cxn ang="0">
                    <a:pos x="42" y="20"/>
                  </a:cxn>
                  <a:cxn ang="0">
                    <a:pos x="40" y="26"/>
                  </a:cxn>
                  <a:cxn ang="0">
                    <a:pos x="35" y="36"/>
                  </a:cxn>
                  <a:cxn ang="0">
                    <a:pos x="25" y="32"/>
                  </a:cxn>
                  <a:cxn ang="0">
                    <a:pos x="21" y="33"/>
                  </a:cxn>
                  <a:cxn ang="0">
                    <a:pos x="19" y="29"/>
                  </a:cxn>
                  <a:cxn ang="0">
                    <a:pos x="23" y="28"/>
                  </a:cxn>
                  <a:cxn ang="0">
                    <a:pos x="22" y="21"/>
                  </a:cxn>
                  <a:cxn ang="0">
                    <a:pos x="28" y="21"/>
                  </a:cxn>
                  <a:cxn ang="0">
                    <a:pos x="28" y="27"/>
                  </a:cxn>
                  <a:cxn ang="0">
                    <a:pos x="32" y="30"/>
                  </a:cxn>
                  <a:cxn ang="0">
                    <a:pos x="34" y="24"/>
                  </a:cxn>
                  <a:cxn ang="0">
                    <a:pos x="39" y="14"/>
                  </a:cxn>
                  <a:cxn ang="0">
                    <a:pos x="50" y="18"/>
                  </a:cxn>
                  <a:cxn ang="0">
                    <a:pos x="54" y="17"/>
                  </a:cxn>
                  <a:cxn ang="0">
                    <a:pos x="56" y="21"/>
                  </a:cxn>
                  <a:cxn ang="0">
                    <a:pos x="52" y="22"/>
                  </a:cxn>
                  <a:cxn ang="0">
                    <a:pos x="52" y="30"/>
                  </a:cxn>
                </a:cxnLst>
                <a:rect l="0" t="0" r="r" b="b"/>
                <a:pathLst>
                  <a:path w="77" h="49">
                    <a:moveTo>
                      <a:pt x="34" y="5"/>
                    </a:moveTo>
                    <a:cubicBezTo>
                      <a:pt x="13" y="10"/>
                      <a:pt x="0" y="33"/>
                      <a:pt x="0" y="33"/>
                    </a:cubicBezTo>
                    <a:cubicBezTo>
                      <a:pt x="0" y="33"/>
                      <a:pt x="22" y="49"/>
                      <a:pt x="43" y="44"/>
                    </a:cubicBezTo>
                    <a:cubicBezTo>
                      <a:pt x="64" y="39"/>
                      <a:pt x="77" y="16"/>
                      <a:pt x="77" y="16"/>
                    </a:cubicBezTo>
                    <a:cubicBezTo>
                      <a:pt x="77" y="16"/>
                      <a:pt x="55" y="0"/>
                      <a:pt x="34" y="5"/>
                    </a:cubicBezTo>
                    <a:moveTo>
                      <a:pt x="52" y="30"/>
                    </a:moveTo>
                    <a:cubicBezTo>
                      <a:pt x="47" y="31"/>
                      <a:pt x="47" y="31"/>
                      <a:pt x="47" y="31"/>
                    </a:cubicBezTo>
                    <a:cubicBezTo>
                      <a:pt x="47" y="29"/>
                      <a:pt x="47" y="26"/>
                      <a:pt x="46" y="23"/>
                    </a:cubicBezTo>
                    <a:cubicBezTo>
                      <a:pt x="45" y="21"/>
                      <a:pt x="44" y="19"/>
                      <a:pt x="42" y="20"/>
                    </a:cubicBezTo>
                    <a:cubicBezTo>
                      <a:pt x="41" y="21"/>
                      <a:pt x="40" y="22"/>
                      <a:pt x="40" y="26"/>
                    </a:cubicBezTo>
                    <a:cubicBezTo>
                      <a:pt x="40" y="31"/>
                      <a:pt x="39" y="35"/>
                      <a:pt x="35" y="36"/>
                    </a:cubicBezTo>
                    <a:cubicBezTo>
                      <a:pt x="31" y="38"/>
                      <a:pt x="28" y="36"/>
                      <a:pt x="25" y="32"/>
                    </a:cubicBezTo>
                    <a:cubicBezTo>
                      <a:pt x="21" y="33"/>
                      <a:pt x="21" y="33"/>
                      <a:pt x="21" y="33"/>
                    </a:cubicBezTo>
                    <a:cubicBezTo>
                      <a:pt x="19" y="29"/>
                      <a:pt x="19" y="29"/>
                      <a:pt x="19" y="29"/>
                    </a:cubicBezTo>
                    <a:cubicBezTo>
                      <a:pt x="23" y="28"/>
                      <a:pt x="23" y="28"/>
                      <a:pt x="23" y="28"/>
                    </a:cubicBezTo>
                    <a:cubicBezTo>
                      <a:pt x="22" y="25"/>
                      <a:pt x="22" y="23"/>
                      <a:pt x="22" y="21"/>
                    </a:cubicBezTo>
                    <a:cubicBezTo>
                      <a:pt x="28" y="21"/>
                      <a:pt x="28" y="21"/>
                      <a:pt x="28" y="21"/>
                    </a:cubicBezTo>
                    <a:cubicBezTo>
                      <a:pt x="28" y="22"/>
                      <a:pt x="27" y="24"/>
                      <a:pt x="28" y="27"/>
                    </a:cubicBezTo>
                    <a:cubicBezTo>
                      <a:pt x="29" y="30"/>
                      <a:pt x="31" y="30"/>
                      <a:pt x="32" y="30"/>
                    </a:cubicBezTo>
                    <a:cubicBezTo>
                      <a:pt x="33" y="29"/>
                      <a:pt x="34" y="28"/>
                      <a:pt x="34" y="24"/>
                    </a:cubicBezTo>
                    <a:cubicBezTo>
                      <a:pt x="34" y="18"/>
                      <a:pt x="35" y="15"/>
                      <a:pt x="39" y="14"/>
                    </a:cubicBezTo>
                    <a:cubicBezTo>
                      <a:pt x="43" y="12"/>
                      <a:pt x="47" y="14"/>
                      <a:pt x="50" y="18"/>
                    </a:cubicBezTo>
                    <a:cubicBezTo>
                      <a:pt x="54" y="17"/>
                      <a:pt x="54" y="17"/>
                      <a:pt x="54" y="17"/>
                    </a:cubicBezTo>
                    <a:cubicBezTo>
                      <a:pt x="56" y="21"/>
                      <a:pt x="56" y="21"/>
                      <a:pt x="56" y="21"/>
                    </a:cubicBezTo>
                    <a:cubicBezTo>
                      <a:pt x="52" y="22"/>
                      <a:pt x="52" y="22"/>
                      <a:pt x="52" y="22"/>
                    </a:cubicBezTo>
                    <a:cubicBezTo>
                      <a:pt x="53" y="25"/>
                      <a:pt x="53" y="28"/>
                      <a:pt x="52" y="30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</p:grpSp>
        <p:grpSp>
          <p:nvGrpSpPr>
            <p:cNvPr id="18" name="iSļïḑè">
              <a:extLst>
                <a:ext uri="{FF2B5EF4-FFF2-40B4-BE49-F238E27FC236}">
                  <a16:creationId xmlns:a16="http://schemas.microsoft.com/office/drawing/2014/main" id="{F3767519-C74F-4274-B31D-C1751A5B9686}"/>
                </a:ext>
              </a:extLst>
            </p:cNvPr>
            <p:cNvGrpSpPr/>
            <p:nvPr/>
          </p:nvGrpSpPr>
          <p:grpSpPr>
            <a:xfrm>
              <a:off x="6594727" y="2729636"/>
              <a:ext cx="518587" cy="425452"/>
              <a:chOff x="5102226" y="1265238"/>
              <a:chExt cx="388938" cy="319088"/>
            </a:xfrm>
            <a:solidFill>
              <a:schemeClr val="bg1"/>
            </a:solidFill>
          </p:grpSpPr>
          <p:sp>
            <p:nvSpPr>
              <p:cNvPr id="41" name="îṩľïḓê">
                <a:extLst>
                  <a:ext uri="{FF2B5EF4-FFF2-40B4-BE49-F238E27FC236}">
                    <a16:creationId xmlns:a16="http://schemas.microsoft.com/office/drawing/2014/main" id="{EB98F9BF-E432-4FFB-B0CC-AA3197BF044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38751" y="1381126"/>
                <a:ext cx="34925" cy="109538"/>
              </a:xfrm>
              <a:custGeom>
                <a:avLst/>
                <a:gdLst/>
                <a:ahLst/>
                <a:cxnLst>
                  <a:cxn ang="0">
                    <a:pos x="6" y="63"/>
                  </a:cxn>
                  <a:cxn ang="0">
                    <a:pos x="4" y="62"/>
                  </a:cxn>
                  <a:cxn ang="0">
                    <a:pos x="1" y="55"/>
                  </a:cxn>
                  <a:cxn ang="0">
                    <a:pos x="10" y="32"/>
                  </a:cxn>
                  <a:cxn ang="0">
                    <a:pos x="8" y="6"/>
                  </a:cxn>
                  <a:cxn ang="0">
                    <a:pos x="13" y="0"/>
                  </a:cxn>
                  <a:cxn ang="0">
                    <a:pos x="19" y="5"/>
                  </a:cxn>
                  <a:cxn ang="0">
                    <a:pos x="21" y="32"/>
                  </a:cxn>
                  <a:cxn ang="0">
                    <a:pos x="21" y="34"/>
                  </a:cxn>
                  <a:cxn ang="0">
                    <a:pos x="12" y="59"/>
                  </a:cxn>
                  <a:cxn ang="0">
                    <a:pos x="6" y="63"/>
                  </a:cxn>
                </a:cxnLst>
                <a:rect l="0" t="0" r="r" b="b"/>
                <a:pathLst>
                  <a:path w="21" h="63">
                    <a:moveTo>
                      <a:pt x="6" y="63"/>
                    </a:moveTo>
                    <a:cubicBezTo>
                      <a:pt x="6" y="63"/>
                      <a:pt x="5" y="63"/>
                      <a:pt x="4" y="62"/>
                    </a:cubicBezTo>
                    <a:cubicBezTo>
                      <a:pt x="1" y="61"/>
                      <a:pt x="0" y="58"/>
                      <a:pt x="1" y="55"/>
                    </a:cubicBezTo>
                    <a:cubicBezTo>
                      <a:pt x="10" y="32"/>
                      <a:pt x="10" y="32"/>
                      <a:pt x="10" y="32"/>
                    </a:cubicBezTo>
                    <a:cubicBezTo>
                      <a:pt x="8" y="6"/>
                      <a:pt x="8" y="6"/>
                      <a:pt x="8" y="6"/>
                    </a:cubicBezTo>
                    <a:cubicBezTo>
                      <a:pt x="7" y="3"/>
                      <a:pt x="10" y="0"/>
                      <a:pt x="13" y="0"/>
                    </a:cubicBezTo>
                    <a:cubicBezTo>
                      <a:pt x="16" y="0"/>
                      <a:pt x="19" y="2"/>
                      <a:pt x="19" y="5"/>
                    </a:cubicBezTo>
                    <a:cubicBezTo>
                      <a:pt x="21" y="32"/>
                      <a:pt x="21" y="32"/>
                      <a:pt x="21" y="32"/>
                    </a:cubicBezTo>
                    <a:cubicBezTo>
                      <a:pt x="21" y="33"/>
                      <a:pt x="21" y="34"/>
                      <a:pt x="21" y="34"/>
                    </a:cubicBezTo>
                    <a:cubicBezTo>
                      <a:pt x="12" y="59"/>
                      <a:pt x="12" y="59"/>
                      <a:pt x="12" y="59"/>
                    </a:cubicBezTo>
                    <a:cubicBezTo>
                      <a:pt x="11" y="61"/>
                      <a:pt x="9" y="63"/>
                      <a:pt x="6" y="63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42" name="íṧliḑè">
                <a:extLst>
                  <a:ext uri="{FF2B5EF4-FFF2-40B4-BE49-F238E27FC236}">
                    <a16:creationId xmlns:a16="http://schemas.microsoft.com/office/drawing/2014/main" id="{362F8967-78B1-42F4-81A6-84365B5D8E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02238" y="1319213"/>
                <a:ext cx="157163" cy="69850"/>
              </a:xfrm>
              <a:custGeom>
                <a:avLst/>
                <a:gdLst/>
                <a:ahLst/>
                <a:cxnLst>
                  <a:cxn ang="0">
                    <a:pos x="85" y="15"/>
                  </a:cxn>
                  <a:cxn ang="0">
                    <a:pos x="69" y="15"/>
                  </a:cxn>
                  <a:cxn ang="0">
                    <a:pos x="58" y="2"/>
                  </a:cxn>
                  <a:cxn ang="0">
                    <a:pos x="57" y="1"/>
                  </a:cxn>
                  <a:cxn ang="0">
                    <a:pos x="46" y="25"/>
                  </a:cxn>
                  <a:cxn ang="0">
                    <a:pos x="46" y="0"/>
                  </a:cxn>
                  <a:cxn ang="0">
                    <a:pos x="39" y="0"/>
                  </a:cxn>
                  <a:cxn ang="0">
                    <a:pos x="37" y="0"/>
                  </a:cxn>
                  <a:cxn ang="0">
                    <a:pos x="18" y="0"/>
                  </a:cxn>
                  <a:cxn ang="0">
                    <a:pos x="14" y="2"/>
                  </a:cxn>
                  <a:cxn ang="0">
                    <a:pos x="2" y="16"/>
                  </a:cxn>
                  <a:cxn ang="0">
                    <a:pos x="3" y="24"/>
                  </a:cxn>
                  <a:cxn ang="0">
                    <a:pos x="6" y="25"/>
                  </a:cxn>
                  <a:cxn ang="0">
                    <a:pos x="11" y="23"/>
                  </a:cxn>
                  <a:cxn ang="0">
                    <a:pos x="21" y="11"/>
                  </a:cxn>
                  <a:cxn ang="0">
                    <a:pos x="33" y="11"/>
                  </a:cxn>
                  <a:cxn ang="0">
                    <a:pos x="24" y="40"/>
                  </a:cxn>
                  <a:cxn ang="0">
                    <a:pos x="51" y="40"/>
                  </a:cxn>
                  <a:cxn ang="0">
                    <a:pos x="58" y="20"/>
                  </a:cxn>
                  <a:cxn ang="0">
                    <a:pos x="62" y="25"/>
                  </a:cxn>
                  <a:cxn ang="0">
                    <a:pos x="67" y="27"/>
                  </a:cxn>
                  <a:cxn ang="0">
                    <a:pos x="67" y="27"/>
                  </a:cxn>
                  <a:cxn ang="0">
                    <a:pos x="85" y="27"/>
                  </a:cxn>
                  <a:cxn ang="0">
                    <a:pos x="91" y="21"/>
                  </a:cxn>
                  <a:cxn ang="0">
                    <a:pos x="85" y="15"/>
                  </a:cxn>
                </a:cxnLst>
                <a:rect l="0" t="0" r="r" b="b"/>
                <a:pathLst>
                  <a:path w="91" h="40">
                    <a:moveTo>
                      <a:pt x="85" y="15"/>
                    </a:moveTo>
                    <a:cubicBezTo>
                      <a:pt x="69" y="15"/>
                      <a:pt x="69" y="15"/>
                      <a:pt x="69" y="15"/>
                    </a:cubicBezTo>
                    <a:cubicBezTo>
                      <a:pt x="58" y="2"/>
                      <a:pt x="58" y="2"/>
                      <a:pt x="58" y="2"/>
                    </a:cubicBezTo>
                    <a:cubicBezTo>
                      <a:pt x="57" y="1"/>
                      <a:pt x="57" y="1"/>
                      <a:pt x="57" y="1"/>
                    </a:cubicBezTo>
                    <a:cubicBezTo>
                      <a:pt x="46" y="25"/>
                      <a:pt x="46" y="25"/>
                      <a:pt x="46" y="25"/>
                    </a:cubicBezTo>
                    <a:cubicBezTo>
                      <a:pt x="46" y="0"/>
                      <a:pt x="46" y="0"/>
                      <a:pt x="46" y="0"/>
                    </a:cubicBezTo>
                    <a:cubicBezTo>
                      <a:pt x="39" y="0"/>
                      <a:pt x="39" y="0"/>
                      <a:pt x="39" y="0"/>
                    </a:cubicBezTo>
                    <a:cubicBezTo>
                      <a:pt x="37" y="0"/>
                      <a:pt x="37" y="0"/>
                      <a:pt x="37" y="0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16" y="0"/>
                      <a:pt x="15" y="0"/>
                      <a:pt x="14" y="2"/>
                    </a:cubicBezTo>
                    <a:cubicBezTo>
                      <a:pt x="2" y="16"/>
                      <a:pt x="2" y="16"/>
                      <a:pt x="2" y="16"/>
                    </a:cubicBezTo>
                    <a:cubicBezTo>
                      <a:pt x="0" y="18"/>
                      <a:pt x="0" y="22"/>
                      <a:pt x="3" y="24"/>
                    </a:cubicBezTo>
                    <a:cubicBezTo>
                      <a:pt x="4" y="25"/>
                      <a:pt x="5" y="25"/>
                      <a:pt x="6" y="25"/>
                    </a:cubicBezTo>
                    <a:cubicBezTo>
                      <a:pt x="8" y="25"/>
                      <a:pt x="10" y="25"/>
                      <a:pt x="11" y="23"/>
                    </a:cubicBezTo>
                    <a:cubicBezTo>
                      <a:pt x="21" y="11"/>
                      <a:pt x="21" y="11"/>
                      <a:pt x="21" y="11"/>
                    </a:cubicBezTo>
                    <a:cubicBezTo>
                      <a:pt x="33" y="11"/>
                      <a:pt x="33" y="11"/>
                      <a:pt x="33" y="11"/>
                    </a:cubicBezTo>
                    <a:cubicBezTo>
                      <a:pt x="24" y="40"/>
                      <a:pt x="24" y="40"/>
                      <a:pt x="24" y="40"/>
                    </a:cubicBezTo>
                    <a:cubicBezTo>
                      <a:pt x="51" y="40"/>
                      <a:pt x="51" y="40"/>
                      <a:pt x="51" y="40"/>
                    </a:cubicBezTo>
                    <a:cubicBezTo>
                      <a:pt x="58" y="20"/>
                      <a:pt x="58" y="20"/>
                      <a:pt x="58" y="20"/>
                    </a:cubicBezTo>
                    <a:cubicBezTo>
                      <a:pt x="62" y="25"/>
                      <a:pt x="62" y="25"/>
                      <a:pt x="62" y="25"/>
                    </a:cubicBezTo>
                    <a:cubicBezTo>
                      <a:pt x="63" y="26"/>
                      <a:pt x="65" y="27"/>
                      <a:pt x="67" y="27"/>
                    </a:cubicBezTo>
                    <a:cubicBezTo>
                      <a:pt x="67" y="27"/>
                      <a:pt x="67" y="27"/>
                      <a:pt x="67" y="27"/>
                    </a:cubicBezTo>
                    <a:cubicBezTo>
                      <a:pt x="85" y="27"/>
                      <a:pt x="85" y="27"/>
                      <a:pt x="85" y="27"/>
                    </a:cubicBezTo>
                    <a:cubicBezTo>
                      <a:pt x="88" y="27"/>
                      <a:pt x="91" y="24"/>
                      <a:pt x="91" y="21"/>
                    </a:cubicBezTo>
                    <a:cubicBezTo>
                      <a:pt x="91" y="18"/>
                      <a:pt x="88" y="15"/>
                      <a:pt x="85" y="15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43" name="iṩļiḓè">
                <a:extLst>
                  <a:ext uri="{FF2B5EF4-FFF2-40B4-BE49-F238E27FC236}">
                    <a16:creationId xmlns:a16="http://schemas.microsoft.com/office/drawing/2014/main" id="{7C4EEBBE-B482-4499-8ED0-A30BB2F795A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73676" y="1327151"/>
                <a:ext cx="14288" cy="41275"/>
              </a:xfrm>
              <a:custGeom>
                <a:avLst/>
                <a:gdLst/>
                <a:ahLst/>
                <a:cxnLst>
                  <a:cxn ang="0">
                    <a:pos x="9" y="0"/>
                  </a:cxn>
                  <a:cxn ang="0">
                    <a:pos x="0" y="20"/>
                  </a:cxn>
                  <a:cxn ang="0">
                    <a:pos x="2" y="26"/>
                  </a:cxn>
                  <a:cxn ang="0">
                    <a:pos x="9" y="23"/>
                  </a:cxn>
                  <a:cxn ang="0">
                    <a:pos x="9" y="0"/>
                  </a:cxn>
                </a:cxnLst>
                <a:rect l="0" t="0" r="r" b="b"/>
                <a:pathLst>
                  <a:path w="9" h="26">
                    <a:moveTo>
                      <a:pt x="9" y="0"/>
                    </a:moveTo>
                    <a:lnTo>
                      <a:pt x="0" y="20"/>
                    </a:lnTo>
                    <a:lnTo>
                      <a:pt x="2" y="26"/>
                    </a:lnTo>
                    <a:lnTo>
                      <a:pt x="9" y="23"/>
                    </a:lnTo>
                    <a:lnTo>
                      <a:pt x="9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44" name="íŝ1ïḋê">
                <a:extLst>
                  <a:ext uri="{FF2B5EF4-FFF2-40B4-BE49-F238E27FC236}">
                    <a16:creationId xmlns:a16="http://schemas.microsoft.com/office/drawing/2014/main" id="{9AA90DE4-4F6C-4085-9D9F-529B84A5CF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73676" y="1327151"/>
                <a:ext cx="14288" cy="41275"/>
              </a:xfrm>
              <a:custGeom>
                <a:avLst/>
                <a:gdLst/>
                <a:ahLst/>
                <a:cxnLst>
                  <a:cxn ang="0">
                    <a:pos x="9" y="0"/>
                  </a:cxn>
                  <a:cxn ang="0">
                    <a:pos x="0" y="20"/>
                  </a:cxn>
                  <a:cxn ang="0">
                    <a:pos x="2" y="26"/>
                  </a:cxn>
                  <a:cxn ang="0">
                    <a:pos x="9" y="23"/>
                  </a:cxn>
                  <a:cxn ang="0">
                    <a:pos x="9" y="0"/>
                  </a:cxn>
                </a:cxnLst>
                <a:rect l="0" t="0" r="r" b="b"/>
                <a:pathLst>
                  <a:path w="9" h="26">
                    <a:moveTo>
                      <a:pt x="9" y="0"/>
                    </a:moveTo>
                    <a:lnTo>
                      <a:pt x="0" y="20"/>
                    </a:lnTo>
                    <a:lnTo>
                      <a:pt x="2" y="26"/>
                    </a:lnTo>
                    <a:lnTo>
                      <a:pt x="9" y="23"/>
                    </a:lnTo>
                    <a:lnTo>
                      <a:pt x="9" y="0"/>
                    </a:ln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45" name="ïṩ1íḍê">
                <a:extLst>
                  <a:ext uri="{FF2B5EF4-FFF2-40B4-BE49-F238E27FC236}">
                    <a16:creationId xmlns:a16="http://schemas.microsoft.com/office/drawing/2014/main" id="{32899C67-0A7A-4D0F-95C2-944DD4E667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83201" y="1323976"/>
                <a:ext cx="12700" cy="7938"/>
              </a:xfrm>
              <a:custGeom>
                <a:avLst/>
                <a:gdLst/>
                <a:ahLst/>
                <a:cxnLst>
                  <a:cxn ang="0">
                    <a:pos x="6" y="1"/>
                  </a:cxn>
                  <a:cxn ang="0">
                    <a:pos x="6" y="2"/>
                  </a:cxn>
                  <a:cxn ang="0">
                    <a:pos x="3" y="4"/>
                  </a:cxn>
                  <a:cxn ang="0">
                    <a:pos x="2" y="4"/>
                  </a:cxn>
                  <a:cxn ang="0">
                    <a:pos x="1" y="1"/>
                  </a:cxn>
                  <a:cxn ang="0">
                    <a:pos x="1" y="0"/>
                  </a:cxn>
                  <a:cxn ang="0">
                    <a:pos x="6" y="1"/>
                  </a:cxn>
                </a:cxnLst>
                <a:rect l="0" t="0" r="r" b="b"/>
                <a:pathLst>
                  <a:path w="7" h="5">
                    <a:moveTo>
                      <a:pt x="6" y="1"/>
                    </a:moveTo>
                    <a:cubicBezTo>
                      <a:pt x="7" y="1"/>
                      <a:pt x="7" y="1"/>
                      <a:pt x="6" y="2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3" y="5"/>
                      <a:pt x="2" y="5"/>
                      <a:pt x="2" y="4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6" y="1"/>
                      <a:pt x="6" y="1"/>
                      <a:pt x="6" y="1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46" name="îṣḻîḋè">
                <a:extLst>
                  <a:ext uri="{FF2B5EF4-FFF2-40B4-BE49-F238E27FC236}">
                    <a16:creationId xmlns:a16="http://schemas.microsoft.com/office/drawing/2014/main" id="{F63DF037-2666-47C7-9D6A-F3E4860536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73676" y="1271588"/>
                <a:ext cx="39688" cy="47625"/>
              </a:xfrm>
              <a:custGeom>
                <a:avLst/>
                <a:gdLst/>
                <a:ahLst/>
                <a:cxnLst>
                  <a:cxn ang="0">
                    <a:pos x="21" y="15"/>
                  </a:cxn>
                  <a:cxn ang="0">
                    <a:pos x="10" y="27"/>
                  </a:cxn>
                  <a:cxn ang="0">
                    <a:pos x="1" y="13"/>
                  </a:cxn>
                  <a:cxn ang="0">
                    <a:pos x="12" y="1"/>
                  </a:cxn>
                  <a:cxn ang="0">
                    <a:pos x="21" y="15"/>
                  </a:cxn>
                </a:cxnLst>
                <a:rect l="0" t="0" r="r" b="b"/>
                <a:pathLst>
                  <a:path w="22" h="28">
                    <a:moveTo>
                      <a:pt x="21" y="15"/>
                    </a:moveTo>
                    <a:cubicBezTo>
                      <a:pt x="20" y="22"/>
                      <a:pt x="13" y="28"/>
                      <a:pt x="10" y="27"/>
                    </a:cubicBezTo>
                    <a:cubicBezTo>
                      <a:pt x="6" y="27"/>
                      <a:pt x="0" y="20"/>
                      <a:pt x="1" y="13"/>
                    </a:cubicBezTo>
                    <a:cubicBezTo>
                      <a:pt x="2" y="6"/>
                      <a:pt x="4" y="0"/>
                      <a:pt x="12" y="1"/>
                    </a:cubicBezTo>
                    <a:cubicBezTo>
                      <a:pt x="21" y="2"/>
                      <a:pt x="22" y="8"/>
                      <a:pt x="21" y="15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47" name="ïs1ïďè">
                <a:extLst>
                  <a:ext uri="{FF2B5EF4-FFF2-40B4-BE49-F238E27FC236}">
                    <a16:creationId xmlns:a16="http://schemas.microsoft.com/office/drawing/2014/main" id="{C2AB2BF2-FC22-4F75-8E32-8C332BFFF0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76838" y="1306513"/>
                <a:ext cx="280988" cy="231775"/>
              </a:xfrm>
              <a:custGeom>
                <a:avLst/>
                <a:gdLst/>
                <a:ahLst/>
                <a:cxnLst>
                  <a:cxn ang="0">
                    <a:pos x="11" y="146"/>
                  </a:cxn>
                  <a:cxn ang="0">
                    <a:pos x="0" y="140"/>
                  </a:cxn>
                  <a:cxn ang="0">
                    <a:pos x="13" y="118"/>
                  </a:cxn>
                  <a:cxn ang="0">
                    <a:pos x="55" y="124"/>
                  </a:cxn>
                  <a:cxn ang="0">
                    <a:pos x="66" y="102"/>
                  </a:cxn>
                  <a:cxn ang="0">
                    <a:pos x="98" y="108"/>
                  </a:cxn>
                  <a:cxn ang="0">
                    <a:pos x="119" y="58"/>
                  </a:cxn>
                  <a:cxn ang="0">
                    <a:pos x="138" y="60"/>
                  </a:cxn>
                  <a:cxn ang="0">
                    <a:pos x="165" y="0"/>
                  </a:cxn>
                  <a:cxn ang="0">
                    <a:pos x="177" y="5"/>
                  </a:cxn>
                  <a:cxn ang="0">
                    <a:pos x="147" y="75"/>
                  </a:cxn>
                  <a:cxn ang="0">
                    <a:pos x="128" y="72"/>
                  </a:cxn>
                  <a:cxn ang="0">
                    <a:pos x="105" y="122"/>
                  </a:cxn>
                  <a:cxn ang="0">
                    <a:pos x="74" y="118"/>
                  </a:cxn>
                  <a:cxn ang="0">
                    <a:pos x="61" y="140"/>
                  </a:cxn>
                  <a:cxn ang="0">
                    <a:pos x="20" y="133"/>
                  </a:cxn>
                  <a:cxn ang="0">
                    <a:pos x="11" y="146"/>
                  </a:cxn>
                </a:cxnLst>
                <a:rect l="0" t="0" r="r" b="b"/>
                <a:pathLst>
                  <a:path w="177" h="146">
                    <a:moveTo>
                      <a:pt x="11" y="146"/>
                    </a:moveTo>
                    <a:lnTo>
                      <a:pt x="0" y="140"/>
                    </a:lnTo>
                    <a:lnTo>
                      <a:pt x="13" y="118"/>
                    </a:lnTo>
                    <a:lnTo>
                      <a:pt x="55" y="124"/>
                    </a:lnTo>
                    <a:lnTo>
                      <a:pt x="66" y="102"/>
                    </a:lnTo>
                    <a:lnTo>
                      <a:pt x="98" y="108"/>
                    </a:lnTo>
                    <a:lnTo>
                      <a:pt x="119" y="58"/>
                    </a:lnTo>
                    <a:lnTo>
                      <a:pt x="138" y="60"/>
                    </a:lnTo>
                    <a:lnTo>
                      <a:pt x="165" y="0"/>
                    </a:lnTo>
                    <a:lnTo>
                      <a:pt x="177" y="5"/>
                    </a:lnTo>
                    <a:lnTo>
                      <a:pt x="147" y="75"/>
                    </a:lnTo>
                    <a:lnTo>
                      <a:pt x="128" y="72"/>
                    </a:lnTo>
                    <a:lnTo>
                      <a:pt x="105" y="122"/>
                    </a:lnTo>
                    <a:lnTo>
                      <a:pt x="74" y="118"/>
                    </a:lnTo>
                    <a:lnTo>
                      <a:pt x="61" y="140"/>
                    </a:lnTo>
                    <a:lnTo>
                      <a:pt x="20" y="133"/>
                    </a:lnTo>
                    <a:lnTo>
                      <a:pt x="11" y="146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48" name="îṣliḋê">
                <a:extLst>
                  <a:ext uri="{FF2B5EF4-FFF2-40B4-BE49-F238E27FC236}">
                    <a16:creationId xmlns:a16="http://schemas.microsoft.com/office/drawing/2014/main" id="{CF0B6322-6DD0-4622-8AB3-E9BDD790B1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76838" y="1306513"/>
                <a:ext cx="280988" cy="231775"/>
              </a:xfrm>
              <a:custGeom>
                <a:avLst/>
                <a:gdLst/>
                <a:ahLst/>
                <a:cxnLst>
                  <a:cxn ang="0">
                    <a:pos x="11" y="146"/>
                  </a:cxn>
                  <a:cxn ang="0">
                    <a:pos x="0" y="140"/>
                  </a:cxn>
                  <a:cxn ang="0">
                    <a:pos x="13" y="118"/>
                  </a:cxn>
                  <a:cxn ang="0">
                    <a:pos x="55" y="124"/>
                  </a:cxn>
                  <a:cxn ang="0">
                    <a:pos x="66" y="102"/>
                  </a:cxn>
                  <a:cxn ang="0">
                    <a:pos x="98" y="108"/>
                  </a:cxn>
                  <a:cxn ang="0">
                    <a:pos x="119" y="58"/>
                  </a:cxn>
                  <a:cxn ang="0">
                    <a:pos x="138" y="60"/>
                  </a:cxn>
                  <a:cxn ang="0">
                    <a:pos x="165" y="0"/>
                  </a:cxn>
                  <a:cxn ang="0">
                    <a:pos x="177" y="5"/>
                  </a:cxn>
                  <a:cxn ang="0">
                    <a:pos x="147" y="75"/>
                  </a:cxn>
                  <a:cxn ang="0">
                    <a:pos x="128" y="72"/>
                  </a:cxn>
                  <a:cxn ang="0">
                    <a:pos x="105" y="122"/>
                  </a:cxn>
                  <a:cxn ang="0">
                    <a:pos x="74" y="118"/>
                  </a:cxn>
                  <a:cxn ang="0">
                    <a:pos x="61" y="140"/>
                  </a:cxn>
                  <a:cxn ang="0">
                    <a:pos x="20" y="133"/>
                  </a:cxn>
                  <a:cxn ang="0">
                    <a:pos x="11" y="146"/>
                  </a:cxn>
                </a:cxnLst>
                <a:rect l="0" t="0" r="r" b="b"/>
                <a:pathLst>
                  <a:path w="177" h="146">
                    <a:moveTo>
                      <a:pt x="11" y="146"/>
                    </a:moveTo>
                    <a:lnTo>
                      <a:pt x="0" y="140"/>
                    </a:lnTo>
                    <a:lnTo>
                      <a:pt x="13" y="118"/>
                    </a:lnTo>
                    <a:lnTo>
                      <a:pt x="55" y="124"/>
                    </a:lnTo>
                    <a:lnTo>
                      <a:pt x="66" y="102"/>
                    </a:lnTo>
                    <a:lnTo>
                      <a:pt x="98" y="108"/>
                    </a:lnTo>
                    <a:lnTo>
                      <a:pt x="119" y="58"/>
                    </a:lnTo>
                    <a:lnTo>
                      <a:pt x="138" y="60"/>
                    </a:lnTo>
                    <a:lnTo>
                      <a:pt x="165" y="0"/>
                    </a:lnTo>
                    <a:lnTo>
                      <a:pt x="177" y="5"/>
                    </a:lnTo>
                    <a:lnTo>
                      <a:pt x="147" y="75"/>
                    </a:lnTo>
                    <a:lnTo>
                      <a:pt x="128" y="72"/>
                    </a:lnTo>
                    <a:lnTo>
                      <a:pt x="105" y="122"/>
                    </a:lnTo>
                    <a:lnTo>
                      <a:pt x="74" y="118"/>
                    </a:lnTo>
                    <a:lnTo>
                      <a:pt x="61" y="140"/>
                    </a:lnTo>
                    <a:lnTo>
                      <a:pt x="20" y="133"/>
                    </a:lnTo>
                    <a:lnTo>
                      <a:pt x="11" y="146"/>
                    </a:ln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49" name="íśḷïďè">
                <a:extLst>
                  <a:ext uri="{FF2B5EF4-FFF2-40B4-BE49-F238E27FC236}">
                    <a16:creationId xmlns:a16="http://schemas.microsoft.com/office/drawing/2014/main" id="{D674AD39-643A-4560-A911-BC05E3A7D7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02226" y="1265238"/>
                <a:ext cx="388938" cy="319088"/>
              </a:xfrm>
              <a:custGeom>
                <a:avLst/>
                <a:gdLst/>
                <a:ahLst/>
                <a:cxnLst>
                  <a:cxn ang="0">
                    <a:pos x="245" y="201"/>
                  </a:cxn>
                  <a:cxn ang="0">
                    <a:pos x="0" y="201"/>
                  </a:cxn>
                  <a:cxn ang="0">
                    <a:pos x="0" y="0"/>
                  </a:cxn>
                  <a:cxn ang="0">
                    <a:pos x="8" y="0"/>
                  </a:cxn>
                  <a:cxn ang="0">
                    <a:pos x="8" y="193"/>
                  </a:cxn>
                  <a:cxn ang="0">
                    <a:pos x="245" y="193"/>
                  </a:cxn>
                  <a:cxn ang="0">
                    <a:pos x="245" y="201"/>
                  </a:cxn>
                </a:cxnLst>
                <a:rect l="0" t="0" r="r" b="b"/>
                <a:pathLst>
                  <a:path w="245" h="201">
                    <a:moveTo>
                      <a:pt x="245" y="201"/>
                    </a:moveTo>
                    <a:lnTo>
                      <a:pt x="0" y="201"/>
                    </a:lnTo>
                    <a:lnTo>
                      <a:pt x="0" y="0"/>
                    </a:lnTo>
                    <a:lnTo>
                      <a:pt x="8" y="0"/>
                    </a:lnTo>
                    <a:lnTo>
                      <a:pt x="8" y="193"/>
                    </a:lnTo>
                    <a:lnTo>
                      <a:pt x="245" y="193"/>
                    </a:lnTo>
                    <a:lnTo>
                      <a:pt x="245" y="201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50" name="išlîḋè">
                <a:extLst>
                  <a:ext uri="{FF2B5EF4-FFF2-40B4-BE49-F238E27FC236}">
                    <a16:creationId xmlns:a16="http://schemas.microsoft.com/office/drawing/2014/main" id="{1DD1D0F0-B5A9-4781-87F1-B1965310BE2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02226" y="1265238"/>
                <a:ext cx="388938" cy="319088"/>
              </a:xfrm>
              <a:custGeom>
                <a:avLst/>
                <a:gdLst/>
                <a:ahLst/>
                <a:cxnLst>
                  <a:cxn ang="0">
                    <a:pos x="245" y="201"/>
                  </a:cxn>
                  <a:cxn ang="0">
                    <a:pos x="0" y="201"/>
                  </a:cxn>
                  <a:cxn ang="0">
                    <a:pos x="0" y="0"/>
                  </a:cxn>
                  <a:cxn ang="0">
                    <a:pos x="8" y="0"/>
                  </a:cxn>
                  <a:cxn ang="0">
                    <a:pos x="8" y="193"/>
                  </a:cxn>
                  <a:cxn ang="0">
                    <a:pos x="245" y="193"/>
                  </a:cxn>
                  <a:cxn ang="0">
                    <a:pos x="245" y="201"/>
                  </a:cxn>
                </a:cxnLst>
                <a:rect l="0" t="0" r="r" b="b"/>
                <a:pathLst>
                  <a:path w="245" h="201">
                    <a:moveTo>
                      <a:pt x="245" y="201"/>
                    </a:moveTo>
                    <a:lnTo>
                      <a:pt x="0" y="201"/>
                    </a:lnTo>
                    <a:lnTo>
                      <a:pt x="0" y="0"/>
                    </a:lnTo>
                    <a:lnTo>
                      <a:pt x="8" y="0"/>
                    </a:lnTo>
                    <a:lnTo>
                      <a:pt x="8" y="193"/>
                    </a:lnTo>
                    <a:lnTo>
                      <a:pt x="245" y="193"/>
                    </a:lnTo>
                    <a:lnTo>
                      <a:pt x="245" y="201"/>
                    </a:ln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51" name="ïšľíḍê">
                <a:extLst>
                  <a:ext uri="{FF2B5EF4-FFF2-40B4-BE49-F238E27FC236}">
                    <a16:creationId xmlns:a16="http://schemas.microsoft.com/office/drawing/2014/main" id="{D32D1DFD-D902-448A-8216-EFDEE48298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59376" y="1360488"/>
                <a:ext cx="71438" cy="57150"/>
              </a:xfrm>
              <a:custGeom>
                <a:avLst/>
                <a:gdLst/>
                <a:ahLst/>
                <a:cxnLst>
                  <a:cxn ang="0">
                    <a:pos x="35" y="30"/>
                  </a:cxn>
                  <a:cxn ang="0">
                    <a:pos x="29" y="32"/>
                  </a:cxn>
                  <a:cxn ang="0">
                    <a:pos x="3" y="22"/>
                  </a:cxn>
                  <a:cxn ang="0">
                    <a:pos x="0" y="17"/>
                  </a:cxn>
                  <a:cxn ang="0">
                    <a:pos x="6" y="3"/>
                  </a:cxn>
                  <a:cxn ang="0">
                    <a:pos x="11" y="0"/>
                  </a:cxn>
                  <a:cxn ang="0">
                    <a:pos x="38" y="11"/>
                  </a:cxn>
                  <a:cxn ang="0">
                    <a:pos x="40" y="16"/>
                  </a:cxn>
                  <a:cxn ang="0">
                    <a:pos x="35" y="30"/>
                  </a:cxn>
                </a:cxnLst>
                <a:rect l="0" t="0" r="r" b="b"/>
                <a:pathLst>
                  <a:path w="41" h="33">
                    <a:moveTo>
                      <a:pt x="35" y="30"/>
                    </a:moveTo>
                    <a:cubicBezTo>
                      <a:pt x="34" y="32"/>
                      <a:pt x="31" y="33"/>
                      <a:pt x="29" y="32"/>
                    </a:cubicBezTo>
                    <a:cubicBezTo>
                      <a:pt x="3" y="22"/>
                      <a:pt x="3" y="22"/>
                      <a:pt x="3" y="22"/>
                    </a:cubicBezTo>
                    <a:cubicBezTo>
                      <a:pt x="1" y="21"/>
                      <a:pt x="0" y="19"/>
                      <a:pt x="0" y="17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7" y="1"/>
                      <a:pt x="9" y="0"/>
                      <a:pt x="11" y="0"/>
                    </a:cubicBezTo>
                    <a:cubicBezTo>
                      <a:pt x="38" y="11"/>
                      <a:pt x="38" y="11"/>
                      <a:pt x="38" y="11"/>
                    </a:cubicBezTo>
                    <a:cubicBezTo>
                      <a:pt x="40" y="12"/>
                      <a:pt x="41" y="14"/>
                      <a:pt x="40" y="16"/>
                    </a:cubicBezTo>
                    <a:cubicBezTo>
                      <a:pt x="35" y="30"/>
                      <a:pt x="35" y="30"/>
                      <a:pt x="35" y="30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52" name="îṣ1iḋé">
                <a:extLst>
                  <a:ext uri="{FF2B5EF4-FFF2-40B4-BE49-F238E27FC236}">
                    <a16:creationId xmlns:a16="http://schemas.microsoft.com/office/drawing/2014/main" id="{DAB864E4-3380-4C85-A615-B86B26E0A52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10163" y="1290638"/>
                <a:ext cx="22225" cy="1270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53" name="iṩḷîḋé">
                <a:extLst>
                  <a:ext uri="{FF2B5EF4-FFF2-40B4-BE49-F238E27FC236}">
                    <a16:creationId xmlns:a16="http://schemas.microsoft.com/office/drawing/2014/main" id="{8D70F741-90F6-41C4-BA0D-F9983ED019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10163" y="1290638"/>
                <a:ext cx="22225" cy="1270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54" name="îṣ1iďe">
                <a:extLst>
                  <a:ext uri="{FF2B5EF4-FFF2-40B4-BE49-F238E27FC236}">
                    <a16:creationId xmlns:a16="http://schemas.microsoft.com/office/drawing/2014/main" id="{59DD86E0-7CC6-41AE-8508-9912D5ED101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10163" y="1347788"/>
                <a:ext cx="22225" cy="1428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55" name="išļíḍè">
                <a:extLst>
                  <a:ext uri="{FF2B5EF4-FFF2-40B4-BE49-F238E27FC236}">
                    <a16:creationId xmlns:a16="http://schemas.microsoft.com/office/drawing/2014/main" id="{8DE047DA-433A-4C57-AC5E-52293127F22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10163" y="1347788"/>
                <a:ext cx="22225" cy="1428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56" name="isḻïde">
                <a:extLst>
                  <a:ext uri="{FF2B5EF4-FFF2-40B4-BE49-F238E27FC236}">
                    <a16:creationId xmlns:a16="http://schemas.microsoft.com/office/drawing/2014/main" id="{1B4CAB10-8770-4A11-802E-1BD75A22AA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10163" y="1406526"/>
                <a:ext cx="22225" cy="1270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57" name="islíḓé">
                <a:extLst>
                  <a:ext uri="{FF2B5EF4-FFF2-40B4-BE49-F238E27FC236}">
                    <a16:creationId xmlns:a16="http://schemas.microsoft.com/office/drawing/2014/main" id="{0A3CB9F1-BF78-42FE-9CC3-E6BFD5E0DFD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10163" y="1406526"/>
                <a:ext cx="22225" cy="1270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58" name="îṡ1iḑé">
                <a:extLst>
                  <a:ext uri="{FF2B5EF4-FFF2-40B4-BE49-F238E27FC236}">
                    <a16:creationId xmlns:a16="http://schemas.microsoft.com/office/drawing/2014/main" id="{F63E8966-003F-46C5-A413-6FE1C574700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10163" y="1465263"/>
                <a:ext cx="22225" cy="1270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59" name="îṥļïdé">
                <a:extLst>
                  <a:ext uri="{FF2B5EF4-FFF2-40B4-BE49-F238E27FC236}">
                    <a16:creationId xmlns:a16="http://schemas.microsoft.com/office/drawing/2014/main" id="{5F841480-9968-44F8-B431-6DB7A783178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10163" y="1465263"/>
                <a:ext cx="22225" cy="1270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60" name="iṣḻíḍé">
                <a:extLst>
                  <a:ext uri="{FF2B5EF4-FFF2-40B4-BE49-F238E27FC236}">
                    <a16:creationId xmlns:a16="http://schemas.microsoft.com/office/drawing/2014/main" id="{ABBB9EC6-D084-4C9A-8D09-802D94130E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10163" y="1524001"/>
                <a:ext cx="22225" cy="1270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61" name="íSlîďe">
                <a:extLst>
                  <a:ext uri="{FF2B5EF4-FFF2-40B4-BE49-F238E27FC236}">
                    <a16:creationId xmlns:a16="http://schemas.microsoft.com/office/drawing/2014/main" id="{7B21B3D2-A2E5-4168-805A-F2D29B1552B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10163" y="1524001"/>
                <a:ext cx="22225" cy="1270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62" name="îṡlîḑe">
                <a:extLst>
                  <a:ext uri="{FF2B5EF4-FFF2-40B4-BE49-F238E27FC236}">
                    <a16:creationId xmlns:a16="http://schemas.microsoft.com/office/drawing/2014/main" id="{9871D75C-76D5-408D-83CA-A44D906316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95913" y="1554163"/>
                <a:ext cx="12700" cy="22225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63" name="íśḻíḍé">
                <a:extLst>
                  <a:ext uri="{FF2B5EF4-FFF2-40B4-BE49-F238E27FC236}">
                    <a16:creationId xmlns:a16="http://schemas.microsoft.com/office/drawing/2014/main" id="{9CE33851-B4BA-494D-9C3D-460663780F8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95913" y="1554163"/>
                <a:ext cx="12700" cy="22225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64" name="išliḓê">
                <a:extLst>
                  <a:ext uri="{FF2B5EF4-FFF2-40B4-BE49-F238E27FC236}">
                    <a16:creationId xmlns:a16="http://schemas.microsoft.com/office/drawing/2014/main" id="{88123327-A3CD-45BC-B054-859A5DA730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54651" y="1554163"/>
                <a:ext cx="12700" cy="22225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65" name="ïṩḻíḑé">
                <a:extLst>
                  <a:ext uri="{FF2B5EF4-FFF2-40B4-BE49-F238E27FC236}">
                    <a16:creationId xmlns:a16="http://schemas.microsoft.com/office/drawing/2014/main" id="{FB19071A-1EB7-4E71-AF6E-41EA59CF4F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54651" y="1554163"/>
                <a:ext cx="12700" cy="22225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66" name="íŝḷîďé">
                <a:extLst>
                  <a:ext uri="{FF2B5EF4-FFF2-40B4-BE49-F238E27FC236}">
                    <a16:creationId xmlns:a16="http://schemas.microsoft.com/office/drawing/2014/main" id="{B9DE2D1E-1C7E-4CB0-82F0-ECE6B8C7DB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37176" y="1554163"/>
                <a:ext cx="12700" cy="22225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67" name="íSļïḑè">
                <a:extLst>
                  <a:ext uri="{FF2B5EF4-FFF2-40B4-BE49-F238E27FC236}">
                    <a16:creationId xmlns:a16="http://schemas.microsoft.com/office/drawing/2014/main" id="{16444DA8-D589-4A38-A33D-EA2ACF98773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37176" y="1554163"/>
                <a:ext cx="12700" cy="22225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68" name="isḻîḍê">
                <a:extLst>
                  <a:ext uri="{FF2B5EF4-FFF2-40B4-BE49-F238E27FC236}">
                    <a16:creationId xmlns:a16="http://schemas.microsoft.com/office/drawing/2014/main" id="{5107040E-36E9-4DB0-84FD-F348CE7716A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78438" y="1554163"/>
                <a:ext cx="12700" cy="22225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69" name="îŝ1íḍé">
                <a:extLst>
                  <a:ext uri="{FF2B5EF4-FFF2-40B4-BE49-F238E27FC236}">
                    <a16:creationId xmlns:a16="http://schemas.microsoft.com/office/drawing/2014/main" id="{94D3D035-DB31-4DA0-8CF9-4707BBBFE14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78438" y="1554163"/>
                <a:ext cx="12700" cy="22225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70" name="í$líďè">
                <a:extLst>
                  <a:ext uri="{FF2B5EF4-FFF2-40B4-BE49-F238E27FC236}">
                    <a16:creationId xmlns:a16="http://schemas.microsoft.com/office/drawing/2014/main" id="{6BC1091E-5636-47EC-990C-DF7133F1C1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19701" y="1554163"/>
                <a:ext cx="12700" cy="22225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71" name="i$ḷïḍê">
                <a:extLst>
                  <a:ext uri="{FF2B5EF4-FFF2-40B4-BE49-F238E27FC236}">
                    <a16:creationId xmlns:a16="http://schemas.microsoft.com/office/drawing/2014/main" id="{F28D9DD2-0E2E-424B-974E-B386FCA920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19701" y="1554163"/>
                <a:ext cx="12700" cy="22225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72" name="íŝliďè">
                <a:extLst>
                  <a:ext uri="{FF2B5EF4-FFF2-40B4-BE49-F238E27FC236}">
                    <a16:creationId xmlns:a16="http://schemas.microsoft.com/office/drawing/2014/main" id="{F92F3315-E203-4632-B5A0-6810298AB19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60963" y="1554163"/>
                <a:ext cx="12700" cy="22225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73" name="islïďé">
                <a:extLst>
                  <a:ext uri="{FF2B5EF4-FFF2-40B4-BE49-F238E27FC236}">
                    <a16:creationId xmlns:a16="http://schemas.microsoft.com/office/drawing/2014/main" id="{19BBF0C4-8B12-426A-807B-A3D4F60C4C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60963" y="1554163"/>
                <a:ext cx="12700" cy="22225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74" name="ïś1iḑê">
                <a:extLst>
                  <a:ext uri="{FF2B5EF4-FFF2-40B4-BE49-F238E27FC236}">
                    <a16:creationId xmlns:a16="http://schemas.microsoft.com/office/drawing/2014/main" id="{093B99A1-2E46-4D2B-8B00-4684D4268A0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10201" y="1271588"/>
                <a:ext cx="68263" cy="63500"/>
              </a:xfrm>
              <a:custGeom>
                <a:avLst/>
                <a:gdLst/>
                <a:ahLst/>
                <a:cxnLst>
                  <a:cxn ang="0">
                    <a:pos x="0" y="23"/>
                  </a:cxn>
                  <a:cxn ang="0">
                    <a:pos x="35" y="0"/>
                  </a:cxn>
                  <a:cxn ang="0">
                    <a:pos x="43" y="40"/>
                  </a:cxn>
                  <a:cxn ang="0">
                    <a:pos x="0" y="23"/>
                  </a:cxn>
                </a:cxnLst>
                <a:rect l="0" t="0" r="r" b="b"/>
                <a:pathLst>
                  <a:path w="43" h="40">
                    <a:moveTo>
                      <a:pt x="0" y="23"/>
                    </a:moveTo>
                    <a:lnTo>
                      <a:pt x="35" y="0"/>
                    </a:lnTo>
                    <a:lnTo>
                      <a:pt x="43" y="40"/>
                    </a:lnTo>
                    <a:lnTo>
                      <a:pt x="0" y="23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75" name="íşľiḋê">
                <a:extLst>
                  <a:ext uri="{FF2B5EF4-FFF2-40B4-BE49-F238E27FC236}">
                    <a16:creationId xmlns:a16="http://schemas.microsoft.com/office/drawing/2014/main" id="{217C98DC-E8F6-4EBF-AA2C-3E51CACFFF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10201" y="1271588"/>
                <a:ext cx="68263" cy="63500"/>
              </a:xfrm>
              <a:custGeom>
                <a:avLst/>
                <a:gdLst/>
                <a:ahLst/>
                <a:cxnLst>
                  <a:cxn ang="0">
                    <a:pos x="0" y="23"/>
                  </a:cxn>
                  <a:cxn ang="0">
                    <a:pos x="35" y="0"/>
                  </a:cxn>
                  <a:cxn ang="0">
                    <a:pos x="43" y="40"/>
                  </a:cxn>
                  <a:cxn ang="0">
                    <a:pos x="0" y="23"/>
                  </a:cxn>
                </a:cxnLst>
                <a:rect l="0" t="0" r="r" b="b"/>
                <a:pathLst>
                  <a:path w="43" h="40">
                    <a:moveTo>
                      <a:pt x="0" y="23"/>
                    </a:moveTo>
                    <a:lnTo>
                      <a:pt x="35" y="0"/>
                    </a:lnTo>
                    <a:lnTo>
                      <a:pt x="43" y="40"/>
                    </a:lnTo>
                    <a:lnTo>
                      <a:pt x="0" y="23"/>
                    </a:ln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</p:grpSp>
        <p:sp>
          <p:nvSpPr>
            <p:cNvPr id="19" name="í$liḓè">
              <a:extLst>
                <a:ext uri="{FF2B5EF4-FFF2-40B4-BE49-F238E27FC236}">
                  <a16:creationId xmlns:a16="http://schemas.microsoft.com/office/drawing/2014/main" id="{E87DE146-F154-4563-BE3D-1D40AD160CD1}"/>
                </a:ext>
              </a:extLst>
            </p:cNvPr>
            <p:cNvSpPr>
              <a:spLocks/>
            </p:cNvSpPr>
            <p:nvPr/>
          </p:nvSpPr>
          <p:spPr bwMode="auto">
            <a:xfrm>
              <a:off x="5375487" y="4124515"/>
              <a:ext cx="463551" cy="433917"/>
            </a:xfrm>
            <a:custGeom>
              <a:avLst/>
              <a:gdLst/>
              <a:ahLst/>
              <a:cxnLst>
                <a:cxn ang="0">
                  <a:pos x="87" y="43"/>
                </a:cxn>
                <a:cxn ang="0">
                  <a:pos x="75" y="28"/>
                </a:cxn>
                <a:cxn ang="0">
                  <a:pos x="60" y="14"/>
                </a:cxn>
                <a:cxn ang="0">
                  <a:pos x="41" y="19"/>
                </a:cxn>
                <a:cxn ang="0">
                  <a:pos x="23" y="26"/>
                </a:cxn>
                <a:cxn ang="0">
                  <a:pos x="6" y="36"/>
                </a:cxn>
                <a:cxn ang="0">
                  <a:pos x="6" y="56"/>
                </a:cxn>
                <a:cxn ang="0">
                  <a:pos x="8" y="76"/>
                </a:cxn>
                <a:cxn ang="0">
                  <a:pos x="14" y="95"/>
                </a:cxn>
                <a:cxn ang="0">
                  <a:pos x="33" y="100"/>
                </a:cxn>
                <a:cxn ang="0">
                  <a:pos x="52" y="103"/>
                </a:cxn>
                <a:cxn ang="0">
                  <a:pos x="72" y="102"/>
                </a:cxn>
                <a:cxn ang="0">
                  <a:pos x="82" y="85"/>
                </a:cxn>
                <a:cxn ang="0">
                  <a:pos x="90" y="67"/>
                </a:cxn>
                <a:cxn ang="0">
                  <a:pos x="53" y="99"/>
                </a:cxn>
                <a:cxn ang="0">
                  <a:pos x="40" y="74"/>
                </a:cxn>
                <a:cxn ang="0">
                  <a:pos x="12" y="76"/>
                </a:cxn>
                <a:cxn ang="0">
                  <a:pos x="40" y="47"/>
                </a:cxn>
                <a:cxn ang="0">
                  <a:pos x="53" y="22"/>
                </a:cxn>
                <a:cxn ang="0">
                  <a:pos x="43" y="71"/>
                </a:cxn>
                <a:cxn ang="0">
                  <a:pos x="37" y="60"/>
                </a:cxn>
                <a:cxn ang="0">
                  <a:pos x="55" y="48"/>
                </a:cxn>
                <a:cxn ang="0">
                  <a:pos x="54" y="70"/>
                </a:cxn>
                <a:cxn ang="0">
                  <a:pos x="84" y="76"/>
                </a:cxn>
                <a:cxn ang="0">
                  <a:pos x="48" y="49"/>
                </a:cxn>
                <a:cxn ang="0">
                  <a:pos x="48" y="67"/>
                </a:cxn>
                <a:cxn ang="0">
                  <a:pos x="113" y="12"/>
                </a:cxn>
                <a:cxn ang="0">
                  <a:pos x="111" y="5"/>
                </a:cxn>
                <a:cxn ang="0">
                  <a:pos x="104" y="3"/>
                </a:cxn>
                <a:cxn ang="0">
                  <a:pos x="97" y="2"/>
                </a:cxn>
                <a:cxn ang="0">
                  <a:pos x="90" y="2"/>
                </a:cxn>
                <a:cxn ang="0">
                  <a:pos x="86" y="8"/>
                </a:cxn>
                <a:cxn ang="0">
                  <a:pos x="84" y="15"/>
                </a:cxn>
                <a:cxn ang="0">
                  <a:pos x="82" y="22"/>
                </a:cxn>
                <a:cxn ang="0">
                  <a:pos x="87" y="27"/>
                </a:cxn>
                <a:cxn ang="0">
                  <a:pos x="93" y="32"/>
                </a:cxn>
                <a:cxn ang="0">
                  <a:pos x="99" y="35"/>
                </a:cxn>
                <a:cxn ang="0">
                  <a:pos x="105" y="32"/>
                </a:cxn>
                <a:cxn ang="0">
                  <a:pos x="111" y="27"/>
                </a:cxn>
                <a:cxn ang="0">
                  <a:pos x="116" y="22"/>
                </a:cxn>
                <a:cxn ang="0">
                  <a:pos x="101" y="32"/>
                </a:cxn>
                <a:cxn ang="0">
                  <a:pos x="96" y="22"/>
                </a:cxn>
                <a:cxn ang="0">
                  <a:pos x="93" y="18"/>
                </a:cxn>
                <a:cxn ang="0">
                  <a:pos x="96" y="13"/>
                </a:cxn>
                <a:cxn ang="0">
                  <a:pos x="101" y="3"/>
                </a:cxn>
                <a:cxn ang="0">
                  <a:pos x="97" y="21"/>
                </a:cxn>
                <a:cxn ang="0">
                  <a:pos x="95" y="17"/>
                </a:cxn>
                <a:cxn ang="0">
                  <a:pos x="102" y="13"/>
                </a:cxn>
                <a:cxn ang="0">
                  <a:pos x="101" y="21"/>
                </a:cxn>
                <a:cxn ang="0">
                  <a:pos x="112" y="23"/>
                </a:cxn>
                <a:cxn ang="0">
                  <a:pos x="99" y="13"/>
                </a:cxn>
                <a:cxn ang="0">
                  <a:pos x="99" y="20"/>
                </a:cxn>
              </a:cxnLst>
              <a:rect l="0" t="0" r="r" b="b"/>
              <a:pathLst>
                <a:path w="117" h="109">
                  <a:moveTo>
                    <a:pt x="90" y="56"/>
                  </a:moveTo>
                  <a:cubicBezTo>
                    <a:pt x="90" y="55"/>
                    <a:pt x="90" y="55"/>
                    <a:pt x="90" y="54"/>
                  </a:cubicBezTo>
                  <a:cubicBezTo>
                    <a:pt x="92" y="53"/>
                    <a:pt x="95" y="49"/>
                    <a:pt x="95" y="48"/>
                  </a:cubicBezTo>
                  <a:cubicBezTo>
                    <a:pt x="94" y="47"/>
                    <a:pt x="90" y="45"/>
                    <a:pt x="88" y="46"/>
                  </a:cubicBezTo>
                  <a:cubicBezTo>
                    <a:pt x="87" y="45"/>
                    <a:pt x="87" y="44"/>
                    <a:pt x="87" y="43"/>
                  </a:cubicBezTo>
                  <a:cubicBezTo>
                    <a:pt x="88" y="42"/>
                    <a:pt x="90" y="37"/>
                    <a:pt x="90" y="36"/>
                  </a:cubicBezTo>
                  <a:cubicBezTo>
                    <a:pt x="89" y="35"/>
                    <a:pt x="84" y="35"/>
                    <a:pt x="82" y="36"/>
                  </a:cubicBezTo>
                  <a:cubicBezTo>
                    <a:pt x="82" y="35"/>
                    <a:pt x="81" y="34"/>
                    <a:pt x="81" y="34"/>
                  </a:cubicBezTo>
                  <a:cubicBezTo>
                    <a:pt x="82" y="32"/>
                    <a:pt x="83" y="27"/>
                    <a:pt x="82" y="26"/>
                  </a:cubicBezTo>
                  <a:cubicBezTo>
                    <a:pt x="81" y="26"/>
                    <a:pt x="76" y="26"/>
                    <a:pt x="75" y="28"/>
                  </a:cubicBezTo>
                  <a:cubicBezTo>
                    <a:pt x="74" y="27"/>
                    <a:pt x="73" y="27"/>
                    <a:pt x="73" y="26"/>
                  </a:cubicBezTo>
                  <a:cubicBezTo>
                    <a:pt x="74" y="24"/>
                    <a:pt x="73" y="19"/>
                    <a:pt x="72" y="19"/>
                  </a:cubicBezTo>
                  <a:cubicBezTo>
                    <a:pt x="71" y="18"/>
                    <a:pt x="67" y="20"/>
                    <a:pt x="65" y="22"/>
                  </a:cubicBezTo>
                  <a:cubicBezTo>
                    <a:pt x="65" y="22"/>
                    <a:pt x="64" y="21"/>
                    <a:pt x="63" y="21"/>
                  </a:cubicBezTo>
                  <a:cubicBezTo>
                    <a:pt x="63" y="19"/>
                    <a:pt x="61" y="14"/>
                    <a:pt x="60" y="14"/>
                  </a:cubicBezTo>
                  <a:cubicBezTo>
                    <a:pt x="59" y="14"/>
                    <a:pt x="55" y="17"/>
                    <a:pt x="55" y="19"/>
                  </a:cubicBezTo>
                  <a:cubicBezTo>
                    <a:pt x="54" y="19"/>
                    <a:pt x="53" y="18"/>
                    <a:pt x="52" y="18"/>
                  </a:cubicBezTo>
                  <a:cubicBezTo>
                    <a:pt x="52" y="16"/>
                    <a:pt x="49" y="12"/>
                    <a:pt x="48" y="12"/>
                  </a:cubicBezTo>
                  <a:cubicBezTo>
                    <a:pt x="47" y="12"/>
                    <a:pt x="44" y="16"/>
                    <a:pt x="44" y="18"/>
                  </a:cubicBezTo>
                  <a:cubicBezTo>
                    <a:pt x="43" y="18"/>
                    <a:pt x="42" y="19"/>
                    <a:pt x="41" y="19"/>
                  </a:cubicBezTo>
                  <a:cubicBezTo>
                    <a:pt x="40" y="17"/>
                    <a:pt x="37" y="14"/>
                    <a:pt x="35" y="14"/>
                  </a:cubicBezTo>
                  <a:cubicBezTo>
                    <a:pt x="34" y="14"/>
                    <a:pt x="32" y="19"/>
                    <a:pt x="33" y="21"/>
                  </a:cubicBezTo>
                  <a:cubicBezTo>
                    <a:pt x="32" y="21"/>
                    <a:pt x="31" y="22"/>
                    <a:pt x="31" y="22"/>
                  </a:cubicBezTo>
                  <a:cubicBezTo>
                    <a:pt x="29" y="20"/>
                    <a:pt x="25" y="18"/>
                    <a:pt x="24" y="19"/>
                  </a:cubicBezTo>
                  <a:cubicBezTo>
                    <a:pt x="23" y="19"/>
                    <a:pt x="22" y="24"/>
                    <a:pt x="23" y="26"/>
                  </a:cubicBezTo>
                  <a:cubicBezTo>
                    <a:pt x="22" y="27"/>
                    <a:pt x="22" y="27"/>
                    <a:pt x="21" y="28"/>
                  </a:cubicBezTo>
                  <a:cubicBezTo>
                    <a:pt x="19" y="26"/>
                    <a:pt x="15" y="26"/>
                    <a:pt x="14" y="26"/>
                  </a:cubicBezTo>
                  <a:cubicBezTo>
                    <a:pt x="13" y="27"/>
                    <a:pt x="14" y="32"/>
                    <a:pt x="15" y="34"/>
                  </a:cubicBezTo>
                  <a:cubicBezTo>
                    <a:pt x="15" y="34"/>
                    <a:pt x="14" y="35"/>
                    <a:pt x="14" y="36"/>
                  </a:cubicBezTo>
                  <a:cubicBezTo>
                    <a:pt x="12" y="35"/>
                    <a:pt x="7" y="35"/>
                    <a:pt x="6" y="36"/>
                  </a:cubicBezTo>
                  <a:cubicBezTo>
                    <a:pt x="6" y="37"/>
                    <a:pt x="7" y="42"/>
                    <a:pt x="9" y="43"/>
                  </a:cubicBezTo>
                  <a:cubicBezTo>
                    <a:pt x="9" y="44"/>
                    <a:pt x="9" y="45"/>
                    <a:pt x="8" y="46"/>
                  </a:cubicBezTo>
                  <a:cubicBezTo>
                    <a:pt x="6" y="45"/>
                    <a:pt x="2" y="47"/>
                    <a:pt x="1" y="48"/>
                  </a:cubicBezTo>
                  <a:cubicBezTo>
                    <a:pt x="1" y="49"/>
                    <a:pt x="4" y="53"/>
                    <a:pt x="6" y="54"/>
                  </a:cubicBezTo>
                  <a:cubicBezTo>
                    <a:pt x="6" y="55"/>
                    <a:pt x="6" y="55"/>
                    <a:pt x="6" y="56"/>
                  </a:cubicBezTo>
                  <a:cubicBezTo>
                    <a:pt x="4" y="56"/>
                    <a:pt x="0" y="59"/>
                    <a:pt x="0" y="61"/>
                  </a:cubicBezTo>
                  <a:cubicBezTo>
                    <a:pt x="0" y="62"/>
                    <a:pt x="4" y="65"/>
                    <a:pt x="6" y="65"/>
                  </a:cubicBezTo>
                  <a:cubicBezTo>
                    <a:pt x="6" y="66"/>
                    <a:pt x="6" y="67"/>
                    <a:pt x="6" y="67"/>
                  </a:cubicBezTo>
                  <a:cubicBezTo>
                    <a:pt x="4" y="68"/>
                    <a:pt x="1" y="72"/>
                    <a:pt x="1" y="73"/>
                  </a:cubicBezTo>
                  <a:cubicBezTo>
                    <a:pt x="2" y="74"/>
                    <a:pt x="6" y="76"/>
                    <a:pt x="8" y="76"/>
                  </a:cubicBezTo>
                  <a:cubicBezTo>
                    <a:pt x="9" y="76"/>
                    <a:pt x="9" y="77"/>
                    <a:pt x="9" y="78"/>
                  </a:cubicBezTo>
                  <a:cubicBezTo>
                    <a:pt x="7" y="79"/>
                    <a:pt x="6" y="84"/>
                    <a:pt x="6" y="85"/>
                  </a:cubicBezTo>
                  <a:cubicBezTo>
                    <a:pt x="7" y="86"/>
                    <a:pt x="12" y="86"/>
                    <a:pt x="14" y="85"/>
                  </a:cubicBezTo>
                  <a:cubicBezTo>
                    <a:pt x="14" y="86"/>
                    <a:pt x="15" y="87"/>
                    <a:pt x="15" y="87"/>
                  </a:cubicBezTo>
                  <a:cubicBezTo>
                    <a:pt x="14" y="89"/>
                    <a:pt x="13" y="94"/>
                    <a:pt x="14" y="95"/>
                  </a:cubicBezTo>
                  <a:cubicBezTo>
                    <a:pt x="15" y="96"/>
                    <a:pt x="20" y="95"/>
                    <a:pt x="21" y="93"/>
                  </a:cubicBezTo>
                  <a:cubicBezTo>
                    <a:pt x="22" y="94"/>
                    <a:pt x="22" y="95"/>
                    <a:pt x="23" y="95"/>
                  </a:cubicBezTo>
                  <a:cubicBezTo>
                    <a:pt x="22" y="97"/>
                    <a:pt x="23" y="102"/>
                    <a:pt x="24" y="102"/>
                  </a:cubicBezTo>
                  <a:cubicBezTo>
                    <a:pt x="25" y="103"/>
                    <a:pt x="29" y="101"/>
                    <a:pt x="31" y="99"/>
                  </a:cubicBezTo>
                  <a:cubicBezTo>
                    <a:pt x="31" y="100"/>
                    <a:pt x="32" y="100"/>
                    <a:pt x="33" y="100"/>
                  </a:cubicBezTo>
                  <a:cubicBezTo>
                    <a:pt x="32" y="102"/>
                    <a:pt x="34" y="107"/>
                    <a:pt x="35" y="107"/>
                  </a:cubicBezTo>
                  <a:cubicBezTo>
                    <a:pt x="37" y="108"/>
                    <a:pt x="40" y="105"/>
                    <a:pt x="41" y="102"/>
                  </a:cubicBezTo>
                  <a:cubicBezTo>
                    <a:pt x="42" y="103"/>
                    <a:pt x="43" y="103"/>
                    <a:pt x="44" y="103"/>
                  </a:cubicBezTo>
                  <a:cubicBezTo>
                    <a:pt x="44" y="105"/>
                    <a:pt x="47" y="109"/>
                    <a:pt x="48" y="109"/>
                  </a:cubicBezTo>
                  <a:cubicBezTo>
                    <a:pt x="49" y="109"/>
                    <a:pt x="52" y="105"/>
                    <a:pt x="52" y="103"/>
                  </a:cubicBezTo>
                  <a:cubicBezTo>
                    <a:pt x="53" y="103"/>
                    <a:pt x="54" y="103"/>
                    <a:pt x="55" y="103"/>
                  </a:cubicBezTo>
                  <a:cubicBezTo>
                    <a:pt x="55" y="105"/>
                    <a:pt x="59" y="108"/>
                    <a:pt x="60" y="107"/>
                  </a:cubicBezTo>
                  <a:cubicBezTo>
                    <a:pt x="61" y="107"/>
                    <a:pt x="63" y="102"/>
                    <a:pt x="63" y="100"/>
                  </a:cubicBezTo>
                  <a:cubicBezTo>
                    <a:pt x="64" y="100"/>
                    <a:pt x="65" y="100"/>
                    <a:pt x="65" y="99"/>
                  </a:cubicBezTo>
                  <a:cubicBezTo>
                    <a:pt x="67" y="101"/>
                    <a:pt x="71" y="103"/>
                    <a:pt x="72" y="102"/>
                  </a:cubicBezTo>
                  <a:cubicBezTo>
                    <a:pt x="73" y="102"/>
                    <a:pt x="74" y="97"/>
                    <a:pt x="73" y="95"/>
                  </a:cubicBezTo>
                  <a:cubicBezTo>
                    <a:pt x="73" y="95"/>
                    <a:pt x="74" y="94"/>
                    <a:pt x="75" y="93"/>
                  </a:cubicBezTo>
                  <a:cubicBezTo>
                    <a:pt x="76" y="95"/>
                    <a:pt x="81" y="96"/>
                    <a:pt x="82" y="95"/>
                  </a:cubicBezTo>
                  <a:cubicBezTo>
                    <a:pt x="83" y="94"/>
                    <a:pt x="82" y="89"/>
                    <a:pt x="81" y="87"/>
                  </a:cubicBezTo>
                  <a:cubicBezTo>
                    <a:pt x="81" y="87"/>
                    <a:pt x="82" y="86"/>
                    <a:pt x="82" y="85"/>
                  </a:cubicBezTo>
                  <a:cubicBezTo>
                    <a:pt x="84" y="86"/>
                    <a:pt x="89" y="86"/>
                    <a:pt x="90" y="85"/>
                  </a:cubicBezTo>
                  <a:cubicBezTo>
                    <a:pt x="90" y="84"/>
                    <a:pt x="88" y="79"/>
                    <a:pt x="87" y="78"/>
                  </a:cubicBezTo>
                  <a:cubicBezTo>
                    <a:pt x="87" y="77"/>
                    <a:pt x="87" y="76"/>
                    <a:pt x="88" y="76"/>
                  </a:cubicBezTo>
                  <a:cubicBezTo>
                    <a:pt x="90" y="76"/>
                    <a:pt x="94" y="74"/>
                    <a:pt x="95" y="73"/>
                  </a:cubicBezTo>
                  <a:cubicBezTo>
                    <a:pt x="95" y="72"/>
                    <a:pt x="92" y="68"/>
                    <a:pt x="90" y="67"/>
                  </a:cubicBezTo>
                  <a:cubicBezTo>
                    <a:pt x="90" y="67"/>
                    <a:pt x="90" y="66"/>
                    <a:pt x="90" y="65"/>
                  </a:cubicBezTo>
                  <a:cubicBezTo>
                    <a:pt x="92" y="65"/>
                    <a:pt x="96" y="62"/>
                    <a:pt x="96" y="61"/>
                  </a:cubicBezTo>
                  <a:cubicBezTo>
                    <a:pt x="96" y="59"/>
                    <a:pt x="92" y="56"/>
                    <a:pt x="90" y="56"/>
                  </a:cubicBezTo>
                  <a:close/>
                  <a:moveTo>
                    <a:pt x="58" y="98"/>
                  </a:moveTo>
                  <a:cubicBezTo>
                    <a:pt x="56" y="99"/>
                    <a:pt x="55" y="99"/>
                    <a:pt x="53" y="99"/>
                  </a:cubicBezTo>
                  <a:cubicBezTo>
                    <a:pt x="54" y="91"/>
                    <a:pt x="59" y="80"/>
                    <a:pt x="56" y="74"/>
                  </a:cubicBezTo>
                  <a:cubicBezTo>
                    <a:pt x="60" y="80"/>
                    <a:pt x="71" y="81"/>
                    <a:pt x="79" y="84"/>
                  </a:cubicBezTo>
                  <a:cubicBezTo>
                    <a:pt x="74" y="91"/>
                    <a:pt x="67" y="96"/>
                    <a:pt x="58" y="98"/>
                  </a:cubicBezTo>
                  <a:close/>
                  <a:moveTo>
                    <a:pt x="17" y="84"/>
                  </a:moveTo>
                  <a:cubicBezTo>
                    <a:pt x="24" y="81"/>
                    <a:pt x="36" y="80"/>
                    <a:pt x="40" y="74"/>
                  </a:cubicBezTo>
                  <a:cubicBezTo>
                    <a:pt x="37" y="80"/>
                    <a:pt x="42" y="91"/>
                    <a:pt x="43" y="99"/>
                  </a:cubicBezTo>
                  <a:cubicBezTo>
                    <a:pt x="33" y="98"/>
                    <a:pt x="23" y="93"/>
                    <a:pt x="17" y="84"/>
                  </a:cubicBezTo>
                  <a:close/>
                  <a:moveTo>
                    <a:pt x="12" y="45"/>
                  </a:moveTo>
                  <a:cubicBezTo>
                    <a:pt x="19" y="50"/>
                    <a:pt x="26" y="60"/>
                    <a:pt x="32" y="61"/>
                  </a:cubicBezTo>
                  <a:cubicBezTo>
                    <a:pt x="26" y="61"/>
                    <a:pt x="19" y="71"/>
                    <a:pt x="12" y="76"/>
                  </a:cubicBezTo>
                  <a:cubicBezTo>
                    <a:pt x="11" y="74"/>
                    <a:pt x="11" y="72"/>
                    <a:pt x="10" y="71"/>
                  </a:cubicBezTo>
                  <a:cubicBezTo>
                    <a:pt x="8" y="62"/>
                    <a:pt x="9" y="53"/>
                    <a:pt x="12" y="45"/>
                  </a:cubicBezTo>
                  <a:close/>
                  <a:moveTo>
                    <a:pt x="38" y="23"/>
                  </a:moveTo>
                  <a:cubicBezTo>
                    <a:pt x="40" y="22"/>
                    <a:pt x="41" y="22"/>
                    <a:pt x="43" y="22"/>
                  </a:cubicBezTo>
                  <a:cubicBezTo>
                    <a:pt x="42" y="30"/>
                    <a:pt x="37" y="41"/>
                    <a:pt x="40" y="47"/>
                  </a:cubicBezTo>
                  <a:cubicBezTo>
                    <a:pt x="36" y="41"/>
                    <a:pt x="24" y="40"/>
                    <a:pt x="17" y="37"/>
                  </a:cubicBezTo>
                  <a:cubicBezTo>
                    <a:pt x="22" y="30"/>
                    <a:pt x="29" y="25"/>
                    <a:pt x="38" y="23"/>
                  </a:cubicBezTo>
                  <a:close/>
                  <a:moveTo>
                    <a:pt x="79" y="37"/>
                  </a:moveTo>
                  <a:cubicBezTo>
                    <a:pt x="71" y="40"/>
                    <a:pt x="60" y="41"/>
                    <a:pt x="56" y="47"/>
                  </a:cubicBezTo>
                  <a:cubicBezTo>
                    <a:pt x="59" y="41"/>
                    <a:pt x="54" y="30"/>
                    <a:pt x="53" y="22"/>
                  </a:cubicBezTo>
                  <a:cubicBezTo>
                    <a:pt x="63" y="23"/>
                    <a:pt x="73" y="29"/>
                    <a:pt x="79" y="37"/>
                  </a:cubicBezTo>
                  <a:close/>
                  <a:moveTo>
                    <a:pt x="54" y="70"/>
                  </a:moveTo>
                  <a:cubicBezTo>
                    <a:pt x="54" y="71"/>
                    <a:pt x="55" y="72"/>
                    <a:pt x="55" y="73"/>
                  </a:cubicBezTo>
                  <a:cubicBezTo>
                    <a:pt x="55" y="72"/>
                    <a:pt x="54" y="71"/>
                    <a:pt x="53" y="71"/>
                  </a:cubicBezTo>
                  <a:cubicBezTo>
                    <a:pt x="51" y="74"/>
                    <a:pt x="45" y="74"/>
                    <a:pt x="43" y="71"/>
                  </a:cubicBezTo>
                  <a:cubicBezTo>
                    <a:pt x="42" y="71"/>
                    <a:pt x="41" y="72"/>
                    <a:pt x="41" y="73"/>
                  </a:cubicBezTo>
                  <a:cubicBezTo>
                    <a:pt x="41" y="72"/>
                    <a:pt x="41" y="71"/>
                    <a:pt x="42" y="70"/>
                  </a:cubicBezTo>
                  <a:cubicBezTo>
                    <a:pt x="37" y="70"/>
                    <a:pt x="35" y="65"/>
                    <a:pt x="37" y="62"/>
                  </a:cubicBezTo>
                  <a:cubicBezTo>
                    <a:pt x="36" y="61"/>
                    <a:pt x="35" y="61"/>
                    <a:pt x="34" y="61"/>
                  </a:cubicBezTo>
                  <a:cubicBezTo>
                    <a:pt x="35" y="61"/>
                    <a:pt x="36" y="60"/>
                    <a:pt x="37" y="60"/>
                  </a:cubicBezTo>
                  <a:cubicBezTo>
                    <a:pt x="35" y="56"/>
                    <a:pt x="37" y="51"/>
                    <a:pt x="42" y="51"/>
                  </a:cubicBezTo>
                  <a:cubicBezTo>
                    <a:pt x="41" y="50"/>
                    <a:pt x="41" y="49"/>
                    <a:pt x="41" y="48"/>
                  </a:cubicBezTo>
                  <a:cubicBezTo>
                    <a:pt x="41" y="49"/>
                    <a:pt x="42" y="50"/>
                    <a:pt x="43" y="50"/>
                  </a:cubicBezTo>
                  <a:cubicBezTo>
                    <a:pt x="45" y="47"/>
                    <a:pt x="51" y="47"/>
                    <a:pt x="53" y="50"/>
                  </a:cubicBezTo>
                  <a:cubicBezTo>
                    <a:pt x="54" y="50"/>
                    <a:pt x="55" y="49"/>
                    <a:pt x="55" y="48"/>
                  </a:cubicBezTo>
                  <a:cubicBezTo>
                    <a:pt x="55" y="49"/>
                    <a:pt x="54" y="50"/>
                    <a:pt x="54" y="51"/>
                  </a:cubicBezTo>
                  <a:cubicBezTo>
                    <a:pt x="59" y="51"/>
                    <a:pt x="61" y="56"/>
                    <a:pt x="59" y="60"/>
                  </a:cubicBezTo>
                  <a:cubicBezTo>
                    <a:pt x="60" y="60"/>
                    <a:pt x="61" y="61"/>
                    <a:pt x="62" y="61"/>
                  </a:cubicBezTo>
                  <a:cubicBezTo>
                    <a:pt x="61" y="61"/>
                    <a:pt x="60" y="61"/>
                    <a:pt x="59" y="62"/>
                  </a:cubicBezTo>
                  <a:cubicBezTo>
                    <a:pt x="61" y="65"/>
                    <a:pt x="59" y="70"/>
                    <a:pt x="54" y="70"/>
                  </a:cubicBezTo>
                  <a:close/>
                  <a:moveTo>
                    <a:pt x="84" y="76"/>
                  </a:moveTo>
                  <a:cubicBezTo>
                    <a:pt x="77" y="71"/>
                    <a:pt x="70" y="61"/>
                    <a:pt x="63" y="61"/>
                  </a:cubicBezTo>
                  <a:cubicBezTo>
                    <a:pt x="70" y="60"/>
                    <a:pt x="77" y="50"/>
                    <a:pt x="84" y="45"/>
                  </a:cubicBezTo>
                  <a:cubicBezTo>
                    <a:pt x="85" y="47"/>
                    <a:pt x="85" y="49"/>
                    <a:pt x="86" y="50"/>
                  </a:cubicBezTo>
                  <a:cubicBezTo>
                    <a:pt x="88" y="59"/>
                    <a:pt x="87" y="68"/>
                    <a:pt x="84" y="76"/>
                  </a:cubicBezTo>
                  <a:close/>
                  <a:moveTo>
                    <a:pt x="48" y="49"/>
                  </a:moveTo>
                  <a:cubicBezTo>
                    <a:pt x="42" y="49"/>
                    <a:pt x="37" y="54"/>
                    <a:pt x="37" y="61"/>
                  </a:cubicBezTo>
                  <a:cubicBezTo>
                    <a:pt x="37" y="67"/>
                    <a:pt x="42" y="72"/>
                    <a:pt x="48" y="72"/>
                  </a:cubicBezTo>
                  <a:cubicBezTo>
                    <a:pt x="54" y="72"/>
                    <a:pt x="59" y="67"/>
                    <a:pt x="59" y="61"/>
                  </a:cubicBezTo>
                  <a:cubicBezTo>
                    <a:pt x="59" y="54"/>
                    <a:pt x="54" y="49"/>
                    <a:pt x="48" y="49"/>
                  </a:cubicBezTo>
                  <a:close/>
                  <a:moveTo>
                    <a:pt x="48" y="67"/>
                  </a:moveTo>
                  <a:cubicBezTo>
                    <a:pt x="44" y="67"/>
                    <a:pt x="42" y="64"/>
                    <a:pt x="42" y="61"/>
                  </a:cubicBezTo>
                  <a:cubicBezTo>
                    <a:pt x="42" y="57"/>
                    <a:pt x="44" y="54"/>
                    <a:pt x="48" y="54"/>
                  </a:cubicBezTo>
                  <a:cubicBezTo>
                    <a:pt x="51" y="54"/>
                    <a:pt x="54" y="57"/>
                    <a:pt x="54" y="61"/>
                  </a:cubicBezTo>
                  <a:cubicBezTo>
                    <a:pt x="54" y="64"/>
                    <a:pt x="51" y="67"/>
                    <a:pt x="48" y="67"/>
                  </a:cubicBezTo>
                  <a:close/>
                  <a:moveTo>
                    <a:pt x="117" y="18"/>
                  </a:moveTo>
                  <a:cubicBezTo>
                    <a:pt x="117" y="17"/>
                    <a:pt x="115" y="16"/>
                    <a:pt x="114" y="16"/>
                  </a:cubicBezTo>
                  <a:cubicBezTo>
                    <a:pt x="114" y="16"/>
                    <a:pt x="114" y="15"/>
                    <a:pt x="114" y="15"/>
                  </a:cubicBezTo>
                  <a:cubicBezTo>
                    <a:pt x="115" y="15"/>
                    <a:pt x="116" y="13"/>
                    <a:pt x="116" y="13"/>
                  </a:cubicBezTo>
                  <a:cubicBezTo>
                    <a:pt x="116" y="13"/>
                    <a:pt x="114" y="12"/>
                    <a:pt x="113" y="12"/>
                  </a:cubicBezTo>
                  <a:cubicBezTo>
                    <a:pt x="113" y="12"/>
                    <a:pt x="113" y="11"/>
                    <a:pt x="113" y="11"/>
                  </a:cubicBezTo>
                  <a:cubicBezTo>
                    <a:pt x="114" y="11"/>
                    <a:pt x="114" y="9"/>
                    <a:pt x="114" y="9"/>
                  </a:cubicBezTo>
                  <a:cubicBezTo>
                    <a:pt x="114" y="8"/>
                    <a:pt x="112" y="8"/>
                    <a:pt x="112" y="8"/>
                  </a:cubicBezTo>
                  <a:cubicBezTo>
                    <a:pt x="111" y="8"/>
                    <a:pt x="111" y="8"/>
                    <a:pt x="111" y="8"/>
                  </a:cubicBezTo>
                  <a:cubicBezTo>
                    <a:pt x="111" y="7"/>
                    <a:pt x="112" y="5"/>
                    <a:pt x="111" y="5"/>
                  </a:cubicBezTo>
                  <a:cubicBezTo>
                    <a:pt x="111" y="5"/>
                    <a:pt x="109" y="5"/>
                    <a:pt x="109" y="6"/>
                  </a:cubicBezTo>
                  <a:cubicBezTo>
                    <a:pt x="108" y="5"/>
                    <a:pt x="108" y="5"/>
                    <a:pt x="108" y="5"/>
                  </a:cubicBezTo>
                  <a:cubicBezTo>
                    <a:pt x="108" y="4"/>
                    <a:pt x="108" y="2"/>
                    <a:pt x="108" y="2"/>
                  </a:cubicBezTo>
                  <a:cubicBezTo>
                    <a:pt x="107" y="2"/>
                    <a:pt x="106" y="3"/>
                    <a:pt x="105" y="3"/>
                  </a:cubicBezTo>
                  <a:cubicBezTo>
                    <a:pt x="105" y="3"/>
                    <a:pt x="105" y="3"/>
                    <a:pt x="104" y="3"/>
                  </a:cubicBezTo>
                  <a:cubicBezTo>
                    <a:pt x="105" y="2"/>
                    <a:pt x="104" y="1"/>
                    <a:pt x="103" y="0"/>
                  </a:cubicBezTo>
                  <a:cubicBezTo>
                    <a:pt x="103" y="0"/>
                    <a:pt x="102" y="1"/>
                    <a:pt x="101" y="2"/>
                  </a:cubicBezTo>
                  <a:cubicBezTo>
                    <a:pt x="101" y="2"/>
                    <a:pt x="101" y="2"/>
                    <a:pt x="100" y="2"/>
                  </a:cubicBezTo>
                  <a:cubicBezTo>
                    <a:pt x="100" y="1"/>
                    <a:pt x="99" y="0"/>
                    <a:pt x="99" y="0"/>
                  </a:cubicBezTo>
                  <a:cubicBezTo>
                    <a:pt x="98" y="0"/>
                    <a:pt x="97" y="1"/>
                    <a:pt x="97" y="2"/>
                  </a:cubicBezTo>
                  <a:cubicBezTo>
                    <a:pt x="97" y="2"/>
                    <a:pt x="97" y="2"/>
                    <a:pt x="96" y="2"/>
                  </a:cubicBezTo>
                  <a:cubicBezTo>
                    <a:pt x="96" y="1"/>
                    <a:pt x="95" y="0"/>
                    <a:pt x="94" y="0"/>
                  </a:cubicBezTo>
                  <a:cubicBezTo>
                    <a:pt x="94" y="1"/>
                    <a:pt x="93" y="2"/>
                    <a:pt x="93" y="3"/>
                  </a:cubicBezTo>
                  <a:cubicBezTo>
                    <a:pt x="93" y="3"/>
                    <a:pt x="93" y="3"/>
                    <a:pt x="93" y="3"/>
                  </a:cubicBezTo>
                  <a:cubicBezTo>
                    <a:pt x="92" y="3"/>
                    <a:pt x="90" y="2"/>
                    <a:pt x="90" y="2"/>
                  </a:cubicBezTo>
                  <a:cubicBezTo>
                    <a:pt x="90" y="2"/>
                    <a:pt x="89" y="4"/>
                    <a:pt x="90" y="5"/>
                  </a:cubicBezTo>
                  <a:cubicBezTo>
                    <a:pt x="90" y="5"/>
                    <a:pt x="89" y="5"/>
                    <a:pt x="89" y="6"/>
                  </a:cubicBezTo>
                  <a:cubicBezTo>
                    <a:pt x="88" y="5"/>
                    <a:pt x="87" y="5"/>
                    <a:pt x="86" y="5"/>
                  </a:cubicBezTo>
                  <a:cubicBezTo>
                    <a:pt x="86" y="5"/>
                    <a:pt x="86" y="7"/>
                    <a:pt x="87" y="8"/>
                  </a:cubicBezTo>
                  <a:cubicBezTo>
                    <a:pt x="87" y="8"/>
                    <a:pt x="86" y="8"/>
                    <a:pt x="86" y="8"/>
                  </a:cubicBezTo>
                  <a:cubicBezTo>
                    <a:pt x="86" y="8"/>
                    <a:pt x="84" y="8"/>
                    <a:pt x="84" y="9"/>
                  </a:cubicBezTo>
                  <a:cubicBezTo>
                    <a:pt x="83" y="9"/>
                    <a:pt x="84" y="11"/>
                    <a:pt x="85" y="11"/>
                  </a:cubicBezTo>
                  <a:cubicBezTo>
                    <a:pt x="85" y="11"/>
                    <a:pt x="84" y="12"/>
                    <a:pt x="84" y="12"/>
                  </a:cubicBezTo>
                  <a:cubicBezTo>
                    <a:pt x="84" y="12"/>
                    <a:pt x="82" y="13"/>
                    <a:pt x="82" y="13"/>
                  </a:cubicBezTo>
                  <a:cubicBezTo>
                    <a:pt x="82" y="13"/>
                    <a:pt x="83" y="15"/>
                    <a:pt x="84" y="15"/>
                  </a:cubicBezTo>
                  <a:cubicBezTo>
                    <a:pt x="83" y="15"/>
                    <a:pt x="83" y="16"/>
                    <a:pt x="83" y="16"/>
                  </a:cubicBezTo>
                  <a:cubicBezTo>
                    <a:pt x="83" y="16"/>
                    <a:pt x="81" y="17"/>
                    <a:pt x="81" y="18"/>
                  </a:cubicBezTo>
                  <a:cubicBezTo>
                    <a:pt x="81" y="18"/>
                    <a:pt x="83" y="19"/>
                    <a:pt x="83" y="19"/>
                  </a:cubicBezTo>
                  <a:cubicBezTo>
                    <a:pt x="83" y="19"/>
                    <a:pt x="83" y="20"/>
                    <a:pt x="84" y="20"/>
                  </a:cubicBezTo>
                  <a:cubicBezTo>
                    <a:pt x="83" y="20"/>
                    <a:pt x="82" y="22"/>
                    <a:pt x="82" y="22"/>
                  </a:cubicBezTo>
                  <a:cubicBezTo>
                    <a:pt x="82" y="23"/>
                    <a:pt x="84" y="23"/>
                    <a:pt x="84" y="23"/>
                  </a:cubicBezTo>
                  <a:cubicBezTo>
                    <a:pt x="84" y="23"/>
                    <a:pt x="85" y="24"/>
                    <a:pt x="85" y="24"/>
                  </a:cubicBezTo>
                  <a:cubicBezTo>
                    <a:pt x="84" y="24"/>
                    <a:pt x="83" y="26"/>
                    <a:pt x="84" y="26"/>
                  </a:cubicBezTo>
                  <a:cubicBezTo>
                    <a:pt x="84" y="27"/>
                    <a:pt x="86" y="27"/>
                    <a:pt x="86" y="27"/>
                  </a:cubicBezTo>
                  <a:cubicBezTo>
                    <a:pt x="86" y="27"/>
                    <a:pt x="87" y="27"/>
                    <a:pt x="87" y="27"/>
                  </a:cubicBezTo>
                  <a:cubicBezTo>
                    <a:pt x="86" y="28"/>
                    <a:pt x="86" y="30"/>
                    <a:pt x="86" y="30"/>
                  </a:cubicBezTo>
                  <a:cubicBezTo>
                    <a:pt x="87" y="30"/>
                    <a:pt x="88" y="30"/>
                    <a:pt x="89" y="30"/>
                  </a:cubicBezTo>
                  <a:cubicBezTo>
                    <a:pt x="89" y="30"/>
                    <a:pt x="90" y="30"/>
                    <a:pt x="90" y="30"/>
                  </a:cubicBezTo>
                  <a:cubicBezTo>
                    <a:pt x="89" y="31"/>
                    <a:pt x="90" y="33"/>
                    <a:pt x="90" y="33"/>
                  </a:cubicBezTo>
                  <a:cubicBezTo>
                    <a:pt x="90" y="33"/>
                    <a:pt x="92" y="32"/>
                    <a:pt x="93" y="32"/>
                  </a:cubicBezTo>
                  <a:cubicBezTo>
                    <a:pt x="93" y="32"/>
                    <a:pt x="93" y="32"/>
                    <a:pt x="93" y="32"/>
                  </a:cubicBezTo>
                  <a:cubicBezTo>
                    <a:pt x="93" y="33"/>
                    <a:pt x="94" y="35"/>
                    <a:pt x="94" y="35"/>
                  </a:cubicBezTo>
                  <a:cubicBezTo>
                    <a:pt x="95" y="35"/>
                    <a:pt x="96" y="34"/>
                    <a:pt x="96" y="33"/>
                  </a:cubicBezTo>
                  <a:cubicBezTo>
                    <a:pt x="97" y="33"/>
                    <a:pt x="97" y="33"/>
                    <a:pt x="97" y="33"/>
                  </a:cubicBezTo>
                  <a:cubicBezTo>
                    <a:pt x="97" y="34"/>
                    <a:pt x="98" y="35"/>
                    <a:pt x="99" y="35"/>
                  </a:cubicBezTo>
                  <a:cubicBezTo>
                    <a:pt x="99" y="35"/>
                    <a:pt x="100" y="34"/>
                    <a:pt x="100" y="33"/>
                  </a:cubicBezTo>
                  <a:cubicBezTo>
                    <a:pt x="101" y="33"/>
                    <a:pt x="101" y="33"/>
                    <a:pt x="101" y="33"/>
                  </a:cubicBezTo>
                  <a:cubicBezTo>
                    <a:pt x="102" y="34"/>
                    <a:pt x="103" y="35"/>
                    <a:pt x="103" y="35"/>
                  </a:cubicBezTo>
                  <a:cubicBezTo>
                    <a:pt x="104" y="35"/>
                    <a:pt x="105" y="33"/>
                    <a:pt x="104" y="32"/>
                  </a:cubicBezTo>
                  <a:cubicBezTo>
                    <a:pt x="105" y="32"/>
                    <a:pt x="105" y="32"/>
                    <a:pt x="105" y="32"/>
                  </a:cubicBezTo>
                  <a:cubicBezTo>
                    <a:pt x="106" y="32"/>
                    <a:pt x="107" y="33"/>
                    <a:pt x="108" y="33"/>
                  </a:cubicBezTo>
                  <a:cubicBezTo>
                    <a:pt x="108" y="33"/>
                    <a:pt x="108" y="31"/>
                    <a:pt x="108" y="30"/>
                  </a:cubicBezTo>
                  <a:cubicBezTo>
                    <a:pt x="108" y="30"/>
                    <a:pt x="108" y="30"/>
                    <a:pt x="109" y="30"/>
                  </a:cubicBezTo>
                  <a:cubicBezTo>
                    <a:pt x="109" y="30"/>
                    <a:pt x="111" y="30"/>
                    <a:pt x="111" y="30"/>
                  </a:cubicBezTo>
                  <a:cubicBezTo>
                    <a:pt x="112" y="30"/>
                    <a:pt x="111" y="28"/>
                    <a:pt x="111" y="27"/>
                  </a:cubicBezTo>
                  <a:cubicBezTo>
                    <a:pt x="111" y="27"/>
                    <a:pt x="111" y="27"/>
                    <a:pt x="112" y="27"/>
                  </a:cubicBezTo>
                  <a:cubicBezTo>
                    <a:pt x="112" y="27"/>
                    <a:pt x="114" y="27"/>
                    <a:pt x="114" y="26"/>
                  </a:cubicBezTo>
                  <a:cubicBezTo>
                    <a:pt x="114" y="26"/>
                    <a:pt x="114" y="24"/>
                    <a:pt x="113" y="24"/>
                  </a:cubicBezTo>
                  <a:cubicBezTo>
                    <a:pt x="113" y="24"/>
                    <a:pt x="113" y="23"/>
                    <a:pt x="113" y="23"/>
                  </a:cubicBezTo>
                  <a:cubicBezTo>
                    <a:pt x="114" y="23"/>
                    <a:pt x="116" y="23"/>
                    <a:pt x="116" y="22"/>
                  </a:cubicBezTo>
                  <a:cubicBezTo>
                    <a:pt x="116" y="22"/>
                    <a:pt x="115" y="20"/>
                    <a:pt x="114" y="20"/>
                  </a:cubicBezTo>
                  <a:cubicBezTo>
                    <a:pt x="114" y="20"/>
                    <a:pt x="114" y="19"/>
                    <a:pt x="114" y="19"/>
                  </a:cubicBezTo>
                  <a:cubicBezTo>
                    <a:pt x="115" y="19"/>
                    <a:pt x="117" y="18"/>
                    <a:pt x="117" y="18"/>
                  </a:cubicBezTo>
                  <a:close/>
                  <a:moveTo>
                    <a:pt x="103" y="31"/>
                  </a:moveTo>
                  <a:cubicBezTo>
                    <a:pt x="102" y="32"/>
                    <a:pt x="101" y="32"/>
                    <a:pt x="101" y="32"/>
                  </a:cubicBezTo>
                  <a:cubicBezTo>
                    <a:pt x="101" y="29"/>
                    <a:pt x="103" y="25"/>
                    <a:pt x="102" y="22"/>
                  </a:cubicBezTo>
                  <a:cubicBezTo>
                    <a:pt x="103" y="25"/>
                    <a:pt x="107" y="25"/>
                    <a:pt x="110" y="26"/>
                  </a:cubicBezTo>
                  <a:cubicBezTo>
                    <a:pt x="108" y="29"/>
                    <a:pt x="106" y="31"/>
                    <a:pt x="103" y="31"/>
                  </a:cubicBezTo>
                  <a:close/>
                  <a:moveTo>
                    <a:pt x="87" y="26"/>
                  </a:moveTo>
                  <a:cubicBezTo>
                    <a:pt x="90" y="25"/>
                    <a:pt x="95" y="25"/>
                    <a:pt x="96" y="22"/>
                  </a:cubicBezTo>
                  <a:cubicBezTo>
                    <a:pt x="95" y="25"/>
                    <a:pt x="97" y="29"/>
                    <a:pt x="97" y="32"/>
                  </a:cubicBezTo>
                  <a:cubicBezTo>
                    <a:pt x="93" y="31"/>
                    <a:pt x="90" y="29"/>
                    <a:pt x="87" y="26"/>
                  </a:cubicBezTo>
                  <a:close/>
                  <a:moveTo>
                    <a:pt x="85" y="21"/>
                  </a:moveTo>
                  <a:cubicBezTo>
                    <a:pt x="84" y="18"/>
                    <a:pt x="84" y="15"/>
                    <a:pt x="86" y="12"/>
                  </a:cubicBezTo>
                  <a:cubicBezTo>
                    <a:pt x="88" y="14"/>
                    <a:pt x="91" y="18"/>
                    <a:pt x="93" y="18"/>
                  </a:cubicBezTo>
                  <a:cubicBezTo>
                    <a:pt x="91" y="18"/>
                    <a:pt x="88" y="21"/>
                    <a:pt x="86" y="23"/>
                  </a:cubicBezTo>
                  <a:cubicBezTo>
                    <a:pt x="85" y="23"/>
                    <a:pt x="85" y="22"/>
                    <a:pt x="85" y="21"/>
                  </a:cubicBezTo>
                  <a:close/>
                  <a:moveTo>
                    <a:pt x="95" y="4"/>
                  </a:moveTo>
                  <a:cubicBezTo>
                    <a:pt x="96" y="4"/>
                    <a:pt x="96" y="3"/>
                    <a:pt x="97" y="3"/>
                  </a:cubicBezTo>
                  <a:cubicBezTo>
                    <a:pt x="97" y="7"/>
                    <a:pt x="95" y="11"/>
                    <a:pt x="96" y="13"/>
                  </a:cubicBezTo>
                  <a:cubicBezTo>
                    <a:pt x="95" y="11"/>
                    <a:pt x="90" y="10"/>
                    <a:pt x="87" y="9"/>
                  </a:cubicBezTo>
                  <a:cubicBezTo>
                    <a:pt x="89" y="6"/>
                    <a:pt x="92" y="5"/>
                    <a:pt x="95" y="4"/>
                  </a:cubicBezTo>
                  <a:close/>
                  <a:moveTo>
                    <a:pt x="110" y="9"/>
                  </a:moveTo>
                  <a:cubicBezTo>
                    <a:pt x="107" y="10"/>
                    <a:pt x="103" y="11"/>
                    <a:pt x="102" y="13"/>
                  </a:cubicBezTo>
                  <a:cubicBezTo>
                    <a:pt x="103" y="11"/>
                    <a:pt x="101" y="7"/>
                    <a:pt x="101" y="3"/>
                  </a:cubicBezTo>
                  <a:cubicBezTo>
                    <a:pt x="104" y="4"/>
                    <a:pt x="108" y="6"/>
                    <a:pt x="110" y="9"/>
                  </a:cubicBezTo>
                  <a:close/>
                  <a:moveTo>
                    <a:pt x="101" y="21"/>
                  </a:moveTo>
                  <a:cubicBezTo>
                    <a:pt x="101" y="21"/>
                    <a:pt x="101" y="22"/>
                    <a:pt x="102" y="22"/>
                  </a:cubicBezTo>
                  <a:cubicBezTo>
                    <a:pt x="101" y="22"/>
                    <a:pt x="101" y="22"/>
                    <a:pt x="101" y="21"/>
                  </a:cubicBezTo>
                  <a:cubicBezTo>
                    <a:pt x="100" y="23"/>
                    <a:pt x="98" y="23"/>
                    <a:pt x="97" y="21"/>
                  </a:cubicBezTo>
                  <a:cubicBezTo>
                    <a:pt x="97" y="22"/>
                    <a:pt x="96" y="22"/>
                    <a:pt x="96" y="22"/>
                  </a:cubicBezTo>
                  <a:cubicBezTo>
                    <a:pt x="96" y="22"/>
                    <a:pt x="97" y="21"/>
                    <a:pt x="97" y="21"/>
                  </a:cubicBezTo>
                  <a:cubicBezTo>
                    <a:pt x="95" y="21"/>
                    <a:pt x="94" y="19"/>
                    <a:pt x="95" y="18"/>
                  </a:cubicBezTo>
                  <a:cubicBezTo>
                    <a:pt x="94" y="18"/>
                    <a:pt x="94" y="18"/>
                    <a:pt x="94" y="18"/>
                  </a:cubicBezTo>
                  <a:cubicBezTo>
                    <a:pt x="94" y="18"/>
                    <a:pt x="94" y="17"/>
                    <a:pt x="95" y="17"/>
                  </a:cubicBezTo>
                  <a:cubicBezTo>
                    <a:pt x="94" y="16"/>
                    <a:pt x="95" y="14"/>
                    <a:pt x="97" y="14"/>
                  </a:cubicBezTo>
                  <a:cubicBezTo>
                    <a:pt x="97" y="14"/>
                    <a:pt x="96" y="13"/>
                    <a:pt x="96" y="13"/>
                  </a:cubicBezTo>
                  <a:cubicBezTo>
                    <a:pt x="96" y="13"/>
                    <a:pt x="97" y="14"/>
                    <a:pt x="97" y="14"/>
                  </a:cubicBezTo>
                  <a:cubicBezTo>
                    <a:pt x="98" y="13"/>
                    <a:pt x="100" y="13"/>
                    <a:pt x="101" y="14"/>
                  </a:cubicBezTo>
                  <a:cubicBezTo>
                    <a:pt x="101" y="14"/>
                    <a:pt x="101" y="13"/>
                    <a:pt x="102" y="13"/>
                  </a:cubicBezTo>
                  <a:cubicBezTo>
                    <a:pt x="101" y="13"/>
                    <a:pt x="101" y="14"/>
                    <a:pt x="101" y="14"/>
                  </a:cubicBezTo>
                  <a:cubicBezTo>
                    <a:pt x="103" y="14"/>
                    <a:pt x="104" y="16"/>
                    <a:pt x="103" y="17"/>
                  </a:cubicBezTo>
                  <a:cubicBezTo>
                    <a:pt x="103" y="17"/>
                    <a:pt x="104" y="18"/>
                    <a:pt x="104" y="18"/>
                  </a:cubicBezTo>
                  <a:cubicBezTo>
                    <a:pt x="104" y="18"/>
                    <a:pt x="103" y="18"/>
                    <a:pt x="103" y="18"/>
                  </a:cubicBezTo>
                  <a:cubicBezTo>
                    <a:pt x="104" y="19"/>
                    <a:pt x="103" y="21"/>
                    <a:pt x="101" y="21"/>
                  </a:cubicBezTo>
                  <a:close/>
                  <a:moveTo>
                    <a:pt x="112" y="23"/>
                  </a:moveTo>
                  <a:cubicBezTo>
                    <a:pt x="110" y="21"/>
                    <a:pt x="107" y="18"/>
                    <a:pt x="104" y="18"/>
                  </a:cubicBezTo>
                  <a:cubicBezTo>
                    <a:pt x="107" y="18"/>
                    <a:pt x="110" y="14"/>
                    <a:pt x="112" y="12"/>
                  </a:cubicBezTo>
                  <a:cubicBezTo>
                    <a:pt x="112" y="13"/>
                    <a:pt x="113" y="13"/>
                    <a:pt x="113" y="14"/>
                  </a:cubicBezTo>
                  <a:cubicBezTo>
                    <a:pt x="114" y="17"/>
                    <a:pt x="113" y="20"/>
                    <a:pt x="112" y="23"/>
                  </a:cubicBezTo>
                  <a:close/>
                  <a:moveTo>
                    <a:pt x="99" y="13"/>
                  </a:moveTo>
                  <a:cubicBezTo>
                    <a:pt x="97" y="13"/>
                    <a:pt x="95" y="15"/>
                    <a:pt x="95" y="18"/>
                  </a:cubicBezTo>
                  <a:cubicBezTo>
                    <a:pt x="95" y="20"/>
                    <a:pt x="97" y="22"/>
                    <a:pt x="99" y="22"/>
                  </a:cubicBezTo>
                  <a:cubicBezTo>
                    <a:pt x="101" y="22"/>
                    <a:pt x="103" y="20"/>
                    <a:pt x="103" y="18"/>
                  </a:cubicBezTo>
                  <a:cubicBezTo>
                    <a:pt x="103" y="15"/>
                    <a:pt x="101" y="13"/>
                    <a:pt x="99" y="13"/>
                  </a:cubicBezTo>
                  <a:close/>
                  <a:moveTo>
                    <a:pt x="99" y="20"/>
                  </a:moveTo>
                  <a:cubicBezTo>
                    <a:pt x="98" y="20"/>
                    <a:pt x="97" y="19"/>
                    <a:pt x="97" y="18"/>
                  </a:cubicBezTo>
                  <a:cubicBezTo>
                    <a:pt x="97" y="16"/>
                    <a:pt x="98" y="15"/>
                    <a:pt x="99" y="15"/>
                  </a:cubicBezTo>
                  <a:cubicBezTo>
                    <a:pt x="100" y="15"/>
                    <a:pt x="101" y="16"/>
                    <a:pt x="101" y="18"/>
                  </a:cubicBezTo>
                  <a:cubicBezTo>
                    <a:pt x="101" y="19"/>
                    <a:pt x="100" y="20"/>
                    <a:pt x="99" y="20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/>
            </a:p>
          </p:txBody>
        </p:sp>
        <p:grpSp>
          <p:nvGrpSpPr>
            <p:cNvPr id="20" name="ïṥḻïḓè">
              <a:extLst>
                <a:ext uri="{FF2B5EF4-FFF2-40B4-BE49-F238E27FC236}">
                  <a16:creationId xmlns:a16="http://schemas.microsoft.com/office/drawing/2014/main" id="{355F2707-6E02-4B0F-983B-5C3E36197B2A}"/>
                </a:ext>
              </a:extLst>
            </p:cNvPr>
            <p:cNvGrpSpPr/>
            <p:nvPr/>
          </p:nvGrpSpPr>
          <p:grpSpPr>
            <a:xfrm>
              <a:off x="7506970" y="2120031"/>
              <a:ext cx="1233377" cy="304800"/>
              <a:chOff x="5257800" y="1733550"/>
              <a:chExt cx="925033" cy="228600"/>
            </a:xfrm>
          </p:grpSpPr>
          <p:cxnSp>
            <p:nvCxnSpPr>
              <p:cNvPr id="39" name="Straight Connector 90">
                <a:extLst>
                  <a:ext uri="{FF2B5EF4-FFF2-40B4-BE49-F238E27FC236}">
                    <a16:creationId xmlns:a16="http://schemas.microsoft.com/office/drawing/2014/main" id="{EC09ED68-BA6F-4B6D-87D7-96CF8DED2A1F}"/>
                  </a:ext>
                </a:extLst>
              </p:cNvPr>
              <p:cNvCxnSpPr/>
              <p:nvPr/>
            </p:nvCxnSpPr>
            <p:spPr>
              <a:xfrm flipV="1">
                <a:off x="5257800" y="1733550"/>
                <a:ext cx="304800" cy="228600"/>
              </a:xfrm>
              <a:prstGeom prst="line">
                <a:avLst/>
              </a:prstGeom>
              <a:ln>
                <a:solidFill>
                  <a:schemeClr val="accent5"/>
                </a:solidFill>
                <a:prstDash val="sysDash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91">
                <a:extLst>
                  <a:ext uri="{FF2B5EF4-FFF2-40B4-BE49-F238E27FC236}">
                    <a16:creationId xmlns:a16="http://schemas.microsoft.com/office/drawing/2014/main" id="{D5F37660-E6C8-40D7-B706-BD6E5C2D58F0}"/>
                  </a:ext>
                </a:extLst>
              </p:cNvPr>
              <p:cNvCxnSpPr/>
              <p:nvPr/>
            </p:nvCxnSpPr>
            <p:spPr>
              <a:xfrm>
                <a:off x="5573233" y="1733550"/>
                <a:ext cx="609600" cy="1588"/>
              </a:xfrm>
              <a:prstGeom prst="line">
                <a:avLst/>
              </a:prstGeom>
              <a:ln>
                <a:solidFill>
                  <a:schemeClr val="accent5"/>
                </a:solidFill>
                <a:prstDash val="sysDash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7" name="Straight Connector 93">
              <a:extLst>
                <a:ext uri="{FF2B5EF4-FFF2-40B4-BE49-F238E27FC236}">
                  <a16:creationId xmlns:a16="http://schemas.microsoft.com/office/drawing/2014/main" id="{7834C8C3-B180-407D-A5C7-E39D89AA1662}"/>
                </a:ext>
              </a:extLst>
            </p:cNvPr>
            <p:cNvCxnSpPr/>
            <p:nvPr/>
          </p:nvCxnSpPr>
          <p:spPr>
            <a:xfrm rot="16200000" flipH="1">
              <a:off x="7506969" y="4886128"/>
              <a:ext cx="304800" cy="304800"/>
            </a:xfrm>
            <a:prstGeom prst="line">
              <a:avLst/>
            </a:prstGeom>
            <a:ln>
              <a:solidFill>
                <a:schemeClr val="accent5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2" name="îṩļîďe">
              <a:extLst>
                <a:ext uri="{FF2B5EF4-FFF2-40B4-BE49-F238E27FC236}">
                  <a16:creationId xmlns:a16="http://schemas.microsoft.com/office/drawing/2014/main" id="{6A3FE497-07F8-4E3B-9B9F-18E054B01CE1}"/>
                </a:ext>
              </a:extLst>
            </p:cNvPr>
            <p:cNvGrpSpPr/>
            <p:nvPr/>
          </p:nvGrpSpPr>
          <p:grpSpPr>
            <a:xfrm>
              <a:off x="3504025" y="2192425"/>
              <a:ext cx="1355861" cy="309955"/>
              <a:chOff x="3408325" y="2192425"/>
              <a:chExt cx="1355861" cy="309955"/>
            </a:xfrm>
          </p:grpSpPr>
          <p:cxnSp>
            <p:nvCxnSpPr>
              <p:cNvPr id="35" name="Straight Connector 97">
                <a:extLst>
                  <a:ext uri="{FF2B5EF4-FFF2-40B4-BE49-F238E27FC236}">
                    <a16:creationId xmlns:a16="http://schemas.microsoft.com/office/drawing/2014/main" id="{34588DC9-A168-4A8F-89C2-2A71E575DAF2}"/>
                  </a:ext>
                </a:extLst>
              </p:cNvPr>
              <p:cNvCxnSpPr/>
              <p:nvPr/>
            </p:nvCxnSpPr>
            <p:spPr>
              <a:xfrm rot="5400000" flipH="1">
                <a:off x="4459386" y="2197580"/>
                <a:ext cx="304800" cy="304800"/>
              </a:xfrm>
              <a:prstGeom prst="line">
                <a:avLst/>
              </a:prstGeom>
              <a:ln>
                <a:solidFill>
                  <a:schemeClr val="accent5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98">
                <a:extLst>
                  <a:ext uri="{FF2B5EF4-FFF2-40B4-BE49-F238E27FC236}">
                    <a16:creationId xmlns:a16="http://schemas.microsoft.com/office/drawing/2014/main" id="{4B3FECF8-C02B-4627-9E2A-EFD78A37759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408325" y="2192425"/>
                <a:ext cx="1056544" cy="4190"/>
              </a:xfrm>
              <a:prstGeom prst="line">
                <a:avLst/>
              </a:prstGeom>
              <a:ln>
                <a:solidFill>
                  <a:schemeClr val="accent5"/>
                </a:solidFill>
                <a:prstDash val="sysDash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3" name="ïṥ1îde">
              <a:extLst>
                <a:ext uri="{FF2B5EF4-FFF2-40B4-BE49-F238E27FC236}">
                  <a16:creationId xmlns:a16="http://schemas.microsoft.com/office/drawing/2014/main" id="{AD9F5303-0448-4813-B834-B314855870D3}"/>
                </a:ext>
              </a:extLst>
            </p:cNvPr>
            <p:cNvGrpSpPr/>
            <p:nvPr/>
          </p:nvGrpSpPr>
          <p:grpSpPr>
            <a:xfrm>
              <a:off x="3504025" y="4890939"/>
              <a:ext cx="1564545" cy="325768"/>
              <a:chOff x="3408325" y="4890939"/>
              <a:chExt cx="1564545" cy="325768"/>
            </a:xfrm>
          </p:grpSpPr>
          <p:cxnSp>
            <p:nvCxnSpPr>
              <p:cNvPr id="33" name="Straight Connector 101">
                <a:extLst>
                  <a:ext uri="{FF2B5EF4-FFF2-40B4-BE49-F238E27FC236}">
                    <a16:creationId xmlns:a16="http://schemas.microsoft.com/office/drawing/2014/main" id="{83310B24-7A9B-4CBD-99C7-1AF84420022E}"/>
                  </a:ext>
                </a:extLst>
              </p:cNvPr>
              <p:cNvCxnSpPr/>
              <p:nvPr/>
            </p:nvCxnSpPr>
            <p:spPr>
              <a:xfrm rot="10800000" flipV="1">
                <a:off x="4566470" y="4890939"/>
                <a:ext cx="406400" cy="304800"/>
              </a:xfrm>
              <a:prstGeom prst="line">
                <a:avLst/>
              </a:prstGeom>
              <a:ln>
                <a:solidFill>
                  <a:schemeClr val="accent5"/>
                </a:solidFill>
                <a:prstDash val="sysDash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102">
                <a:extLst>
                  <a:ext uri="{FF2B5EF4-FFF2-40B4-BE49-F238E27FC236}">
                    <a16:creationId xmlns:a16="http://schemas.microsoft.com/office/drawing/2014/main" id="{1DCF00B4-443A-472B-86F7-3E68F910A54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408325" y="5195740"/>
                <a:ext cx="1143968" cy="20967"/>
              </a:xfrm>
              <a:prstGeom prst="line">
                <a:avLst/>
              </a:prstGeom>
              <a:ln>
                <a:solidFill>
                  <a:schemeClr val="accent5"/>
                </a:solidFill>
                <a:prstDash val="sysDash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4" name="íṡḷïdé">
              <a:extLst>
                <a:ext uri="{FF2B5EF4-FFF2-40B4-BE49-F238E27FC236}">
                  <a16:creationId xmlns:a16="http://schemas.microsoft.com/office/drawing/2014/main" id="{12845902-21AA-4AD5-A3A8-B0C9806D29D3}"/>
                </a:ext>
              </a:extLst>
            </p:cNvPr>
            <p:cNvSpPr>
              <a:spLocks/>
            </p:cNvSpPr>
            <p:nvPr/>
          </p:nvSpPr>
          <p:spPr bwMode="auto">
            <a:xfrm>
              <a:off x="6651019" y="4057208"/>
              <a:ext cx="367124" cy="475826"/>
            </a:xfrm>
            <a:custGeom>
              <a:avLst/>
              <a:gdLst/>
              <a:ahLst/>
              <a:cxnLst>
                <a:cxn ang="0">
                  <a:pos x="96" y="84"/>
                </a:cxn>
                <a:cxn ang="0">
                  <a:pos x="80" y="109"/>
                </a:cxn>
                <a:cxn ang="0">
                  <a:pos x="78" y="123"/>
                </a:cxn>
                <a:cxn ang="0">
                  <a:pos x="51" y="95"/>
                </a:cxn>
                <a:cxn ang="0">
                  <a:pos x="70" y="70"/>
                </a:cxn>
                <a:cxn ang="0">
                  <a:pos x="67" y="89"/>
                </a:cxn>
                <a:cxn ang="0">
                  <a:pos x="83" y="77"/>
                </a:cxn>
                <a:cxn ang="0">
                  <a:pos x="85" y="48"/>
                </a:cxn>
                <a:cxn ang="0">
                  <a:pos x="0" y="48"/>
                </a:cxn>
                <a:cxn ang="0">
                  <a:pos x="3" y="93"/>
                </a:cxn>
                <a:cxn ang="0">
                  <a:pos x="18" y="116"/>
                </a:cxn>
                <a:cxn ang="0">
                  <a:pos x="44" y="123"/>
                </a:cxn>
                <a:cxn ang="0">
                  <a:pos x="42" y="89"/>
                </a:cxn>
                <a:cxn ang="0">
                  <a:pos x="18" y="77"/>
                </a:cxn>
                <a:cxn ang="0">
                  <a:pos x="25" y="91"/>
                </a:cxn>
                <a:cxn ang="0">
                  <a:pos x="11" y="72"/>
                </a:cxn>
                <a:cxn ang="0">
                  <a:pos x="0" y="48"/>
                </a:cxn>
                <a:cxn ang="0">
                  <a:pos x="48" y="70"/>
                </a:cxn>
                <a:cxn ang="0">
                  <a:pos x="48" y="0"/>
                </a:cxn>
                <a:cxn ang="0">
                  <a:pos x="77" y="33"/>
                </a:cxn>
                <a:cxn ang="0">
                  <a:pos x="62" y="22"/>
                </a:cxn>
                <a:cxn ang="0">
                  <a:pos x="77" y="33"/>
                </a:cxn>
                <a:cxn ang="0">
                  <a:pos x="50" y="24"/>
                </a:cxn>
                <a:cxn ang="0">
                  <a:pos x="60" y="33"/>
                </a:cxn>
                <a:cxn ang="0">
                  <a:pos x="57" y="19"/>
                </a:cxn>
                <a:cxn ang="0">
                  <a:pos x="50" y="20"/>
                </a:cxn>
                <a:cxn ang="0">
                  <a:pos x="45" y="7"/>
                </a:cxn>
                <a:cxn ang="0">
                  <a:pos x="46" y="20"/>
                </a:cxn>
                <a:cxn ang="0">
                  <a:pos x="45" y="7"/>
                </a:cxn>
                <a:cxn ang="0">
                  <a:pos x="36" y="33"/>
                </a:cxn>
                <a:cxn ang="0">
                  <a:pos x="46" y="24"/>
                </a:cxn>
                <a:cxn ang="0">
                  <a:pos x="33" y="22"/>
                </a:cxn>
                <a:cxn ang="0">
                  <a:pos x="19" y="33"/>
                </a:cxn>
                <a:cxn ang="0">
                  <a:pos x="33" y="22"/>
                </a:cxn>
                <a:cxn ang="0">
                  <a:pos x="24" y="52"/>
                </a:cxn>
                <a:cxn ang="0">
                  <a:pos x="31" y="37"/>
                </a:cxn>
                <a:cxn ang="0">
                  <a:pos x="37" y="47"/>
                </a:cxn>
                <a:cxn ang="0">
                  <a:pos x="46" y="37"/>
                </a:cxn>
                <a:cxn ang="0">
                  <a:pos x="37" y="47"/>
                </a:cxn>
                <a:cxn ang="0">
                  <a:pos x="45" y="64"/>
                </a:cxn>
                <a:cxn ang="0">
                  <a:pos x="46" y="50"/>
                </a:cxn>
                <a:cxn ang="0">
                  <a:pos x="50" y="64"/>
                </a:cxn>
                <a:cxn ang="0">
                  <a:pos x="50" y="50"/>
                </a:cxn>
                <a:cxn ang="0">
                  <a:pos x="50" y="64"/>
                </a:cxn>
                <a:cxn ang="0">
                  <a:pos x="60" y="37"/>
                </a:cxn>
                <a:cxn ang="0">
                  <a:pos x="50" y="46"/>
                </a:cxn>
                <a:cxn ang="0">
                  <a:pos x="62" y="48"/>
                </a:cxn>
                <a:cxn ang="0">
                  <a:pos x="77" y="37"/>
                </a:cxn>
                <a:cxn ang="0">
                  <a:pos x="62" y="48"/>
                </a:cxn>
                <a:cxn ang="0">
                  <a:pos x="61" y="18"/>
                </a:cxn>
                <a:cxn ang="0">
                  <a:pos x="56" y="7"/>
                </a:cxn>
                <a:cxn ang="0">
                  <a:pos x="34" y="18"/>
                </a:cxn>
                <a:cxn ang="0">
                  <a:pos x="27" y="15"/>
                </a:cxn>
                <a:cxn ang="0">
                  <a:pos x="34" y="52"/>
                </a:cxn>
                <a:cxn ang="0">
                  <a:pos x="39" y="63"/>
                </a:cxn>
                <a:cxn ang="0">
                  <a:pos x="61" y="52"/>
                </a:cxn>
                <a:cxn ang="0">
                  <a:pos x="69" y="55"/>
                </a:cxn>
              </a:cxnLst>
              <a:rect l="0" t="0" r="r" b="b"/>
              <a:pathLst>
                <a:path w="96" h="123">
                  <a:moveTo>
                    <a:pt x="96" y="48"/>
                  </a:moveTo>
                  <a:cubicBezTo>
                    <a:pt x="96" y="57"/>
                    <a:pt x="96" y="82"/>
                    <a:pt x="96" y="84"/>
                  </a:cubicBezTo>
                  <a:cubicBezTo>
                    <a:pt x="96" y="88"/>
                    <a:pt x="94" y="91"/>
                    <a:pt x="92" y="93"/>
                  </a:cubicBezTo>
                  <a:cubicBezTo>
                    <a:pt x="91" y="95"/>
                    <a:pt x="82" y="107"/>
                    <a:pt x="80" y="109"/>
                  </a:cubicBezTo>
                  <a:cubicBezTo>
                    <a:pt x="78" y="111"/>
                    <a:pt x="78" y="113"/>
                    <a:pt x="78" y="116"/>
                  </a:cubicBezTo>
                  <a:cubicBezTo>
                    <a:pt x="78" y="118"/>
                    <a:pt x="78" y="123"/>
                    <a:pt x="78" y="123"/>
                  </a:cubicBezTo>
                  <a:cubicBezTo>
                    <a:pt x="51" y="123"/>
                    <a:pt x="51" y="123"/>
                    <a:pt x="51" y="123"/>
                  </a:cubicBezTo>
                  <a:cubicBezTo>
                    <a:pt x="51" y="123"/>
                    <a:pt x="51" y="98"/>
                    <a:pt x="51" y="95"/>
                  </a:cubicBezTo>
                  <a:cubicBezTo>
                    <a:pt x="51" y="93"/>
                    <a:pt x="52" y="91"/>
                    <a:pt x="53" y="89"/>
                  </a:cubicBezTo>
                  <a:cubicBezTo>
                    <a:pt x="57" y="84"/>
                    <a:pt x="67" y="73"/>
                    <a:pt x="70" y="70"/>
                  </a:cubicBezTo>
                  <a:cubicBezTo>
                    <a:pt x="75" y="65"/>
                    <a:pt x="82" y="71"/>
                    <a:pt x="78" y="77"/>
                  </a:cubicBezTo>
                  <a:cubicBezTo>
                    <a:pt x="76" y="79"/>
                    <a:pt x="69" y="87"/>
                    <a:pt x="67" y="89"/>
                  </a:cubicBezTo>
                  <a:cubicBezTo>
                    <a:pt x="65" y="91"/>
                    <a:pt x="68" y="93"/>
                    <a:pt x="70" y="91"/>
                  </a:cubicBezTo>
                  <a:cubicBezTo>
                    <a:pt x="72" y="89"/>
                    <a:pt x="81" y="79"/>
                    <a:pt x="83" y="77"/>
                  </a:cubicBezTo>
                  <a:cubicBezTo>
                    <a:pt x="84" y="76"/>
                    <a:pt x="85" y="74"/>
                    <a:pt x="85" y="72"/>
                  </a:cubicBezTo>
                  <a:cubicBezTo>
                    <a:pt x="85" y="70"/>
                    <a:pt x="85" y="55"/>
                    <a:pt x="85" y="48"/>
                  </a:cubicBezTo>
                  <a:cubicBezTo>
                    <a:pt x="85" y="39"/>
                    <a:pt x="96" y="39"/>
                    <a:pt x="96" y="48"/>
                  </a:cubicBezTo>
                  <a:close/>
                  <a:moveTo>
                    <a:pt x="0" y="48"/>
                  </a:moveTo>
                  <a:cubicBezTo>
                    <a:pt x="0" y="57"/>
                    <a:pt x="0" y="82"/>
                    <a:pt x="0" y="84"/>
                  </a:cubicBezTo>
                  <a:cubicBezTo>
                    <a:pt x="0" y="88"/>
                    <a:pt x="1" y="91"/>
                    <a:pt x="3" y="93"/>
                  </a:cubicBezTo>
                  <a:cubicBezTo>
                    <a:pt x="5" y="95"/>
                    <a:pt x="14" y="107"/>
                    <a:pt x="16" y="109"/>
                  </a:cubicBezTo>
                  <a:cubicBezTo>
                    <a:pt x="17" y="111"/>
                    <a:pt x="18" y="113"/>
                    <a:pt x="18" y="116"/>
                  </a:cubicBezTo>
                  <a:cubicBezTo>
                    <a:pt x="18" y="118"/>
                    <a:pt x="18" y="123"/>
                    <a:pt x="18" y="123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4" y="123"/>
                    <a:pt x="44" y="98"/>
                    <a:pt x="44" y="95"/>
                  </a:cubicBezTo>
                  <a:cubicBezTo>
                    <a:pt x="44" y="93"/>
                    <a:pt x="43" y="91"/>
                    <a:pt x="42" y="89"/>
                  </a:cubicBezTo>
                  <a:cubicBezTo>
                    <a:pt x="38" y="84"/>
                    <a:pt x="29" y="73"/>
                    <a:pt x="26" y="70"/>
                  </a:cubicBezTo>
                  <a:cubicBezTo>
                    <a:pt x="21" y="65"/>
                    <a:pt x="13" y="71"/>
                    <a:pt x="18" y="77"/>
                  </a:cubicBezTo>
                  <a:cubicBezTo>
                    <a:pt x="20" y="79"/>
                    <a:pt x="27" y="87"/>
                    <a:pt x="28" y="89"/>
                  </a:cubicBezTo>
                  <a:cubicBezTo>
                    <a:pt x="30" y="91"/>
                    <a:pt x="28" y="93"/>
                    <a:pt x="25" y="91"/>
                  </a:cubicBezTo>
                  <a:cubicBezTo>
                    <a:pt x="24" y="89"/>
                    <a:pt x="14" y="79"/>
                    <a:pt x="13" y="77"/>
                  </a:cubicBezTo>
                  <a:cubicBezTo>
                    <a:pt x="12" y="76"/>
                    <a:pt x="11" y="74"/>
                    <a:pt x="11" y="72"/>
                  </a:cubicBezTo>
                  <a:cubicBezTo>
                    <a:pt x="11" y="70"/>
                    <a:pt x="11" y="55"/>
                    <a:pt x="11" y="48"/>
                  </a:cubicBezTo>
                  <a:cubicBezTo>
                    <a:pt x="11" y="39"/>
                    <a:pt x="0" y="39"/>
                    <a:pt x="0" y="48"/>
                  </a:cubicBezTo>
                  <a:close/>
                  <a:moveTo>
                    <a:pt x="83" y="35"/>
                  </a:moveTo>
                  <a:cubicBezTo>
                    <a:pt x="83" y="54"/>
                    <a:pt x="67" y="70"/>
                    <a:pt x="48" y="70"/>
                  </a:cubicBezTo>
                  <a:cubicBezTo>
                    <a:pt x="29" y="70"/>
                    <a:pt x="13" y="54"/>
                    <a:pt x="13" y="35"/>
                  </a:cubicBezTo>
                  <a:cubicBezTo>
                    <a:pt x="13" y="16"/>
                    <a:pt x="29" y="0"/>
                    <a:pt x="48" y="0"/>
                  </a:cubicBezTo>
                  <a:cubicBezTo>
                    <a:pt x="67" y="0"/>
                    <a:pt x="83" y="16"/>
                    <a:pt x="83" y="35"/>
                  </a:cubicBezTo>
                  <a:close/>
                  <a:moveTo>
                    <a:pt x="77" y="33"/>
                  </a:moveTo>
                  <a:cubicBezTo>
                    <a:pt x="76" y="28"/>
                    <a:pt x="74" y="23"/>
                    <a:pt x="72" y="19"/>
                  </a:cubicBezTo>
                  <a:cubicBezTo>
                    <a:pt x="69" y="20"/>
                    <a:pt x="66" y="21"/>
                    <a:pt x="62" y="22"/>
                  </a:cubicBezTo>
                  <a:cubicBezTo>
                    <a:pt x="63" y="26"/>
                    <a:pt x="64" y="29"/>
                    <a:pt x="64" y="33"/>
                  </a:cubicBezTo>
                  <a:lnTo>
                    <a:pt x="77" y="33"/>
                  </a:lnTo>
                  <a:close/>
                  <a:moveTo>
                    <a:pt x="58" y="23"/>
                  </a:moveTo>
                  <a:cubicBezTo>
                    <a:pt x="56" y="24"/>
                    <a:pt x="53" y="24"/>
                    <a:pt x="50" y="24"/>
                  </a:cubicBezTo>
                  <a:cubicBezTo>
                    <a:pt x="50" y="33"/>
                    <a:pt x="50" y="33"/>
                    <a:pt x="50" y="33"/>
                  </a:cubicBezTo>
                  <a:cubicBezTo>
                    <a:pt x="60" y="33"/>
                    <a:pt x="60" y="33"/>
                    <a:pt x="60" y="33"/>
                  </a:cubicBezTo>
                  <a:cubicBezTo>
                    <a:pt x="60" y="30"/>
                    <a:pt x="59" y="26"/>
                    <a:pt x="58" y="23"/>
                  </a:cubicBezTo>
                  <a:close/>
                  <a:moveTo>
                    <a:pt x="57" y="19"/>
                  </a:moveTo>
                  <a:cubicBezTo>
                    <a:pt x="55" y="14"/>
                    <a:pt x="53" y="10"/>
                    <a:pt x="50" y="6"/>
                  </a:cubicBezTo>
                  <a:cubicBezTo>
                    <a:pt x="50" y="20"/>
                    <a:pt x="50" y="20"/>
                    <a:pt x="50" y="20"/>
                  </a:cubicBezTo>
                  <a:cubicBezTo>
                    <a:pt x="52" y="20"/>
                    <a:pt x="55" y="20"/>
                    <a:pt x="57" y="19"/>
                  </a:cubicBezTo>
                  <a:close/>
                  <a:moveTo>
                    <a:pt x="45" y="7"/>
                  </a:moveTo>
                  <a:cubicBezTo>
                    <a:pt x="42" y="11"/>
                    <a:pt x="40" y="15"/>
                    <a:pt x="38" y="19"/>
                  </a:cubicBezTo>
                  <a:cubicBezTo>
                    <a:pt x="41" y="19"/>
                    <a:pt x="43" y="20"/>
                    <a:pt x="46" y="20"/>
                  </a:cubicBezTo>
                  <a:cubicBezTo>
                    <a:pt x="46" y="6"/>
                    <a:pt x="46" y="6"/>
                    <a:pt x="46" y="6"/>
                  </a:cubicBezTo>
                  <a:cubicBezTo>
                    <a:pt x="45" y="7"/>
                    <a:pt x="45" y="7"/>
                    <a:pt x="45" y="7"/>
                  </a:cubicBezTo>
                  <a:close/>
                  <a:moveTo>
                    <a:pt x="37" y="23"/>
                  </a:moveTo>
                  <a:cubicBezTo>
                    <a:pt x="36" y="26"/>
                    <a:pt x="36" y="29"/>
                    <a:pt x="36" y="33"/>
                  </a:cubicBezTo>
                  <a:cubicBezTo>
                    <a:pt x="46" y="33"/>
                    <a:pt x="46" y="33"/>
                    <a:pt x="46" y="33"/>
                  </a:cubicBezTo>
                  <a:cubicBezTo>
                    <a:pt x="46" y="24"/>
                    <a:pt x="46" y="24"/>
                    <a:pt x="46" y="24"/>
                  </a:cubicBezTo>
                  <a:cubicBezTo>
                    <a:pt x="43" y="24"/>
                    <a:pt x="40" y="24"/>
                    <a:pt x="37" y="23"/>
                  </a:cubicBezTo>
                  <a:close/>
                  <a:moveTo>
                    <a:pt x="33" y="22"/>
                  </a:moveTo>
                  <a:cubicBezTo>
                    <a:pt x="30" y="21"/>
                    <a:pt x="27" y="20"/>
                    <a:pt x="24" y="18"/>
                  </a:cubicBezTo>
                  <a:cubicBezTo>
                    <a:pt x="21" y="22"/>
                    <a:pt x="19" y="27"/>
                    <a:pt x="19" y="33"/>
                  </a:cubicBezTo>
                  <a:cubicBezTo>
                    <a:pt x="31" y="33"/>
                    <a:pt x="31" y="33"/>
                    <a:pt x="31" y="33"/>
                  </a:cubicBezTo>
                  <a:cubicBezTo>
                    <a:pt x="32" y="29"/>
                    <a:pt x="32" y="25"/>
                    <a:pt x="33" y="22"/>
                  </a:cubicBezTo>
                  <a:close/>
                  <a:moveTo>
                    <a:pt x="19" y="37"/>
                  </a:moveTo>
                  <a:cubicBezTo>
                    <a:pt x="19" y="43"/>
                    <a:pt x="21" y="48"/>
                    <a:pt x="24" y="52"/>
                  </a:cubicBezTo>
                  <a:cubicBezTo>
                    <a:pt x="27" y="51"/>
                    <a:pt x="30" y="49"/>
                    <a:pt x="33" y="48"/>
                  </a:cubicBezTo>
                  <a:cubicBezTo>
                    <a:pt x="32" y="45"/>
                    <a:pt x="32" y="41"/>
                    <a:pt x="31" y="37"/>
                  </a:cubicBezTo>
                  <a:lnTo>
                    <a:pt x="19" y="37"/>
                  </a:lnTo>
                  <a:close/>
                  <a:moveTo>
                    <a:pt x="37" y="47"/>
                  </a:moveTo>
                  <a:cubicBezTo>
                    <a:pt x="40" y="47"/>
                    <a:pt x="43" y="46"/>
                    <a:pt x="46" y="46"/>
                  </a:cubicBezTo>
                  <a:cubicBezTo>
                    <a:pt x="46" y="37"/>
                    <a:pt x="46" y="37"/>
                    <a:pt x="46" y="37"/>
                  </a:cubicBezTo>
                  <a:cubicBezTo>
                    <a:pt x="36" y="37"/>
                    <a:pt x="36" y="37"/>
                    <a:pt x="36" y="37"/>
                  </a:cubicBezTo>
                  <a:cubicBezTo>
                    <a:pt x="36" y="41"/>
                    <a:pt x="36" y="44"/>
                    <a:pt x="37" y="47"/>
                  </a:cubicBezTo>
                  <a:close/>
                  <a:moveTo>
                    <a:pt x="38" y="51"/>
                  </a:moveTo>
                  <a:cubicBezTo>
                    <a:pt x="40" y="56"/>
                    <a:pt x="43" y="60"/>
                    <a:pt x="45" y="64"/>
                  </a:cubicBezTo>
                  <a:cubicBezTo>
                    <a:pt x="46" y="64"/>
                    <a:pt x="46" y="64"/>
                    <a:pt x="46" y="64"/>
                  </a:cubicBezTo>
                  <a:cubicBezTo>
                    <a:pt x="46" y="50"/>
                    <a:pt x="46" y="50"/>
                    <a:pt x="46" y="50"/>
                  </a:cubicBezTo>
                  <a:cubicBezTo>
                    <a:pt x="43" y="51"/>
                    <a:pt x="41" y="51"/>
                    <a:pt x="38" y="51"/>
                  </a:cubicBezTo>
                  <a:close/>
                  <a:moveTo>
                    <a:pt x="50" y="64"/>
                  </a:moveTo>
                  <a:cubicBezTo>
                    <a:pt x="53" y="60"/>
                    <a:pt x="55" y="56"/>
                    <a:pt x="57" y="51"/>
                  </a:cubicBezTo>
                  <a:cubicBezTo>
                    <a:pt x="55" y="51"/>
                    <a:pt x="52" y="50"/>
                    <a:pt x="50" y="50"/>
                  </a:cubicBezTo>
                  <a:cubicBezTo>
                    <a:pt x="50" y="64"/>
                    <a:pt x="50" y="64"/>
                    <a:pt x="50" y="64"/>
                  </a:cubicBezTo>
                  <a:cubicBezTo>
                    <a:pt x="50" y="64"/>
                    <a:pt x="50" y="64"/>
                    <a:pt x="50" y="64"/>
                  </a:cubicBezTo>
                  <a:close/>
                  <a:moveTo>
                    <a:pt x="58" y="47"/>
                  </a:moveTo>
                  <a:cubicBezTo>
                    <a:pt x="59" y="44"/>
                    <a:pt x="60" y="41"/>
                    <a:pt x="60" y="37"/>
                  </a:cubicBezTo>
                  <a:cubicBezTo>
                    <a:pt x="50" y="37"/>
                    <a:pt x="50" y="37"/>
                    <a:pt x="50" y="37"/>
                  </a:cubicBezTo>
                  <a:cubicBezTo>
                    <a:pt x="50" y="46"/>
                    <a:pt x="50" y="46"/>
                    <a:pt x="50" y="46"/>
                  </a:cubicBezTo>
                  <a:cubicBezTo>
                    <a:pt x="53" y="46"/>
                    <a:pt x="56" y="47"/>
                    <a:pt x="58" y="47"/>
                  </a:cubicBezTo>
                  <a:close/>
                  <a:moveTo>
                    <a:pt x="62" y="48"/>
                  </a:moveTo>
                  <a:cubicBezTo>
                    <a:pt x="66" y="49"/>
                    <a:pt x="69" y="50"/>
                    <a:pt x="71" y="52"/>
                  </a:cubicBezTo>
                  <a:cubicBezTo>
                    <a:pt x="74" y="47"/>
                    <a:pt x="76" y="42"/>
                    <a:pt x="77" y="37"/>
                  </a:cubicBezTo>
                  <a:cubicBezTo>
                    <a:pt x="64" y="37"/>
                    <a:pt x="64" y="37"/>
                    <a:pt x="64" y="37"/>
                  </a:cubicBezTo>
                  <a:cubicBezTo>
                    <a:pt x="64" y="41"/>
                    <a:pt x="63" y="45"/>
                    <a:pt x="62" y="48"/>
                  </a:cubicBezTo>
                  <a:close/>
                  <a:moveTo>
                    <a:pt x="56" y="7"/>
                  </a:moveTo>
                  <a:cubicBezTo>
                    <a:pt x="58" y="11"/>
                    <a:pt x="60" y="14"/>
                    <a:pt x="61" y="18"/>
                  </a:cubicBezTo>
                  <a:cubicBezTo>
                    <a:pt x="64" y="17"/>
                    <a:pt x="66" y="16"/>
                    <a:pt x="69" y="15"/>
                  </a:cubicBezTo>
                  <a:cubicBezTo>
                    <a:pt x="65" y="12"/>
                    <a:pt x="61" y="9"/>
                    <a:pt x="56" y="7"/>
                  </a:cubicBezTo>
                  <a:close/>
                  <a:moveTo>
                    <a:pt x="27" y="15"/>
                  </a:moveTo>
                  <a:cubicBezTo>
                    <a:pt x="29" y="16"/>
                    <a:pt x="32" y="17"/>
                    <a:pt x="34" y="18"/>
                  </a:cubicBezTo>
                  <a:cubicBezTo>
                    <a:pt x="36" y="14"/>
                    <a:pt x="37" y="11"/>
                    <a:pt x="40" y="7"/>
                  </a:cubicBezTo>
                  <a:cubicBezTo>
                    <a:pt x="35" y="9"/>
                    <a:pt x="30" y="11"/>
                    <a:pt x="27" y="15"/>
                  </a:cubicBezTo>
                  <a:close/>
                  <a:moveTo>
                    <a:pt x="39" y="63"/>
                  </a:moveTo>
                  <a:cubicBezTo>
                    <a:pt x="37" y="60"/>
                    <a:pt x="36" y="56"/>
                    <a:pt x="34" y="52"/>
                  </a:cubicBezTo>
                  <a:cubicBezTo>
                    <a:pt x="32" y="53"/>
                    <a:pt x="29" y="54"/>
                    <a:pt x="27" y="55"/>
                  </a:cubicBezTo>
                  <a:cubicBezTo>
                    <a:pt x="31" y="59"/>
                    <a:pt x="35" y="61"/>
                    <a:pt x="39" y="63"/>
                  </a:cubicBezTo>
                  <a:close/>
                  <a:moveTo>
                    <a:pt x="69" y="55"/>
                  </a:moveTo>
                  <a:cubicBezTo>
                    <a:pt x="66" y="54"/>
                    <a:pt x="64" y="53"/>
                    <a:pt x="61" y="52"/>
                  </a:cubicBezTo>
                  <a:cubicBezTo>
                    <a:pt x="60" y="56"/>
                    <a:pt x="58" y="59"/>
                    <a:pt x="56" y="63"/>
                  </a:cubicBezTo>
                  <a:cubicBezTo>
                    <a:pt x="61" y="61"/>
                    <a:pt x="65" y="58"/>
                    <a:pt x="69" y="55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/>
            </a:p>
          </p:txBody>
        </p:sp>
      </p:grpSp>
      <p:sp>
        <p:nvSpPr>
          <p:cNvPr id="87" name="Text Box 11">
            <a:extLst>
              <a:ext uri="{FF2B5EF4-FFF2-40B4-BE49-F238E27FC236}">
                <a16:creationId xmlns:a16="http://schemas.microsoft.com/office/drawing/2014/main" id="{09A9A64A-F1B7-4194-AFFC-3EF0D9B3B6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35304" y="1346907"/>
            <a:ext cx="9591721" cy="209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vi-VN" altLang="vi-VN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</a:t>
            </a:r>
            <a:r>
              <a:rPr lang="en-US" altLang="vi-VN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altLang="vi-VN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ven</a:t>
            </a:r>
            <a:r>
              <a:rPr lang="en-US" altLang="vi-VN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altLang="vi-VN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vi-VN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tỉnh</a:t>
            </a:r>
            <a:r>
              <a:rPr lang="en-US" altLang="vi-VN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altLang="vi-VN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Bến</a:t>
            </a:r>
            <a:r>
              <a:rPr lang="en-US" altLang="vi-VN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Tre, </a:t>
            </a:r>
            <a:r>
              <a:rPr lang="en-US" altLang="vi-VN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Trà</a:t>
            </a:r>
            <a:r>
              <a:rPr lang="en-US" altLang="vi-VN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Vinh, </a:t>
            </a:r>
            <a:r>
              <a:rPr lang="en-US" altLang="vi-VN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Sóc</a:t>
            </a:r>
            <a:r>
              <a:rPr lang="en-US" altLang="vi-VN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Trăng</a:t>
            </a:r>
            <a:r>
              <a:rPr lang="en-US" altLang="vi-VN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</a:t>
            </a:r>
            <a:r>
              <a:rPr lang="en-US" altLang="vi-VN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Tĩnh</a:t>
            </a:r>
            <a:r>
              <a:rPr lang="en-US" altLang="vi-VN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Hải</a:t>
            </a:r>
            <a:r>
              <a:rPr lang="en-US" altLang="vi-VN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Phòng</a:t>
            </a:r>
            <a:r>
              <a:rPr lang="en-US" altLang="vi-VN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Quảng</a:t>
            </a:r>
            <a:r>
              <a:rPr lang="en-US" altLang="vi-VN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Ninh</a:t>
            </a:r>
            <a:r>
              <a:rPr lang="en-US" altLang="vi-VN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,... </a:t>
            </a:r>
            <a:r>
              <a:rPr lang="en-US" altLang="vi-VN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altLang="vi-VN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vi-VN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phong</a:t>
            </a:r>
            <a:r>
              <a:rPr lang="en-US" altLang="vi-VN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trào</a:t>
            </a:r>
            <a:r>
              <a:rPr lang="en-US" altLang="vi-VN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altLang="vi-VN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rừng</a:t>
            </a:r>
            <a:r>
              <a:rPr lang="en-US" altLang="vi-VN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ngập</a:t>
            </a:r>
            <a:r>
              <a:rPr lang="en-US" altLang="vi-VN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mặn</a:t>
            </a:r>
            <a:r>
              <a:rPr lang="en-US" altLang="vi-VN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 </a:t>
            </a:r>
            <a:r>
              <a:rPr lang="en-US" altLang="vi-VN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Rừng</a:t>
            </a:r>
            <a:r>
              <a:rPr lang="en-US" altLang="vi-VN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ngập</a:t>
            </a:r>
            <a:r>
              <a:rPr lang="en-US" altLang="vi-VN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mặn</a:t>
            </a:r>
            <a:r>
              <a:rPr lang="en-US" altLang="vi-VN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altLang="vi-VN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vi-VN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altLang="vi-VN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altLang="vi-VN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vi-VN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đảo</a:t>
            </a:r>
            <a:r>
              <a:rPr lang="en-US" altLang="vi-VN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altLang="vi-VN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bồi</a:t>
            </a:r>
            <a:r>
              <a:rPr lang="en-US" altLang="vi-VN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altLang="vi-VN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altLang="vi-VN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altLang="vi-VN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Cồn</a:t>
            </a:r>
            <a:r>
              <a:rPr lang="en-US" altLang="vi-VN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Vành</a:t>
            </a:r>
            <a:r>
              <a:rPr lang="en-US" altLang="vi-VN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Cồn</a:t>
            </a:r>
            <a:r>
              <a:rPr lang="en-US" altLang="vi-VN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Đen</a:t>
            </a:r>
            <a:r>
              <a:rPr lang="en-US" altLang="vi-VN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vi-VN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Thái</a:t>
            </a:r>
            <a:r>
              <a:rPr lang="en-US" altLang="vi-VN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altLang="vi-VN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altLang="vi-VN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Cồn</a:t>
            </a:r>
            <a:r>
              <a:rPr lang="en-US" altLang="vi-VN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Ngạn</a:t>
            </a:r>
            <a:r>
              <a:rPr lang="en-US" altLang="vi-VN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Cồn</a:t>
            </a:r>
            <a:r>
              <a:rPr lang="en-US" altLang="vi-VN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Lu, </a:t>
            </a:r>
            <a:r>
              <a:rPr lang="en-US" altLang="vi-VN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Cồn</a:t>
            </a:r>
            <a:r>
              <a:rPr lang="en-US" altLang="vi-VN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Mờ</a:t>
            </a:r>
            <a:r>
              <a:rPr lang="en-US" altLang="vi-VN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(Nam </a:t>
            </a:r>
            <a:r>
              <a:rPr lang="en-US" altLang="vi-VN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altLang="vi-VN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),...</a:t>
            </a:r>
          </a:p>
        </p:txBody>
      </p:sp>
      <p:sp>
        <p:nvSpPr>
          <p:cNvPr id="88" name="Text Box 11">
            <a:extLst>
              <a:ext uri="{FF2B5EF4-FFF2-40B4-BE49-F238E27FC236}">
                <a16:creationId xmlns:a16="http://schemas.microsoft.com/office/drawing/2014/main" id="{A70A5C21-3E6D-410A-AEBC-E164602B24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1291" y="3450180"/>
            <a:ext cx="9794274" cy="2092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vi-VN" altLang="vi-VN" sz="2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altLang="vi-VN" sz="2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vi-VN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Chẳng</a:t>
            </a:r>
            <a:r>
              <a:rPr lang="en-US" altLang="vi-VN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vi-VN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ở </a:t>
            </a:r>
            <a:r>
              <a:rPr lang="en-US" altLang="vi-VN" sz="26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ven</a:t>
            </a:r>
            <a:r>
              <a:rPr lang="en-US" altLang="vi-VN" sz="2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altLang="vi-VN" sz="2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vi-VN" sz="2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tỉnh</a:t>
            </a:r>
            <a:r>
              <a:rPr lang="en-US" altLang="vi-VN" sz="2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altLang="vi-VN" sz="2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Bến</a:t>
            </a:r>
            <a:r>
              <a:rPr lang="en-US" altLang="vi-VN" sz="2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Tre, </a:t>
            </a:r>
            <a:r>
              <a:rPr lang="en-US" altLang="vi-VN" sz="26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Trà</a:t>
            </a:r>
            <a:r>
              <a:rPr lang="en-US" altLang="vi-VN" sz="2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Vinh, </a:t>
            </a:r>
            <a:r>
              <a:rPr lang="en-US" altLang="vi-VN" sz="26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Sóc</a:t>
            </a:r>
            <a:r>
              <a:rPr lang="en-US" altLang="vi-VN" sz="2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Trăng</a:t>
            </a:r>
            <a:r>
              <a:rPr lang="en-US" altLang="vi-VN" sz="2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6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</a:t>
            </a:r>
            <a:r>
              <a:rPr lang="en-US" altLang="vi-VN" sz="2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Tĩnh</a:t>
            </a:r>
            <a:r>
              <a:rPr lang="en-US" altLang="vi-VN" sz="2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6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Hải</a:t>
            </a:r>
            <a:r>
              <a:rPr lang="en-US" altLang="vi-VN" sz="2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Phòng</a:t>
            </a:r>
            <a:r>
              <a:rPr lang="en-US" altLang="vi-VN" sz="2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6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Quảng</a:t>
            </a:r>
            <a:r>
              <a:rPr lang="en-US" altLang="vi-VN" sz="2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Ninh</a:t>
            </a:r>
            <a:r>
              <a:rPr lang="en-US" altLang="vi-VN" sz="2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,... </a:t>
            </a:r>
            <a:r>
              <a:rPr lang="en-US" altLang="vi-VN" sz="26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altLang="vi-VN" sz="2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vi-VN" sz="2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phong</a:t>
            </a:r>
            <a:r>
              <a:rPr lang="en-US" altLang="vi-VN" sz="2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trào</a:t>
            </a:r>
            <a:r>
              <a:rPr lang="en-US" altLang="vi-VN" sz="2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altLang="vi-VN" sz="2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rừng</a:t>
            </a:r>
            <a:r>
              <a:rPr lang="en-US" altLang="vi-VN" sz="2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ngập</a:t>
            </a:r>
            <a:r>
              <a:rPr lang="en-US" altLang="vi-VN" sz="2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mặn</a:t>
            </a:r>
            <a:r>
              <a:rPr lang="en-US" altLang="vi-VN" sz="2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altLang="vi-VN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rừng</a:t>
            </a:r>
            <a:r>
              <a:rPr lang="en-US" altLang="vi-VN" sz="2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ngập</a:t>
            </a:r>
            <a:r>
              <a:rPr lang="en-US" altLang="vi-VN" sz="2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mặn</a:t>
            </a:r>
            <a:r>
              <a:rPr lang="en-US" altLang="vi-VN" sz="2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altLang="vi-VN" sz="2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vi-VN" sz="2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altLang="vi-VN" sz="2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altLang="vi-VN" sz="26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vi-VN" sz="2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đảo</a:t>
            </a:r>
            <a:r>
              <a:rPr lang="en-US" altLang="vi-VN" sz="2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altLang="vi-VN" sz="2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bồi</a:t>
            </a:r>
            <a:r>
              <a:rPr lang="en-US" altLang="vi-VN" sz="2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altLang="vi-VN" sz="2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altLang="vi-VN" sz="2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altLang="vi-VN" sz="2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Cồn</a:t>
            </a:r>
            <a:r>
              <a:rPr lang="en-US" altLang="vi-VN" sz="2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Vành</a:t>
            </a:r>
            <a:r>
              <a:rPr lang="en-US" altLang="vi-VN" sz="2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6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Cồn</a:t>
            </a:r>
            <a:r>
              <a:rPr lang="en-US" altLang="vi-VN" sz="2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Đen</a:t>
            </a:r>
            <a:r>
              <a:rPr lang="en-US" altLang="vi-VN" sz="2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vi-VN" sz="26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Thái</a:t>
            </a:r>
            <a:r>
              <a:rPr lang="en-US" altLang="vi-VN" sz="2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altLang="vi-VN" sz="2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altLang="vi-VN" sz="26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Cồn</a:t>
            </a:r>
            <a:r>
              <a:rPr lang="en-US" altLang="vi-VN" sz="2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Ngạn</a:t>
            </a:r>
            <a:r>
              <a:rPr lang="en-US" altLang="vi-VN" sz="2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6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Cồn</a:t>
            </a:r>
            <a:r>
              <a:rPr lang="en-US" altLang="vi-VN" sz="2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Lu, </a:t>
            </a:r>
            <a:r>
              <a:rPr lang="en-US" altLang="vi-VN" sz="26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Cồn</a:t>
            </a:r>
            <a:r>
              <a:rPr lang="en-US" altLang="vi-VN" sz="2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Mờ</a:t>
            </a:r>
            <a:r>
              <a:rPr lang="en-US" altLang="vi-VN" sz="2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(Nam </a:t>
            </a:r>
            <a:r>
              <a:rPr lang="en-US" altLang="vi-VN" sz="26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altLang="vi-VN" sz="2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),...</a:t>
            </a:r>
          </a:p>
        </p:txBody>
      </p:sp>
    </p:spTree>
    <p:extLst>
      <p:ext uri="{BB962C8B-B14F-4D97-AF65-F5344CB8AC3E}">
        <p14:creationId xmlns:p14="http://schemas.microsoft.com/office/powerpoint/2010/main" val="40247269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4" dur="80"/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5" dur="80"/>
                                        <p:tgtEl>
                                          <p:spTgt spid="8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80"/>
                                        <p:tgtEl>
                                          <p:spTgt spid="8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87" grpId="0"/>
      <p:bldP spid="8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36" descr="Giao lưu trồng rừng ngập mặn Việt Nam-Nhật Bản">
            <a:extLst>
              <a:ext uri="{FF2B5EF4-FFF2-40B4-BE49-F238E27FC236}">
                <a16:creationId xmlns:a16="http://schemas.microsoft.com/office/drawing/2014/main" id="{70187FB8-DA42-40CA-9B0F-56BF023866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5948" y="112713"/>
            <a:ext cx="9462052" cy="567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Text Box 37">
            <a:extLst>
              <a:ext uri="{FF2B5EF4-FFF2-40B4-BE49-F238E27FC236}">
                <a16:creationId xmlns:a16="http://schemas.microsoft.com/office/drawing/2014/main" id="{EECACD97-C57E-4CD3-80B9-6B87F1D2BE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5791200"/>
            <a:ext cx="91440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x-none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Giao lưu trồng rừng ngập mặn giữa Việt Nam - Nhật Bản tại Ninh Thuận</a:t>
            </a:r>
          </a:p>
        </p:txBody>
      </p:sp>
    </p:spTree>
  </p:cSld>
  <p:clrMapOvr>
    <a:masterClrMapping/>
  </p:clrMapOvr>
  <p:transition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  <p:tag name="INKNOELEADERBOARD" val="-214364235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DIAGRAM" val="1199f0d1-69c3-4170-8aec-591e0051531c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DIAGRAM" val="1199f0d1-69c3-4170-8aec-591e0051531c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DIAGRAM" val="1199f0d1-69c3-4170-8aec-591e0051531c"/>
</p:tagLst>
</file>

<file path=ppt/theme/theme1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009900"/>
      </a:accent1>
      <a:accent2>
        <a:srgbClr val="99CC00"/>
      </a:accent2>
      <a:accent3>
        <a:srgbClr val="F4EE00"/>
      </a:accent3>
      <a:accent4>
        <a:srgbClr val="007300"/>
      </a:accent4>
      <a:accent5>
        <a:srgbClr val="EDD003"/>
      </a:accent5>
      <a:accent6>
        <a:srgbClr val="82AE00"/>
      </a:accent6>
      <a:hlink>
        <a:srgbClr val="009900"/>
      </a:hlink>
      <a:folHlink>
        <a:srgbClr val="BFBFBF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009900"/>
    </a:accent1>
    <a:accent2>
      <a:srgbClr val="99CC00"/>
    </a:accent2>
    <a:accent3>
      <a:srgbClr val="F4EE00"/>
    </a:accent3>
    <a:accent4>
      <a:srgbClr val="007300"/>
    </a:accent4>
    <a:accent5>
      <a:srgbClr val="EDD003"/>
    </a:accent5>
    <a:accent6>
      <a:srgbClr val="82AE00"/>
    </a:accent6>
    <a:hlink>
      <a:srgbClr val="009900"/>
    </a:hlink>
    <a:folHlink>
      <a:srgbClr val="BFBFBF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009900"/>
    </a:accent1>
    <a:accent2>
      <a:srgbClr val="99CC00"/>
    </a:accent2>
    <a:accent3>
      <a:srgbClr val="F4EE00"/>
    </a:accent3>
    <a:accent4>
      <a:srgbClr val="007300"/>
    </a:accent4>
    <a:accent5>
      <a:srgbClr val="EDD003"/>
    </a:accent5>
    <a:accent6>
      <a:srgbClr val="82AE00"/>
    </a:accent6>
    <a:hlink>
      <a:srgbClr val="009900"/>
    </a:hlink>
    <a:folHlink>
      <a:srgbClr val="BFBFBF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009900"/>
    </a:accent1>
    <a:accent2>
      <a:srgbClr val="99CC00"/>
    </a:accent2>
    <a:accent3>
      <a:srgbClr val="F4EE00"/>
    </a:accent3>
    <a:accent4>
      <a:srgbClr val="007300"/>
    </a:accent4>
    <a:accent5>
      <a:srgbClr val="EDD003"/>
    </a:accent5>
    <a:accent6>
      <a:srgbClr val="82AE00"/>
    </a:accent6>
    <a:hlink>
      <a:srgbClr val="009900"/>
    </a:hlink>
    <a:folHlink>
      <a:srgbClr val="BFBFB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1106</TotalTime>
  <Words>1355</Words>
  <Application>Microsoft Office PowerPoint</Application>
  <PresentationFormat>Widescreen</PresentationFormat>
  <Paragraphs>81</Paragraphs>
  <Slides>22</Slides>
  <Notes>12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29" baseType="lpstr">
      <vt:lpstr>等线</vt:lpstr>
      <vt:lpstr>等线 Light</vt:lpstr>
      <vt:lpstr>Arial</vt:lpstr>
      <vt:lpstr>Calibri</vt:lpstr>
      <vt:lpstr>Times New Roman</vt:lpstr>
      <vt:lpstr>Office 主题​​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TRÒ CHƠI:VỆ SINH SÂN TRƯỜNG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zhoulingyun</dc:creator>
  <cp:lastModifiedBy>No.01 Tinhocsangtao</cp:lastModifiedBy>
  <cp:revision>110</cp:revision>
  <dcterms:created xsi:type="dcterms:W3CDTF">2018-02-07T08:35:34Z</dcterms:created>
  <dcterms:modified xsi:type="dcterms:W3CDTF">2021-11-27T17:28:37Z</dcterms:modified>
</cp:coreProperties>
</file>