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1" r:id="rId2"/>
  </p:sldMasterIdLst>
  <p:notesMasterIdLst>
    <p:notesMasterId r:id="rId35"/>
  </p:notesMasterIdLst>
  <p:handoutMasterIdLst>
    <p:handoutMasterId r:id="rId36"/>
  </p:handoutMasterIdLst>
  <p:sldIdLst>
    <p:sldId id="322" r:id="rId3"/>
    <p:sldId id="310" r:id="rId4"/>
    <p:sldId id="338" r:id="rId5"/>
    <p:sldId id="339" r:id="rId6"/>
    <p:sldId id="340" r:id="rId7"/>
    <p:sldId id="341" r:id="rId8"/>
    <p:sldId id="342" r:id="rId9"/>
    <p:sldId id="343" r:id="rId10"/>
    <p:sldId id="344" r:id="rId11"/>
    <p:sldId id="345" r:id="rId12"/>
    <p:sldId id="346" r:id="rId13"/>
    <p:sldId id="347" r:id="rId14"/>
    <p:sldId id="311" r:id="rId15"/>
    <p:sldId id="324" r:id="rId16"/>
    <p:sldId id="312" r:id="rId17"/>
    <p:sldId id="313" r:id="rId18"/>
    <p:sldId id="315" r:id="rId19"/>
    <p:sldId id="326" r:id="rId20"/>
    <p:sldId id="327" r:id="rId21"/>
    <p:sldId id="319" r:id="rId22"/>
    <p:sldId id="325" r:id="rId23"/>
    <p:sldId id="314" r:id="rId24"/>
    <p:sldId id="337" r:id="rId25"/>
    <p:sldId id="331" r:id="rId26"/>
    <p:sldId id="332" r:id="rId27"/>
    <p:sldId id="316" r:id="rId28"/>
    <p:sldId id="333" r:id="rId29"/>
    <p:sldId id="334" r:id="rId30"/>
    <p:sldId id="335" r:id="rId31"/>
    <p:sldId id="318" r:id="rId32"/>
    <p:sldId id="336" r:id="rId33"/>
    <p:sldId id="323" r:id="rId34"/>
  </p:sldIdLst>
  <p:sldSz cx="12192000" cy="6858000"/>
  <p:notesSz cx="6858000" cy="9144000"/>
  <p:embeddedFontLst>
    <p:embeddedFont>
      <p:font typeface="等线" panose="02010600030101010101" pitchFamily="2" charset="-122"/>
      <p:regular r:id="rId37"/>
      <p:bold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Calibri Light" panose="020F0302020204030204" pitchFamily="34" charset="0"/>
      <p:regular r:id="rId43"/>
      <p:italic r:id="rId44"/>
    </p:embeddedFont>
    <p:embeddedFont>
      <p:font typeface="Century Gothic" panose="020B0502020202020204" pitchFamily="34" charset="0"/>
      <p:regular r:id="rId45"/>
      <p:bold r:id="rId46"/>
      <p:italic r:id="rId47"/>
      <p:boldItalic r:id="rId48"/>
    </p:embeddedFont>
    <p:embeddedFont>
      <p:font typeface="UTM Helve" panose="02040603050506020204" pitchFamily="18" charset="0"/>
      <p:regular r:id="rId49"/>
      <p:bold r:id="rId50"/>
      <p:italic r:id="rId51"/>
      <p:boldItalic r:id="rId52"/>
    </p:embeddedFont>
    <p:embeddedFont>
      <p:font typeface="UTM Kabel KT" panose="02040603050506020204" pitchFamily="18" charset="0"/>
      <p:regular r:id="rId53"/>
    </p:embeddedFont>
    <p:embeddedFont>
      <p:font typeface="UTM LinotypeZapfino KT" panose="02040603050506020204" pitchFamily="18" charset="0"/>
      <p:regular r:id="rId54"/>
    </p:embeddedFont>
    <p:embeddedFont>
      <p:font typeface="UTM Times" panose="02040603050506020204" pitchFamily="18" charset="0"/>
      <p:regular r:id="rId55"/>
      <p:bold r:id="rId56"/>
      <p:italic r:id="rId57"/>
      <p:boldItalic r:id="rId58"/>
    </p:embeddedFont>
  </p:embeddedFontLst>
  <p:custDataLst>
    <p:tags r:id="rId5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EAF5"/>
    <a:srgbClr val="47B46C"/>
    <a:srgbClr val="FFFFFF"/>
    <a:srgbClr val="85EAF5"/>
    <a:srgbClr val="B77321"/>
    <a:srgbClr val="4AB870"/>
    <a:srgbClr val="B03D31"/>
    <a:srgbClr val="48B56D"/>
    <a:srgbClr val="FF7D00"/>
    <a:srgbClr val="FB94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2203" autoAdjust="0"/>
  </p:normalViewPr>
  <p:slideViewPr>
    <p:cSldViewPr snapToGrid="0">
      <p:cViewPr varScale="1">
        <p:scale>
          <a:sx n="66" d="100"/>
          <a:sy n="66" d="100"/>
        </p:scale>
        <p:origin x="9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92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font" Target="fonts/font22.fntdata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8" Type="http://schemas.openxmlformats.org/officeDocument/2006/relationships/slide" Target="slides/slide6.xml"/><Relationship Id="rId51" Type="http://schemas.openxmlformats.org/officeDocument/2006/relationships/font" Target="fonts/font15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tags" Target="tags/tag1.xml"/><Relationship Id="rId20" Type="http://schemas.openxmlformats.org/officeDocument/2006/relationships/slide" Target="slides/slide18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49" Type="http://schemas.openxmlformats.org/officeDocument/2006/relationships/font" Target="fonts/font13.fntdata"/><Relationship Id="rId57" Type="http://schemas.openxmlformats.org/officeDocument/2006/relationships/font" Target="fonts/font21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90195A69-47C8-4A82-A4C5-196A8FDA0D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250869F-78F0-4037-B856-A9CAA2B1F05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5B5BE-714C-4EE3-A950-C65B191C20B0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4817967-EE91-4140-8083-005CA54572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AD2D00-B71D-4F31-8B94-0E605394352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7F7449-BAFF-409B-85C2-9C8B125DB0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0860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4437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defTabSz="914400"/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 defTabSz="914400"/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 defTabSz="914400"/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 defTabSz="914400"/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Qùa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–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/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–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914400"/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200" u="sng" dirty="0">
                <a:solidFill>
                  <a:srgbClr val="002060"/>
                </a:solidFill>
              </a:rPr>
              <a:t>0382348780</a:t>
            </a:r>
            <a:r>
              <a:rPr lang="en-US" sz="1200" dirty="0">
                <a:solidFill>
                  <a:srgbClr val="002060"/>
                </a:solidFill>
              </a:rPr>
              <a:t> - </a:t>
            </a:r>
            <a:r>
              <a:rPr lang="en-US" sz="1200" u="sng" dirty="0">
                <a:solidFill>
                  <a:srgbClr val="002060"/>
                </a:solidFill>
              </a:rPr>
              <a:t>0984848929</a:t>
            </a:r>
            <a:endParaRPr lang="en-US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38899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80997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5800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25291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8594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07844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7526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3153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mua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ăn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</a:t>
            </a:r>
            <a:r>
              <a:rPr lang="en-US" baseline="0" dirty="0" err="1"/>
              <a:t>chú</a:t>
            </a:r>
            <a:r>
              <a:rPr lang="en-US" baseline="0" dirty="0"/>
              <a:t> </a:t>
            </a:r>
            <a:r>
              <a:rPr lang="en-US" baseline="0" dirty="0" err="1"/>
              <a:t>mèo</a:t>
            </a:r>
            <a:r>
              <a:rPr lang="en-US" baseline="0" dirty="0"/>
              <a:t> con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9B5C53-FF78-489D-B473-4B63B8B7B0EE}" type="slidenum">
              <a:rPr lang="vi-VN" smtClean="0">
                <a:solidFill>
                  <a:prstClr val="black"/>
                </a:solidFill>
              </a:rPr>
              <a:pPr/>
              <a:t>3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672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063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8179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46578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4103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9371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0672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030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327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630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177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FBF0B4F-E5CE-477A-A673-454553CEA6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6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0EEFF600-4127-4CD5-8D5B-F39CF3E79364}"/>
              </a:ext>
            </a:extLst>
          </p:cNvPr>
          <p:cNvGrpSpPr/>
          <p:nvPr userDrawn="1"/>
        </p:nvGrpSpPr>
        <p:grpSpPr>
          <a:xfrm>
            <a:off x="3788" y="5033779"/>
            <a:ext cx="12188212" cy="2163708"/>
            <a:chOff x="-69575" y="4694291"/>
            <a:chExt cx="12188212" cy="2163708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70A33901-C0FD-4B2E-B7A3-1110664F49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>
              <a:off x="-69575" y="4697550"/>
              <a:ext cx="4096071" cy="216044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22BC5098-1A16-48BF-952E-0804203705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 flipH="1">
              <a:off x="3968291" y="4694291"/>
              <a:ext cx="4096071" cy="2160449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05584FF3-C22C-44DB-A7A7-8AFEBB70B3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>
              <a:off x="8022566" y="4697550"/>
              <a:ext cx="4096071" cy="2160449"/>
            </a:xfrm>
            <a:prstGeom prst="rect">
              <a:avLst/>
            </a:prstGeom>
          </p:spPr>
        </p:pic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C83E47CD-5457-442D-9A79-ABD409B8421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3008069" y="-2142254"/>
            <a:ext cx="6352692" cy="1085069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矩形 16"/>
          <p:cNvSpPr/>
          <p:nvPr userDrawn="1"/>
        </p:nvSpPr>
        <p:spPr>
          <a:xfrm flipH="1">
            <a:off x="10857867" y="-38249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err="1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Măng</a:t>
            </a:r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 non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1693" y="-2161646"/>
            <a:ext cx="2207680" cy="37582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5171" y="3185752"/>
            <a:ext cx="2207680" cy="375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7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816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466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450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353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446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906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270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A91B44D3-B592-4723-8D2E-A754AF8023A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矩形 16"/>
          <p:cNvSpPr/>
          <p:nvPr userDrawn="1"/>
        </p:nvSpPr>
        <p:spPr>
          <a:xfrm flipH="1">
            <a:off x="10857867" y="-38249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err="1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Măng</a:t>
            </a:r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 non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1693" y="-2161646"/>
            <a:ext cx="2207680" cy="37582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5171" y="3185752"/>
            <a:ext cx="2207680" cy="3758244"/>
          </a:xfrm>
          <a:prstGeom prst="rect">
            <a:avLst/>
          </a:prstGeom>
        </p:spPr>
      </p:pic>
      <p:sp>
        <p:nvSpPr>
          <p:cNvPr id="10" name="矩形 16">
            <a:extLst>
              <a:ext uri="{FF2B5EF4-FFF2-40B4-BE49-F238E27FC236}">
                <a16:creationId xmlns:a16="http://schemas.microsoft.com/office/drawing/2014/main" id="{FA1AE551-EC7E-421B-A9CF-0D6CD1B8EF5D}"/>
              </a:ext>
            </a:extLst>
          </p:cNvPr>
          <p:cNvSpPr/>
          <p:nvPr userDrawn="1"/>
        </p:nvSpPr>
        <p:spPr>
          <a:xfrm flipH="1">
            <a:off x="96005" y="6259739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err="1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Măng</a:t>
            </a:r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 Non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1048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4.xml"/><Relationship Id="rId5" Type="http://schemas.openxmlformats.org/officeDocument/2006/relationships/image" Target="../media/image31.png"/><Relationship Id="rId4" Type="http://schemas.openxmlformats.org/officeDocument/2006/relationships/audio" Target="../media/audio7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3.xml"/><Relationship Id="rId7" Type="http://schemas.openxmlformats.org/officeDocument/2006/relationships/slide" Target="slide12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33.png"/><Relationship Id="rId5" Type="http://schemas.openxmlformats.org/officeDocument/2006/relationships/audio" Target="../media/audio8.wav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media1.mp3"/><Relationship Id="rId7" Type="http://schemas.openxmlformats.org/officeDocument/2006/relationships/image" Target="../media/image17.PNG"/><Relationship Id="rId2" Type="http://schemas.microsoft.com/office/2007/relationships/media" Target="../media/media1.mp3"/><Relationship Id="rId1" Type="http://schemas.openxmlformats.org/officeDocument/2006/relationships/tags" Target="../tags/tag2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9.png"/><Relationship Id="rId4" Type="http://schemas.openxmlformats.org/officeDocument/2006/relationships/tags" Target="../tags/tag3.xml"/><Relationship Id="rId9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microsoft.com/office/2007/relationships/hdphoto" Target="../media/hdphoto2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slide" Target="slide5.xml"/><Relationship Id="rId26" Type="http://schemas.openxmlformats.org/officeDocument/2006/relationships/image" Target="../media/image24.png"/><Relationship Id="rId3" Type="http://schemas.openxmlformats.org/officeDocument/2006/relationships/tags" Target="../tags/tag4.xml"/><Relationship Id="rId21" Type="http://schemas.openxmlformats.org/officeDocument/2006/relationships/slide" Target="slide7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image" Target="../media/image19.png"/><Relationship Id="rId25" Type="http://schemas.openxmlformats.org/officeDocument/2006/relationships/image" Target="../media/image23.png"/><Relationship Id="rId2" Type="http://schemas.openxmlformats.org/officeDocument/2006/relationships/audio" Target="../media/media1.mp3"/><Relationship Id="rId16" Type="http://schemas.openxmlformats.org/officeDocument/2006/relationships/image" Target="../media/image17.PNG"/><Relationship Id="rId20" Type="http://schemas.openxmlformats.org/officeDocument/2006/relationships/image" Target="../media/image20.png"/><Relationship Id="rId29" Type="http://schemas.openxmlformats.org/officeDocument/2006/relationships/image" Target="../media/image25.png"/><Relationship Id="rId1" Type="http://schemas.microsoft.com/office/2007/relationships/media" Target="../media/media1.mp3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24" Type="http://schemas.openxmlformats.org/officeDocument/2006/relationships/image" Target="../media/image22.png"/><Relationship Id="rId5" Type="http://schemas.openxmlformats.org/officeDocument/2006/relationships/tags" Target="../tags/tag6.xml"/><Relationship Id="rId15" Type="http://schemas.openxmlformats.org/officeDocument/2006/relationships/audio" Target="../media/audio2.wav"/><Relationship Id="rId23" Type="http://schemas.openxmlformats.org/officeDocument/2006/relationships/slide" Target="slide9.xml"/><Relationship Id="rId28" Type="http://schemas.openxmlformats.org/officeDocument/2006/relationships/audio" Target="../media/audio4.wav"/><Relationship Id="rId10" Type="http://schemas.openxmlformats.org/officeDocument/2006/relationships/tags" Target="../tags/tag11.xml"/><Relationship Id="rId19" Type="http://schemas.openxmlformats.org/officeDocument/2006/relationships/audio" Target="../media/audio3.wav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slideLayout" Target="../slideLayouts/slideLayout3.xml"/><Relationship Id="rId22" Type="http://schemas.openxmlformats.org/officeDocument/2006/relationships/image" Target="../media/image21.png"/><Relationship Id="rId27" Type="http://schemas.openxmlformats.org/officeDocument/2006/relationships/slide" Target="slide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13" Type="http://schemas.openxmlformats.org/officeDocument/2006/relationships/image" Target="../media/image27.png"/><Relationship Id="rId18" Type="http://schemas.openxmlformats.org/officeDocument/2006/relationships/image" Target="../media/image29.png"/><Relationship Id="rId3" Type="http://schemas.openxmlformats.org/officeDocument/2006/relationships/tags" Target="../tags/tag17.xml"/><Relationship Id="rId7" Type="http://schemas.openxmlformats.org/officeDocument/2006/relationships/tags" Target="../tags/tag21.xml"/><Relationship Id="rId12" Type="http://schemas.openxmlformats.org/officeDocument/2006/relationships/image" Target="../media/image26.PNG"/><Relationship Id="rId17" Type="http://schemas.openxmlformats.org/officeDocument/2006/relationships/image" Target="../media/image28.png"/><Relationship Id="rId2" Type="http://schemas.openxmlformats.org/officeDocument/2006/relationships/tags" Target="../tags/tag16.xml"/><Relationship Id="rId16" Type="http://schemas.openxmlformats.org/officeDocument/2006/relationships/image" Target="../media/image25.png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audio" Target="../media/audio5.wav"/><Relationship Id="rId5" Type="http://schemas.openxmlformats.org/officeDocument/2006/relationships/tags" Target="../tags/tag19.xml"/><Relationship Id="rId15" Type="http://schemas.openxmlformats.org/officeDocument/2006/relationships/audio" Target="../media/audio4.wav"/><Relationship Id="rId10" Type="http://schemas.openxmlformats.org/officeDocument/2006/relationships/slideLayout" Target="../slideLayouts/slideLayout3.xml"/><Relationship Id="rId19" Type="http://schemas.openxmlformats.org/officeDocument/2006/relationships/audio" Target="../media/audio6.wav"/><Relationship Id="rId4" Type="http://schemas.openxmlformats.org/officeDocument/2006/relationships/tags" Target="../tags/tag18.xml"/><Relationship Id="rId9" Type="http://schemas.openxmlformats.org/officeDocument/2006/relationships/tags" Target="../tags/tag23.xml"/><Relationship Id="rId1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Relationship Id="rId5" Type="http://schemas.openxmlformats.org/officeDocument/2006/relationships/image" Target="../media/image31.png"/><Relationship Id="rId4" Type="http://schemas.openxmlformats.org/officeDocument/2006/relationships/audio" Target="../media/audio7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slide" Target="slide4.xml"/><Relationship Id="rId18" Type="http://schemas.openxmlformats.org/officeDocument/2006/relationships/image" Target="../media/image27.png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12" Type="http://schemas.openxmlformats.org/officeDocument/2006/relationships/image" Target="../media/image26.PNG"/><Relationship Id="rId17" Type="http://schemas.openxmlformats.org/officeDocument/2006/relationships/audio" Target="../media/audio6.wav"/><Relationship Id="rId2" Type="http://schemas.openxmlformats.org/officeDocument/2006/relationships/tags" Target="../tags/tag26.xml"/><Relationship Id="rId16" Type="http://schemas.openxmlformats.org/officeDocument/2006/relationships/image" Target="../media/image29.png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audio" Target="../media/audio5.wav"/><Relationship Id="rId5" Type="http://schemas.openxmlformats.org/officeDocument/2006/relationships/tags" Target="../tags/tag29.xml"/><Relationship Id="rId15" Type="http://schemas.openxmlformats.org/officeDocument/2006/relationships/image" Target="../media/image25.png"/><Relationship Id="rId10" Type="http://schemas.openxmlformats.org/officeDocument/2006/relationships/slideLayout" Target="../slideLayouts/slideLayout3.xml"/><Relationship Id="rId19" Type="http://schemas.openxmlformats.org/officeDocument/2006/relationships/image" Target="../media/image28.png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4.xml"/><Relationship Id="rId5" Type="http://schemas.openxmlformats.org/officeDocument/2006/relationships/image" Target="../media/image31.png"/><Relationship Id="rId4" Type="http://schemas.openxmlformats.org/officeDocument/2006/relationships/audio" Target="../media/audio7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13" Type="http://schemas.openxmlformats.org/officeDocument/2006/relationships/slide" Target="slide4.xml"/><Relationship Id="rId18" Type="http://schemas.openxmlformats.org/officeDocument/2006/relationships/image" Target="../media/image27.png"/><Relationship Id="rId3" Type="http://schemas.openxmlformats.org/officeDocument/2006/relationships/tags" Target="../tags/tag37.xml"/><Relationship Id="rId7" Type="http://schemas.openxmlformats.org/officeDocument/2006/relationships/tags" Target="../tags/tag41.xml"/><Relationship Id="rId12" Type="http://schemas.openxmlformats.org/officeDocument/2006/relationships/image" Target="../media/image26.PNG"/><Relationship Id="rId17" Type="http://schemas.openxmlformats.org/officeDocument/2006/relationships/audio" Target="../media/audio6.wav"/><Relationship Id="rId2" Type="http://schemas.openxmlformats.org/officeDocument/2006/relationships/tags" Target="../tags/tag36.xml"/><Relationship Id="rId16" Type="http://schemas.openxmlformats.org/officeDocument/2006/relationships/image" Target="../media/image29.png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11" Type="http://schemas.openxmlformats.org/officeDocument/2006/relationships/audio" Target="../media/audio5.wav"/><Relationship Id="rId5" Type="http://schemas.openxmlformats.org/officeDocument/2006/relationships/tags" Target="../tags/tag39.xml"/><Relationship Id="rId15" Type="http://schemas.openxmlformats.org/officeDocument/2006/relationships/image" Target="../media/image25.png"/><Relationship Id="rId10" Type="http://schemas.openxmlformats.org/officeDocument/2006/relationships/slideLayout" Target="../slideLayouts/slideLayout3.xml"/><Relationship Id="rId19" Type="http://schemas.openxmlformats.org/officeDocument/2006/relationships/image" Target="../media/image28.png"/><Relationship Id="rId4" Type="http://schemas.openxmlformats.org/officeDocument/2006/relationships/tags" Target="../tags/tag38.xml"/><Relationship Id="rId9" Type="http://schemas.openxmlformats.org/officeDocument/2006/relationships/tags" Target="../tags/tag43.xml"/><Relationship Id="rId1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20F6E492-052D-4F1C-96FD-40F979540C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94" b="6179"/>
          <a:stretch/>
        </p:blipFill>
        <p:spPr>
          <a:xfrm>
            <a:off x="3844015" y="4403760"/>
            <a:ext cx="4563799" cy="2139538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 rot="20399440" flipH="1">
            <a:off x="970871" y="1162965"/>
            <a:ext cx="2661434" cy="926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5400" b="1" dirty="0" err="1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狮子座体" panose="02000500000000000000" pitchFamily="2" charset="-122"/>
              </a:rPr>
              <a:t>Tiếng</a:t>
            </a:r>
            <a:r>
              <a:rPr lang="en-US" altLang="zh-CN" sz="5400" b="1" dirty="0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狮子座体" panose="02000500000000000000" pitchFamily="2" charset="-122"/>
              </a:rPr>
              <a:t> </a:t>
            </a:r>
            <a:r>
              <a:rPr lang="en-US" altLang="zh-CN" sz="5400" b="1" dirty="0" err="1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狮子座体" panose="02000500000000000000" pitchFamily="2" charset="-122"/>
              </a:rPr>
              <a:t>Việt</a:t>
            </a:r>
            <a:r>
              <a:rPr lang="en-US" altLang="zh-CN" sz="5400" b="1" dirty="0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狮子座体" panose="02000500000000000000" pitchFamily="2" charset="-122"/>
              </a:rPr>
              <a:t> 4</a:t>
            </a:r>
            <a:endParaRPr lang="zh-CN" altLang="en-US" sz="5400" b="1" dirty="0">
              <a:solidFill>
                <a:srgbClr val="633E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LinotypeZapfino KT" panose="02040603050506020204" pitchFamily="18" charset="0"/>
              <a:ea typeface="字体视界-狮子座体" panose="02000500000000000000" pitchFamily="2" charset="-122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8184C253-FA2A-47C2-8C99-BA1222007A38}"/>
              </a:ext>
            </a:extLst>
          </p:cNvPr>
          <p:cNvGrpSpPr/>
          <p:nvPr/>
        </p:nvGrpSpPr>
        <p:grpSpPr>
          <a:xfrm>
            <a:off x="0" y="5064874"/>
            <a:ext cx="12188212" cy="2163708"/>
            <a:chOff x="-69575" y="4694291"/>
            <a:chExt cx="12188212" cy="2163708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1E85F4E2-D772-4865-95FE-13C66DD037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>
              <a:off x="-69575" y="4697550"/>
              <a:ext cx="4096071" cy="2160449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9234BA8-AE33-4B6E-A0F8-1F957AF5B5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 flipH="1">
              <a:off x="3968291" y="4694291"/>
              <a:ext cx="4096071" cy="216044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5C03104-1E31-45FF-8026-93E17FB859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>
              <a:off x="8022566" y="4697550"/>
              <a:ext cx="4096071" cy="2160449"/>
            </a:xfrm>
            <a:prstGeom prst="rect">
              <a:avLst/>
            </a:prstGeom>
          </p:spPr>
        </p:pic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50382710-EE09-4ED9-BCFC-98D87577F06E}"/>
              </a:ext>
            </a:extLst>
          </p:cNvPr>
          <p:cNvGrpSpPr/>
          <p:nvPr/>
        </p:nvGrpSpPr>
        <p:grpSpPr>
          <a:xfrm>
            <a:off x="-43771" y="-291354"/>
            <a:ext cx="12231983" cy="2202195"/>
            <a:chOff x="-16409" y="-6727"/>
            <a:chExt cx="9125471" cy="167779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3A88BC31-9BF4-4DD1-9BAE-17BBF362D4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42" b="75633"/>
            <a:stretch/>
          </p:blipFill>
          <p:spPr>
            <a:xfrm>
              <a:off x="-16409" y="0"/>
              <a:ext cx="4578044" cy="1671063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F5AD22B6-5437-43C9-B3DF-A7B7A63301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42" b="75633"/>
            <a:stretch/>
          </p:blipFill>
          <p:spPr>
            <a:xfrm flipH="1">
              <a:off x="4531018" y="-6727"/>
              <a:ext cx="4578044" cy="1671063"/>
            </a:xfrm>
            <a:prstGeom prst="rect">
              <a:avLst/>
            </a:prstGeom>
          </p:spPr>
        </p:pic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027D1CC1-6603-4CAE-AFDC-8F76EAD0BE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-703107" y="3100057"/>
            <a:ext cx="3669523" cy="3669523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0839F81A-9F41-4042-9B7F-59692D0E532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09" t="12556" b="74642"/>
          <a:stretch/>
        </p:blipFill>
        <p:spPr>
          <a:xfrm>
            <a:off x="10315451" y="584188"/>
            <a:ext cx="1600685" cy="1164261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D1E85357-8714-457E-815F-151389B6875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09" t="12556" b="74642"/>
          <a:stretch/>
        </p:blipFill>
        <p:spPr>
          <a:xfrm>
            <a:off x="10005625" y="1350051"/>
            <a:ext cx="852242" cy="619880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8E31355A-947A-4780-9237-F3D5A5FE60C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09" t="12556" b="74642"/>
          <a:stretch/>
        </p:blipFill>
        <p:spPr>
          <a:xfrm>
            <a:off x="408086" y="1794160"/>
            <a:ext cx="852242" cy="619880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F318CDB9-C1C3-476D-9D3D-DAF0B10C96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60234" y="3269323"/>
            <a:ext cx="3505577" cy="3505577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3284510" y="1194451"/>
            <a:ext cx="5999558" cy="1107996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 algn="ctr"/>
            <a:r>
              <a:rPr lang="en-US" altLang="zh-CN" sz="6600" b="1" dirty="0" err="1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美好体" panose="02010601030101010101" pitchFamily="2" charset="-122"/>
                <a:cs typeface="方正清刻本悦宋简体" panose="02000000000000000000" charset="-122"/>
              </a:rPr>
              <a:t>Luyện</a:t>
            </a:r>
            <a:r>
              <a:rPr lang="en-US" altLang="zh-CN" sz="6600" b="1" dirty="0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美好体" panose="02010601030101010101" pitchFamily="2" charset="-122"/>
                <a:cs typeface="方正清刻本悦宋简体" panose="02000000000000000000" charset="-122"/>
              </a:rPr>
              <a:t> </a:t>
            </a:r>
            <a:r>
              <a:rPr lang="en-US" altLang="zh-CN" sz="6600" b="1" dirty="0" err="1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美好体" panose="02010601030101010101" pitchFamily="2" charset="-122"/>
                <a:cs typeface="方正清刻本悦宋简体" panose="02000000000000000000" charset="-122"/>
              </a:rPr>
              <a:t>từ</a:t>
            </a:r>
            <a:r>
              <a:rPr lang="en-US" altLang="zh-CN" sz="6600" b="1" dirty="0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美好体" panose="02010601030101010101" pitchFamily="2" charset="-122"/>
                <a:cs typeface="方正清刻本悦宋简体" panose="02000000000000000000" charset="-122"/>
              </a:rPr>
              <a:t> </a:t>
            </a:r>
            <a:r>
              <a:rPr lang="en-US" altLang="zh-CN" sz="6600" b="1" dirty="0" err="1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美好体" panose="02010601030101010101" pitchFamily="2" charset="-122"/>
                <a:cs typeface="方正清刻本悦宋简体" panose="02000000000000000000" charset="-122"/>
              </a:rPr>
              <a:t>và</a:t>
            </a:r>
            <a:r>
              <a:rPr lang="en-US" altLang="zh-CN" sz="6600" b="1" dirty="0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美好体" panose="02010601030101010101" pitchFamily="2" charset="-122"/>
                <a:cs typeface="方正清刻本悦宋简体" panose="02000000000000000000" charset="-122"/>
              </a:rPr>
              <a:t> </a:t>
            </a:r>
            <a:r>
              <a:rPr lang="en-US" altLang="zh-CN" sz="6600" b="1" dirty="0" err="1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美好体" panose="02010601030101010101" pitchFamily="2" charset="-122"/>
                <a:cs typeface="方正清刻本悦宋简体" panose="02000000000000000000" charset="-122"/>
              </a:rPr>
              <a:t>câu</a:t>
            </a:r>
            <a:endParaRPr lang="zh-CN" altLang="en-US" sz="6600" b="1" dirty="0">
              <a:solidFill>
                <a:srgbClr val="633E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LinotypeZapfino KT" panose="02040603050506020204" pitchFamily="18" charset="0"/>
              <a:ea typeface="字体视界-美好体" panose="02010601030101010101" pitchFamily="2" charset="-122"/>
              <a:cs typeface="方正清刻本悦宋简体" panose="02000000000000000000" charset="-122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461AAE58-56E5-46B6-A0BC-7E6596C8C20D}"/>
              </a:ext>
            </a:extLst>
          </p:cNvPr>
          <p:cNvGrpSpPr/>
          <p:nvPr/>
        </p:nvGrpSpPr>
        <p:grpSpPr>
          <a:xfrm>
            <a:off x="1905716" y="1887831"/>
            <a:ext cx="8875460" cy="3093009"/>
            <a:chOff x="1792145" y="1385267"/>
            <a:chExt cx="8875460" cy="3093009"/>
          </a:xfrm>
        </p:grpSpPr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55F0CED4-F146-4265-B110-FDF9BB6D9E3B}"/>
                </a:ext>
              </a:extLst>
            </p:cNvPr>
            <p:cNvSpPr/>
            <p:nvPr/>
          </p:nvSpPr>
          <p:spPr>
            <a:xfrm>
              <a:off x="1792145" y="1431288"/>
              <a:ext cx="8875460" cy="3046988"/>
            </a:xfrm>
            <a:prstGeom prst="rect">
              <a:avLst/>
            </a:prstGeom>
          </p:spPr>
          <p:txBody>
            <a:bodyPr vert="horz" wrap="square">
              <a:spAutoFit/>
            </a:bodyPr>
            <a:lstStyle/>
            <a:p>
              <a:pPr algn="ctr"/>
              <a:r>
                <a:rPr lang="en-US" altLang="zh-CN" sz="9600" b="1" dirty="0" err="1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Chủ</a:t>
              </a:r>
              <a:r>
                <a:rPr lang="en-US" altLang="zh-CN" sz="9600" b="1" dirty="0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ngữ</a:t>
              </a:r>
              <a:r>
                <a:rPr lang="en-US" altLang="zh-CN" sz="9600" b="1" dirty="0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trong</a:t>
              </a:r>
              <a:r>
                <a:rPr lang="en-US" altLang="zh-CN" sz="9600" b="1" dirty="0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câu</a:t>
              </a:r>
              <a:r>
                <a:rPr lang="en-US" altLang="zh-CN" sz="9600" b="1" dirty="0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kể</a:t>
              </a:r>
              <a:r>
                <a:rPr lang="en-US" altLang="zh-CN" sz="9600" b="1" dirty="0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Ai </a:t>
              </a:r>
              <a:r>
                <a:rPr lang="en-US" altLang="zh-CN" sz="9600" b="1" dirty="0" err="1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làm</a:t>
              </a:r>
              <a:r>
                <a:rPr lang="en-US" altLang="zh-CN" sz="9600" b="1" dirty="0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gì</a:t>
              </a:r>
              <a:r>
                <a:rPr lang="en-US" altLang="zh-CN" sz="9600" b="1" dirty="0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?</a:t>
              </a:r>
              <a:endParaRPr lang="zh-CN" altLang="en-US" sz="9600" b="1" dirty="0">
                <a:ln w="76200">
                  <a:solidFill>
                    <a:srgbClr val="24D9EC"/>
                  </a:solidFill>
                </a:ln>
                <a:solidFill>
                  <a:srgbClr val="24D9EC"/>
                </a:solidFill>
                <a:latin typeface="UVF Blenda Script" panose="02040603050506020204" pitchFamily="18" charset="0"/>
                <a:ea typeface="字体视界-遇见字体" panose="02010601030101010101" pitchFamily="2" charset="-122"/>
              </a:endParaRP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37646F65-5EE7-46D2-BAC6-00B7A06BF23F}"/>
                </a:ext>
              </a:extLst>
            </p:cNvPr>
            <p:cNvSpPr/>
            <p:nvPr/>
          </p:nvSpPr>
          <p:spPr>
            <a:xfrm>
              <a:off x="1806890" y="1385267"/>
              <a:ext cx="8797744" cy="3046988"/>
            </a:xfrm>
            <a:prstGeom prst="rect">
              <a:avLst/>
            </a:prstGeom>
          </p:spPr>
          <p:txBody>
            <a:bodyPr vert="horz" wrap="square">
              <a:spAutoFit/>
            </a:bodyPr>
            <a:lstStyle/>
            <a:p>
              <a:pPr algn="ctr"/>
              <a:r>
                <a:rPr lang="en-US" altLang="zh-CN" sz="9600" b="1" dirty="0" err="1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Chủ</a:t>
              </a:r>
              <a:r>
                <a:rPr lang="en-US" altLang="zh-CN" sz="9600" b="1" dirty="0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ngữ</a:t>
              </a:r>
              <a:r>
                <a:rPr lang="en-US" altLang="zh-CN" sz="9600" b="1" dirty="0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trong</a:t>
              </a:r>
              <a:r>
                <a:rPr lang="en-US" altLang="zh-CN" sz="9600" b="1" dirty="0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câu</a:t>
              </a:r>
              <a:r>
                <a:rPr lang="en-US" altLang="zh-CN" sz="9600" b="1" dirty="0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kể</a:t>
              </a:r>
              <a:r>
                <a:rPr lang="en-US" altLang="zh-CN" sz="9600" b="1" dirty="0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Ai </a:t>
              </a:r>
              <a:r>
                <a:rPr lang="en-US" altLang="zh-CN" sz="9600" b="1" dirty="0" err="1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làm</a:t>
              </a:r>
              <a:r>
                <a:rPr lang="en-US" altLang="zh-CN" sz="9600" b="1" dirty="0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gì</a:t>
              </a:r>
              <a:r>
                <a:rPr lang="en-US" altLang="zh-CN" sz="9600" b="1" dirty="0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?</a:t>
              </a:r>
              <a:endParaRPr lang="zh-CN" altLang="en-US" sz="96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UVF Blenda Script" panose="02040603050506020204" pitchFamily="18" charset="0"/>
                <a:ea typeface="字体视界-遇见字体" panose="02010601030101010101" pitchFamily="2" charset="-122"/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061" y="3718476"/>
            <a:ext cx="1479783" cy="2319077"/>
          </a:xfrm>
          <a:prstGeom prst="rect">
            <a:avLst/>
          </a:prstGeom>
        </p:spPr>
      </p:pic>
      <p:sp>
        <p:nvSpPr>
          <p:cNvPr id="27" name="矩形 16"/>
          <p:cNvSpPr/>
          <p:nvPr/>
        </p:nvSpPr>
        <p:spPr>
          <a:xfrm flipH="1">
            <a:off x="10933717" y="1849186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err="1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Măng</a:t>
            </a:r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 Non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274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3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0"/>
                            </p:stCondLst>
                            <p:childTnLst>
                              <p:par>
                                <p:cTn id="4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00"/>
                            </p:stCondLst>
                            <p:childTnLst>
                              <p:par>
                                <p:cTn id="4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1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-">
            <a:hlinkClick r:id="" action="ppaction://hlinkshowjump?jump=previousslide">
              <a:snd r:embed="rId4" name="Bubble Burst.wav"/>
            </a:hlinkClick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890" y="5671596"/>
            <a:ext cx="1093229" cy="105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4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-">
            <a:hlinkClick r:id="" action="ppaction://hlinkshowjump?jump=firstslide">
              <a:snd r:embed="rId5" name="Pop Click.wav"/>
            </a:hlinkClick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3" y="104173"/>
            <a:ext cx="866418" cy="833376"/>
          </a:xfrm>
          <a:prstGeom prst="rect">
            <a:avLst/>
          </a:prstGeom>
        </p:spPr>
      </p:pic>
      <p:pic>
        <p:nvPicPr>
          <p:cNvPr id="18" name="-">
            <a:hlinkClick r:id="rId7" action="ppaction://hlinksldjump"/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11" y="92604"/>
            <a:ext cx="845656" cy="856514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2328931" y="1180938"/>
            <a:ext cx="8436722" cy="2862322"/>
            <a:chOff x="2151191" y="325397"/>
            <a:chExt cx="7930822" cy="5517255"/>
          </a:xfrm>
        </p:grpSpPr>
        <p:sp>
          <p:nvSpPr>
            <p:cNvPr id="13" name="TextBox 12"/>
            <p:cNvSpPr txBox="1"/>
            <p:nvPr/>
          </p:nvSpPr>
          <p:spPr>
            <a:xfrm>
              <a:off x="2393324" y="658062"/>
              <a:ext cx="7688689" cy="19577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endParaRPr lang="vi-VN" sz="6000" b="1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51191" y="325397"/>
              <a:ext cx="7688689" cy="5517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en-US" sz="6000" b="1" dirty="0" err="1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Cảm</a:t>
              </a:r>
              <a:r>
                <a:rPr lang="en-US" sz="6000" b="1" dirty="0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6000" b="1" dirty="0" err="1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ơn</a:t>
              </a:r>
              <a:r>
                <a:rPr lang="en-US" sz="6000" b="1" dirty="0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 con </a:t>
              </a:r>
            </a:p>
            <a:p>
              <a:pPr algn="ctr" defTabSz="914400"/>
              <a:r>
                <a:rPr lang="en-US" sz="6000" b="1" dirty="0" err="1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Đã</a:t>
              </a:r>
              <a:r>
                <a:rPr lang="en-US" sz="6000" b="1" dirty="0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6000" b="1" dirty="0" err="1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mua</a:t>
              </a:r>
              <a:r>
                <a:rPr lang="en-US" sz="6000" b="1" dirty="0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6000" b="1" dirty="0" err="1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đồ</a:t>
              </a:r>
              <a:r>
                <a:rPr lang="en-US" sz="6000" b="1" dirty="0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6000" b="1" dirty="0" err="1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ăn</a:t>
              </a:r>
              <a:r>
                <a:rPr lang="en-US" sz="6000" b="1" dirty="0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6000" b="1" dirty="0" err="1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và</a:t>
              </a:r>
              <a:r>
                <a:rPr lang="en-US" sz="6000" b="1" dirty="0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6000" b="1" dirty="0" err="1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đồ</a:t>
              </a:r>
              <a:r>
                <a:rPr lang="en-US" sz="6000" b="1" dirty="0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6000" b="1" dirty="0" err="1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chơi</a:t>
              </a:r>
              <a:r>
                <a:rPr lang="en-US" sz="6000" b="1" dirty="0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6000" b="1" dirty="0" err="1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cho</a:t>
              </a:r>
              <a:r>
                <a:rPr lang="en-US" sz="6000" b="1" dirty="0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6000" b="1" dirty="0" err="1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các</a:t>
              </a:r>
              <a:r>
                <a:rPr lang="en-US" sz="6000" b="1" dirty="0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6000" b="1" dirty="0" err="1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chú</a:t>
              </a:r>
              <a:r>
                <a:rPr lang="en-US" sz="6000" b="1" dirty="0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6000" b="1" dirty="0" err="1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mèo</a:t>
              </a:r>
              <a:r>
                <a:rPr lang="en-US" sz="6000" b="1" dirty="0">
                  <a:ln w="28575">
                    <a:noFill/>
                  </a:ln>
                  <a:solidFill>
                    <a:prstClr val="white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Arial" panose="020B0604020202020204" pitchFamily="34" charset="0"/>
                </a:rPr>
                <a:t> con</a:t>
              </a:r>
              <a:endParaRPr lang="vi-VN" sz="6000" b="1" dirty="0">
                <a:ln w="28575">
                  <a:noFill/>
                </a:ln>
                <a:solidFill>
                  <a:prstClr val="white"/>
                </a:solidFill>
                <a:effectLst>
                  <a:glow rad="203200">
                    <a:prstClr val="white"/>
                  </a:glow>
                </a:effectLst>
                <a:cs typeface="Arial" panose="020B0604020202020204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328931" y="1180938"/>
            <a:ext cx="81791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6000" b="1" dirty="0" err="1">
                <a:ln w="28575">
                  <a:noFill/>
                </a:ln>
                <a:solidFill>
                  <a:srgbClr val="EC1F28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Cảm</a:t>
            </a:r>
            <a:r>
              <a:rPr lang="en-US" sz="6000" b="1" dirty="0">
                <a:ln w="28575">
                  <a:noFill/>
                </a:ln>
                <a:solidFill>
                  <a:srgbClr val="EC1F28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28575">
                  <a:noFill/>
                </a:ln>
                <a:solidFill>
                  <a:srgbClr val="EC1F28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ơn</a:t>
            </a:r>
            <a:r>
              <a:rPr lang="en-US" sz="6000" b="1" dirty="0">
                <a:ln w="28575">
                  <a:noFill/>
                </a:ln>
                <a:solidFill>
                  <a:srgbClr val="EC1F28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 con! </a:t>
            </a:r>
          </a:p>
          <a:p>
            <a:pPr algn="ctr" defTabSz="914400"/>
            <a:r>
              <a:rPr lang="en-US" sz="6000" b="1" dirty="0" err="1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Đã</a:t>
            </a:r>
            <a:r>
              <a:rPr lang="en-US" sz="6000" b="1" dirty="0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mua</a:t>
            </a:r>
            <a:r>
              <a:rPr lang="en-US" sz="6000" b="1" dirty="0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đồ</a:t>
            </a:r>
            <a:r>
              <a:rPr lang="en-US" sz="6000" b="1" dirty="0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ăn</a:t>
            </a:r>
            <a:r>
              <a:rPr lang="en-US" sz="6000" b="1" dirty="0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6000" b="1" dirty="0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đồ</a:t>
            </a:r>
            <a:r>
              <a:rPr lang="en-US" sz="6000" b="1" dirty="0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chơi</a:t>
            </a:r>
            <a:r>
              <a:rPr lang="en-US" sz="6000" b="1" dirty="0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6000" b="1" dirty="0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6000" b="1" dirty="0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chú</a:t>
            </a:r>
            <a:r>
              <a:rPr lang="en-US" sz="6000" b="1" dirty="0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mèo</a:t>
            </a:r>
            <a:r>
              <a:rPr lang="en-US" sz="6000" b="1" dirty="0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Arial" panose="020B0604020202020204" pitchFamily="34" charset="0"/>
              </a:rPr>
              <a:t> con</a:t>
            </a:r>
            <a:endParaRPr lang="vi-VN" sz="6000" b="1" dirty="0">
              <a:ln w="28575">
                <a:noFill/>
              </a:ln>
              <a:solidFill>
                <a:srgbClr val="F47723"/>
              </a:solidFill>
              <a:effectLst>
                <a:glow rad="203200">
                  <a:prstClr val="white"/>
                </a:glow>
              </a:effectLst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241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20F6E492-052D-4F1C-96FD-40F979540C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94" b="6179"/>
          <a:stretch/>
        </p:blipFill>
        <p:spPr>
          <a:xfrm>
            <a:off x="3844015" y="4403760"/>
            <a:ext cx="4563799" cy="2139538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 rot="20399440" flipH="1">
            <a:off x="970871" y="1162965"/>
            <a:ext cx="2661434" cy="926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5400" b="1" dirty="0" err="1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狮子座体" panose="02000500000000000000" pitchFamily="2" charset="-122"/>
              </a:rPr>
              <a:t>Tiếng</a:t>
            </a:r>
            <a:r>
              <a:rPr lang="en-US" altLang="zh-CN" sz="5400" b="1" dirty="0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狮子座体" panose="02000500000000000000" pitchFamily="2" charset="-122"/>
              </a:rPr>
              <a:t> </a:t>
            </a:r>
            <a:r>
              <a:rPr lang="en-US" altLang="zh-CN" sz="5400" b="1" dirty="0" err="1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狮子座体" panose="02000500000000000000" pitchFamily="2" charset="-122"/>
              </a:rPr>
              <a:t>Việt</a:t>
            </a:r>
            <a:r>
              <a:rPr lang="en-US" altLang="zh-CN" sz="5400" b="1" dirty="0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狮子座体" panose="02000500000000000000" pitchFamily="2" charset="-122"/>
              </a:rPr>
              <a:t> 4</a:t>
            </a:r>
            <a:endParaRPr lang="zh-CN" altLang="en-US" sz="5400" b="1" dirty="0">
              <a:solidFill>
                <a:srgbClr val="633E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LinotypeZapfino KT" panose="02040603050506020204" pitchFamily="18" charset="0"/>
              <a:ea typeface="字体视界-狮子座体" panose="02000500000000000000" pitchFamily="2" charset="-122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8184C253-FA2A-47C2-8C99-BA1222007A38}"/>
              </a:ext>
            </a:extLst>
          </p:cNvPr>
          <p:cNvGrpSpPr/>
          <p:nvPr/>
        </p:nvGrpSpPr>
        <p:grpSpPr>
          <a:xfrm>
            <a:off x="0" y="5064874"/>
            <a:ext cx="12188212" cy="2163708"/>
            <a:chOff x="-69575" y="4694291"/>
            <a:chExt cx="12188212" cy="2163708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1E85F4E2-D772-4865-95FE-13C66DD037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>
              <a:off x="-69575" y="4697550"/>
              <a:ext cx="4096071" cy="2160449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9234BA8-AE33-4B6E-A0F8-1F957AF5B5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 flipH="1">
              <a:off x="3968291" y="4694291"/>
              <a:ext cx="4096071" cy="216044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5C03104-1E31-45FF-8026-93E17FB859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>
              <a:off x="8022566" y="4697550"/>
              <a:ext cx="4096071" cy="2160449"/>
            </a:xfrm>
            <a:prstGeom prst="rect">
              <a:avLst/>
            </a:prstGeom>
          </p:spPr>
        </p:pic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50382710-EE09-4ED9-BCFC-98D87577F06E}"/>
              </a:ext>
            </a:extLst>
          </p:cNvPr>
          <p:cNvGrpSpPr/>
          <p:nvPr/>
        </p:nvGrpSpPr>
        <p:grpSpPr>
          <a:xfrm>
            <a:off x="-43771" y="-291354"/>
            <a:ext cx="12231983" cy="2202195"/>
            <a:chOff x="-16409" y="-6727"/>
            <a:chExt cx="9125471" cy="167779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3A88BC31-9BF4-4DD1-9BAE-17BBF362D4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42" b="75633"/>
            <a:stretch/>
          </p:blipFill>
          <p:spPr>
            <a:xfrm>
              <a:off x="-16409" y="0"/>
              <a:ext cx="4578044" cy="1671063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F5AD22B6-5437-43C9-B3DF-A7B7A63301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42" b="75633"/>
            <a:stretch/>
          </p:blipFill>
          <p:spPr>
            <a:xfrm flipH="1">
              <a:off x="4531018" y="-6727"/>
              <a:ext cx="4578044" cy="1671063"/>
            </a:xfrm>
            <a:prstGeom prst="rect">
              <a:avLst/>
            </a:prstGeom>
          </p:spPr>
        </p:pic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027D1CC1-6603-4CAE-AFDC-8F76EAD0BE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-703107" y="3100057"/>
            <a:ext cx="3669523" cy="3669523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0839F81A-9F41-4042-9B7F-59692D0E532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09" t="12556" b="74642"/>
          <a:stretch/>
        </p:blipFill>
        <p:spPr>
          <a:xfrm>
            <a:off x="10315451" y="584188"/>
            <a:ext cx="1600685" cy="1164261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D1E85357-8714-457E-815F-151389B6875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09" t="12556" b="74642"/>
          <a:stretch/>
        </p:blipFill>
        <p:spPr>
          <a:xfrm>
            <a:off x="10005625" y="1350051"/>
            <a:ext cx="852242" cy="619880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8E31355A-947A-4780-9237-F3D5A5FE60C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09" t="12556" b="74642"/>
          <a:stretch/>
        </p:blipFill>
        <p:spPr>
          <a:xfrm>
            <a:off x="408086" y="1794160"/>
            <a:ext cx="852242" cy="619880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F318CDB9-C1C3-476D-9D3D-DAF0B10C96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60234" y="3269323"/>
            <a:ext cx="3505577" cy="3505577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3284510" y="1194451"/>
            <a:ext cx="5999558" cy="1107996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 algn="ctr"/>
            <a:r>
              <a:rPr lang="en-US" altLang="zh-CN" sz="6600" b="1" dirty="0" err="1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美好体" panose="02010601030101010101" pitchFamily="2" charset="-122"/>
                <a:cs typeface="方正清刻本悦宋简体" panose="02000000000000000000" charset="-122"/>
              </a:rPr>
              <a:t>Luyện</a:t>
            </a:r>
            <a:r>
              <a:rPr lang="en-US" altLang="zh-CN" sz="6600" b="1" dirty="0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美好体" panose="02010601030101010101" pitchFamily="2" charset="-122"/>
                <a:cs typeface="方正清刻本悦宋简体" panose="02000000000000000000" charset="-122"/>
              </a:rPr>
              <a:t> </a:t>
            </a:r>
            <a:r>
              <a:rPr lang="en-US" altLang="zh-CN" sz="6600" b="1" dirty="0" err="1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美好体" panose="02010601030101010101" pitchFamily="2" charset="-122"/>
                <a:cs typeface="方正清刻本悦宋简体" panose="02000000000000000000" charset="-122"/>
              </a:rPr>
              <a:t>từ</a:t>
            </a:r>
            <a:r>
              <a:rPr lang="en-US" altLang="zh-CN" sz="6600" b="1" dirty="0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美好体" panose="02010601030101010101" pitchFamily="2" charset="-122"/>
                <a:cs typeface="方正清刻本悦宋简体" panose="02000000000000000000" charset="-122"/>
              </a:rPr>
              <a:t> </a:t>
            </a:r>
            <a:r>
              <a:rPr lang="en-US" altLang="zh-CN" sz="6600" b="1" dirty="0" err="1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美好体" panose="02010601030101010101" pitchFamily="2" charset="-122"/>
                <a:cs typeface="方正清刻本悦宋简体" panose="02000000000000000000" charset="-122"/>
              </a:rPr>
              <a:t>và</a:t>
            </a:r>
            <a:r>
              <a:rPr lang="en-US" altLang="zh-CN" sz="6600" b="1" dirty="0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美好体" panose="02010601030101010101" pitchFamily="2" charset="-122"/>
                <a:cs typeface="方正清刻本悦宋简体" panose="02000000000000000000" charset="-122"/>
              </a:rPr>
              <a:t> </a:t>
            </a:r>
            <a:r>
              <a:rPr lang="en-US" altLang="zh-CN" sz="6600" b="1" dirty="0" err="1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美好体" panose="02010601030101010101" pitchFamily="2" charset="-122"/>
                <a:cs typeface="方正清刻本悦宋简体" panose="02000000000000000000" charset="-122"/>
              </a:rPr>
              <a:t>câu</a:t>
            </a:r>
            <a:endParaRPr lang="zh-CN" altLang="en-US" sz="6600" b="1" dirty="0">
              <a:solidFill>
                <a:srgbClr val="633E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LinotypeZapfino KT" panose="02040603050506020204" pitchFamily="18" charset="0"/>
              <a:ea typeface="字体视界-美好体" panose="02010601030101010101" pitchFamily="2" charset="-122"/>
              <a:cs typeface="方正清刻本悦宋简体" panose="02000000000000000000" charset="-122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461AAE58-56E5-46B6-A0BC-7E6596C8C20D}"/>
              </a:ext>
            </a:extLst>
          </p:cNvPr>
          <p:cNvGrpSpPr/>
          <p:nvPr/>
        </p:nvGrpSpPr>
        <p:grpSpPr>
          <a:xfrm>
            <a:off x="1905716" y="1887831"/>
            <a:ext cx="8875460" cy="3093009"/>
            <a:chOff x="1792145" y="1385267"/>
            <a:chExt cx="8875460" cy="3093009"/>
          </a:xfrm>
        </p:grpSpPr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55F0CED4-F146-4265-B110-FDF9BB6D9E3B}"/>
                </a:ext>
              </a:extLst>
            </p:cNvPr>
            <p:cNvSpPr/>
            <p:nvPr/>
          </p:nvSpPr>
          <p:spPr>
            <a:xfrm>
              <a:off x="1792145" y="1431288"/>
              <a:ext cx="8875460" cy="3046988"/>
            </a:xfrm>
            <a:prstGeom prst="rect">
              <a:avLst/>
            </a:prstGeom>
          </p:spPr>
          <p:txBody>
            <a:bodyPr vert="horz" wrap="square">
              <a:spAutoFit/>
            </a:bodyPr>
            <a:lstStyle/>
            <a:p>
              <a:pPr algn="ctr"/>
              <a:r>
                <a:rPr lang="en-US" altLang="zh-CN" sz="9600" b="1" dirty="0" err="1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Chủ</a:t>
              </a:r>
              <a:r>
                <a:rPr lang="en-US" altLang="zh-CN" sz="9600" b="1" dirty="0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ngữ</a:t>
              </a:r>
              <a:r>
                <a:rPr lang="en-US" altLang="zh-CN" sz="9600" b="1" dirty="0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trong</a:t>
              </a:r>
              <a:r>
                <a:rPr lang="en-US" altLang="zh-CN" sz="9600" b="1" dirty="0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câu</a:t>
              </a:r>
              <a:r>
                <a:rPr lang="en-US" altLang="zh-CN" sz="9600" b="1" dirty="0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kể</a:t>
              </a:r>
              <a:r>
                <a:rPr lang="en-US" altLang="zh-CN" sz="9600" b="1" dirty="0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Ai </a:t>
              </a:r>
              <a:r>
                <a:rPr lang="en-US" altLang="zh-CN" sz="9600" b="1" dirty="0" err="1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làm</a:t>
              </a:r>
              <a:r>
                <a:rPr lang="en-US" altLang="zh-CN" sz="9600" b="1" dirty="0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gì</a:t>
              </a:r>
              <a:r>
                <a:rPr lang="en-US" altLang="zh-CN" sz="9600" b="1" dirty="0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?</a:t>
              </a:r>
              <a:endParaRPr lang="zh-CN" altLang="en-US" sz="9600" b="1" dirty="0">
                <a:ln w="76200">
                  <a:solidFill>
                    <a:srgbClr val="24D9EC"/>
                  </a:solidFill>
                </a:ln>
                <a:solidFill>
                  <a:srgbClr val="24D9EC"/>
                </a:solidFill>
                <a:latin typeface="UVF Blenda Script" panose="02040603050506020204" pitchFamily="18" charset="0"/>
                <a:ea typeface="字体视界-遇见字体" panose="02010601030101010101" pitchFamily="2" charset="-122"/>
              </a:endParaRP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37646F65-5EE7-46D2-BAC6-00B7A06BF23F}"/>
                </a:ext>
              </a:extLst>
            </p:cNvPr>
            <p:cNvSpPr/>
            <p:nvPr/>
          </p:nvSpPr>
          <p:spPr>
            <a:xfrm>
              <a:off x="1806890" y="1385267"/>
              <a:ext cx="8797744" cy="3046988"/>
            </a:xfrm>
            <a:prstGeom prst="rect">
              <a:avLst/>
            </a:prstGeom>
          </p:spPr>
          <p:txBody>
            <a:bodyPr vert="horz" wrap="square">
              <a:spAutoFit/>
            </a:bodyPr>
            <a:lstStyle/>
            <a:p>
              <a:pPr algn="ctr"/>
              <a:r>
                <a:rPr lang="en-US" altLang="zh-CN" sz="9600" b="1" dirty="0" err="1">
                  <a:ln w="19050">
                    <a:solidFill>
                      <a:prstClr val="black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Chủ</a:t>
              </a:r>
              <a:r>
                <a:rPr lang="en-US" altLang="zh-CN" sz="9600" b="1" dirty="0">
                  <a:ln w="19050">
                    <a:solidFill>
                      <a:prstClr val="black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19050">
                    <a:solidFill>
                      <a:prstClr val="black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ngữ</a:t>
              </a:r>
              <a:r>
                <a:rPr lang="en-US" altLang="zh-CN" sz="9600" b="1" dirty="0">
                  <a:ln w="19050">
                    <a:solidFill>
                      <a:prstClr val="black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19050">
                    <a:solidFill>
                      <a:prstClr val="black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trong</a:t>
              </a:r>
              <a:r>
                <a:rPr lang="en-US" altLang="zh-CN" sz="9600" b="1" dirty="0">
                  <a:ln w="19050">
                    <a:solidFill>
                      <a:prstClr val="black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19050">
                    <a:solidFill>
                      <a:prstClr val="black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câu</a:t>
              </a:r>
              <a:r>
                <a:rPr lang="en-US" altLang="zh-CN" sz="9600" b="1" dirty="0">
                  <a:ln w="19050">
                    <a:solidFill>
                      <a:prstClr val="black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19050">
                    <a:solidFill>
                      <a:prstClr val="black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kể</a:t>
              </a:r>
              <a:r>
                <a:rPr lang="en-US" altLang="zh-CN" sz="9600" b="1" dirty="0">
                  <a:ln w="19050">
                    <a:solidFill>
                      <a:prstClr val="black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Ai </a:t>
              </a:r>
              <a:r>
                <a:rPr lang="en-US" altLang="zh-CN" sz="9600" b="1" dirty="0" err="1">
                  <a:ln w="19050">
                    <a:solidFill>
                      <a:prstClr val="black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làm</a:t>
              </a:r>
              <a:r>
                <a:rPr lang="en-US" altLang="zh-CN" sz="9600" b="1" dirty="0">
                  <a:ln w="19050">
                    <a:solidFill>
                      <a:prstClr val="black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19050">
                    <a:solidFill>
                      <a:prstClr val="black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gì</a:t>
              </a:r>
              <a:r>
                <a:rPr lang="en-US" altLang="zh-CN" sz="9600" b="1" dirty="0">
                  <a:ln w="19050">
                    <a:solidFill>
                      <a:prstClr val="black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?</a:t>
              </a:r>
              <a:endParaRPr lang="zh-CN" altLang="en-US" sz="9600" b="1" dirty="0">
                <a:ln w="19050">
                  <a:solidFill>
                    <a:prstClr val="black"/>
                  </a:solidFill>
                </a:ln>
                <a:solidFill>
                  <a:srgbClr val="FFFF00"/>
                </a:solidFill>
                <a:latin typeface="UVF Blenda Script" panose="02040603050506020204" pitchFamily="18" charset="0"/>
                <a:ea typeface="字体视界-遇见字体" panose="02010601030101010101" pitchFamily="2" charset="-122"/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061" y="3718476"/>
            <a:ext cx="1479783" cy="2319077"/>
          </a:xfrm>
          <a:prstGeom prst="rect">
            <a:avLst/>
          </a:prstGeom>
        </p:spPr>
      </p:pic>
      <p:sp>
        <p:nvSpPr>
          <p:cNvPr id="27" name="矩形 16"/>
          <p:cNvSpPr/>
          <p:nvPr/>
        </p:nvSpPr>
        <p:spPr>
          <a:xfrm flipH="1">
            <a:off x="10684369" y="1726175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err="1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Măng</a:t>
            </a:r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 non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  <p:sp>
        <p:nvSpPr>
          <p:cNvPr id="30" name="矩形 16">
            <a:extLst>
              <a:ext uri="{FF2B5EF4-FFF2-40B4-BE49-F238E27FC236}">
                <a16:creationId xmlns:a16="http://schemas.microsoft.com/office/drawing/2014/main" id="{91E930B3-B49D-4D1C-B298-0525E45B2C48}"/>
              </a:ext>
            </a:extLst>
          </p:cNvPr>
          <p:cNvSpPr/>
          <p:nvPr/>
        </p:nvSpPr>
        <p:spPr>
          <a:xfrm flipH="1">
            <a:off x="1284826" y="5064874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MNT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676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3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0"/>
                            </p:stCondLst>
                            <p:childTnLst>
                              <p:par>
                                <p:cTn id="4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00"/>
                            </p:stCondLst>
                            <p:childTnLst>
                              <p:par>
                                <p:cTn id="4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1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>
            <a:extLst>
              <a:ext uri="{FF2B5EF4-FFF2-40B4-BE49-F238E27FC236}">
                <a16:creationId xmlns:a16="http://schemas.microsoft.com/office/drawing/2014/main" id="{6A6B93F3-5D79-4C2D-94AD-A9600E23C2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76"/>
          <a:stretch/>
        </p:blipFill>
        <p:spPr>
          <a:xfrm>
            <a:off x="0" y="2541317"/>
            <a:ext cx="12192000" cy="430348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718C281-860C-429B-8643-3F475E10A2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60713" cy="6858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7D4B09E7-7D5E-49C3-A4DD-E97491FFD7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269" y="-39593"/>
            <a:ext cx="7839401" cy="6588232"/>
          </a:xfrm>
          <a:prstGeom prst="rect">
            <a:avLst/>
          </a:prstGeom>
        </p:spPr>
      </p:pic>
      <p:pic>
        <p:nvPicPr>
          <p:cNvPr id="9" name="图片 10">
            <a:extLst>
              <a:ext uri="{FF2B5EF4-FFF2-40B4-BE49-F238E27FC236}">
                <a16:creationId xmlns:a16="http://schemas.microsoft.com/office/drawing/2014/main" id="{25384AA6-C59A-47A6-A573-329F6C9650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27419" y="306906"/>
            <a:ext cx="3052498" cy="65510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3370090" y="2497976"/>
            <a:ext cx="5927757" cy="186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5400" spc="300">
                <a:solidFill>
                  <a:srgbClr val="FF0000"/>
                </a:solidFill>
                <a:latin typeface="CommercialScript BT" panose="03030803040807090C04" pitchFamily="66" charset="0"/>
                <a:ea typeface="HanWangWCL03" panose="02020600000000000000" pitchFamily="18" charset="-120"/>
              </a:defRPr>
            </a:lvl1pPr>
          </a:lstStyle>
          <a:p>
            <a:pPr algn="ctr"/>
            <a:r>
              <a:rPr lang="en-US" altLang="zh-CN" sz="11500" b="1" dirty="0" err="1">
                <a:solidFill>
                  <a:srgbClr val="9AD553"/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体视界-狮子座体" panose="02000500000000000000" pitchFamily="2" charset="-122"/>
                <a:cs typeface="Times New Roman" panose="02020603050405020304" pitchFamily="18" charset="0"/>
              </a:rPr>
              <a:t>Khám</a:t>
            </a:r>
            <a:endParaRPr lang="en-US" altLang="zh-CN" sz="11500" b="1" dirty="0">
              <a:solidFill>
                <a:srgbClr val="9AD553"/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Blenda Script" panose="02040603050506020204" pitchFamily="18" charset="0"/>
              <a:ea typeface="字体视界-狮子座体" panose="02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370090" y="3885068"/>
            <a:ext cx="5927757" cy="186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5400" spc="300">
                <a:solidFill>
                  <a:srgbClr val="FF0000"/>
                </a:solidFill>
                <a:latin typeface="CommercialScript BT" panose="03030803040807090C04" pitchFamily="66" charset="0"/>
                <a:ea typeface="HanWangWCL03" panose="02020600000000000000" pitchFamily="18" charset="-120"/>
              </a:defRPr>
            </a:lvl1pPr>
          </a:lstStyle>
          <a:p>
            <a:pPr algn="ctr"/>
            <a:r>
              <a:rPr lang="en-US" altLang="zh-CN" sz="11500" b="1" dirty="0" err="1">
                <a:solidFill>
                  <a:srgbClr val="9AD553"/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体视界-狮子座体" panose="02000500000000000000" pitchFamily="2" charset="-122"/>
                <a:cs typeface="Times New Roman" panose="02020603050405020304" pitchFamily="18" charset="0"/>
              </a:rPr>
              <a:t>phá</a:t>
            </a:r>
            <a:endParaRPr lang="zh-CN" altLang="en-US" sz="11500" b="1" dirty="0">
              <a:solidFill>
                <a:srgbClr val="9AD553"/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Blenda Script" panose="02040603050506020204" pitchFamily="18" charset="0"/>
              <a:ea typeface="字体视界-狮子座体" panose="02000500000000000000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id="{027D1CC1-6603-4CAE-AFDC-8F76EAD0B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0035" y="3712190"/>
            <a:ext cx="2911990" cy="3145810"/>
          </a:xfrm>
          <a:prstGeom prst="rect">
            <a:avLst/>
          </a:prstGeom>
        </p:spPr>
      </p:pic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2697249" y="1291651"/>
            <a:ext cx="764775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 dirty="0" err="1">
                <a:solidFill>
                  <a:srgbClr val="48B66E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vi-VN" sz="3600" b="1" dirty="0">
                <a:solidFill>
                  <a:srgbClr val="48B66E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48B66E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3600" b="1" dirty="0">
                <a:solidFill>
                  <a:srgbClr val="48B66E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48B66E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văn</a:t>
            </a:r>
            <a:r>
              <a:rPr lang="en-US" altLang="vi-VN" sz="3600" b="1" dirty="0">
                <a:solidFill>
                  <a:srgbClr val="48B66E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48B66E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sz="3600" b="1" dirty="0">
                <a:solidFill>
                  <a:srgbClr val="48B66E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48B66E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3600" b="1" dirty="0">
                <a:solidFill>
                  <a:srgbClr val="48B66E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48B66E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trả</a:t>
            </a:r>
            <a:r>
              <a:rPr lang="en-US" altLang="vi-VN" sz="3600" b="1" dirty="0">
                <a:solidFill>
                  <a:srgbClr val="48B66E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48B66E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altLang="vi-VN" sz="3600" b="1" dirty="0">
                <a:solidFill>
                  <a:srgbClr val="48B66E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48B66E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vi-VN" sz="3600" b="1" dirty="0">
                <a:solidFill>
                  <a:srgbClr val="48B66E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48B66E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hỏi</a:t>
            </a:r>
            <a:r>
              <a:rPr lang="en-US" altLang="vi-VN" sz="3600" b="1" dirty="0">
                <a:solidFill>
                  <a:srgbClr val="48B66E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:</a:t>
            </a:r>
            <a:endParaRPr lang="en-US" altLang="vi-VN" sz="3600" dirty="0">
              <a:solidFill>
                <a:srgbClr val="48B66E"/>
              </a:solidFill>
              <a:latin typeface="UTM Times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2238234" y="2065305"/>
            <a:ext cx="7915699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  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đàn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ngỗng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vươn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dài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cổ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chúi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mỏ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phía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đớp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bọn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trẻ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Hùng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đút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vội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khẩu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súng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gỗ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túi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biến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mếu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máo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nấp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lưng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Tiến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Tiến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súng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cũng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chẳng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kiếm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liền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nhặt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cành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xoan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xua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đàn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ngỗng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ra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xa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Đàn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ngỗng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kêu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quàng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quạc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vươn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cổ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miết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en-US" altLang="vi-VN" sz="2400" b="1" i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Theo </a:t>
            </a:r>
            <a:r>
              <a:rPr lang="en-US" altLang="vi-VN" sz="2400" b="1" i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vi-VN" sz="2400" b="1" i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vi-VN" sz="2400" b="1" i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2, 1988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56351" y="-146018"/>
            <a:ext cx="3253600" cy="3253600"/>
          </a:xfrm>
          <a:prstGeom prst="rect">
            <a:avLst/>
          </a:prstGeom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76378" y="1157616"/>
            <a:ext cx="158814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4000" b="1" dirty="0" err="1">
                <a:ln w="28575">
                  <a:solidFill>
                    <a:srgbClr val="FFAEA7"/>
                  </a:solidFill>
                </a:ln>
                <a:solidFill>
                  <a:srgbClr val="593F3D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vi-VN" sz="4000" b="1" dirty="0">
                <a:ln w="28575">
                  <a:solidFill>
                    <a:srgbClr val="FFAEA7"/>
                  </a:solidFill>
                </a:ln>
                <a:solidFill>
                  <a:srgbClr val="593F3D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n w="28575">
                  <a:solidFill>
                    <a:srgbClr val="FFAEA7"/>
                  </a:solidFill>
                </a:ln>
                <a:solidFill>
                  <a:srgbClr val="593F3D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xét</a:t>
            </a:r>
            <a:endParaRPr lang="en-US" altLang="vi-VN" sz="4000" dirty="0">
              <a:ln w="28575">
                <a:solidFill>
                  <a:srgbClr val="FFAEA7"/>
                </a:solidFill>
              </a:ln>
              <a:solidFill>
                <a:srgbClr val="593F3D"/>
              </a:solidFill>
              <a:latin typeface="UVF Blenda Scrip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矩形 16">
            <a:extLst>
              <a:ext uri="{FF2B5EF4-FFF2-40B4-BE49-F238E27FC236}">
                <a16:creationId xmlns:a16="http://schemas.microsoft.com/office/drawing/2014/main" id="{1F3BDB4D-EE4C-4045-A530-831927839DD2}"/>
              </a:ext>
            </a:extLst>
          </p:cNvPr>
          <p:cNvSpPr/>
          <p:nvPr/>
        </p:nvSpPr>
        <p:spPr>
          <a:xfrm flipH="1">
            <a:off x="10710784" y="5420069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MNT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027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25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140299" y="2278030"/>
            <a:ext cx="5091196" cy="5091196"/>
            <a:chOff x="5693551" y="-328126"/>
            <a:chExt cx="5091196" cy="509119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5693551" y="-328126"/>
              <a:ext cx="5091196" cy="5091196"/>
            </a:xfrm>
            <a:prstGeom prst="rect">
              <a:avLst/>
            </a:prstGeom>
          </p:spPr>
        </p:pic>
        <p:sp>
          <p:nvSpPr>
            <p:cNvPr id="16" name="Text Box 8">
              <a:extLst>
                <a:ext uri="{FF2B5EF4-FFF2-40B4-BE49-F238E27FC236}">
                  <a16:creationId xmlns:a16="http://schemas.microsoft.com/office/drawing/2014/main" id="{40F9FA12-E66D-431B-A66D-2FAAE9525E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50559" y="2005288"/>
              <a:ext cx="2577180" cy="1200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spcBef>
                  <a:spcPts val="0"/>
                </a:spcBef>
                <a:defRPr sz="4400" b="0" spc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汉仪双线体简" panose="02010600000101010101" pitchFamily="2" charset="-122"/>
                  <a:ea typeface="汉仪双线体简" panose="02010600000101010101" pitchFamily="2" charset="-122"/>
                </a:defRPr>
              </a:lvl1pPr>
            </a:lstStyle>
            <a:p>
              <a:r>
                <a:rPr lang="en-US" altLang="zh-CN" sz="3600" b="1" dirty="0" err="1">
                  <a:solidFill>
                    <a:srgbClr val="633E3B"/>
                  </a:solidFill>
                  <a:effectLst/>
                  <a:latin typeface="UVF Blenda Script" panose="02040603050506020204" pitchFamily="18" charset="0"/>
                  <a:ea typeface="字体视界-狮子座体" panose="02000500000000000000" pitchFamily="2" charset="-122"/>
                </a:rPr>
                <a:t>Trả</a:t>
              </a:r>
              <a:r>
                <a:rPr lang="en-US" altLang="zh-CN" sz="3600" b="1" dirty="0">
                  <a:solidFill>
                    <a:srgbClr val="633E3B"/>
                  </a:solidFill>
                  <a:effectLst/>
                  <a:latin typeface="UVF Blenda Script" panose="02040603050506020204" pitchFamily="18" charset="0"/>
                  <a:ea typeface="字体视界-狮子座体" panose="02000500000000000000" pitchFamily="2" charset="-122"/>
                </a:rPr>
                <a:t> </a:t>
              </a:r>
              <a:r>
                <a:rPr lang="en-US" altLang="zh-CN" sz="3600" b="1" dirty="0" err="1">
                  <a:solidFill>
                    <a:srgbClr val="633E3B"/>
                  </a:solidFill>
                  <a:effectLst/>
                  <a:latin typeface="UVF Blenda Script" panose="02040603050506020204" pitchFamily="18" charset="0"/>
                  <a:ea typeface="字体视界-狮子座体" panose="02000500000000000000" pitchFamily="2" charset="-122"/>
                </a:rPr>
                <a:t>lời</a:t>
              </a:r>
              <a:r>
                <a:rPr lang="en-US" altLang="zh-CN" sz="3600" b="1" dirty="0">
                  <a:solidFill>
                    <a:srgbClr val="633E3B"/>
                  </a:solidFill>
                  <a:effectLst/>
                  <a:latin typeface="UVF Blenda Script" panose="02040603050506020204" pitchFamily="18" charset="0"/>
                  <a:ea typeface="字体视界-狮子座体" panose="02000500000000000000" pitchFamily="2" charset="-122"/>
                </a:rPr>
                <a:t> </a:t>
              </a:r>
              <a:r>
                <a:rPr lang="en-US" altLang="zh-CN" sz="3600" b="1" dirty="0" err="1">
                  <a:solidFill>
                    <a:srgbClr val="633E3B"/>
                  </a:solidFill>
                  <a:effectLst/>
                  <a:latin typeface="UVF Blenda Script" panose="02040603050506020204" pitchFamily="18" charset="0"/>
                  <a:ea typeface="字体视界-狮子座体" panose="02000500000000000000" pitchFamily="2" charset="-122"/>
                </a:rPr>
                <a:t>câu</a:t>
              </a:r>
              <a:r>
                <a:rPr lang="en-US" altLang="zh-CN" sz="3600" b="1" dirty="0">
                  <a:solidFill>
                    <a:srgbClr val="633E3B"/>
                  </a:solidFill>
                  <a:effectLst/>
                  <a:latin typeface="UVF Blenda Script" panose="02040603050506020204" pitchFamily="18" charset="0"/>
                  <a:ea typeface="字体视界-狮子座体" panose="02000500000000000000" pitchFamily="2" charset="-122"/>
                </a:rPr>
                <a:t> </a:t>
              </a:r>
              <a:r>
                <a:rPr lang="en-US" altLang="zh-CN" sz="3600" b="1" dirty="0" err="1">
                  <a:solidFill>
                    <a:srgbClr val="633E3B"/>
                  </a:solidFill>
                  <a:effectLst/>
                  <a:latin typeface="UVF Blenda Script" panose="02040603050506020204" pitchFamily="18" charset="0"/>
                  <a:ea typeface="字体视界-狮子座体" panose="02000500000000000000" pitchFamily="2" charset="-122"/>
                </a:rPr>
                <a:t>hỏi</a:t>
              </a:r>
              <a:r>
                <a:rPr lang="en-US" altLang="zh-CN" sz="3600" b="1" dirty="0">
                  <a:solidFill>
                    <a:srgbClr val="633E3B"/>
                  </a:solidFill>
                  <a:effectLst/>
                  <a:latin typeface="UVF Blenda Script" panose="02040603050506020204" pitchFamily="18" charset="0"/>
                  <a:ea typeface="字体视界-狮子座体" panose="02000500000000000000" pitchFamily="2" charset="-122"/>
                </a:rPr>
                <a:t> </a:t>
              </a:r>
              <a:r>
                <a:rPr lang="en-US" altLang="zh-CN" sz="3600" b="1" dirty="0" err="1">
                  <a:solidFill>
                    <a:srgbClr val="633E3B"/>
                  </a:solidFill>
                  <a:effectLst/>
                  <a:latin typeface="UVF Blenda Script" panose="02040603050506020204" pitchFamily="18" charset="0"/>
                  <a:ea typeface="字体视界-狮子座体" panose="02000500000000000000" pitchFamily="2" charset="-122"/>
                </a:rPr>
                <a:t>sau</a:t>
              </a:r>
              <a:endParaRPr lang="en-US" altLang="zh-CN" sz="3600" b="1" dirty="0">
                <a:solidFill>
                  <a:srgbClr val="633E3B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endParaRPr>
            </a:p>
          </p:txBody>
        </p:sp>
      </p:grpSp>
      <p:sp>
        <p:nvSpPr>
          <p:cNvPr id="9" name="Text Box 8">
            <a:extLst>
              <a:ext uri="{FF2B5EF4-FFF2-40B4-BE49-F238E27FC236}">
                <a16:creationId xmlns:a16="http://schemas.microsoft.com/office/drawing/2014/main" id="{40F9FA12-E66D-431B-A66D-2FAAE9525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144" y="3203780"/>
            <a:ext cx="903870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0"/>
              </a:spcBef>
              <a:defRPr sz="4400" b="0" spc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汉仪双线体简" panose="02010600000101010101" pitchFamily="2" charset="-122"/>
                <a:ea typeface="汉仪双线体简" panose="02010600000101010101" pitchFamily="2" charset="-122"/>
              </a:defRPr>
            </a:lvl1pPr>
          </a:lstStyle>
          <a:p>
            <a:r>
              <a:rPr lang="en-US" altLang="zh-CN" sz="3600" b="1" dirty="0">
                <a:solidFill>
                  <a:srgbClr val="633E3B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1. </a:t>
            </a:r>
            <a:r>
              <a:rPr lang="en-US" altLang="zh-CN" sz="3600" b="1" dirty="0" err="1">
                <a:solidFill>
                  <a:srgbClr val="633E3B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Tìm</a:t>
            </a:r>
            <a:r>
              <a:rPr lang="en-US" altLang="zh-CN" sz="3600" b="1" dirty="0">
                <a:solidFill>
                  <a:srgbClr val="633E3B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633E3B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câu</a:t>
            </a:r>
            <a:r>
              <a:rPr lang="en-US" altLang="zh-CN" sz="3600" b="1" dirty="0">
                <a:solidFill>
                  <a:srgbClr val="633E3B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633E3B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kể</a:t>
            </a:r>
            <a:r>
              <a:rPr lang="en-US" altLang="zh-CN" sz="3600" b="1" dirty="0">
                <a:solidFill>
                  <a:srgbClr val="633E3B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 </a:t>
            </a:r>
            <a:r>
              <a:rPr lang="en-US" altLang="zh-CN" sz="3600" b="1" dirty="0">
                <a:solidFill>
                  <a:srgbClr val="C00000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Ai </a:t>
            </a:r>
            <a:r>
              <a:rPr lang="en-US" altLang="zh-CN" sz="3600" b="1" dirty="0" err="1">
                <a:solidFill>
                  <a:srgbClr val="C00000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làm</a:t>
            </a:r>
            <a:r>
              <a:rPr lang="en-US" altLang="zh-CN" sz="3600" b="1" dirty="0">
                <a:solidFill>
                  <a:srgbClr val="C00000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gì</a:t>
            </a:r>
            <a:r>
              <a:rPr lang="en-US" altLang="zh-CN" sz="3600" b="1" dirty="0">
                <a:solidFill>
                  <a:srgbClr val="C00000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? </a:t>
            </a:r>
            <a:r>
              <a:rPr lang="en-US" altLang="zh-CN" sz="3600" b="1" dirty="0" err="1">
                <a:solidFill>
                  <a:srgbClr val="633E3B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Trong</a:t>
            </a:r>
            <a:r>
              <a:rPr lang="en-US" altLang="zh-CN" sz="3600" b="1" dirty="0">
                <a:solidFill>
                  <a:srgbClr val="633E3B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633E3B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đoạn</a:t>
            </a:r>
            <a:r>
              <a:rPr lang="en-US" altLang="zh-CN" sz="3600" b="1" dirty="0">
                <a:solidFill>
                  <a:srgbClr val="633E3B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633E3B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văn</a:t>
            </a:r>
            <a:r>
              <a:rPr lang="en-US" altLang="zh-CN" sz="3600" b="1" dirty="0">
                <a:solidFill>
                  <a:srgbClr val="633E3B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633E3B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trên</a:t>
            </a:r>
            <a:endParaRPr lang="en-US" altLang="zh-CN" sz="3600" b="1" dirty="0">
              <a:solidFill>
                <a:srgbClr val="633E3B"/>
              </a:solidFill>
              <a:effectLst/>
              <a:latin typeface="UVF Blenda Script" panose="02040603050506020204" pitchFamily="18" charset="0"/>
              <a:ea typeface="字体视界-狮子座体" panose="02000500000000000000" pitchFamily="2" charset="-122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847373" y="128797"/>
            <a:ext cx="10072048" cy="2677656"/>
          </a:xfrm>
          <a:prstGeom prst="rect">
            <a:avLst/>
          </a:prstGeom>
          <a:solidFill>
            <a:schemeClr val="bg1"/>
          </a:solidFill>
          <a:ln w="38100">
            <a:solidFill>
              <a:srgbClr val="75B8C0"/>
            </a:solidFill>
            <a:prstDash val="dash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  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đàn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ngỗng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vươn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dài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cổ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chúi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mỏ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phía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đớp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bọn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trẻ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 Hùng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đút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vội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khẩu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súng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gỗ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túi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biến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           </a:t>
            </a:r>
            <a:r>
              <a:rPr lang="en-US" altLang="vi-VN" sz="2800" b="1" dirty="0">
                <a:solidFill>
                  <a:schemeClr val="bg1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__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mếu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máo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nấp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lưng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Tiến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 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Tiến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súng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cũng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chẳng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kiếm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 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liền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nhặt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cành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xoan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xua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đàn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ngỗng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ra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xa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   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Đàn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ngỗng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kêu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quàng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quạc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vươn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cổ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miết</a:t>
            </a: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altLang="vi-VN" sz="2400" i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Theo </a:t>
            </a:r>
            <a:r>
              <a:rPr lang="en-US" altLang="vi-VN" sz="2400" i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vi-VN" sz="2400" i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i="1" dirty="0" err="1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vi-VN" sz="2400" i="1" dirty="0">
                <a:solidFill>
                  <a:srgbClr val="3E3014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2, 1988</a:t>
            </a: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40F9FA12-E66D-431B-A66D-2FAAE9525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373" y="190420"/>
            <a:ext cx="5970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0"/>
              </a:spcBef>
              <a:defRPr sz="4400" b="0" spc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汉仪双线体简" panose="02010600000101010101" pitchFamily="2" charset="-122"/>
                <a:ea typeface="汉仪双线体简" panose="02010600000101010101" pitchFamily="2" charset="-122"/>
              </a:defRPr>
            </a:lvl1pPr>
          </a:lstStyle>
          <a:p>
            <a:r>
              <a:rPr lang="en-US" altLang="zh-CN" sz="2800" dirty="0">
                <a:solidFill>
                  <a:srgbClr val="FF3600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(1)</a:t>
            </a: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40F9FA12-E66D-431B-A66D-2FAAE9525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3530" y="601932"/>
            <a:ext cx="5970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0"/>
              </a:spcBef>
              <a:defRPr sz="4400" b="0" spc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汉仪双线体简" panose="02010600000101010101" pitchFamily="2" charset="-122"/>
                <a:ea typeface="汉仪双线体简" panose="02010600000101010101" pitchFamily="2" charset="-122"/>
              </a:defRPr>
            </a:lvl1pPr>
          </a:lstStyle>
          <a:p>
            <a:r>
              <a:rPr lang="en-US" altLang="zh-CN" sz="2800" dirty="0">
                <a:solidFill>
                  <a:srgbClr val="FF3600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(2)</a:t>
            </a:r>
          </a:p>
        </p:txBody>
      </p:sp>
      <p:sp>
        <p:nvSpPr>
          <p:cNvPr id="13" name="Text Box 8">
            <a:extLst>
              <a:ext uri="{FF2B5EF4-FFF2-40B4-BE49-F238E27FC236}">
                <a16:creationId xmlns:a16="http://schemas.microsoft.com/office/drawing/2014/main" id="{40F9FA12-E66D-431B-A66D-2FAAE9525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144" y="1049891"/>
            <a:ext cx="5970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0"/>
              </a:spcBef>
              <a:defRPr sz="4400" b="0" spc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汉仪双线体简" panose="02010600000101010101" pitchFamily="2" charset="-122"/>
                <a:ea typeface="汉仪双线体简" panose="02010600000101010101" pitchFamily="2" charset="-122"/>
              </a:defRPr>
            </a:lvl1pPr>
          </a:lstStyle>
          <a:p>
            <a:r>
              <a:rPr lang="en-US" altLang="zh-CN" sz="2800" dirty="0">
                <a:solidFill>
                  <a:srgbClr val="FF3600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(3)</a:t>
            </a: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40F9FA12-E66D-431B-A66D-2FAAE9525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9514" y="1036005"/>
            <a:ext cx="5970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0"/>
              </a:spcBef>
              <a:defRPr sz="4400" b="0" spc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汉仪双线体简" panose="02010600000101010101" pitchFamily="2" charset="-122"/>
                <a:ea typeface="汉仪双线体简" panose="02010600000101010101" pitchFamily="2" charset="-122"/>
              </a:defRPr>
            </a:lvl1pPr>
          </a:lstStyle>
          <a:p>
            <a:r>
              <a:rPr lang="en-US" altLang="zh-CN" sz="2800" dirty="0">
                <a:solidFill>
                  <a:srgbClr val="FF3600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(4)</a:t>
            </a:r>
          </a:p>
        </p:txBody>
      </p:sp>
      <p:sp>
        <p:nvSpPr>
          <p:cNvPr id="15" name="Text Box 8">
            <a:extLst>
              <a:ext uri="{FF2B5EF4-FFF2-40B4-BE49-F238E27FC236}">
                <a16:creationId xmlns:a16="http://schemas.microsoft.com/office/drawing/2014/main" id="{40F9FA12-E66D-431B-A66D-2FAAE9525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4311" y="1467625"/>
            <a:ext cx="5970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0"/>
              </a:spcBef>
              <a:defRPr sz="4400" b="0" spc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汉仪双线体简" panose="02010600000101010101" pitchFamily="2" charset="-122"/>
                <a:ea typeface="汉仪双线体简" panose="02010600000101010101" pitchFamily="2" charset="-122"/>
              </a:defRPr>
            </a:lvl1pPr>
          </a:lstStyle>
          <a:p>
            <a:r>
              <a:rPr lang="en-US" altLang="zh-CN" sz="2800" dirty="0">
                <a:solidFill>
                  <a:srgbClr val="FF3600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(5)</a:t>
            </a:r>
          </a:p>
        </p:txBody>
      </p:sp>
      <p:sp>
        <p:nvSpPr>
          <p:cNvPr id="17" name="Text Box 8">
            <a:extLst>
              <a:ext uri="{FF2B5EF4-FFF2-40B4-BE49-F238E27FC236}">
                <a16:creationId xmlns:a16="http://schemas.microsoft.com/office/drawing/2014/main" id="{40F9FA12-E66D-431B-A66D-2FAAE9525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9879" y="1878143"/>
            <a:ext cx="5970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0"/>
              </a:spcBef>
              <a:defRPr sz="4400" b="0" spc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汉仪双线体简" panose="02010600000101010101" pitchFamily="2" charset="-122"/>
                <a:ea typeface="汉仪双线体简" panose="02010600000101010101" pitchFamily="2" charset="-122"/>
              </a:defRPr>
            </a:lvl1pPr>
          </a:lstStyle>
          <a:p>
            <a:r>
              <a:rPr lang="en-US" altLang="zh-CN" sz="2800" dirty="0">
                <a:solidFill>
                  <a:srgbClr val="FF3600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(6)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40F9FA12-E66D-431B-A66D-2FAAE9525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0651" y="3965113"/>
            <a:ext cx="7068108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0"/>
              </a:spcBef>
              <a:defRPr sz="4400" b="0" spc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汉仪双线体简" panose="02010600000101010101" pitchFamily="2" charset="-122"/>
                <a:ea typeface="汉仪双线体简" panose="02010600000101010101" pitchFamily="2" charset="-122"/>
              </a:defRPr>
            </a:lvl1pPr>
          </a:lstStyle>
          <a:p>
            <a:pPr algn="l"/>
            <a:r>
              <a:rPr lang="en-US" altLang="zh-CN" sz="3600" b="1" dirty="0" err="1">
                <a:solidFill>
                  <a:schemeClr val="accent6">
                    <a:lumMod val="75000"/>
                  </a:schemeClr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Các</a:t>
            </a:r>
            <a:r>
              <a:rPr lang="en-US" altLang="zh-CN" sz="3600" b="1" dirty="0">
                <a:solidFill>
                  <a:schemeClr val="accent6">
                    <a:lumMod val="75000"/>
                  </a:schemeClr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 </a:t>
            </a:r>
            <a:r>
              <a:rPr lang="en-US" altLang="zh-CN" sz="3600" b="1" dirty="0" err="1">
                <a:solidFill>
                  <a:schemeClr val="accent6">
                    <a:lumMod val="75000"/>
                  </a:schemeClr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câu</a:t>
            </a:r>
            <a:r>
              <a:rPr lang="en-US" altLang="zh-CN" sz="3600" b="1" dirty="0">
                <a:solidFill>
                  <a:schemeClr val="accent6">
                    <a:lumMod val="75000"/>
                  </a:schemeClr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 </a:t>
            </a:r>
            <a:r>
              <a:rPr lang="en-US" altLang="zh-CN" sz="3600" b="1" dirty="0" err="1">
                <a:solidFill>
                  <a:schemeClr val="accent6">
                    <a:lumMod val="75000"/>
                  </a:schemeClr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kể</a:t>
            </a:r>
            <a:r>
              <a:rPr lang="en-US" altLang="zh-CN" sz="3600" b="1" dirty="0">
                <a:solidFill>
                  <a:schemeClr val="accent6">
                    <a:lumMod val="75000"/>
                  </a:schemeClr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 </a:t>
            </a:r>
            <a:r>
              <a:rPr lang="en-US" altLang="zh-CN" sz="3600" b="1" dirty="0">
                <a:solidFill>
                  <a:srgbClr val="C00000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Ai </a:t>
            </a:r>
            <a:r>
              <a:rPr lang="en-US" altLang="zh-CN" sz="3600" b="1" dirty="0" err="1">
                <a:solidFill>
                  <a:srgbClr val="C00000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làm</a:t>
            </a:r>
            <a:r>
              <a:rPr lang="en-US" altLang="zh-CN" sz="3600" b="1" dirty="0">
                <a:solidFill>
                  <a:srgbClr val="C00000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gì</a:t>
            </a:r>
            <a:r>
              <a:rPr lang="en-US" altLang="zh-CN" sz="3600" b="1" dirty="0">
                <a:solidFill>
                  <a:srgbClr val="C00000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? </a:t>
            </a:r>
            <a:r>
              <a:rPr lang="en-US" altLang="zh-CN" sz="3600" b="1" dirty="0" err="1">
                <a:solidFill>
                  <a:schemeClr val="accent6">
                    <a:lumMod val="75000"/>
                  </a:schemeClr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trong</a:t>
            </a:r>
            <a:r>
              <a:rPr lang="en-US" altLang="zh-CN" sz="3600" b="1" dirty="0">
                <a:solidFill>
                  <a:schemeClr val="accent6">
                    <a:lumMod val="75000"/>
                  </a:schemeClr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 </a:t>
            </a:r>
            <a:r>
              <a:rPr lang="en-US" altLang="zh-CN" sz="3600" b="1" dirty="0" err="1">
                <a:solidFill>
                  <a:schemeClr val="accent6">
                    <a:lumMod val="75000"/>
                  </a:schemeClr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đoạn</a:t>
            </a:r>
            <a:r>
              <a:rPr lang="en-US" altLang="zh-CN" sz="3600" b="1" dirty="0">
                <a:solidFill>
                  <a:schemeClr val="accent6">
                    <a:lumMod val="75000"/>
                  </a:schemeClr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 </a:t>
            </a:r>
            <a:r>
              <a:rPr lang="en-US" altLang="zh-CN" sz="3600" b="1" dirty="0" err="1">
                <a:solidFill>
                  <a:schemeClr val="accent6">
                    <a:lumMod val="75000"/>
                  </a:schemeClr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văn</a:t>
            </a:r>
            <a:r>
              <a:rPr lang="en-US" altLang="zh-CN" sz="3600" b="1" dirty="0">
                <a:solidFill>
                  <a:schemeClr val="accent6">
                    <a:lumMod val="75000"/>
                  </a:schemeClr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:</a:t>
            </a:r>
          </a:p>
        </p:txBody>
      </p:sp>
      <p:sp>
        <p:nvSpPr>
          <p:cNvPr id="19" name="Text Box 8">
            <a:extLst>
              <a:ext uri="{FF2B5EF4-FFF2-40B4-BE49-F238E27FC236}">
                <a16:creationId xmlns:a16="http://schemas.microsoft.com/office/drawing/2014/main" id="{40F9FA12-E66D-431B-A66D-2FAAE9525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248" y="4823628"/>
            <a:ext cx="4638494" cy="646331"/>
          </a:xfrm>
          <a:prstGeom prst="rect">
            <a:avLst/>
          </a:prstGeom>
          <a:solidFill>
            <a:srgbClr val="FFFFFF"/>
          </a:solidFill>
          <a:ln w="28575">
            <a:solidFill>
              <a:srgbClr val="B03D31"/>
            </a:solidFill>
            <a:prstDash val="dash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0"/>
              </a:spcBef>
              <a:defRPr sz="4400" b="0" spc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汉仪双线体简" panose="02010600000101010101" pitchFamily="2" charset="-122"/>
                <a:ea typeface="汉仪双线体简" panose="02010600000101010101" pitchFamily="2" charset="-122"/>
              </a:defRPr>
            </a:lvl1pPr>
          </a:lstStyle>
          <a:p>
            <a:pPr algn="l"/>
            <a:r>
              <a:rPr lang="en-US" altLang="zh-CN" sz="3600" b="1" dirty="0" err="1">
                <a:solidFill>
                  <a:schemeClr val="accent6">
                    <a:lumMod val="75000"/>
                  </a:schemeClr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Câu</a:t>
            </a:r>
            <a:r>
              <a:rPr lang="en-US" altLang="zh-CN" sz="3600" b="1" dirty="0">
                <a:solidFill>
                  <a:schemeClr val="accent6">
                    <a:lumMod val="75000"/>
                  </a:schemeClr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: </a:t>
            </a:r>
            <a:r>
              <a:rPr lang="en-US" altLang="zh-CN" sz="3600" b="1" dirty="0">
                <a:solidFill>
                  <a:srgbClr val="C00000"/>
                </a:solidFill>
                <a:effectLst/>
                <a:latin typeface="UVF Blenda Script" panose="02040603050506020204" pitchFamily="18" charset="0"/>
                <a:ea typeface="字体视界-狮子座体" panose="02000500000000000000" pitchFamily="2" charset="-122"/>
              </a:rPr>
              <a:t>(1), (2), (3), (5), (6)</a:t>
            </a:r>
          </a:p>
        </p:txBody>
      </p:sp>
      <p:sp>
        <p:nvSpPr>
          <p:cNvPr id="18" name="矩形 16">
            <a:extLst>
              <a:ext uri="{FF2B5EF4-FFF2-40B4-BE49-F238E27FC236}">
                <a16:creationId xmlns:a16="http://schemas.microsoft.com/office/drawing/2014/main" id="{8916CE74-D98A-4FDF-8B00-7EDB50CEBDA7}"/>
              </a:ext>
            </a:extLst>
          </p:cNvPr>
          <p:cNvSpPr/>
          <p:nvPr/>
        </p:nvSpPr>
        <p:spPr>
          <a:xfrm flipH="1">
            <a:off x="11232292" y="4288278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MNT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 animBg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5" grpId="0"/>
      <p:bldP spid="15" grpId="1"/>
      <p:bldP spid="17" grpId="0"/>
      <p:bldP spid="17" grpId="1"/>
      <p:bldP spid="10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 rot="216081">
            <a:off x="407831" y="-46435"/>
            <a:ext cx="11784169" cy="6838681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3" name="Group 2"/>
          <p:cNvGrpSpPr/>
          <p:nvPr/>
        </p:nvGrpSpPr>
        <p:grpSpPr>
          <a:xfrm>
            <a:off x="-1027862" y="2386178"/>
            <a:ext cx="4966456" cy="4966456"/>
            <a:chOff x="-1134966" y="-237477"/>
            <a:chExt cx="4966456" cy="4966456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D269966B-89BF-4E91-B71C-337E0A9F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134966" y="-237477"/>
              <a:ext cx="4966456" cy="4966456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94009" y="1263985"/>
              <a:ext cx="2532185" cy="2677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vi-VN" sz="2800" b="1" dirty="0">
                <a:solidFill>
                  <a:srgbClr val="D94E09"/>
                </a:solidFill>
                <a:latin typeface="UVF Blenda Script" panose="02040603050506020204" pitchFamily="18" charset="0"/>
                <a:cs typeface="Times New Roman" panose="02020603050405020304" pitchFamily="18" charset="0"/>
              </a:endParaRPr>
            </a:p>
            <a:p>
              <a:pPr algn="ctr" eaLnBrk="1" hangingPunct="1"/>
              <a:r>
                <a:rPr lang="en-US" altLang="vi-VN" sz="2800" b="1" dirty="0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2.</a:t>
              </a:r>
            </a:p>
            <a:p>
              <a:pPr algn="ctr" eaLnBrk="1" hangingPunct="1"/>
              <a:r>
                <a:rPr lang="en-US" altLang="vi-VN" sz="2800" b="1" dirty="0" err="1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Xác</a:t>
              </a:r>
              <a:r>
                <a:rPr lang="en-US" altLang="vi-VN" sz="2800" b="1" dirty="0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altLang="vi-VN" sz="2800" b="1" dirty="0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chủ</a:t>
              </a:r>
              <a:r>
                <a:rPr lang="en-US" altLang="vi-VN" sz="2800" b="1" dirty="0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ngữ</a:t>
              </a:r>
              <a:r>
                <a:rPr lang="en-US" altLang="vi-VN" sz="2800" b="1" dirty="0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altLang="vi-VN" sz="2800" b="1" dirty="0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mỗi</a:t>
              </a:r>
              <a:r>
                <a:rPr lang="en-US" altLang="vi-VN" sz="2800" b="1" dirty="0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altLang="vi-VN" sz="2800" b="1" dirty="0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vừa</a:t>
              </a:r>
              <a:r>
                <a:rPr lang="en-US" altLang="vi-VN" sz="2800" b="1" dirty="0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altLang="vi-VN" sz="2800" b="1" dirty="0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vi-VN" sz="2800" b="1" dirty="0">
                  <a:solidFill>
                    <a:srgbClr val="D94E09"/>
                  </a:solidFill>
                  <a:latin typeface="UVF Blenda Script" panose="020406030505060202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871810" y="812716"/>
            <a:ext cx="7020340" cy="1295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1.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đàn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ngỗng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vươn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dài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cổ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chúi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mỏ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phía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đớp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bọn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trẻ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2742475" y="2169311"/>
            <a:ext cx="7418363" cy="1295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2. Hùng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đút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vội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khẩu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súng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gỗ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túi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biến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742475" y="3503592"/>
            <a:ext cx="7808531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3.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mếu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máo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nấp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lưng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Tiến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 flipH="1">
            <a:off x="5617421" y="1090971"/>
            <a:ext cx="97096" cy="34301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vi-VN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 flipH="1">
            <a:off x="4165680" y="2413346"/>
            <a:ext cx="129334" cy="42077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vi-VN"/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 flipH="1">
            <a:off x="4112450" y="3571906"/>
            <a:ext cx="182564" cy="4257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vi-VN"/>
          </a:p>
        </p:txBody>
      </p:sp>
      <p:cxnSp>
        <p:nvCxnSpPr>
          <p:cNvPr id="20" name="Straight Connector 19"/>
          <p:cNvCxnSpPr/>
          <p:nvPr/>
        </p:nvCxnSpPr>
        <p:spPr>
          <a:xfrm>
            <a:off x="3323576" y="1433987"/>
            <a:ext cx="2345361" cy="0"/>
          </a:xfrm>
          <a:prstGeom prst="line">
            <a:avLst/>
          </a:prstGeom>
          <a:ln w="38100">
            <a:solidFill>
              <a:srgbClr val="EC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194241" y="2811696"/>
            <a:ext cx="971439" cy="0"/>
          </a:xfrm>
          <a:prstGeom prst="line">
            <a:avLst/>
          </a:prstGeom>
          <a:ln w="38100">
            <a:solidFill>
              <a:srgbClr val="EC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213839" y="4011786"/>
            <a:ext cx="894691" cy="0"/>
          </a:xfrm>
          <a:prstGeom prst="line">
            <a:avLst/>
          </a:prstGeom>
          <a:ln w="38100">
            <a:solidFill>
              <a:srgbClr val="EC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2742475" y="4022705"/>
            <a:ext cx="647243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5.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liền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nhặt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cành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xoan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xua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đàn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ngỗng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ra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xa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161416" y="4616165"/>
            <a:ext cx="588949" cy="0"/>
          </a:xfrm>
          <a:prstGeom prst="line">
            <a:avLst/>
          </a:prstGeom>
          <a:ln w="38100">
            <a:solidFill>
              <a:srgbClr val="EC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2733298" y="5282255"/>
            <a:ext cx="804243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6.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Đàn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ngỗng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kêu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quàng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quạc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vươn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cổ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miết</a:t>
            </a:r>
            <a:r>
              <a:rPr lang="en-US" altLang="vi-VN" sz="28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5" name="Line 18"/>
          <p:cNvSpPr>
            <a:spLocks noChangeShapeType="1"/>
          </p:cNvSpPr>
          <p:nvPr/>
        </p:nvSpPr>
        <p:spPr bwMode="auto">
          <a:xfrm flipH="1">
            <a:off x="4811155" y="5282255"/>
            <a:ext cx="139505" cy="4935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vi-VN">
              <a:solidFill>
                <a:prstClr val="black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3152239" y="5760424"/>
            <a:ext cx="1658916" cy="15331"/>
          </a:xfrm>
          <a:prstGeom prst="line">
            <a:avLst/>
          </a:prstGeom>
          <a:ln w="38100">
            <a:solidFill>
              <a:srgbClr val="EC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Line 18"/>
          <p:cNvSpPr>
            <a:spLocks noChangeShapeType="1"/>
          </p:cNvSpPr>
          <p:nvPr/>
        </p:nvSpPr>
        <p:spPr bwMode="auto">
          <a:xfrm flipH="1">
            <a:off x="3745745" y="4158980"/>
            <a:ext cx="139505" cy="4935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22" name="矩形 16">
            <a:extLst>
              <a:ext uri="{FF2B5EF4-FFF2-40B4-BE49-F238E27FC236}">
                <a16:creationId xmlns:a16="http://schemas.microsoft.com/office/drawing/2014/main" id="{954646D3-FEC8-4D55-92E9-1B9EB96D27A7}"/>
              </a:ext>
            </a:extLst>
          </p:cNvPr>
          <p:cNvSpPr/>
          <p:nvPr/>
        </p:nvSpPr>
        <p:spPr>
          <a:xfrm flipH="1">
            <a:off x="1888564" y="3123712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MNT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 animBg="1"/>
      <p:bldP spid="16" grpId="0" animBg="1"/>
      <p:bldP spid="17" grpId="0" animBg="1"/>
      <p:bldP spid="18" grpId="0"/>
      <p:bldP spid="21" grpId="0"/>
      <p:bldP spid="25" grpId="0" animBg="1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43902"/>
              </p:ext>
            </p:extLst>
          </p:nvPr>
        </p:nvGraphicFramePr>
        <p:xfrm>
          <a:off x="2088107" y="575502"/>
          <a:ext cx="8898341" cy="4683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9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9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05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Chủ</a:t>
                      </a:r>
                      <a:r>
                        <a:rPr lang="en-US" sz="2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ngữ</a:t>
                      </a:r>
                      <a:endParaRPr lang="vi-VN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Ý</a:t>
                      </a:r>
                      <a:r>
                        <a:rPr lang="en-US" sz="2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nghĩa</a:t>
                      </a:r>
                      <a:r>
                        <a:rPr lang="en-US" sz="2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của</a:t>
                      </a:r>
                      <a:r>
                        <a:rPr lang="en-US" sz="2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chủ</a:t>
                      </a:r>
                      <a:r>
                        <a:rPr lang="en-US" sz="2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ngữ</a:t>
                      </a:r>
                      <a:endParaRPr lang="vi-VN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F2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616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6616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6616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6616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6616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3" name="图片 11">
            <a:extLst>
              <a:ext uri="{FF2B5EF4-FFF2-40B4-BE49-F238E27FC236}">
                <a16:creationId xmlns:a16="http://schemas.microsoft.com/office/drawing/2014/main" id="{FA50429C-FD6D-4949-AEA9-DB36C9A691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-452645" y="2625043"/>
            <a:ext cx="3984259" cy="4754858"/>
          </a:xfrm>
          <a:prstGeom prst="rect">
            <a:avLst/>
          </a:prstGeom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47628" y="4463807"/>
            <a:ext cx="226704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3600" b="1" dirty="0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3. </a:t>
            </a:r>
            <a:r>
              <a:rPr lang="en-US" altLang="vi-VN" sz="3600" b="1" dirty="0" err="1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Nêu</a:t>
            </a:r>
            <a:r>
              <a:rPr lang="en-US" altLang="vi-VN" sz="3600" b="1" dirty="0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ý </a:t>
            </a:r>
            <a:r>
              <a:rPr lang="en-US" altLang="vi-VN" sz="3600" b="1" dirty="0" err="1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vi-VN" sz="3600" b="1" dirty="0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3600" b="1" dirty="0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chủ</a:t>
            </a:r>
            <a:r>
              <a:rPr lang="en-US" altLang="vi-VN" sz="3600" b="1" dirty="0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ngữ</a:t>
            </a:r>
            <a:endParaRPr lang="en-US" altLang="vi-VN" sz="3600" b="1" dirty="0">
              <a:solidFill>
                <a:srgbClr val="43140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UVF Blenda Scrip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4669" y="1342892"/>
            <a:ext cx="29530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32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đàn</a:t>
            </a:r>
            <a:r>
              <a:rPr lang="en-US" altLang="vi-VN" sz="32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ngỗng</a:t>
            </a:r>
            <a:r>
              <a:rPr lang="en-US" altLang="vi-VN" sz="32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endParaRPr lang="vi-VN" sz="3200" dirty="0"/>
          </a:p>
        </p:txBody>
      </p:sp>
      <p:sp>
        <p:nvSpPr>
          <p:cNvPr id="34" name="Rectangle 33"/>
          <p:cNvSpPr/>
          <p:nvPr/>
        </p:nvSpPr>
        <p:spPr>
          <a:xfrm>
            <a:off x="3398726" y="2210096"/>
            <a:ext cx="1164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Hùng</a:t>
            </a:r>
            <a:endParaRPr lang="vi-VN" sz="3200" dirty="0"/>
          </a:p>
        </p:txBody>
      </p:sp>
      <p:sp>
        <p:nvSpPr>
          <p:cNvPr id="35" name="Rectangle 34"/>
          <p:cNvSpPr/>
          <p:nvPr/>
        </p:nvSpPr>
        <p:spPr>
          <a:xfrm>
            <a:off x="3328995" y="3019805"/>
            <a:ext cx="1324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Thắng</a:t>
            </a:r>
            <a:endParaRPr lang="vi-VN" sz="3200" dirty="0"/>
          </a:p>
        </p:txBody>
      </p:sp>
      <p:sp>
        <p:nvSpPr>
          <p:cNvPr id="36" name="Rectangle 35"/>
          <p:cNvSpPr/>
          <p:nvPr/>
        </p:nvSpPr>
        <p:spPr>
          <a:xfrm>
            <a:off x="3531614" y="3795571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Em</a:t>
            </a:r>
            <a:endParaRPr lang="vi-VN" sz="3200" dirty="0"/>
          </a:p>
        </p:txBody>
      </p:sp>
      <p:sp>
        <p:nvSpPr>
          <p:cNvPr id="37" name="Rectangle 36"/>
          <p:cNvSpPr/>
          <p:nvPr/>
        </p:nvSpPr>
        <p:spPr>
          <a:xfrm>
            <a:off x="3126375" y="4410766"/>
            <a:ext cx="20874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Đàn</a:t>
            </a:r>
            <a:r>
              <a:rPr lang="en-US" sz="32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ngỗng</a:t>
            </a:r>
            <a:endParaRPr lang="vi-VN" sz="3200" dirty="0"/>
          </a:p>
        </p:txBody>
      </p:sp>
      <p:sp>
        <p:nvSpPr>
          <p:cNvPr id="38" name="Rectangle 37"/>
          <p:cNvSpPr/>
          <p:nvPr/>
        </p:nvSpPr>
        <p:spPr>
          <a:xfrm>
            <a:off x="7036325" y="1326945"/>
            <a:ext cx="21900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3200" b="1" dirty="0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vật</a:t>
            </a:r>
            <a:endParaRPr lang="vi-VN" sz="3200" dirty="0">
              <a:solidFill>
                <a:srgbClr val="FF36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036325" y="2165401"/>
            <a:ext cx="19046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3200" b="1" dirty="0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người</a:t>
            </a:r>
            <a:endParaRPr lang="vi-VN" sz="3200" dirty="0">
              <a:solidFill>
                <a:srgbClr val="FF36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7080535" y="2993243"/>
            <a:ext cx="19046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3200" b="1" dirty="0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người</a:t>
            </a:r>
            <a:endParaRPr lang="vi-VN" sz="3200" dirty="0">
              <a:solidFill>
                <a:srgbClr val="FF36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080535" y="3831699"/>
            <a:ext cx="19046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3200" b="1" dirty="0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người</a:t>
            </a:r>
            <a:endParaRPr lang="vi-VN" sz="3200" dirty="0">
              <a:solidFill>
                <a:srgbClr val="FF36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005115" y="4565123"/>
            <a:ext cx="21900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3200" b="1" dirty="0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vật</a:t>
            </a:r>
            <a:endParaRPr lang="vi-VN" sz="3200" dirty="0">
              <a:solidFill>
                <a:srgbClr val="FF3600"/>
              </a:solidFill>
            </a:endParaRPr>
          </a:p>
        </p:txBody>
      </p:sp>
      <p:pic>
        <p:nvPicPr>
          <p:cNvPr id="44" name="图片 46">
            <a:extLst>
              <a:ext uri="{FF2B5EF4-FFF2-40B4-BE49-F238E27FC236}">
                <a16:creationId xmlns:a16="http://schemas.microsoft.com/office/drawing/2014/main" id="{615B079B-72D4-40CE-9EAE-26818A8746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17384" y="3382001"/>
            <a:ext cx="3535793" cy="3535793"/>
          </a:xfrm>
          <a:prstGeom prst="rect">
            <a:avLst/>
          </a:prstGeom>
        </p:spPr>
      </p:pic>
      <p:sp>
        <p:nvSpPr>
          <p:cNvPr id="16" name="矩形 16">
            <a:extLst>
              <a:ext uri="{FF2B5EF4-FFF2-40B4-BE49-F238E27FC236}">
                <a16:creationId xmlns:a16="http://schemas.microsoft.com/office/drawing/2014/main" id="{6767DEAC-46E0-4B1C-B0AF-0A19531A8392}"/>
              </a:ext>
            </a:extLst>
          </p:cNvPr>
          <p:cNvSpPr/>
          <p:nvPr/>
        </p:nvSpPr>
        <p:spPr>
          <a:xfrm flipH="1">
            <a:off x="11133623" y="4817806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MNT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 tmFilter="0,0; .5, 1; 1, 1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 tmFilter="0,0; .5, 1; 1, 1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 tmFilter="0,0; .5, 1; 1, 1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 tmFilter="0,0; .5, 1; 1, 1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 tmFilter="0,0; .5, 1; 1, 1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 tmFilter="0,0; .5, 1; 1, 1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609292"/>
              </p:ext>
            </p:extLst>
          </p:nvPr>
        </p:nvGraphicFramePr>
        <p:xfrm>
          <a:off x="1455141" y="1061134"/>
          <a:ext cx="9389659" cy="4683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2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07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05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Chủ</a:t>
                      </a:r>
                      <a:r>
                        <a:rPr lang="en-US" sz="2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ngữ</a:t>
                      </a:r>
                      <a:endParaRPr lang="vi-VN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Ý</a:t>
                      </a:r>
                      <a:r>
                        <a:rPr lang="en-US" sz="2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nghĩa</a:t>
                      </a:r>
                      <a:r>
                        <a:rPr lang="en-US" sz="2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của</a:t>
                      </a:r>
                      <a:r>
                        <a:rPr lang="en-US" sz="2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chủ</a:t>
                      </a:r>
                      <a:r>
                        <a:rPr lang="en-US" sz="2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UVF Blenda Script" panose="02040603050506020204" pitchFamily="18" charset="0"/>
                        </a:rPr>
                        <a:t>ngữ</a:t>
                      </a:r>
                      <a:endParaRPr lang="vi-VN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F2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616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6616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6616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6616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6616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453743" y="1816327"/>
            <a:ext cx="29530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32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đàn</a:t>
            </a:r>
            <a:r>
              <a:rPr lang="en-US" altLang="vi-VN" sz="32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ngỗng</a:t>
            </a:r>
            <a:r>
              <a:rPr lang="en-US" altLang="vi-VN" sz="32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endParaRPr lang="vi-VN" sz="3200" dirty="0"/>
          </a:p>
        </p:txBody>
      </p:sp>
      <p:sp>
        <p:nvSpPr>
          <p:cNvPr id="4" name="Rectangle 3"/>
          <p:cNvSpPr/>
          <p:nvPr/>
        </p:nvSpPr>
        <p:spPr>
          <a:xfrm>
            <a:off x="2254315" y="2614386"/>
            <a:ext cx="1164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Hùng</a:t>
            </a:r>
            <a:endParaRPr lang="vi-VN" sz="3200" dirty="0"/>
          </a:p>
        </p:txBody>
      </p:sp>
      <p:sp>
        <p:nvSpPr>
          <p:cNvPr id="5" name="Rectangle 4"/>
          <p:cNvSpPr/>
          <p:nvPr/>
        </p:nvSpPr>
        <p:spPr>
          <a:xfrm>
            <a:off x="2184584" y="3424095"/>
            <a:ext cx="1324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Thắng</a:t>
            </a:r>
            <a:endParaRPr lang="vi-VN" sz="3200" dirty="0"/>
          </a:p>
        </p:txBody>
      </p:sp>
      <p:sp>
        <p:nvSpPr>
          <p:cNvPr id="6" name="Rectangle 5"/>
          <p:cNvSpPr/>
          <p:nvPr/>
        </p:nvSpPr>
        <p:spPr>
          <a:xfrm>
            <a:off x="2387203" y="4199861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Em</a:t>
            </a:r>
            <a:endParaRPr lang="vi-VN" sz="3200" dirty="0"/>
          </a:p>
        </p:txBody>
      </p:sp>
      <p:sp>
        <p:nvSpPr>
          <p:cNvPr id="7" name="Rectangle 6"/>
          <p:cNvSpPr/>
          <p:nvPr/>
        </p:nvSpPr>
        <p:spPr>
          <a:xfrm>
            <a:off x="1886553" y="4963047"/>
            <a:ext cx="20874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Đàn</a:t>
            </a:r>
            <a:r>
              <a:rPr lang="en-US" sz="3200" b="1" dirty="0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ngỗng</a:t>
            </a:r>
            <a:endParaRPr lang="vi-VN" sz="3200" dirty="0"/>
          </a:p>
        </p:txBody>
      </p:sp>
      <p:sp>
        <p:nvSpPr>
          <p:cNvPr id="8" name="Rectangle 7"/>
          <p:cNvSpPr/>
          <p:nvPr/>
        </p:nvSpPr>
        <p:spPr>
          <a:xfrm>
            <a:off x="4882183" y="1788734"/>
            <a:ext cx="21900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3200" b="1" dirty="0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vật</a:t>
            </a:r>
            <a:endParaRPr lang="vi-VN" sz="3200" dirty="0">
              <a:solidFill>
                <a:srgbClr val="FF36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82183" y="2627190"/>
            <a:ext cx="19046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3200" b="1" dirty="0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người</a:t>
            </a:r>
            <a:endParaRPr lang="vi-VN" sz="3200" dirty="0">
              <a:solidFill>
                <a:srgbClr val="FF36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26393" y="3455032"/>
            <a:ext cx="19046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3200" b="1" dirty="0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người</a:t>
            </a:r>
            <a:endParaRPr lang="vi-VN" sz="3200" dirty="0">
              <a:solidFill>
                <a:srgbClr val="FF36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26393" y="4293488"/>
            <a:ext cx="19046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3200" b="1" dirty="0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người</a:t>
            </a:r>
            <a:endParaRPr lang="vi-VN" sz="3200" dirty="0">
              <a:solidFill>
                <a:srgbClr val="FF36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50973" y="5026912"/>
            <a:ext cx="21900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3200" b="1" dirty="0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3200" b="1" dirty="0" err="1">
                <a:solidFill>
                  <a:srgbClr val="FF36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vật</a:t>
            </a:r>
            <a:endParaRPr lang="vi-VN" sz="3200" dirty="0">
              <a:solidFill>
                <a:srgbClr val="FF36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348606" y="1106271"/>
            <a:ext cx="18277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en-US" sz="28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UVF Blenda Script" panose="02040603050506020204" pitchFamily="18" charset="0"/>
              </a:rPr>
              <a:t>Loại</a:t>
            </a:r>
            <a:r>
              <a:rPr lang="en-US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UVF Blenda Script" panose="02040603050506020204" pitchFamily="18" charset="0"/>
              </a:rPr>
              <a:t> </a:t>
            </a:r>
            <a:r>
              <a:rPr lang="en-US" sz="28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UVF Blenda Script" panose="02040603050506020204" pitchFamily="18" charset="0"/>
              </a:rPr>
              <a:t>từ</a:t>
            </a:r>
            <a:r>
              <a:rPr lang="en-US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UVF Blenda Script" panose="02040603050506020204" pitchFamily="18" charset="0"/>
              </a:rPr>
              <a:t> </a:t>
            </a:r>
            <a:r>
              <a:rPr lang="en-US" sz="28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UVF Blenda Script" panose="02040603050506020204" pitchFamily="18" charset="0"/>
              </a:rPr>
              <a:t>ngữ</a:t>
            </a:r>
            <a:endParaRPr lang="vi-VN" sz="2800" b="1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167466" y="1816662"/>
            <a:ext cx="25074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 err="1">
                <a:solidFill>
                  <a:srgbClr val="00206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Cụm</a:t>
            </a:r>
            <a:r>
              <a:rPr lang="en-US" altLang="vi-VN" sz="3200" b="1" dirty="0">
                <a:solidFill>
                  <a:srgbClr val="00206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206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danh</a:t>
            </a:r>
            <a:r>
              <a:rPr lang="en-US" altLang="vi-VN" sz="3200" b="1" dirty="0">
                <a:solidFill>
                  <a:srgbClr val="00206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206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từ</a:t>
            </a:r>
            <a:endParaRPr lang="vi-VN" sz="3200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167466" y="4961137"/>
            <a:ext cx="25074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 err="1">
                <a:solidFill>
                  <a:srgbClr val="00206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Cụm</a:t>
            </a:r>
            <a:r>
              <a:rPr lang="en-US" altLang="vi-VN" sz="3200" b="1" dirty="0">
                <a:solidFill>
                  <a:srgbClr val="00206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206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danh</a:t>
            </a:r>
            <a:r>
              <a:rPr lang="en-US" altLang="vi-VN" sz="3200" b="1" dirty="0">
                <a:solidFill>
                  <a:srgbClr val="00206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206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từ</a:t>
            </a:r>
            <a:endParaRPr lang="vi-VN" sz="3200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568217" y="2554914"/>
            <a:ext cx="16081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Danh</a:t>
            </a:r>
            <a:r>
              <a:rPr lang="en-US" sz="3200" b="1" dirty="0">
                <a:solidFill>
                  <a:srgbClr val="00206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từ</a:t>
            </a:r>
            <a:endParaRPr lang="vi-VN" sz="3200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568217" y="3424095"/>
            <a:ext cx="16081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Danh</a:t>
            </a:r>
            <a:r>
              <a:rPr lang="en-US" sz="3200" b="1" dirty="0">
                <a:solidFill>
                  <a:srgbClr val="00206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từ</a:t>
            </a:r>
            <a:endParaRPr lang="vi-VN" sz="3200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617108" y="4222885"/>
            <a:ext cx="16081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Danh</a:t>
            </a:r>
            <a:r>
              <a:rPr lang="en-US" sz="3200" b="1" dirty="0">
                <a:solidFill>
                  <a:srgbClr val="00206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từ</a:t>
            </a:r>
            <a:endParaRPr lang="vi-VN" sz="3200" dirty="0">
              <a:solidFill>
                <a:srgbClr val="00206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593059" y="247848"/>
            <a:ext cx="8705850" cy="66675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err="1">
                <a:latin typeface="UVF Blenda Script" panose="02040603050506020204" pitchFamily="18" charset="0"/>
              </a:rPr>
              <a:t>Chủ</a:t>
            </a:r>
            <a:r>
              <a:rPr lang="en-US" sz="3000" dirty="0">
                <a:latin typeface="UVF Blenda Script" panose="02040603050506020204" pitchFamily="18" charset="0"/>
              </a:rPr>
              <a:t> </a:t>
            </a:r>
            <a:r>
              <a:rPr lang="en-US" sz="3000" dirty="0" err="1">
                <a:latin typeface="UVF Blenda Script" panose="02040603050506020204" pitchFamily="18" charset="0"/>
              </a:rPr>
              <a:t>ngữ</a:t>
            </a:r>
            <a:r>
              <a:rPr lang="en-US" sz="3000" dirty="0">
                <a:latin typeface="UVF Blenda Script" panose="02040603050506020204" pitchFamily="18" charset="0"/>
              </a:rPr>
              <a:t> </a:t>
            </a:r>
            <a:r>
              <a:rPr lang="en-US" sz="3000" dirty="0" err="1">
                <a:latin typeface="UVF Blenda Script" panose="02040603050506020204" pitchFamily="18" charset="0"/>
              </a:rPr>
              <a:t>của</a:t>
            </a:r>
            <a:r>
              <a:rPr lang="en-US" sz="3000" dirty="0">
                <a:latin typeface="UVF Blenda Script" panose="02040603050506020204" pitchFamily="18" charset="0"/>
              </a:rPr>
              <a:t> </a:t>
            </a:r>
            <a:r>
              <a:rPr lang="en-US" sz="3000" dirty="0" err="1">
                <a:latin typeface="UVF Blenda Script" panose="02040603050506020204" pitchFamily="18" charset="0"/>
              </a:rPr>
              <a:t>các</a:t>
            </a:r>
            <a:r>
              <a:rPr lang="en-US" sz="3000" dirty="0">
                <a:latin typeface="UVF Blenda Script" panose="02040603050506020204" pitchFamily="18" charset="0"/>
              </a:rPr>
              <a:t> </a:t>
            </a:r>
            <a:r>
              <a:rPr lang="en-US" sz="3000" dirty="0" err="1">
                <a:latin typeface="UVF Blenda Script" panose="02040603050506020204" pitchFamily="18" charset="0"/>
              </a:rPr>
              <a:t>câu</a:t>
            </a:r>
            <a:r>
              <a:rPr lang="en-US" sz="3000" dirty="0">
                <a:latin typeface="UVF Blenda Script" panose="02040603050506020204" pitchFamily="18" charset="0"/>
              </a:rPr>
              <a:t> </a:t>
            </a:r>
            <a:r>
              <a:rPr lang="en-US" sz="3000" dirty="0" err="1">
                <a:latin typeface="UVF Blenda Script" panose="02040603050506020204" pitchFamily="18" charset="0"/>
              </a:rPr>
              <a:t>trên</a:t>
            </a:r>
            <a:r>
              <a:rPr lang="en-US" sz="3000" dirty="0">
                <a:latin typeface="UVF Blenda Script" panose="02040603050506020204" pitchFamily="18" charset="0"/>
              </a:rPr>
              <a:t> do </a:t>
            </a:r>
            <a:r>
              <a:rPr lang="en-US" sz="3000" dirty="0" err="1">
                <a:latin typeface="UVF Blenda Script" panose="02040603050506020204" pitchFamily="18" charset="0"/>
              </a:rPr>
              <a:t>loại</a:t>
            </a:r>
            <a:r>
              <a:rPr lang="en-US" sz="3000" dirty="0">
                <a:latin typeface="UVF Blenda Script" panose="02040603050506020204" pitchFamily="18" charset="0"/>
              </a:rPr>
              <a:t> </a:t>
            </a:r>
            <a:r>
              <a:rPr lang="en-US" sz="3000" dirty="0" err="1">
                <a:latin typeface="UVF Blenda Script" panose="02040603050506020204" pitchFamily="18" charset="0"/>
              </a:rPr>
              <a:t>từ</a:t>
            </a:r>
            <a:r>
              <a:rPr lang="en-US" sz="3000" dirty="0">
                <a:latin typeface="UVF Blenda Script" panose="02040603050506020204" pitchFamily="18" charset="0"/>
              </a:rPr>
              <a:t> </a:t>
            </a:r>
            <a:r>
              <a:rPr lang="en-US" sz="3000" dirty="0" err="1">
                <a:latin typeface="UVF Blenda Script" panose="02040603050506020204" pitchFamily="18" charset="0"/>
              </a:rPr>
              <a:t>ngữ</a:t>
            </a:r>
            <a:r>
              <a:rPr lang="en-US" sz="3000" dirty="0">
                <a:latin typeface="UVF Blenda Script" panose="02040603050506020204" pitchFamily="18" charset="0"/>
              </a:rPr>
              <a:t> </a:t>
            </a:r>
            <a:r>
              <a:rPr lang="en-US" sz="3000" dirty="0" err="1">
                <a:latin typeface="UVF Blenda Script" panose="02040603050506020204" pitchFamily="18" charset="0"/>
              </a:rPr>
              <a:t>nào</a:t>
            </a:r>
            <a:r>
              <a:rPr lang="en-US" sz="3000" dirty="0">
                <a:latin typeface="UVF Blenda Script" panose="02040603050506020204" pitchFamily="18" charset="0"/>
              </a:rPr>
              <a:t> </a:t>
            </a:r>
            <a:r>
              <a:rPr lang="en-US" sz="3000" dirty="0" err="1">
                <a:latin typeface="UVF Blenda Script" panose="02040603050506020204" pitchFamily="18" charset="0"/>
              </a:rPr>
              <a:t>tạo</a:t>
            </a:r>
            <a:r>
              <a:rPr lang="en-US" sz="3000" dirty="0">
                <a:latin typeface="UVF Blenda Script" panose="02040603050506020204" pitchFamily="18" charset="0"/>
              </a:rPr>
              <a:t> </a:t>
            </a:r>
            <a:r>
              <a:rPr lang="en-US" sz="3000" dirty="0" err="1">
                <a:latin typeface="UVF Blenda Script" panose="02040603050506020204" pitchFamily="18" charset="0"/>
              </a:rPr>
              <a:t>thành</a:t>
            </a:r>
            <a:r>
              <a:rPr lang="en-US" sz="3000" dirty="0">
                <a:latin typeface="UVF Blenda Script" panose="02040603050506020204" pitchFamily="18" charset="0"/>
              </a:rPr>
              <a:t>?</a:t>
            </a:r>
            <a:endParaRPr lang="vi-VN" sz="3000" dirty="0"/>
          </a:p>
        </p:txBody>
      </p:sp>
      <p:pic>
        <p:nvPicPr>
          <p:cNvPr id="21" name="图片 46">
            <a:extLst>
              <a:ext uri="{FF2B5EF4-FFF2-40B4-BE49-F238E27FC236}">
                <a16:creationId xmlns:a16="http://schemas.microsoft.com/office/drawing/2014/main" id="{615B079B-72D4-40CE-9EAE-26818A8746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9590" y="3385337"/>
            <a:ext cx="3424530" cy="3535793"/>
          </a:xfrm>
          <a:prstGeom prst="rect">
            <a:avLst/>
          </a:prstGeom>
        </p:spPr>
      </p:pic>
      <p:sp>
        <p:nvSpPr>
          <p:cNvPr id="22" name="矩形 16">
            <a:extLst>
              <a:ext uri="{FF2B5EF4-FFF2-40B4-BE49-F238E27FC236}">
                <a16:creationId xmlns:a16="http://schemas.microsoft.com/office/drawing/2014/main" id="{587E6A09-7F2F-4AF8-9D65-2A649715B571}"/>
              </a:ext>
            </a:extLst>
          </p:cNvPr>
          <p:cNvSpPr/>
          <p:nvPr/>
        </p:nvSpPr>
        <p:spPr>
          <a:xfrm flipH="1">
            <a:off x="108669" y="4789243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MNT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058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4311" y="1550043"/>
            <a:ext cx="8054859" cy="6667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B050"/>
                </a:solidFill>
                <a:latin typeface="UVF Blenda Script" panose="02040603050506020204" pitchFamily="18" charset="0"/>
              </a:rPr>
              <a:t>Chủ</a:t>
            </a:r>
            <a:r>
              <a:rPr lang="en-US" sz="3200" dirty="0">
                <a:solidFill>
                  <a:srgbClr val="00B050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F Blenda Script" panose="02040603050506020204" pitchFamily="18" charset="0"/>
              </a:rPr>
              <a:t>ngữ</a:t>
            </a:r>
            <a:r>
              <a:rPr lang="en-US" sz="3200" dirty="0">
                <a:solidFill>
                  <a:srgbClr val="00B050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F Blenda Script" panose="02040603050506020204" pitchFamily="18" charset="0"/>
              </a:rPr>
              <a:t>trong</a:t>
            </a:r>
            <a:r>
              <a:rPr lang="en-US" sz="3200" dirty="0">
                <a:solidFill>
                  <a:srgbClr val="00B050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F Blenda Script" panose="02040603050506020204" pitchFamily="18" charset="0"/>
              </a:rPr>
              <a:t>câu</a:t>
            </a:r>
            <a:r>
              <a:rPr lang="en-US" sz="3200" dirty="0">
                <a:solidFill>
                  <a:srgbClr val="00B050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F Blenda Script" panose="02040603050506020204" pitchFamily="18" charset="0"/>
              </a:rPr>
              <a:t>kể</a:t>
            </a:r>
            <a:r>
              <a:rPr lang="en-US" sz="3200" dirty="0">
                <a:solidFill>
                  <a:srgbClr val="00B050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>
                <a:solidFill>
                  <a:srgbClr val="FF7D00"/>
                </a:solidFill>
                <a:latin typeface="UVF Blenda Script" panose="02040603050506020204" pitchFamily="18" charset="0"/>
              </a:rPr>
              <a:t>Ai </a:t>
            </a:r>
            <a:r>
              <a:rPr lang="en-US" sz="3200" dirty="0" err="1">
                <a:solidFill>
                  <a:srgbClr val="FF7D00"/>
                </a:solidFill>
                <a:latin typeface="UVF Blenda Script" panose="02040603050506020204" pitchFamily="18" charset="0"/>
              </a:rPr>
              <a:t>làm</a:t>
            </a:r>
            <a:r>
              <a:rPr lang="en-US" sz="3200" dirty="0">
                <a:solidFill>
                  <a:srgbClr val="FF7D00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 err="1">
                <a:solidFill>
                  <a:srgbClr val="FF7D00"/>
                </a:solidFill>
                <a:latin typeface="UVF Blenda Script" panose="02040603050506020204" pitchFamily="18" charset="0"/>
              </a:rPr>
              <a:t>gì</a:t>
            </a:r>
            <a:r>
              <a:rPr lang="en-US" sz="3200" dirty="0">
                <a:solidFill>
                  <a:srgbClr val="FF7D00"/>
                </a:solidFill>
                <a:latin typeface="UVF Blenda Script" panose="02040603050506020204" pitchFamily="18" charset="0"/>
              </a:rPr>
              <a:t> ? </a:t>
            </a:r>
            <a:r>
              <a:rPr lang="en-US" sz="3200" dirty="0" err="1">
                <a:solidFill>
                  <a:srgbClr val="00B050"/>
                </a:solidFill>
                <a:latin typeface="UVF Blenda Script" panose="02040603050506020204" pitchFamily="18" charset="0"/>
              </a:rPr>
              <a:t>thường</a:t>
            </a:r>
            <a:r>
              <a:rPr lang="en-US" sz="3200" dirty="0">
                <a:solidFill>
                  <a:srgbClr val="00B050"/>
                </a:solidFill>
                <a:latin typeface="UVF Blenda Script" panose="02040603050506020204" pitchFamily="18" charset="0"/>
              </a:rPr>
              <a:t> do </a:t>
            </a:r>
            <a:r>
              <a:rPr lang="en-US" sz="3200" dirty="0" err="1">
                <a:solidFill>
                  <a:srgbClr val="00B050"/>
                </a:solidFill>
                <a:latin typeface="UVF Blenda Script" panose="02040603050506020204" pitchFamily="18" charset="0"/>
              </a:rPr>
              <a:t>loại</a:t>
            </a:r>
            <a:r>
              <a:rPr lang="en-US" sz="3200" dirty="0">
                <a:solidFill>
                  <a:srgbClr val="00B050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F Blenda Script" panose="02040603050506020204" pitchFamily="18" charset="0"/>
              </a:rPr>
              <a:t>từ</a:t>
            </a:r>
            <a:r>
              <a:rPr lang="en-US" sz="3200" dirty="0">
                <a:solidFill>
                  <a:srgbClr val="00B050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F Blenda Script" panose="02040603050506020204" pitchFamily="18" charset="0"/>
              </a:rPr>
              <a:t>ngữ</a:t>
            </a:r>
            <a:r>
              <a:rPr lang="en-US" sz="3200" dirty="0">
                <a:solidFill>
                  <a:srgbClr val="00B050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F Blenda Script" panose="02040603050506020204" pitchFamily="18" charset="0"/>
              </a:rPr>
              <a:t>nào</a:t>
            </a:r>
            <a:r>
              <a:rPr lang="en-US" sz="3200" dirty="0">
                <a:solidFill>
                  <a:srgbClr val="00B050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F Blenda Script" panose="02040603050506020204" pitchFamily="18" charset="0"/>
              </a:rPr>
              <a:t>tạo</a:t>
            </a:r>
            <a:r>
              <a:rPr lang="en-US" sz="3200" dirty="0">
                <a:solidFill>
                  <a:srgbClr val="00B050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UVF Blenda Script" panose="02040603050506020204" pitchFamily="18" charset="0"/>
              </a:rPr>
              <a:t>thành</a:t>
            </a:r>
            <a:r>
              <a:rPr lang="en-US" sz="3200" dirty="0">
                <a:solidFill>
                  <a:srgbClr val="00B050"/>
                </a:solidFill>
                <a:latin typeface="UVF Blenda Script" panose="02040603050506020204" pitchFamily="18" charset="0"/>
              </a:rPr>
              <a:t>?</a:t>
            </a:r>
            <a:endParaRPr lang="vi-VN" sz="3200" dirty="0">
              <a:solidFill>
                <a:srgbClr val="00B05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339307" y="2156192"/>
            <a:ext cx="1165893" cy="1133107"/>
            <a:chOff x="2339307" y="2422892"/>
            <a:chExt cx="1165893" cy="1133107"/>
          </a:xfrm>
        </p:grpSpPr>
        <p:pic>
          <p:nvPicPr>
            <p:cNvPr id="3" name="图片 32">
              <a:extLst>
                <a:ext uri="{FF2B5EF4-FFF2-40B4-BE49-F238E27FC236}">
                  <a16:creationId xmlns:a16="http://schemas.microsoft.com/office/drawing/2014/main" id="{D00CE4AE-443B-4AA5-A7B0-A3073FB3A4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9307" y="2422892"/>
              <a:ext cx="1165893" cy="1133107"/>
            </a:xfrm>
            <a:prstGeom prst="rect">
              <a:avLst/>
            </a:prstGeom>
          </p:spPr>
        </p:pic>
        <p:sp>
          <p:nvSpPr>
            <p:cNvPr id="4" name="文本框 36">
              <a:extLst>
                <a:ext uri="{FF2B5EF4-FFF2-40B4-BE49-F238E27FC236}">
                  <a16:creationId xmlns:a16="http://schemas.microsoft.com/office/drawing/2014/main" id="{1270AAC5-467F-42FC-9183-93CFE05923B9}"/>
                </a:ext>
              </a:extLst>
            </p:cNvPr>
            <p:cNvSpPr txBox="1"/>
            <p:nvPr/>
          </p:nvSpPr>
          <p:spPr>
            <a:xfrm>
              <a:off x="2627653" y="2668224"/>
              <a:ext cx="67990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b="1" dirty="0">
                  <a:solidFill>
                    <a:srgbClr val="696969"/>
                  </a:solidFill>
                  <a:latin typeface="UTM Times" panose="02040603050506020204" pitchFamily="18" charset="0"/>
                  <a:cs typeface="+mn-ea"/>
                  <a:sym typeface="+mn-lt"/>
                </a:rPr>
                <a:t>A</a:t>
              </a:r>
              <a:endParaRPr lang="zh-CN" altLang="en-US" sz="4400" b="1" dirty="0">
                <a:solidFill>
                  <a:srgbClr val="696969"/>
                </a:solidFill>
                <a:latin typeface="UTM Times" panose="02040603050506020204" pitchFamily="18" charset="0"/>
                <a:cs typeface="+mn-ea"/>
                <a:sym typeface="+mn-lt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339306" y="3383455"/>
            <a:ext cx="1165893" cy="1133107"/>
            <a:chOff x="2339307" y="2422892"/>
            <a:chExt cx="1165893" cy="1133107"/>
          </a:xfrm>
        </p:grpSpPr>
        <p:pic>
          <p:nvPicPr>
            <p:cNvPr id="9" name="图片 32">
              <a:extLst>
                <a:ext uri="{FF2B5EF4-FFF2-40B4-BE49-F238E27FC236}">
                  <a16:creationId xmlns:a16="http://schemas.microsoft.com/office/drawing/2014/main" id="{D00CE4AE-443B-4AA5-A7B0-A3073FB3A4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9307" y="2422892"/>
              <a:ext cx="1165893" cy="1133107"/>
            </a:xfrm>
            <a:prstGeom prst="rect">
              <a:avLst/>
            </a:prstGeom>
          </p:spPr>
        </p:pic>
        <p:sp>
          <p:nvSpPr>
            <p:cNvPr id="10" name="文本框 36">
              <a:extLst>
                <a:ext uri="{FF2B5EF4-FFF2-40B4-BE49-F238E27FC236}">
                  <a16:creationId xmlns:a16="http://schemas.microsoft.com/office/drawing/2014/main" id="{1270AAC5-467F-42FC-9183-93CFE05923B9}"/>
                </a:ext>
              </a:extLst>
            </p:cNvPr>
            <p:cNvSpPr txBox="1"/>
            <p:nvPr/>
          </p:nvSpPr>
          <p:spPr>
            <a:xfrm>
              <a:off x="2627653" y="2655524"/>
              <a:ext cx="67990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b="1" dirty="0">
                  <a:solidFill>
                    <a:srgbClr val="696969"/>
                  </a:solidFill>
                  <a:latin typeface="UTM Times" panose="02040603050506020204" pitchFamily="18" charset="0"/>
                  <a:cs typeface="+mn-ea"/>
                  <a:sym typeface="+mn-lt"/>
                </a:rPr>
                <a:t>B</a:t>
              </a:r>
              <a:endParaRPr lang="zh-CN" altLang="en-US" sz="4400" b="1" dirty="0">
                <a:solidFill>
                  <a:srgbClr val="696969"/>
                </a:solidFill>
                <a:latin typeface="UTM Times" panose="02040603050506020204" pitchFamily="18" charset="0"/>
                <a:cs typeface="+mn-ea"/>
                <a:sym typeface="+mn-lt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284311" y="4650937"/>
            <a:ext cx="1165893" cy="1133107"/>
            <a:chOff x="2339307" y="2422892"/>
            <a:chExt cx="1165893" cy="1133107"/>
          </a:xfrm>
        </p:grpSpPr>
        <p:pic>
          <p:nvPicPr>
            <p:cNvPr id="12" name="图片 32">
              <a:extLst>
                <a:ext uri="{FF2B5EF4-FFF2-40B4-BE49-F238E27FC236}">
                  <a16:creationId xmlns:a16="http://schemas.microsoft.com/office/drawing/2014/main" id="{D00CE4AE-443B-4AA5-A7B0-A3073FB3A4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9307" y="2422892"/>
              <a:ext cx="1165893" cy="1133107"/>
            </a:xfrm>
            <a:prstGeom prst="rect">
              <a:avLst/>
            </a:prstGeom>
          </p:spPr>
        </p:pic>
        <p:sp>
          <p:nvSpPr>
            <p:cNvPr id="13" name="文本框 36">
              <a:extLst>
                <a:ext uri="{FF2B5EF4-FFF2-40B4-BE49-F238E27FC236}">
                  <a16:creationId xmlns:a16="http://schemas.microsoft.com/office/drawing/2014/main" id="{1270AAC5-467F-42FC-9183-93CFE05923B9}"/>
                </a:ext>
              </a:extLst>
            </p:cNvPr>
            <p:cNvSpPr txBox="1"/>
            <p:nvPr/>
          </p:nvSpPr>
          <p:spPr>
            <a:xfrm>
              <a:off x="2627653" y="2655524"/>
              <a:ext cx="67990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b="1" dirty="0">
                  <a:solidFill>
                    <a:srgbClr val="696969"/>
                  </a:solidFill>
                  <a:latin typeface="UTM Times" panose="02040603050506020204" pitchFamily="18" charset="0"/>
                  <a:cs typeface="+mn-ea"/>
                  <a:sym typeface="+mn-lt"/>
                </a:rPr>
                <a:t>C</a:t>
              </a:r>
              <a:endParaRPr lang="zh-CN" altLang="en-US" sz="4400" b="1" dirty="0">
                <a:solidFill>
                  <a:srgbClr val="696969"/>
                </a:solidFill>
                <a:latin typeface="UTM Times" panose="02040603050506020204" pitchFamily="18" charset="0"/>
                <a:cs typeface="+mn-ea"/>
                <a:sym typeface="+mn-lt"/>
              </a:endParaRP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2967605" y="2519086"/>
            <a:ext cx="6255541" cy="6667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Do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danh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từ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và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các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từ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thêm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theo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nó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(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cụm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danh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từ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)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tạo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thành</a:t>
            </a:r>
            <a:endParaRPr lang="vi-VN" sz="3000" b="1" dirty="0">
              <a:solidFill>
                <a:srgbClr val="696969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045712" y="3731384"/>
            <a:ext cx="6255541" cy="6667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Do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động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từ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và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các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từ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thêm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theo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nó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(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cụm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động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từ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)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tạo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thành</a:t>
            </a:r>
            <a:endParaRPr lang="vi-VN" sz="3000" b="1" dirty="0">
              <a:solidFill>
                <a:srgbClr val="696969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912610" y="5039077"/>
            <a:ext cx="6255541" cy="6667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Do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tính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từ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và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các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từ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thêm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theo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nó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(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cụm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tính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từ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)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tạo</a:t>
            </a:r>
            <a:r>
              <a:rPr lang="en-US" sz="3000" b="1" dirty="0">
                <a:solidFill>
                  <a:srgbClr val="696969"/>
                </a:solidFill>
                <a:latin typeface="UTM Times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696969"/>
                </a:solidFill>
                <a:latin typeface="UTM Times" panose="02040603050506020204" pitchFamily="18" charset="0"/>
              </a:rPr>
              <a:t>thành</a:t>
            </a:r>
            <a:endParaRPr lang="vi-VN" sz="3000" b="1" dirty="0">
              <a:solidFill>
                <a:srgbClr val="696969"/>
              </a:solidFill>
            </a:endParaRPr>
          </a:p>
        </p:txBody>
      </p:sp>
      <p:pic>
        <p:nvPicPr>
          <p:cNvPr id="17" name="图片 7">
            <a:extLst>
              <a:ext uri="{FF2B5EF4-FFF2-40B4-BE49-F238E27FC236}">
                <a16:creationId xmlns:a16="http://schemas.microsoft.com/office/drawing/2014/main" id="{7C6D2BA5-2C8C-4AEA-9B72-49EDB313CD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646" y="3185836"/>
            <a:ext cx="3748320" cy="3748320"/>
          </a:xfrm>
          <a:prstGeom prst="rect">
            <a:avLst/>
          </a:prstGeom>
        </p:spPr>
      </p:pic>
      <p:sp>
        <p:nvSpPr>
          <p:cNvPr id="18" name="矩形 16">
            <a:extLst>
              <a:ext uri="{FF2B5EF4-FFF2-40B4-BE49-F238E27FC236}">
                <a16:creationId xmlns:a16="http://schemas.microsoft.com/office/drawing/2014/main" id="{A68EEBC1-BB9B-45AD-B611-B4EE48E2F49F}"/>
              </a:ext>
            </a:extLst>
          </p:cNvPr>
          <p:cNvSpPr/>
          <p:nvPr/>
        </p:nvSpPr>
        <p:spPr>
          <a:xfrm flipH="1">
            <a:off x="10906806" y="4792017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MNT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263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60"/>
                            </p:stCondLst>
                            <p:childTnLst>
                              <p:par>
                                <p:cTn id="53" presetID="26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4" grpId="1"/>
      <p:bldP spid="14" grpId="2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>
            <a:extLst>
              <a:ext uri="{FF2B5EF4-FFF2-40B4-BE49-F238E27FC236}">
                <a16:creationId xmlns:a16="http://schemas.microsoft.com/office/drawing/2014/main" id="{6A6B93F3-5D79-4C2D-94AD-A9600E23C2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76"/>
          <a:stretch/>
        </p:blipFill>
        <p:spPr>
          <a:xfrm>
            <a:off x="0" y="2522926"/>
            <a:ext cx="12192000" cy="4303486"/>
          </a:xfrm>
          <a:prstGeom prst="rect">
            <a:avLst/>
          </a:prstGeom>
        </p:spPr>
      </p:pic>
      <p:pic>
        <p:nvPicPr>
          <p:cNvPr id="9" name="图片 6">
            <a:extLst>
              <a:ext uri="{FF2B5EF4-FFF2-40B4-BE49-F238E27FC236}">
                <a16:creationId xmlns:a16="http://schemas.microsoft.com/office/drawing/2014/main" id="{C718C281-860C-429B-8643-3F475E10A2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18" y="0"/>
            <a:ext cx="5034835" cy="7103669"/>
          </a:xfrm>
          <a:prstGeom prst="rect">
            <a:avLst/>
          </a:prstGeom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7D4B09E7-7D5E-49C3-A4DD-E97491FFD7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684" y="-535832"/>
            <a:ext cx="7839401" cy="6588232"/>
          </a:xfrm>
          <a:prstGeom prst="rect">
            <a:avLst/>
          </a:prstGeom>
        </p:spPr>
      </p:pic>
      <p:pic>
        <p:nvPicPr>
          <p:cNvPr id="8" name="图片 10">
            <a:extLst>
              <a:ext uri="{FF2B5EF4-FFF2-40B4-BE49-F238E27FC236}">
                <a16:creationId xmlns:a16="http://schemas.microsoft.com/office/drawing/2014/main" id="{25384AA6-C59A-47A6-A573-329F6C9650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876" y="2489544"/>
            <a:ext cx="3967954" cy="39498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990792" y="1868205"/>
            <a:ext cx="5927757" cy="186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5400" spc="300">
                <a:solidFill>
                  <a:srgbClr val="FF0000"/>
                </a:solidFill>
                <a:latin typeface="CommercialScript BT" panose="03030803040807090C04" pitchFamily="66" charset="0"/>
                <a:ea typeface="HanWangWCL03" panose="02020600000000000000" pitchFamily="18" charset="-120"/>
              </a:defRPr>
            </a:lvl1pPr>
          </a:lstStyle>
          <a:p>
            <a:pPr algn="ctr"/>
            <a:r>
              <a:rPr lang="en-US" altLang="zh-CN" sz="11500" b="1" dirty="0" err="1">
                <a:solidFill>
                  <a:srgbClr val="96ECF6"/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体视界-狮子座体" panose="02000500000000000000" pitchFamily="2" charset="-122"/>
                <a:cs typeface="Times New Roman" panose="02020603050405020304" pitchFamily="18" charset="0"/>
              </a:rPr>
              <a:t>Khởi</a:t>
            </a:r>
            <a:endParaRPr lang="en-US" altLang="zh-CN" sz="11500" b="1" dirty="0">
              <a:solidFill>
                <a:srgbClr val="96ECF6"/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Blenda Script" panose="02040603050506020204" pitchFamily="18" charset="0"/>
              <a:ea typeface="字体视界-狮子座体" panose="02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990792" y="3364627"/>
            <a:ext cx="5927757" cy="186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5400" spc="300">
                <a:solidFill>
                  <a:srgbClr val="FF0000"/>
                </a:solidFill>
                <a:latin typeface="CommercialScript BT" panose="03030803040807090C04" pitchFamily="66" charset="0"/>
                <a:ea typeface="HanWangWCL03" panose="02020600000000000000" pitchFamily="18" charset="-120"/>
              </a:defRPr>
            </a:lvl1pPr>
          </a:lstStyle>
          <a:p>
            <a:pPr algn="ctr"/>
            <a:r>
              <a:rPr lang="en-US" altLang="zh-CN" sz="11500" b="1" dirty="0" err="1">
                <a:solidFill>
                  <a:srgbClr val="96ECF6"/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体视界-狮子座体" panose="02000500000000000000" pitchFamily="2" charset="-122"/>
                <a:cs typeface="Times New Roman" panose="02020603050405020304" pitchFamily="18" charset="0"/>
              </a:rPr>
              <a:t>động</a:t>
            </a:r>
            <a:endParaRPr lang="zh-CN" altLang="en-US" sz="11500" b="1" dirty="0">
              <a:solidFill>
                <a:srgbClr val="96ECF6"/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Blenda Script" panose="02040603050506020204" pitchFamily="18" charset="0"/>
              <a:ea typeface="字体视界-狮子座体" panose="02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矩形 16">
            <a:extLst>
              <a:ext uri="{FF2B5EF4-FFF2-40B4-BE49-F238E27FC236}">
                <a16:creationId xmlns:a16="http://schemas.microsoft.com/office/drawing/2014/main" id="{BC535A54-8EE0-4E67-BF19-4C78E7145DB0}"/>
              </a:ext>
            </a:extLst>
          </p:cNvPr>
          <p:cNvSpPr/>
          <p:nvPr/>
        </p:nvSpPr>
        <p:spPr>
          <a:xfrm flipH="1">
            <a:off x="11046440" y="1326671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err="1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Măng</a:t>
            </a:r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 Non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  <p:sp>
        <p:nvSpPr>
          <p:cNvPr id="13" name="矩形 16">
            <a:extLst>
              <a:ext uri="{FF2B5EF4-FFF2-40B4-BE49-F238E27FC236}">
                <a16:creationId xmlns:a16="http://schemas.microsoft.com/office/drawing/2014/main" id="{B63BB45A-EC04-4809-BFC5-2A6240B4F33D}"/>
              </a:ext>
            </a:extLst>
          </p:cNvPr>
          <p:cNvSpPr/>
          <p:nvPr/>
        </p:nvSpPr>
        <p:spPr>
          <a:xfrm flipH="1">
            <a:off x="4963117" y="1261993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MNT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45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010326" y="2056910"/>
            <a:ext cx="4553626" cy="5067790"/>
            <a:chOff x="-1010326" y="2056910"/>
            <a:chExt cx="4553626" cy="506779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010326" y="2056910"/>
              <a:ext cx="4553626" cy="5067790"/>
            </a:xfrm>
            <a:prstGeom prst="rect">
              <a:avLst/>
            </a:prstGeom>
          </p:spPr>
        </p:pic>
        <p:sp>
          <p:nvSpPr>
            <p:cNvPr id="10" name="Text Box 8">
              <a:extLst>
                <a:ext uri="{FF2B5EF4-FFF2-40B4-BE49-F238E27FC236}">
                  <a16:creationId xmlns:a16="http://schemas.microsoft.com/office/drawing/2014/main" id="{4B120E75-DBB4-4974-A8AD-85FC22332D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45733" y="3972793"/>
              <a:ext cx="2824439" cy="923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spcBef>
                  <a:spcPts val="0"/>
                </a:spcBef>
                <a:defRPr sz="4400" b="0" spc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汉仪双线体简" panose="02010600000101010101" pitchFamily="2" charset="-122"/>
                  <a:ea typeface="汉仪双线体简" panose="02010600000101010101" pitchFamily="2" charset="-122"/>
                </a:defRPr>
              </a:lvl1pPr>
            </a:lstStyle>
            <a:p>
              <a:r>
                <a:rPr lang="en-US" altLang="zh-CN" sz="5400" dirty="0" err="1">
                  <a:solidFill>
                    <a:srgbClr val="633E3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体视界-狮子座体" panose="02000500000000000000" pitchFamily="2" charset="-122"/>
                </a:rPr>
                <a:t>Ghi</a:t>
              </a:r>
              <a:r>
                <a:rPr lang="en-US" altLang="zh-CN" sz="5400" dirty="0">
                  <a:solidFill>
                    <a:srgbClr val="633E3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体视界-狮子座体" panose="02000500000000000000" pitchFamily="2" charset="-122"/>
                </a:rPr>
                <a:t> </a:t>
              </a:r>
              <a:r>
                <a:rPr lang="en-US" altLang="zh-CN" sz="5400" dirty="0" err="1">
                  <a:solidFill>
                    <a:srgbClr val="633E3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体视界-狮子座体" panose="02000500000000000000" pitchFamily="2" charset="-122"/>
                </a:rPr>
                <a:t>nhớ</a:t>
              </a:r>
              <a:endParaRPr lang="en-US" altLang="zh-CN" sz="5400" dirty="0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体视界-狮子座体" panose="02000500000000000000" pitchFamily="2" charset="-122"/>
              </a:endParaRPr>
            </a:p>
          </p:txBody>
        </p:sp>
      </p:grp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495549" y="1368247"/>
            <a:ext cx="7857398" cy="329320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  <a:buAutoNum type="arabicPeriod"/>
              <a:defRPr/>
            </a:pP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Ai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?,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con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cối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hoá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nói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spcBef>
                <a:spcPct val="50000"/>
              </a:spcBef>
              <a:buAutoNum type="arabicPeriod"/>
              <a:defRPr/>
            </a:pP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do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danh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cụm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danh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kern="0" dirty="0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44652F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thành</a:t>
            </a:r>
            <a:endParaRPr lang="en-US" sz="2800" b="1" kern="0" dirty="0">
              <a:solidFill>
                <a:srgbClr val="A41D21"/>
              </a:solidFill>
              <a:latin typeface="UTM Times" panose="02040603050506020204" pitchFamily="18" charset="0"/>
            </a:endParaRPr>
          </a:p>
        </p:txBody>
      </p:sp>
      <p:pic>
        <p:nvPicPr>
          <p:cNvPr id="6" name="图片 17">
            <a:extLst>
              <a:ext uri="{FF2B5EF4-FFF2-40B4-BE49-F238E27FC236}">
                <a16:creationId xmlns:a16="http://schemas.microsoft.com/office/drawing/2014/main" id="{C15352E8-C935-46AD-9E0F-C9686A404B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65048" y="2942520"/>
            <a:ext cx="4645391" cy="4645391"/>
          </a:xfrm>
          <a:prstGeom prst="rect">
            <a:avLst/>
          </a:prstGeom>
        </p:spPr>
      </p:pic>
      <p:sp>
        <p:nvSpPr>
          <p:cNvPr id="7" name="矩形 16">
            <a:extLst>
              <a:ext uri="{FF2B5EF4-FFF2-40B4-BE49-F238E27FC236}">
                <a16:creationId xmlns:a16="http://schemas.microsoft.com/office/drawing/2014/main" id="{5F1E94D2-120D-4B71-B8AF-CD5193364FF0}"/>
              </a:ext>
            </a:extLst>
          </p:cNvPr>
          <p:cNvSpPr/>
          <p:nvPr/>
        </p:nvSpPr>
        <p:spPr>
          <a:xfrm flipH="1">
            <a:off x="884418" y="4895883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MNT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>
            <a:extLst>
              <a:ext uri="{FF2B5EF4-FFF2-40B4-BE49-F238E27FC236}">
                <a16:creationId xmlns:a16="http://schemas.microsoft.com/office/drawing/2014/main" id="{6A6B93F3-5D79-4C2D-94AD-A9600E23C2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76"/>
          <a:stretch/>
        </p:blipFill>
        <p:spPr>
          <a:xfrm>
            <a:off x="0" y="2541317"/>
            <a:ext cx="12192000" cy="4303486"/>
          </a:xfrm>
          <a:prstGeom prst="rect">
            <a:avLst/>
          </a:prstGeom>
        </p:spPr>
      </p:pic>
      <p:pic>
        <p:nvPicPr>
          <p:cNvPr id="4" name="图片 14">
            <a:extLst>
              <a:ext uri="{FF2B5EF4-FFF2-40B4-BE49-F238E27FC236}">
                <a16:creationId xmlns:a16="http://schemas.microsoft.com/office/drawing/2014/main" id="{B748FE72-9D9E-40FE-8876-DE11C312C2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213445" cy="7355671"/>
          </a:xfrm>
          <a:prstGeom prst="rect">
            <a:avLst/>
          </a:prstGeom>
        </p:spPr>
      </p:pic>
      <p:pic>
        <p:nvPicPr>
          <p:cNvPr id="3" name="图片 18">
            <a:extLst>
              <a:ext uri="{FF2B5EF4-FFF2-40B4-BE49-F238E27FC236}">
                <a16:creationId xmlns:a16="http://schemas.microsoft.com/office/drawing/2014/main" id="{3B0FF79B-5E8F-46E4-9F6E-A8DFD0BACD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01" y="789042"/>
            <a:ext cx="5898684" cy="6320970"/>
          </a:xfrm>
          <a:prstGeom prst="rect">
            <a:avLst/>
          </a:prstGeom>
        </p:spPr>
      </p:pic>
      <p:pic>
        <p:nvPicPr>
          <p:cNvPr id="2" name="图片 21">
            <a:extLst>
              <a:ext uri="{FF2B5EF4-FFF2-40B4-BE49-F238E27FC236}">
                <a16:creationId xmlns:a16="http://schemas.microsoft.com/office/drawing/2014/main" id="{18FC546A-8CF2-4F6C-BF65-020B676E229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0848" r="19688" b="29326"/>
          <a:stretch/>
        </p:blipFill>
        <p:spPr>
          <a:xfrm>
            <a:off x="1975699" y="265208"/>
            <a:ext cx="10082172" cy="6579595"/>
          </a:xfrm>
          <a:prstGeom prst="rect">
            <a:avLst/>
          </a:prstGeom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674531" y="877568"/>
            <a:ext cx="5927757" cy="363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5400" spc="300">
                <a:solidFill>
                  <a:srgbClr val="FF0000"/>
                </a:solidFill>
                <a:latin typeface="CommercialScript BT" panose="03030803040807090C04" pitchFamily="66" charset="0"/>
                <a:ea typeface="HanWangWCL03" panose="02020600000000000000" pitchFamily="18" charset="-120"/>
              </a:defRPr>
            </a:lvl1pPr>
          </a:lstStyle>
          <a:p>
            <a:pPr algn="ctr"/>
            <a:r>
              <a:rPr lang="en-US" altLang="zh-CN" sz="11500" b="1" dirty="0" err="1">
                <a:solidFill>
                  <a:srgbClr val="3E89C5"/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体视界-狮子座体" panose="02000500000000000000" pitchFamily="2" charset="-122"/>
                <a:cs typeface="Times New Roman" panose="02020603050405020304" pitchFamily="18" charset="0"/>
              </a:rPr>
              <a:t>Luyện</a:t>
            </a:r>
            <a:endParaRPr lang="en-US" altLang="zh-CN" sz="11500" b="1" dirty="0">
              <a:solidFill>
                <a:srgbClr val="3E89C5"/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Blenda Script" panose="02040603050506020204" pitchFamily="18" charset="0"/>
              <a:ea typeface="字体视界-狮子座体" panose="02000500000000000000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11500" b="1" dirty="0" err="1">
                <a:solidFill>
                  <a:srgbClr val="3E89C5"/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体视界-狮子座体" panose="02000500000000000000" pitchFamily="2" charset="-122"/>
                <a:cs typeface="Times New Roman" panose="02020603050405020304" pitchFamily="18" charset="0"/>
              </a:rPr>
              <a:t>tập</a:t>
            </a:r>
            <a:endParaRPr lang="zh-CN" altLang="en-US" sz="11500" b="1" dirty="0">
              <a:solidFill>
                <a:srgbClr val="3E89C5"/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Blenda Script" panose="02040603050506020204" pitchFamily="18" charset="0"/>
              <a:ea typeface="字体视界-狮子座体" panose="02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矩形 16">
            <a:extLst>
              <a:ext uri="{FF2B5EF4-FFF2-40B4-BE49-F238E27FC236}">
                <a16:creationId xmlns:a16="http://schemas.microsoft.com/office/drawing/2014/main" id="{491D446C-00E8-4491-8450-B489C10020B9}"/>
              </a:ext>
            </a:extLst>
          </p:cNvPr>
          <p:cNvSpPr/>
          <p:nvPr/>
        </p:nvSpPr>
        <p:spPr>
          <a:xfrm flipH="1">
            <a:off x="2726103" y="5884292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MNT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  <p:sp>
        <p:nvSpPr>
          <p:cNvPr id="9" name="矩形 16">
            <a:extLst>
              <a:ext uri="{FF2B5EF4-FFF2-40B4-BE49-F238E27FC236}">
                <a16:creationId xmlns:a16="http://schemas.microsoft.com/office/drawing/2014/main" id="{E4DC34A1-8AEC-4BDB-AD34-8E4D58DFEC24}"/>
              </a:ext>
            </a:extLst>
          </p:cNvPr>
          <p:cNvSpPr/>
          <p:nvPr/>
        </p:nvSpPr>
        <p:spPr>
          <a:xfrm flipH="1">
            <a:off x="4539135" y="1155445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MNT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60726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162890" y="1425034"/>
            <a:ext cx="6882857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 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thung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lũng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bức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tranh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thủy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mặc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mới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bắt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chim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chóc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hót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véo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von. Thanh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niên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lên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rẫy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Phụ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nữ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giặt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giũ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bên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giếng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nhỏ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đùa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vui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sàn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cụ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già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chụm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bên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ché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rượu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</a:p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en-US" altLang="vi-VN" sz="2800" b="1" i="1" dirty="0">
                <a:latin typeface="UTM Times" panose="02040603050506020204" pitchFamily="18" charset="0"/>
                <a:cs typeface="Times New Roman" panose="02020603050405020304" pitchFamily="18" charset="0"/>
              </a:rPr>
              <a:t>(Theo </a:t>
            </a:r>
            <a:r>
              <a:rPr lang="en-US" altLang="vi-VN" sz="2800" b="1" i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vi-VN" sz="2800" b="1" i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Trung</a:t>
            </a:r>
            <a:r>
              <a:rPr lang="en-US" altLang="vi-VN" sz="2800" b="1" i="1" dirty="0">
                <a:latin typeface="UTM Times" panose="02040603050506020204" pitchFamily="18" charset="0"/>
                <a:cs typeface="Times New Roman" panose="02020603050405020304" pitchFamily="18" charset="0"/>
              </a:rPr>
              <a:t>)  </a:t>
            </a:r>
          </a:p>
        </p:txBody>
      </p:sp>
      <p:pic>
        <p:nvPicPr>
          <p:cNvPr id="6" name="图片 70">
            <a:extLst>
              <a:ext uri="{FF2B5EF4-FFF2-40B4-BE49-F238E27FC236}">
                <a16:creationId xmlns:a16="http://schemas.microsoft.com/office/drawing/2014/main" id="{52AEBAAA-9042-4260-9EC2-28289F7AD0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9771"/>
            <a:ext cx="3366043" cy="4488057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01647" y="4247349"/>
            <a:ext cx="295959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3600" b="1" u="sng" dirty="0" err="1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3600" b="1" u="sng" dirty="0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1</a:t>
            </a:r>
            <a:r>
              <a:rPr lang="en-US" altLang="vi-VN" sz="3600" b="1" dirty="0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3600" b="1" dirty="0" err="1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vi-VN" sz="3600" b="1" dirty="0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3600" b="1" dirty="0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3600" b="1" dirty="0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văn</a:t>
            </a:r>
            <a:r>
              <a:rPr lang="en-US" altLang="vi-VN" sz="3600" b="1" dirty="0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4314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trên</a:t>
            </a:r>
            <a:endParaRPr lang="en-US" altLang="vi-VN" sz="3600" b="1" dirty="0">
              <a:solidFill>
                <a:srgbClr val="43140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UVF Blenda Scrip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矩形 16">
            <a:extLst>
              <a:ext uri="{FF2B5EF4-FFF2-40B4-BE49-F238E27FC236}">
                <a16:creationId xmlns:a16="http://schemas.microsoft.com/office/drawing/2014/main" id="{E7EB6AF9-5A77-47F4-9831-90601BE6CFA6}"/>
              </a:ext>
            </a:extLst>
          </p:cNvPr>
          <p:cNvSpPr/>
          <p:nvPr/>
        </p:nvSpPr>
        <p:spPr>
          <a:xfrm flipH="1">
            <a:off x="2319048" y="3695315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MNT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162890" y="1425034"/>
            <a:ext cx="6882857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 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thung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lũng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bức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tranh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thủy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mặc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mới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bắt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chim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chóc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hót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véo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von. Thanh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niên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lên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rẫy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Phụ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nữ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giặt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giũ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bên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giếng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nhỏ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đùa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vui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sàn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cụ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già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chụm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bên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ché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rượu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altLang="vi-VN" sz="30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</a:p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en-US" altLang="vi-VN" sz="2800" i="1" dirty="0">
                <a:solidFill>
                  <a:prstClr val="black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(Theo </a:t>
            </a:r>
            <a:r>
              <a:rPr lang="en-US" altLang="vi-VN" sz="2800" i="1" dirty="0" err="1">
                <a:solidFill>
                  <a:prstClr val="black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vi-VN" sz="2800" i="1" dirty="0">
                <a:solidFill>
                  <a:prstClr val="black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i="1" dirty="0" err="1">
                <a:solidFill>
                  <a:prstClr val="black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Trung</a:t>
            </a:r>
            <a:r>
              <a:rPr lang="en-US" altLang="vi-VN" sz="2800" i="1" dirty="0">
                <a:solidFill>
                  <a:prstClr val="black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)  </a:t>
            </a:r>
          </a:p>
        </p:txBody>
      </p:sp>
      <p:pic>
        <p:nvPicPr>
          <p:cNvPr id="6" name="图片 70">
            <a:extLst>
              <a:ext uri="{FF2B5EF4-FFF2-40B4-BE49-F238E27FC236}">
                <a16:creationId xmlns:a16="http://schemas.microsoft.com/office/drawing/2014/main" id="{52AEBAAA-9042-4260-9EC2-28289F7AD0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9771"/>
            <a:ext cx="3366043" cy="4488057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01647" y="4247349"/>
            <a:ext cx="295959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3600" b="1" u="sng" dirty="0" err="1">
                <a:solidFill>
                  <a:srgbClr val="431400"/>
                </a:solidFill>
                <a:effectLst>
                  <a:glow rad="139700">
                    <a:srgbClr val="F79646">
                      <a:satMod val="175000"/>
                      <a:alpha val="40000"/>
                    </a:srgb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3600" b="1" u="sng" dirty="0">
                <a:solidFill>
                  <a:srgbClr val="431400"/>
                </a:solidFill>
                <a:effectLst>
                  <a:glow rad="139700">
                    <a:srgbClr val="F79646">
                      <a:satMod val="175000"/>
                      <a:alpha val="40000"/>
                    </a:srgb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1</a:t>
            </a:r>
            <a:r>
              <a:rPr lang="en-US" altLang="vi-VN" sz="3600" b="1" dirty="0">
                <a:solidFill>
                  <a:srgbClr val="431400"/>
                </a:solidFill>
                <a:effectLst>
                  <a:glow rad="139700">
                    <a:srgbClr val="F79646">
                      <a:satMod val="175000"/>
                      <a:alpha val="40000"/>
                    </a:srgb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3600" b="1" dirty="0" err="1">
                <a:solidFill>
                  <a:srgbClr val="431400"/>
                </a:solidFill>
                <a:effectLst>
                  <a:glow rad="139700">
                    <a:srgbClr val="F79646">
                      <a:satMod val="175000"/>
                      <a:alpha val="40000"/>
                    </a:srgb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vi-VN" sz="3600" b="1" dirty="0">
                <a:solidFill>
                  <a:srgbClr val="431400"/>
                </a:solidFill>
                <a:effectLst>
                  <a:glow rad="139700">
                    <a:srgbClr val="F79646">
                      <a:satMod val="175000"/>
                      <a:alpha val="40000"/>
                    </a:srgb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431400"/>
                </a:solidFill>
                <a:effectLst>
                  <a:glow rad="139700">
                    <a:srgbClr val="F79646">
                      <a:satMod val="175000"/>
                      <a:alpha val="40000"/>
                    </a:srgb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3600" b="1" dirty="0">
                <a:solidFill>
                  <a:srgbClr val="431400"/>
                </a:solidFill>
                <a:effectLst>
                  <a:glow rad="139700">
                    <a:srgbClr val="F79646">
                      <a:satMod val="175000"/>
                      <a:alpha val="40000"/>
                    </a:srgb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431400"/>
                </a:solidFill>
                <a:effectLst>
                  <a:glow rad="139700">
                    <a:srgbClr val="F79646">
                      <a:satMod val="175000"/>
                      <a:alpha val="40000"/>
                    </a:srgb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3600" b="1" dirty="0">
                <a:solidFill>
                  <a:srgbClr val="431400"/>
                </a:solidFill>
                <a:effectLst>
                  <a:glow rad="139700">
                    <a:srgbClr val="F79646">
                      <a:satMod val="175000"/>
                      <a:alpha val="40000"/>
                    </a:srgb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431400"/>
                </a:solidFill>
                <a:effectLst>
                  <a:glow rad="139700">
                    <a:srgbClr val="F79646">
                      <a:satMod val="175000"/>
                      <a:alpha val="40000"/>
                    </a:srgb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văn</a:t>
            </a:r>
            <a:r>
              <a:rPr lang="en-US" altLang="vi-VN" sz="3600" b="1" dirty="0">
                <a:solidFill>
                  <a:srgbClr val="431400"/>
                </a:solidFill>
                <a:effectLst>
                  <a:glow rad="139700">
                    <a:srgbClr val="F79646">
                      <a:satMod val="175000"/>
                      <a:alpha val="40000"/>
                    </a:srgb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431400"/>
                </a:solidFill>
                <a:effectLst>
                  <a:glow rad="139700">
                    <a:srgbClr val="F79646">
                      <a:satMod val="175000"/>
                      <a:alpha val="40000"/>
                    </a:srgb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trên</a:t>
            </a:r>
            <a:endParaRPr lang="en-US" altLang="vi-VN" sz="3600" b="1" dirty="0">
              <a:solidFill>
                <a:srgbClr val="431400"/>
              </a:solidFill>
              <a:effectLst>
                <a:glow rad="139700">
                  <a:srgbClr val="F79646">
                    <a:satMod val="175000"/>
                    <a:alpha val="40000"/>
                  </a:srgbClr>
                </a:glow>
              </a:effectLst>
              <a:latin typeface="UVF Blenda Script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34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"/>
          <p:cNvSpPr txBox="1">
            <a:spLocks noChangeArrowheads="1"/>
          </p:cNvSpPr>
          <p:nvPr/>
        </p:nvSpPr>
        <p:spPr bwMode="auto">
          <a:xfrm>
            <a:off x="2325292" y="1145131"/>
            <a:ext cx="7738281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 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thung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lũng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bức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tranh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thủy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mặc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mới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bắt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chim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chóc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hót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véo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von. Thanh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niên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lên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rẫy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Phụ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nữ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giặt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giũ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bên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giếng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nhỏ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đùa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vui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sàn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cụ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già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chụm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bên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ché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rượu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</a:p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>
                <a:solidFill>
                  <a:srgbClr val="000000"/>
                </a:solidFill>
                <a:latin typeface="UTM Times" panose="02040603050506020204" pitchFamily="18" charset="0"/>
                <a:cs typeface="Times New Roman" panose="02020603050405020304" pitchFamily="18" charset="0"/>
              </a:rPr>
              <a:t>                                                  </a:t>
            </a:r>
            <a:r>
              <a:rPr lang="en-US" altLang="vi-VN" sz="2400" i="1" dirty="0">
                <a:latin typeface="UTM Times" panose="02040603050506020204" pitchFamily="18" charset="0"/>
                <a:cs typeface="Times New Roman" panose="02020603050405020304" pitchFamily="18" charset="0"/>
              </a:rPr>
              <a:t>(Theo </a:t>
            </a:r>
            <a:r>
              <a:rPr lang="en-US" altLang="vi-VN" sz="2400" i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vi-VN" sz="2400" i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i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Trung</a:t>
            </a:r>
            <a:r>
              <a:rPr lang="en-US" altLang="vi-VN" sz="2400" i="1" dirty="0">
                <a:latin typeface="UTM Times" panose="02040603050506020204" pitchFamily="18" charset="0"/>
                <a:cs typeface="Times New Roman" panose="02020603050405020304" pitchFamily="18" charset="0"/>
              </a:rPr>
              <a:t>)  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8993875" y="2041238"/>
            <a:ext cx="894691" cy="0"/>
          </a:xfrm>
          <a:prstGeom prst="line">
            <a:avLst/>
          </a:prstGeom>
          <a:ln w="38100">
            <a:solidFill>
              <a:srgbClr val="EC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2407180" y="2452945"/>
            <a:ext cx="4334815" cy="0"/>
          </a:xfrm>
          <a:prstGeom prst="line">
            <a:avLst/>
          </a:prstGeom>
          <a:ln w="38100">
            <a:solidFill>
              <a:srgbClr val="EC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954159" y="2437920"/>
            <a:ext cx="2934407" cy="0"/>
          </a:xfrm>
          <a:prstGeom prst="line">
            <a:avLst/>
          </a:prstGeom>
          <a:ln w="38100">
            <a:solidFill>
              <a:srgbClr val="EC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407180" y="2876923"/>
            <a:ext cx="6109023" cy="0"/>
          </a:xfrm>
          <a:prstGeom prst="line">
            <a:avLst/>
          </a:prstGeom>
          <a:ln w="38100">
            <a:solidFill>
              <a:srgbClr val="EC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407180" y="3315926"/>
            <a:ext cx="3475005" cy="0"/>
          </a:xfrm>
          <a:prstGeom prst="line">
            <a:avLst/>
          </a:prstGeom>
          <a:ln w="38100">
            <a:solidFill>
              <a:srgbClr val="EC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677806" y="2880472"/>
            <a:ext cx="1346578" cy="0"/>
          </a:xfrm>
          <a:prstGeom prst="line">
            <a:avLst/>
          </a:prstGeom>
          <a:ln w="38100">
            <a:solidFill>
              <a:srgbClr val="EC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048858" y="3315926"/>
            <a:ext cx="4014715" cy="0"/>
          </a:xfrm>
          <a:prstGeom prst="line">
            <a:avLst/>
          </a:prstGeom>
          <a:ln w="38100">
            <a:solidFill>
              <a:srgbClr val="EC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407180" y="3754450"/>
            <a:ext cx="3010981" cy="0"/>
          </a:xfrm>
          <a:prstGeom prst="line">
            <a:avLst/>
          </a:prstGeom>
          <a:ln w="38100">
            <a:solidFill>
              <a:srgbClr val="EC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图片 15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31300" y="4193932"/>
            <a:ext cx="3060700" cy="26276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1487606" y="4355195"/>
            <a:ext cx="7506269" cy="586854"/>
          </a:xfrm>
          <a:prstGeom prst="roundRect">
            <a:avLst/>
          </a:prstGeom>
          <a:solidFill>
            <a:srgbClr val="90EBF5"/>
          </a:solidFill>
          <a:ln>
            <a:solidFill>
              <a:srgbClr val="558D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UVF Blenda Script" panose="02040603050506020204" pitchFamily="18" charset="0"/>
              </a:rPr>
              <a:t>a) </a:t>
            </a:r>
            <a:r>
              <a:rPr lang="en-US" sz="2800" dirty="0" err="1">
                <a:solidFill>
                  <a:schemeClr val="tx1"/>
                </a:solidFill>
                <a:latin typeface="UVF Blenda Script" panose="02040603050506020204" pitchFamily="18" charset="0"/>
              </a:rPr>
              <a:t>Tìm</a:t>
            </a:r>
            <a:r>
              <a:rPr lang="en-US" sz="2800" dirty="0">
                <a:solidFill>
                  <a:schemeClr val="tx1"/>
                </a:solidFill>
                <a:latin typeface="UVF Blenda Script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VF Blenda Script" panose="020406030505060202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UVF Blenda Script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VF Blenda Script" panose="02040603050506020204" pitchFamily="18" charset="0"/>
              </a:rPr>
              <a:t>câu</a:t>
            </a:r>
            <a:r>
              <a:rPr lang="en-US" sz="2800" dirty="0">
                <a:solidFill>
                  <a:schemeClr val="tx1"/>
                </a:solidFill>
                <a:latin typeface="UVF Blenda Script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VF Blenda Script" panose="02040603050506020204" pitchFamily="18" charset="0"/>
              </a:rPr>
              <a:t>kể</a:t>
            </a:r>
            <a:r>
              <a:rPr lang="en-US" sz="2800" dirty="0">
                <a:solidFill>
                  <a:schemeClr val="tx1"/>
                </a:solidFill>
                <a:latin typeface="UVF Blenda Script" panose="02040603050506020204" pitchFamily="18" charset="0"/>
              </a:rPr>
              <a:t> </a:t>
            </a:r>
            <a:r>
              <a:rPr lang="en-US" sz="2800" dirty="0">
                <a:solidFill>
                  <a:srgbClr val="C00000"/>
                </a:solidFill>
                <a:latin typeface="UVF Blenda Script" panose="02040603050506020204" pitchFamily="18" charset="0"/>
              </a:rPr>
              <a:t>Ai </a:t>
            </a:r>
            <a:r>
              <a:rPr lang="en-US" sz="2800" dirty="0" err="1">
                <a:solidFill>
                  <a:srgbClr val="C00000"/>
                </a:solidFill>
                <a:latin typeface="UVF Blenda Script" panose="02040603050506020204" pitchFamily="18" charset="0"/>
              </a:rPr>
              <a:t>làm</a:t>
            </a:r>
            <a:r>
              <a:rPr lang="en-US" sz="2800" dirty="0">
                <a:solidFill>
                  <a:srgbClr val="C00000"/>
                </a:solidFill>
                <a:latin typeface="UVF Blenda Script" panose="020406030505060202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UVF Blenda Script" panose="02040603050506020204" pitchFamily="18" charset="0"/>
              </a:rPr>
              <a:t>gì</a:t>
            </a:r>
            <a:r>
              <a:rPr lang="en-US" sz="2800" dirty="0">
                <a:solidFill>
                  <a:srgbClr val="C00000"/>
                </a:solidFill>
                <a:latin typeface="UVF Blenda Script" panose="02040603050506020204" pitchFamily="18" charset="0"/>
              </a:rPr>
              <a:t>? </a:t>
            </a:r>
            <a:r>
              <a:rPr lang="en-US" sz="2800" dirty="0" err="1">
                <a:solidFill>
                  <a:schemeClr val="tx1"/>
                </a:solidFill>
                <a:latin typeface="UVF Blenda Script" panose="02040603050506020204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latin typeface="UVF Blenda Script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VF Blenda Script" panose="02040603050506020204" pitchFamily="18" charset="0"/>
              </a:rPr>
              <a:t>đoạn</a:t>
            </a:r>
            <a:r>
              <a:rPr lang="en-US" sz="2800" dirty="0">
                <a:solidFill>
                  <a:schemeClr val="tx1"/>
                </a:solidFill>
                <a:latin typeface="UVF Blenda Script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VF Blenda Script" panose="02040603050506020204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UVF Blenda Script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VF Blenda Script" panose="02040603050506020204" pitchFamily="18" charset="0"/>
              </a:rPr>
              <a:t>trên</a:t>
            </a:r>
            <a:endParaRPr lang="vi-VN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56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06634" y="1201004"/>
            <a:ext cx="7942997" cy="72365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9B76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UVF Blenda Script" panose="02040603050506020204" pitchFamily="18" charset="0"/>
              </a:rPr>
              <a:t>b) </a:t>
            </a:r>
            <a:r>
              <a:rPr lang="en-US" sz="3200" dirty="0" err="1">
                <a:solidFill>
                  <a:schemeClr val="tx1"/>
                </a:solidFill>
                <a:latin typeface="UVF Blenda Script" panose="02040603050506020204" pitchFamily="18" charset="0"/>
              </a:rPr>
              <a:t>Xác</a:t>
            </a:r>
            <a:r>
              <a:rPr lang="en-US" sz="3200" dirty="0">
                <a:solidFill>
                  <a:schemeClr val="tx1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VF Blenda Script" panose="02040603050506020204" pitchFamily="18" charset="0"/>
              </a:rPr>
              <a:t>định</a:t>
            </a:r>
            <a:r>
              <a:rPr lang="en-US" sz="3200" dirty="0">
                <a:solidFill>
                  <a:schemeClr val="tx1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 err="1">
                <a:solidFill>
                  <a:srgbClr val="49B76F"/>
                </a:solidFill>
                <a:latin typeface="UVF Blenda Script" panose="02040603050506020204" pitchFamily="18" charset="0"/>
              </a:rPr>
              <a:t>chủ</a:t>
            </a:r>
            <a:r>
              <a:rPr lang="en-US" sz="3200" dirty="0">
                <a:solidFill>
                  <a:srgbClr val="49B76F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 err="1">
                <a:solidFill>
                  <a:srgbClr val="49B76F"/>
                </a:solidFill>
                <a:latin typeface="UVF Blenda Script" panose="02040603050506020204" pitchFamily="18" charset="0"/>
              </a:rPr>
              <a:t>ngữ</a:t>
            </a:r>
            <a:r>
              <a:rPr lang="en-US" sz="3200" dirty="0">
                <a:solidFill>
                  <a:srgbClr val="49B76F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VF Blenda Script" panose="02040603050506020204" pitchFamily="18" charset="0"/>
              </a:rPr>
              <a:t>của</a:t>
            </a:r>
            <a:r>
              <a:rPr lang="en-US" sz="3200" dirty="0">
                <a:solidFill>
                  <a:schemeClr val="tx1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VF Blenda Script" panose="02040603050506020204" pitchFamily="18" charset="0"/>
              </a:rPr>
              <a:t>từng</a:t>
            </a:r>
            <a:r>
              <a:rPr lang="en-US" sz="3200" dirty="0">
                <a:solidFill>
                  <a:schemeClr val="tx1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VF Blenda Script" panose="02040603050506020204" pitchFamily="18" charset="0"/>
              </a:rPr>
              <a:t>câu</a:t>
            </a:r>
            <a:r>
              <a:rPr lang="en-US" sz="3200" dirty="0">
                <a:solidFill>
                  <a:schemeClr val="tx1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VF Blenda Script" panose="02040603050506020204" pitchFamily="18" charset="0"/>
              </a:rPr>
              <a:t>vừa</a:t>
            </a:r>
            <a:r>
              <a:rPr lang="en-US" sz="3200" dirty="0">
                <a:solidFill>
                  <a:schemeClr val="tx1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VF Blenda Script" panose="02040603050506020204" pitchFamily="18" charset="0"/>
              </a:rPr>
              <a:t>tìm</a:t>
            </a:r>
            <a:r>
              <a:rPr lang="en-US" sz="3200" dirty="0">
                <a:solidFill>
                  <a:schemeClr val="tx1"/>
                </a:solidFill>
                <a:latin typeface="UVF Blenda Script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VF Blenda Script" panose="02040603050506020204" pitchFamily="18" charset="0"/>
              </a:rPr>
              <a:t>được</a:t>
            </a:r>
            <a:endParaRPr lang="vi-VN" sz="3200" dirty="0">
              <a:solidFill>
                <a:schemeClr val="tx1"/>
              </a:solidFill>
            </a:endParaRPr>
          </a:p>
        </p:txBody>
      </p:sp>
      <p:sp>
        <p:nvSpPr>
          <p:cNvPr id="12" name="Text Box 66"/>
          <p:cNvSpPr txBox="1">
            <a:spLocks noChangeArrowheads="1"/>
          </p:cNvSpPr>
          <p:nvPr/>
        </p:nvSpPr>
        <p:spPr bwMode="auto">
          <a:xfrm>
            <a:off x="2375278" y="2023502"/>
            <a:ext cx="74977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chim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chóc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hót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véo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von. </a:t>
            </a:r>
          </a:p>
        </p:txBody>
      </p:sp>
      <p:sp>
        <p:nvSpPr>
          <p:cNvPr id="13" name="Text Box 67"/>
          <p:cNvSpPr txBox="1">
            <a:spLocks noChangeArrowheads="1"/>
          </p:cNvSpPr>
          <p:nvPr/>
        </p:nvSpPr>
        <p:spPr bwMode="auto">
          <a:xfrm>
            <a:off x="2375278" y="2707116"/>
            <a:ext cx="71326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Thanh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niên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lên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rẫy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4" name="Text Box 68"/>
          <p:cNvSpPr txBox="1">
            <a:spLocks noChangeArrowheads="1"/>
          </p:cNvSpPr>
          <p:nvPr/>
        </p:nvSpPr>
        <p:spPr bwMode="auto">
          <a:xfrm>
            <a:off x="2375278" y="3346077"/>
            <a:ext cx="90535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Phụ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nữ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giặt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giũ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bên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giếng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5" name="Text Box 69"/>
          <p:cNvSpPr txBox="1">
            <a:spLocks noChangeArrowheads="1"/>
          </p:cNvSpPr>
          <p:nvPr/>
        </p:nvSpPr>
        <p:spPr bwMode="auto">
          <a:xfrm>
            <a:off x="2375277" y="3928054"/>
            <a:ext cx="72247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nhỏ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đùa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vui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sàn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6" name="Text Box 71"/>
          <p:cNvSpPr txBox="1">
            <a:spLocks noChangeArrowheads="1"/>
          </p:cNvSpPr>
          <p:nvPr/>
        </p:nvSpPr>
        <p:spPr bwMode="auto">
          <a:xfrm>
            <a:off x="2384802" y="4499770"/>
            <a:ext cx="85203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cụ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già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chụm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bên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ché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rượu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UTM Times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altLang="vi-VN" sz="3200" b="1" dirty="0">
                <a:latin typeface="UTM Times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8003" y="2025447"/>
            <a:ext cx="210343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49B76F"/>
                </a:solidFill>
                <a:latin typeface="UTM Times" panose="02040603050506020204" pitchFamily="18" charset="0"/>
                <a:cs typeface="Times New Roman" pitchFamily="18" charset="0"/>
              </a:rPr>
              <a:t>chim</a:t>
            </a:r>
            <a:r>
              <a:rPr lang="en-US" sz="3200" b="1" dirty="0">
                <a:solidFill>
                  <a:srgbClr val="49B76F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9B76F"/>
                </a:solidFill>
                <a:latin typeface="UTM Times" panose="02040603050506020204" pitchFamily="18" charset="0"/>
                <a:cs typeface="Times New Roman" pitchFamily="18" charset="0"/>
              </a:rPr>
              <a:t>chóc</a:t>
            </a:r>
            <a:endParaRPr lang="en-US" sz="3200" dirty="0">
              <a:solidFill>
                <a:srgbClr val="49B76F"/>
              </a:solidFill>
              <a:latin typeface="UTM Times" panose="0204060305050602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79897" y="2717539"/>
            <a:ext cx="2495550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49B76F"/>
                </a:solidFill>
                <a:latin typeface="UTM Times" panose="02040603050506020204" pitchFamily="18" charset="0"/>
                <a:cs typeface="Times New Roman" pitchFamily="18" charset="0"/>
              </a:rPr>
              <a:t>Thanh</a:t>
            </a:r>
            <a:r>
              <a:rPr lang="en-US" sz="3200" b="1" dirty="0">
                <a:solidFill>
                  <a:srgbClr val="49B76F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9B76F"/>
                </a:solidFill>
                <a:latin typeface="UTM Times" panose="02040603050506020204" pitchFamily="18" charset="0"/>
                <a:cs typeface="Times New Roman" pitchFamily="18" charset="0"/>
              </a:rPr>
              <a:t>niên</a:t>
            </a:r>
            <a:endParaRPr lang="en-US" sz="3200" dirty="0">
              <a:solidFill>
                <a:srgbClr val="49B76F"/>
              </a:solidFill>
              <a:latin typeface="UTM Times" panose="0204060305050602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71155" y="3343279"/>
            <a:ext cx="1682750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49B76F"/>
                </a:solidFill>
                <a:latin typeface="UTM Times" panose="02040603050506020204" pitchFamily="18" charset="0"/>
                <a:cs typeface="Times New Roman" pitchFamily="18" charset="0"/>
              </a:rPr>
              <a:t>Phụ</a:t>
            </a:r>
            <a:r>
              <a:rPr lang="en-US" sz="3200" b="1" dirty="0">
                <a:solidFill>
                  <a:srgbClr val="49B76F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9B76F"/>
                </a:solidFill>
                <a:latin typeface="UTM Times" panose="02040603050506020204" pitchFamily="18" charset="0"/>
                <a:cs typeface="Times New Roman" pitchFamily="18" charset="0"/>
              </a:rPr>
              <a:t>nữ</a:t>
            </a:r>
            <a:endParaRPr lang="en-US" sz="3200" dirty="0">
              <a:solidFill>
                <a:srgbClr val="49B76F"/>
              </a:solidFill>
              <a:latin typeface="UTM Times" panose="0204060305050602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75277" y="3917955"/>
            <a:ext cx="1736725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49B76F"/>
                </a:solidFill>
                <a:latin typeface="UTM Times" panose="02040603050506020204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solidFill>
                  <a:srgbClr val="49B76F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9B76F"/>
                </a:solidFill>
                <a:latin typeface="UTM Times" panose="02040603050506020204" pitchFamily="18" charset="0"/>
                <a:cs typeface="Times New Roman" pitchFamily="18" charset="0"/>
              </a:rPr>
              <a:t>nhỏ</a:t>
            </a:r>
            <a:endParaRPr lang="en-US" sz="3200" dirty="0">
              <a:solidFill>
                <a:srgbClr val="49B76F"/>
              </a:solidFill>
              <a:latin typeface="UTM Times" panose="0204060305050602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84803" y="4496972"/>
            <a:ext cx="2149475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49B76F"/>
                </a:solidFill>
                <a:latin typeface="UTM Times" panose="02040603050506020204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49B76F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9B76F"/>
                </a:solidFill>
                <a:latin typeface="UTM Times" panose="02040603050506020204" pitchFamily="18" charset="0"/>
                <a:cs typeface="Times New Roman" pitchFamily="18" charset="0"/>
              </a:rPr>
              <a:t>cụ</a:t>
            </a:r>
            <a:r>
              <a:rPr lang="en-US" sz="3200" b="1" dirty="0">
                <a:solidFill>
                  <a:srgbClr val="49B76F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9B76F"/>
                </a:solidFill>
                <a:latin typeface="UTM Times" panose="02040603050506020204" pitchFamily="18" charset="0"/>
                <a:cs typeface="Times New Roman" pitchFamily="18" charset="0"/>
              </a:rPr>
              <a:t>già</a:t>
            </a:r>
            <a:endParaRPr lang="en-US" sz="3200" dirty="0">
              <a:solidFill>
                <a:srgbClr val="49B76F"/>
              </a:solidFill>
              <a:latin typeface="UTM Times" panose="02040603050506020204" pitchFamily="18" charset="0"/>
            </a:endParaRPr>
          </a:p>
        </p:txBody>
      </p:sp>
      <p:pic>
        <p:nvPicPr>
          <p:cNvPr id="22" name="图片 4">
            <a:extLst>
              <a:ext uri="{FF2B5EF4-FFF2-40B4-BE49-F238E27FC236}">
                <a16:creationId xmlns:a16="http://schemas.microsoft.com/office/drawing/2014/main" id="{080296CC-81C3-4933-A0C1-A1663AC010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54520" y="2023502"/>
            <a:ext cx="4907125" cy="5037031"/>
          </a:xfrm>
          <a:prstGeom prst="rect">
            <a:avLst/>
          </a:prstGeom>
        </p:spPr>
      </p:pic>
      <p:sp>
        <p:nvSpPr>
          <p:cNvPr id="23" name="矩形 16">
            <a:extLst>
              <a:ext uri="{FF2B5EF4-FFF2-40B4-BE49-F238E27FC236}">
                <a16:creationId xmlns:a16="http://schemas.microsoft.com/office/drawing/2014/main" id="{A1D67528-C407-4492-B1F9-D23274A84CEE}"/>
              </a:ext>
            </a:extLst>
          </p:cNvPr>
          <p:cNvSpPr/>
          <p:nvPr/>
        </p:nvSpPr>
        <p:spPr>
          <a:xfrm flipH="1">
            <a:off x="11213520" y="4789359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MNT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6531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50"/>
                            </p:stCondLst>
                            <p:childTnLst>
                              <p:par>
                                <p:cTn id="1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100"/>
                            </p:stCondLst>
                            <p:childTnLst>
                              <p:par>
                                <p:cTn id="2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50"/>
                            </p:stCondLst>
                            <p:childTnLst>
                              <p:par>
                                <p:cTn id="3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650"/>
                            </p:stCondLst>
                            <p:childTnLst>
                              <p:par>
                                <p:cTn id="4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5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385" y="2496100"/>
            <a:ext cx="5304790" cy="3123650"/>
          </a:xfrm>
          <a:prstGeom prst="rect">
            <a:avLst/>
          </a:prstGeom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324225" y="1180106"/>
            <a:ext cx="53149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3500" b="1" u="sng" dirty="0" err="1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3500" b="1" u="sng" dirty="0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2</a:t>
            </a:r>
            <a:r>
              <a:rPr lang="en-US" altLang="vi-VN" sz="3500" b="1" dirty="0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3500" b="1" dirty="0" err="1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vi-VN" sz="3500" b="1" dirty="0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b="1" dirty="0" err="1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vi-VN" sz="3500" b="1" dirty="0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b="1" dirty="0" err="1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3500" b="1" dirty="0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b="1" dirty="0" err="1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3500" b="1" dirty="0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b="1" dirty="0" err="1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3500" b="1" dirty="0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b="1" dirty="0" err="1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ngữ</a:t>
            </a:r>
            <a:r>
              <a:rPr lang="en-US" altLang="vi-VN" sz="3500" b="1" dirty="0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b="1" dirty="0" err="1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sz="3500" b="1" dirty="0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b="1" dirty="0" err="1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altLang="vi-VN" sz="3500" b="1" dirty="0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b="1" dirty="0" err="1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chủ</a:t>
            </a:r>
            <a:r>
              <a:rPr lang="en-US" altLang="vi-VN" sz="3500" b="1" dirty="0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b="1" dirty="0" err="1">
                <a:solidFill>
                  <a:srgbClr val="B03D3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UVF Blenda Script" panose="02040603050506020204" pitchFamily="18" charset="0"/>
                <a:cs typeface="Times New Roman" panose="02020603050405020304" pitchFamily="18" charset="0"/>
              </a:rPr>
              <a:t>ngữ</a:t>
            </a:r>
            <a:endParaRPr lang="en-US" altLang="vi-VN" sz="3500" b="1" dirty="0">
              <a:solidFill>
                <a:srgbClr val="B03D31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UVF Blenda Scrip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1875" y="2991764"/>
            <a:ext cx="5067300" cy="70788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330000"/>
                </a:solidFill>
                <a:latin typeface="UTM Times" panose="02040603050506020204" pitchFamily="18" charset="0"/>
                <a:cs typeface="Times New Roman" pitchFamily="18" charset="0"/>
              </a:rPr>
              <a:t>a) </a:t>
            </a:r>
            <a:r>
              <a:rPr lang="en-US" sz="4000" b="1" dirty="0" err="1">
                <a:solidFill>
                  <a:srgbClr val="330000"/>
                </a:solidFill>
                <a:latin typeface="UTM Times" panose="02040603050506020204" pitchFamily="18" charset="0"/>
                <a:cs typeface="Times New Roman" pitchFamily="18" charset="0"/>
              </a:rPr>
              <a:t>Các</a:t>
            </a:r>
            <a:r>
              <a:rPr lang="en-US" sz="4000" b="1" dirty="0">
                <a:solidFill>
                  <a:srgbClr val="3300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0000"/>
                </a:solidFill>
                <a:latin typeface="UTM Times" panose="02040603050506020204" pitchFamily="18" charset="0"/>
                <a:cs typeface="Times New Roman" pitchFamily="18" charset="0"/>
              </a:rPr>
              <a:t>chú</a:t>
            </a:r>
            <a:r>
              <a:rPr lang="en-US" sz="4000" b="1" dirty="0">
                <a:solidFill>
                  <a:srgbClr val="3300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0000"/>
                </a:solidFill>
                <a:latin typeface="UTM Times" panose="02040603050506020204" pitchFamily="18" charset="0"/>
                <a:cs typeface="Times New Roman" pitchFamily="18" charset="0"/>
              </a:rPr>
              <a:t>công</a:t>
            </a:r>
            <a:r>
              <a:rPr lang="en-US" sz="4000" b="1" dirty="0">
                <a:solidFill>
                  <a:srgbClr val="3300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0000"/>
                </a:solidFill>
                <a:latin typeface="UTM Times" panose="02040603050506020204" pitchFamily="18" charset="0"/>
                <a:cs typeface="Times New Roman" pitchFamily="18" charset="0"/>
              </a:rPr>
              <a:t>nhân</a:t>
            </a:r>
            <a:endParaRPr lang="en-US" sz="4000" dirty="0">
              <a:solidFill>
                <a:srgbClr val="330000"/>
              </a:solidFill>
              <a:latin typeface="UTM Times" panose="0204060305050602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71875" y="3746167"/>
            <a:ext cx="5067300" cy="70788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330000"/>
                </a:solidFill>
                <a:latin typeface="UTM Times" panose="02040603050506020204" pitchFamily="18" charset="0"/>
                <a:cs typeface="Times New Roman" pitchFamily="18" charset="0"/>
              </a:rPr>
              <a:t>b) </a:t>
            </a:r>
            <a:r>
              <a:rPr lang="en-US" sz="4000" b="1" dirty="0" err="1">
                <a:solidFill>
                  <a:srgbClr val="330000"/>
                </a:solidFill>
                <a:latin typeface="UTM Times" panose="02040603050506020204" pitchFamily="18" charset="0"/>
                <a:cs typeface="Times New Roman" pitchFamily="18" charset="0"/>
              </a:rPr>
              <a:t>Mẹ</a:t>
            </a:r>
            <a:r>
              <a:rPr lang="en-US" sz="4000" b="1" dirty="0">
                <a:solidFill>
                  <a:srgbClr val="3300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0000"/>
                </a:solidFill>
                <a:latin typeface="UTM Times" panose="02040603050506020204" pitchFamily="18" charset="0"/>
                <a:cs typeface="Times New Roman" pitchFamily="18" charset="0"/>
              </a:rPr>
              <a:t>em</a:t>
            </a:r>
            <a:endParaRPr lang="en-US" sz="4000" dirty="0">
              <a:solidFill>
                <a:srgbClr val="330000"/>
              </a:solidFill>
              <a:latin typeface="UTM Times" panose="02040603050506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71875" y="4500570"/>
            <a:ext cx="5067300" cy="70788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330000"/>
                </a:solidFill>
                <a:latin typeface="UTM Times" panose="02040603050506020204" pitchFamily="18" charset="0"/>
                <a:cs typeface="Times New Roman" pitchFamily="18" charset="0"/>
              </a:rPr>
              <a:t>c) </a:t>
            </a:r>
            <a:r>
              <a:rPr lang="en-US" sz="4000" b="1" dirty="0" err="1">
                <a:solidFill>
                  <a:srgbClr val="330000"/>
                </a:solidFill>
                <a:latin typeface="UTM Times" panose="02040603050506020204" pitchFamily="18" charset="0"/>
                <a:cs typeface="Times New Roman" pitchFamily="18" charset="0"/>
              </a:rPr>
              <a:t>Chim</a:t>
            </a:r>
            <a:r>
              <a:rPr lang="en-US" sz="4000" b="1" dirty="0">
                <a:solidFill>
                  <a:srgbClr val="3300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0000"/>
                </a:solidFill>
                <a:latin typeface="UTM Times" panose="02040603050506020204" pitchFamily="18" charset="0"/>
                <a:cs typeface="Times New Roman" pitchFamily="18" charset="0"/>
              </a:rPr>
              <a:t>sơn</a:t>
            </a:r>
            <a:r>
              <a:rPr lang="en-US" sz="4000" b="1" dirty="0">
                <a:solidFill>
                  <a:srgbClr val="330000"/>
                </a:solidFill>
                <a:latin typeface="UTM Times" panose="02040603050506020204" pitchFamily="18" charset="0"/>
                <a:cs typeface="Times New Roman" pitchFamily="18" charset="0"/>
              </a:rPr>
              <a:t> ca</a:t>
            </a:r>
            <a:endParaRPr lang="en-US" sz="4000" dirty="0">
              <a:solidFill>
                <a:srgbClr val="330000"/>
              </a:solidFill>
              <a:latin typeface="UTM Times" panose="02040603050506020204" pitchFamily="18" charset="0"/>
            </a:endParaRPr>
          </a:p>
        </p:txBody>
      </p:sp>
      <p:pic>
        <p:nvPicPr>
          <p:cNvPr id="21" name="图片 1">
            <a:extLst>
              <a:ext uri="{FF2B5EF4-FFF2-40B4-BE49-F238E27FC236}">
                <a16:creationId xmlns:a16="http://schemas.microsoft.com/office/drawing/2014/main" id="{E1ED7EF0-35C6-400E-8E04-7AF14B9834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9151" y="1924050"/>
            <a:ext cx="4782214" cy="5171514"/>
          </a:xfrm>
          <a:prstGeom prst="rect">
            <a:avLst/>
          </a:prstGeom>
        </p:spPr>
      </p:pic>
      <p:sp>
        <p:nvSpPr>
          <p:cNvPr id="8" name="矩形 16">
            <a:extLst>
              <a:ext uri="{FF2B5EF4-FFF2-40B4-BE49-F238E27FC236}">
                <a16:creationId xmlns:a16="http://schemas.microsoft.com/office/drawing/2014/main" id="{2B936DD3-5FDD-47D0-84CC-04BB975A982B}"/>
              </a:ext>
            </a:extLst>
          </p:cNvPr>
          <p:cNvSpPr/>
          <p:nvPr/>
        </p:nvSpPr>
        <p:spPr>
          <a:xfrm flipH="1">
            <a:off x="10825074" y="5189406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MNT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14917" y="931401"/>
            <a:ext cx="8082021" cy="584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Times" panose="02040603050506020204" pitchFamily="18" charset="0"/>
                <a:cs typeface="Times New Roman" pitchFamily="18" charset="0"/>
              </a:rPr>
              <a:t>a)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Times" panose="02040603050506020204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Times" panose="02040603050506020204" pitchFamily="18" charset="0"/>
                <a:cs typeface="Times New Roman" pitchFamily="18" charset="0"/>
              </a:rPr>
              <a:t>chú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Times" panose="02040603050506020204" pitchFamily="18" charset="0"/>
                <a:cs typeface="Times New Roman" pitchFamily="18" charset="0"/>
              </a:rPr>
              <a:t>công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Times" panose="02040603050506020204" pitchFamily="18" charset="0"/>
                <a:cs typeface="Times New Roman" pitchFamily="18" charset="0"/>
              </a:rPr>
              <a:t>nhân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UTM Times" panose="02040603050506020204" pitchFamily="18" charset="0"/>
            </a:endParaRPr>
          </a:p>
        </p:txBody>
      </p:sp>
      <p:pic>
        <p:nvPicPr>
          <p:cNvPr id="1026" name="Picture 2" descr="Tả chú công nhân đang xây nhà - Những bài văn mẫu tả người lao động lớp 5 -  VnDoc.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652" y="1886662"/>
            <a:ext cx="6248533" cy="35263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ông nhân là gì? Tìm hiểu về nghề công nhân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5" t="2019" r="12494"/>
          <a:stretch/>
        </p:blipFill>
        <p:spPr bwMode="auto">
          <a:xfrm>
            <a:off x="401711" y="1886662"/>
            <a:ext cx="5067462" cy="35263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6049631" y="931400"/>
            <a:ext cx="4342175" cy="584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đang</a:t>
            </a:r>
            <a:r>
              <a:rPr lang="en-US" sz="3200" b="1" dirty="0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việc</a:t>
            </a:r>
            <a:r>
              <a:rPr lang="en-US" sz="3200" b="1" dirty="0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chăm</a:t>
            </a:r>
            <a:r>
              <a:rPr lang="en-US" sz="3200" b="1" dirty="0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chỉ</a:t>
            </a:r>
            <a:endParaRPr lang="en-US" sz="3200" dirty="0">
              <a:solidFill>
                <a:srgbClr val="FF7D00"/>
              </a:solidFill>
              <a:latin typeface="UTM Times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42396" y="931399"/>
            <a:ext cx="4478316" cy="584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đang</a:t>
            </a:r>
            <a:r>
              <a:rPr lang="en-US" sz="3200" b="1" dirty="0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lao</a:t>
            </a:r>
            <a:r>
              <a:rPr lang="en-US" sz="3200" b="1" dirty="0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hăng</a:t>
            </a:r>
            <a:r>
              <a:rPr lang="en-US" sz="3200" b="1" dirty="0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 say</a:t>
            </a:r>
            <a:endParaRPr lang="en-US" sz="3200" dirty="0">
              <a:solidFill>
                <a:srgbClr val="FF7D00"/>
              </a:solidFill>
              <a:latin typeface="UTM Tim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290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8" grpId="1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87956" y="856411"/>
            <a:ext cx="4232806" cy="584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Times" panose="02040603050506020204" pitchFamily="18" charset="0"/>
                <a:cs typeface="Times New Roman" pitchFamily="18" charset="0"/>
              </a:rPr>
              <a:t>b)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Times" panose="02040603050506020204" pitchFamily="18" charset="0"/>
                <a:cs typeface="Times New Roman" pitchFamily="18" charset="0"/>
              </a:rPr>
              <a:t>Mẹ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Times" panose="02040603050506020204" pitchFamily="18" charset="0"/>
                <a:cs typeface="Times New Roman" pitchFamily="18" charset="0"/>
              </a:rPr>
              <a:t>em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UTM Times" panose="02040603050506020204" pitchFamily="18" charset="0"/>
            </a:endParaRPr>
          </a:p>
        </p:txBody>
      </p:sp>
      <p:pic>
        <p:nvPicPr>
          <p:cNvPr id="6146" name="Picture 2" descr="Những tip nhỏ giúp Mẹ nấu nướng dễ dàng hơ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0"/>
          <a:stretch/>
        </p:blipFill>
        <p:spPr bwMode="auto">
          <a:xfrm>
            <a:off x="889575" y="1790120"/>
            <a:ext cx="4633745" cy="3467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8" name="Picture 4" descr="4 Bài tập giảm đau cổ cho dân văn phòng khỏe ngay tích tắc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6"/>
          <a:stretch/>
        </p:blipFill>
        <p:spPr bwMode="auto">
          <a:xfrm>
            <a:off x="5740705" y="1790120"/>
            <a:ext cx="4617926" cy="3467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366917" y="856411"/>
            <a:ext cx="2353845" cy="584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đang</a:t>
            </a:r>
            <a:r>
              <a:rPr lang="en-US" sz="3200" b="1" dirty="0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nấu</a:t>
            </a:r>
            <a:r>
              <a:rPr lang="en-US" sz="3200" b="1" dirty="0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ăn</a:t>
            </a:r>
            <a:endParaRPr lang="en-US" sz="3200" dirty="0">
              <a:solidFill>
                <a:srgbClr val="FF7D00"/>
              </a:solidFill>
              <a:latin typeface="UTM Times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35916" y="856411"/>
            <a:ext cx="2615846" cy="584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đang</a:t>
            </a:r>
            <a:r>
              <a:rPr lang="en-US" sz="3200" b="1" dirty="0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việc</a:t>
            </a:r>
            <a:endParaRPr lang="en-US" sz="3200" dirty="0">
              <a:solidFill>
                <a:srgbClr val="FF7D00"/>
              </a:solidFill>
              <a:latin typeface="UTM Times" panose="02040603050506020204" pitchFamily="18" charset="0"/>
            </a:endParaRPr>
          </a:p>
        </p:txBody>
      </p:sp>
      <p:pic>
        <p:nvPicPr>
          <p:cNvPr id="7" name="图片 7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63" r="20389"/>
          <a:stretch/>
        </p:blipFill>
        <p:spPr bwMode="auto">
          <a:xfrm>
            <a:off x="10358631" y="4031087"/>
            <a:ext cx="1833369" cy="28269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矩形 16">
            <a:extLst>
              <a:ext uri="{FF2B5EF4-FFF2-40B4-BE49-F238E27FC236}">
                <a16:creationId xmlns:a16="http://schemas.microsoft.com/office/drawing/2014/main" id="{0C08B53E-A505-4061-AB51-A48F393926BF}"/>
              </a:ext>
            </a:extLst>
          </p:cNvPr>
          <p:cNvSpPr/>
          <p:nvPr/>
        </p:nvSpPr>
        <p:spPr>
          <a:xfrm flipH="1">
            <a:off x="7998650" y="1441186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MNT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322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03710" y="922291"/>
            <a:ext cx="5005751" cy="584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Times" panose="02040603050506020204" pitchFamily="18" charset="0"/>
                <a:cs typeface="Times New Roman" pitchFamily="18" charset="0"/>
              </a:rPr>
              <a:t>c)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Times" panose="02040603050506020204" pitchFamily="18" charset="0"/>
                <a:cs typeface="Times New Roman" pitchFamily="18" charset="0"/>
              </a:rPr>
              <a:t>Chim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Times" panose="02040603050506020204" pitchFamily="18" charset="0"/>
                <a:cs typeface="Times New Roman" pitchFamily="18" charset="0"/>
              </a:rPr>
              <a:t>sơn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Times" panose="02040603050506020204" pitchFamily="18" charset="0"/>
                <a:cs typeface="Times New Roman" pitchFamily="18" charset="0"/>
              </a:rPr>
              <a:t> ca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UTM Times" panose="02040603050506020204" pitchFamily="18" charset="0"/>
            </a:endParaRPr>
          </a:p>
        </p:txBody>
      </p:sp>
      <p:pic>
        <p:nvPicPr>
          <p:cNvPr id="7172" name="Picture 4" descr="Phải chăng chim sơn ca chỉ hót ban đêm - Bách Khoa Tri Thứ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3" b="8073"/>
          <a:stretch/>
        </p:blipFill>
        <p:spPr bwMode="auto">
          <a:xfrm>
            <a:off x="342900" y="2000249"/>
            <a:ext cx="5365557" cy="3353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6" name="Picture 8" descr="Alauda arvensis 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596" y="2000249"/>
            <a:ext cx="5148490" cy="34323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666614" y="922291"/>
            <a:ext cx="2586004" cy="584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đang</a:t>
            </a:r>
            <a:r>
              <a:rPr lang="en-US" sz="3200" b="1" dirty="0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bắt</a:t>
            </a:r>
            <a:r>
              <a:rPr lang="en-US" sz="3200" b="1" dirty="0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sâu</a:t>
            </a:r>
            <a:endParaRPr lang="en-US" sz="3200" dirty="0">
              <a:solidFill>
                <a:srgbClr val="FF7D00"/>
              </a:solidFill>
              <a:latin typeface="UTM Times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18028" y="922291"/>
            <a:ext cx="2943813" cy="584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đang</a:t>
            </a:r>
            <a:r>
              <a:rPr lang="en-US" sz="3200" b="1" dirty="0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hót</a:t>
            </a:r>
            <a:r>
              <a:rPr lang="en-US" sz="3200" b="1" dirty="0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líu</a:t>
            </a:r>
            <a:r>
              <a:rPr lang="en-US" sz="3200" b="1" dirty="0">
                <a:solidFill>
                  <a:srgbClr val="FF7D00"/>
                </a:solidFill>
                <a:latin typeface="UTM Times" panose="02040603050506020204" pitchFamily="18" charset="0"/>
                <a:cs typeface="Times New Roman" pitchFamily="18" charset="0"/>
              </a:rPr>
              <a:t> lo</a:t>
            </a:r>
            <a:endParaRPr lang="en-US" sz="3200" dirty="0">
              <a:solidFill>
                <a:srgbClr val="FF7D00"/>
              </a:solidFill>
              <a:latin typeface="UTM Tim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30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7" grpId="0" animBg="1"/>
      <p:bldP spid="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-">
            <a:hlinkClick r:id="" action="ppaction://hlinkshowjump?jump=nextslide">
              <a:snd r:embed="rId8" name="CLICK_wav.wav"/>
            </a:hlinkClick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794" y="4976033"/>
            <a:ext cx="2939970" cy="1371454"/>
          </a:xfrm>
          <a:prstGeom prst="rect">
            <a:avLst/>
          </a:prstGeom>
        </p:spPr>
      </p:pic>
      <p:pic>
        <p:nvPicPr>
          <p:cNvPr id="3" name="-">
            <a:hlinkClick r:id="" action="ppaction://media"/>
          </p:cNvPr>
          <p:cNvPicPr>
            <a:picLocks noChangeAspect="1"/>
          </p:cNvPicPr>
          <p:nvPr>
            <a:audi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573490" y="6347487"/>
            <a:ext cx="487363" cy="48736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011510" y="851246"/>
            <a:ext cx="7688688" cy="3631763"/>
            <a:chOff x="2393324" y="658062"/>
            <a:chExt cx="7688688" cy="3631763"/>
          </a:xfrm>
        </p:grpSpPr>
        <p:sp>
          <p:nvSpPr>
            <p:cNvPr id="4" name="TextBox 3"/>
            <p:cNvSpPr txBox="1"/>
            <p:nvPr/>
          </p:nvSpPr>
          <p:spPr>
            <a:xfrm>
              <a:off x="2393324" y="658062"/>
              <a:ext cx="7688688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en-US" sz="11600" b="1" dirty="0">
                  <a:solidFill>
                    <a:prstClr val="white"/>
                  </a:solidFill>
                  <a:latin typeface="UTM Kabel KT" panose="02040603050506020204" pitchFamily="18" charset="0"/>
                  <a:cs typeface="Times New Roman" panose="02020603050405020304" pitchFamily="18" charset="0"/>
                </a:rPr>
                <a:t>CHĂM SÓC MÈO CON</a:t>
              </a:r>
              <a:endParaRPr lang="vi-VN" sz="11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393324" y="658062"/>
              <a:ext cx="7688688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en-US" sz="11600" b="1" dirty="0">
                  <a:ln w="28575">
                    <a:noFill/>
                  </a:ln>
                  <a:solidFill>
                    <a:srgbClr val="EC1F28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Times New Roman" panose="02020603050405020304" pitchFamily="18" charset="0"/>
                </a:rPr>
                <a:t>CHĂM SÓC </a:t>
              </a:r>
              <a:r>
                <a:rPr lang="en-US" sz="11600" b="1" dirty="0">
                  <a:ln w="28575">
                    <a:noFill/>
                  </a:ln>
                  <a:solidFill>
                    <a:srgbClr val="F47723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Times New Roman" panose="02020603050405020304" pitchFamily="18" charset="0"/>
                </a:rPr>
                <a:t>MÈO CON</a:t>
              </a:r>
              <a:endParaRPr lang="vi-VN" sz="11600" b="1" dirty="0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24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8537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891971" y="1165780"/>
            <a:ext cx="866172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3200" b="1" u="sng" dirty="0" err="1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3200" b="1" u="sng" dirty="0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 3</a:t>
            </a:r>
            <a:r>
              <a:rPr lang="en-US" altLang="vi-VN" sz="3200" b="1" dirty="0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3200" b="1" dirty="0" err="1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vi-VN" sz="3200" b="1" dirty="0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vi-VN" sz="3200" b="1" dirty="0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3200" b="1" dirty="0" err="1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nói</a:t>
            </a:r>
            <a:r>
              <a:rPr lang="en-US" altLang="vi-VN" sz="3200" b="1" dirty="0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3200" b="1" dirty="0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vi-VN" sz="3200" b="1" dirty="0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3200" b="1" dirty="0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3200" b="1" dirty="0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vi-VN" sz="3200" b="1" dirty="0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altLang="vi-VN" sz="3200" b="1" dirty="0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3200" b="1" dirty="0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vi-VN" sz="3200" b="1" dirty="0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altLang="vi-VN" sz="3200" b="1" dirty="0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3200" b="1" dirty="0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miêu</a:t>
            </a:r>
            <a:r>
              <a:rPr lang="en-US" altLang="vi-VN" sz="3200" b="1" dirty="0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tả</a:t>
            </a:r>
            <a:r>
              <a:rPr lang="en-US" altLang="vi-VN" sz="3200" b="1" dirty="0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3200" b="1" dirty="0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bức</a:t>
            </a:r>
            <a:r>
              <a:rPr lang="en-US" altLang="vi-VN" sz="3200" b="1" dirty="0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tranh</a:t>
            </a:r>
            <a:endParaRPr lang="en-US" altLang="vi-VN" sz="3200" b="1" dirty="0">
              <a:solidFill>
                <a:srgbClr val="0070C0"/>
              </a:solidFill>
              <a:effectLst/>
              <a:latin typeface="UVF Blenda Script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8594" t="23320" r="8125" b="34992"/>
          <a:stretch/>
        </p:blipFill>
        <p:spPr>
          <a:xfrm>
            <a:off x="2571750" y="2242998"/>
            <a:ext cx="6686550" cy="36208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14" y="1975768"/>
            <a:ext cx="5135409" cy="335823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l="48594" t="23320" r="8125" b="34992"/>
          <a:stretch/>
        </p:blipFill>
        <p:spPr>
          <a:xfrm>
            <a:off x="5497360" y="1557198"/>
            <a:ext cx="5925902" cy="40244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1951" y="2684562"/>
            <a:ext cx="4791074" cy="23083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tranh</a:t>
            </a:r>
            <a:r>
              <a:rPr lang="en-US" sz="3600" b="1" dirty="0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  </a:t>
            </a:r>
            <a:r>
              <a:rPr lang="en-US" sz="3600" b="1" dirty="0" err="1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những</a:t>
            </a:r>
            <a:r>
              <a:rPr lang="en-US" sz="3600" b="1" dirty="0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nhóm</a:t>
            </a:r>
            <a:r>
              <a:rPr lang="en-US" sz="3600" b="1" dirty="0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 hay </a:t>
            </a:r>
            <a:r>
              <a:rPr lang="en-US" sz="3600" b="1" dirty="0" err="1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những</a:t>
            </a:r>
            <a:r>
              <a:rPr lang="en-US" sz="3600" b="1" dirty="0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vật</a:t>
            </a:r>
            <a:r>
              <a:rPr lang="en-US" sz="3600" b="1" dirty="0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? </a:t>
            </a:r>
          </a:p>
          <a:p>
            <a:pPr algn="ctr">
              <a:defRPr/>
            </a:pPr>
            <a:r>
              <a:rPr lang="en-US" sz="3600" b="1" dirty="0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Họ</a:t>
            </a:r>
            <a:r>
              <a:rPr lang="en-US" sz="3600" b="1" dirty="0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đang</a:t>
            </a:r>
            <a:r>
              <a:rPr lang="en-US" sz="3600" b="1" dirty="0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gì</a:t>
            </a:r>
            <a:r>
              <a:rPr lang="en-US" sz="3600" b="1" dirty="0">
                <a:solidFill>
                  <a:srgbClr val="203735"/>
                </a:solidFill>
                <a:latin typeface="UTM Times" panose="02040603050506020204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516768" y="2246710"/>
            <a:ext cx="20071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3600" b="1" dirty="0">
                <a:solidFill>
                  <a:srgbClr val="FB948D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altLang="vi-VN" sz="3600" b="1" dirty="0" err="1">
                <a:solidFill>
                  <a:srgbClr val="FB948D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Gợi</a:t>
            </a:r>
            <a:r>
              <a:rPr lang="en-US" altLang="vi-VN" sz="3600" b="1" dirty="0">
                <a:solidFill>
                  <a:srgbClr val="FB948D"/>
                </a:solidFill>
                <a:effectLst/>
                <a:latin typeface="UVF Blenda Script" panose="02040603050506020204" pitchFamily="18" charset="0"/>
                <a:cs typeface="Times New Roman" panose="02020603050405020304" pitchFamily="18" charset="0"/>
              </a:rPr>
              <a:t> ý</a:t>
            </a:r>
          </a:p>
        </p:txBody>
      </p:sp>
    </p:spTree>
    <p:extLst>
      <p:ext uri="{BB962C8B-B14F-4D97-AF65-F5344CB8AC3E}">
        <p14:creationId xmlns:p14="http://schemas.microsoft.com/office/powerpoint/2010/main" val="226658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52B41A72-BC3E-4A11-88AA-7471D38CFA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94" b="6179"/>
          <a:stretch/>
        </p:blipFill>
        <p:spPr>
          <a:xfrm>
            <a:off x="3757935" y="4191993"/>
            <a:ext cx="4563799" cy="2139538"/>
          </a:xfrm>
          <a:prstGeom prst="rect">
            <a:avLst/>
          </a:prstGeom>
        </p:spPr>
      </p:pic>
      <p:grpSp>
        <p:nvGrpSpPr>
          <p:cNvPr id="37" name="组合 36">
            <a:extLst>
              <a:ext uri="{FF2B5EF4-FFF2-40B4-BE49-F238E27FC236}">
                <a16:creationId xmlns:a16="http://schemas.microsoft.com/office/drawing/2014/main" id="{63550EC9-5DCA-4704-BAA9-761CEA914443}"/>
              </a:ext>
            </a:extLst>
          </p:cNvPr>
          <p:cNvGrpSpPr/>
          <p:nvPr/>
        </p:nvGrpSpPr>
        <p:grpSpPr>
          <a:xfrm>
            <a:off x="0" y="4855566"/>
            <a:ext cx="12188212" cy="2163708"/>
            <a:chOff x="-69575" y="4694291"/>
            <a:chExt cx="12188212" cy="2163708"/>
          </a:xfrm>
        </p:grpSpPr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C58AE85C-4D2E-4179-9CDA-035617D7DA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>
              <a:off x="-69575" y="4697550"/>
              <a:ext cx="4096071" cy="2160449"/>
            </a:xfrm>
            <a:prstGeom prst="rect">
              <a:avLst/>
            </a:prstGeom>
          </p:spPr>
        </p:pic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8F8E7C32-39A2-4D48-9118-97506FB359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 flipH="1">
              <a:off x="3968291" y="4694291"/>
              <a:ext cx="4096071" cy="2160449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3CDD32BD-9243-4D1C-99AF-DB54352770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>
              <a:off x="8022566" y="4697550"/>
              <a:ext cx="4096071" cy="2160449"/>
            </a:xfrm>
            <a:prstGeom prst="rect">
              <a:avLst/>
            </a:prstGeom>
          </p:spPr>
        </p:pic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3E7D7E42-C1CD-4043-BF02-10F788F75CB6}"/>
              </a:ext>
            </a:extLst>
          </p:cNvPr>
          <p:cNvGrpSpPr/>
          <p:nvPr/>
        </p:nvGrpSpPr>
        <p:grpSpPr>
          <a:xfrm>
            <a:off x="-43771" y="-521324"/>
            <a:ext cx="12231983" cy="2202195"/>
            <a:chOff x="-16409" y="-6727"/>
            <a:chExt cx="9125471" cy="1677790"/>
          </a:xfrm>
        </p:grpSpPr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0BAA4933-7AD2-4B4E-9457-2AED67A369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42" b="75633"/>
            <a:stretch/>
          </p:blipFill>
          <p:spPr>
            <a:xfrm>
              <a:off x="-16409" y="0"/>
              <a:ext cx="4578044" cy="1671063"/>
            </a:xfrm>
            <a:prstGeom prst="rect">
              <a:avLst/>
            </a:prstGeom>
          </p:spPr>
        </p:pic>
        <p:pic>
          <p:nvPicPr>
            <p:cNvPr id="43" name="图片 42">
              <a:extLst>
                <a:ext uri="{FF2B5EF4-FFF2-40B4-BE49-F238E27FC236}">
                  <a16:creationId xmlns:a16="http://schemas.microsoft.com/office/drawing/2014/main" id="{6F8A42DD-7625-4359-9A9A-0C016D6DEC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42" b="75633"/>
            <a:stretch/>
          </p:blipFill>
          <p:spPr>
            <a:xfrm flipH="1">
              <a:off x="4531018" y="-6727"/>
              <a:ext cx="4578044" cy="1671063"/>
            </a:xfrm>
            <a:prstGeom prst="rect">
              <a:avLst/>
            </a:prstGeom>
          </p:spPr>
        </p:pic>
      </p:grpSp>
      <p:pic>
        <p:nvPicPr>
          <p:cNvPr id="44" name="图片 43">
            <a:extLst>
              <a:ext uri="{FF2B5EF4-FFF2-40B4-BE49-F238E27FC236}">
                <a16:creationId xmlns:a16="http://schemas.microsoft.com/office/drawing/2014/main" id="{9F0D6EF1-A749-4E6A-855B-08CD0FCA34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-192904" y="2657546"/>
            <a:ext cx="3997224" cy="3997224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147173B2-93D8-46D1-92E3-603BF7677FB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09" t="12556" b="74642"/>
          <a:stretch/>
        </p:blipFill>
        <p:spPr>
          <a:xfrm>
            <a:off x="9357774" y="1709193"/>
            <a:ext cx="1600685" cy="1164261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A47840AB-77D5-488C-BD50-5D536642661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09" t="12556" b="74642"/>
          <a:stretch/>
        </p:blipFill>
        <p:spPr>
          <a:xfrm>
            <a:off x="10005625" y="1350051"/>
            <a:ext cx="852242" cy="619880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615B079B-72D4-40CE-9EAE-26818A87462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02342" y="3207062"/>
            <a:ext cx="3535793" cy="3535793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67457C18-0EC6-45A2-8B19-98A0D77286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09" t="12556" b="74642"/>
          <a:stretch/>
        </p:blipFill>
        <p:spPr>
          <a:xfrm>
            <a:off x="414512" y="2119743"/>
            <a:ext cx="852242" cy="619880"/>
          </a:xfrm>
          <a:prstGeom prst="rect">
            <a:avLst/>
          </a:prstGeom>
        </p:spPr>
      </p:pic>
      <p:sp>
        <p:nvSpPr>
          <p:cNvPr id="21" name="矩形 16"/>
          <p:cNvSpPr/>
          <p:nvPr/>
        </p:nvSpPr>
        <p:spPr>
          <a:xfrm rot="20399440" flipH="1">
            <a:off x="808008" y="757047"/>
            <a:ext cx="26614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8000" b="1" dirty="0">
                <a:solidFill>
                  <a:srgbClr val="633E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inotypeZapfino KT" panose="02040603050506020204" pitchFamily="18" charset="0"/>
                <a:ea typeface="字体视界-狮子座体" panose="02000500000000000000" pitchFamily="2" charset="-122"/>
              </a:rPr>
              <a:t>Goodbye</a:t>
            </a:r>
            <a:endParaRPr lang="zh-CN" altLang="en-US" sz="8000" b="1" dirty="0">
              <a:solidFill>
                <a:srgbClr val="633E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LinotypeZapfino KT" panose="02040603050506020204" pitchFamily="18" charset="0"/>
              <a:ea typeface="字体视界-狮子座体" panose="02000500000000000000" pitchFamily="2" charset="-122"/>
            </a:endParaRPr>
          </a:p>
        </p:txBody>
      </p:sp>
      <p:grpSp>
        <p:nvGrpSpPr>
          <p:cNvPr id="22" name="组合 23">
            <a:extLst>
              <a:ext uri="{FF2B5EF4-FFF2-40B4-BE49-F238E27FC236}">
                <a16:creationId xmlns:a16="http://schemas.microsoft.com/office/drawing/2014/main" id="{461AAE58-56E5-46B6-A0BC-7E6596C8C20D}"/>
              </a:ext>
            </a:extLst>
          </p:cNvPr>
          <p:cNvGrpSpPr/>
          <p:nvPr/>
        </p:nvGrpSpPr>
        <p:grpSpPr>
          <a:xfrm>
            <a:off x="2138725" y="1587436"/>
            <a:ext cx="8027822" cy="3101326"/>
            <a:chOff x="2412137" y="1452348"/>
            <a:chExt cx="8027822" cy="3101326"/>
          </a:xfrm>
        </p:grpSpPr>
        <p:sp>
          <p:nvSpPr>
            <p:cNvPr id="23" name="矩形 25">
              <a:extLst>
                <a:ext uri="{FF2B5EF4-FFF2-40B4-BE49-F238E27FC236}">
                  <a16:creationId xmlns:a16="http://schemas.microsoft.com/office/drawing/2014/main" id="{55F0CED4-F146-4265-B110-FDF9BB6D9E3B}"/>
                </a:ext>
              </a:extLst>
            </p:cNvPr>
            <p:cNvSpPr/>
            <p:nvPr/>
          </p:nvSpPr>
          <p:spPr>
            <a:xfrm>
              <a:off x="2412137" y="1452348"/>
              <a:ext cx="8027822" cy="3046988"/>
            </a:xfrm>
            <a:prstGeom prst="rect">
              <a:avLst/>
            </a:prstGeom>
          </p:spPr>
          <p:txBody>
            <a:bodyPr vert="horz" wrap="square">
              <a:spAutoFit/>
            </a:bodyPr>
            <a:lstStyle/>
            <a:p>
              <a:pPr algn="ctr"/>
              <a:r>
                <a:rPr lang="en-US" altLang="zh-CN" sz="9600" b="1" dirty="0" err="1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Chúc</a:t>
              </a:r>
              <a:r>
                <a:rPr lang="en-US" altLang="zh-CN" sz="9600" b="1" dirty="0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các</a:t>
              </a:r>
              <a:r>
                <a:rPr lang="en-US" altLang="zh-CN" sz="9600" b="1" dirty="0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con </a:t>
              </a:r>
              <a:r>
                <a:rPr lang="en-US" altLang="zh-CN" sz="9600" b="1" dirty="0" err="1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học</a:t>
              </a:r>
              <a:r>
                <a:rPr lang="en-US" altLang="zh-CN" sz="9600" b="1" dirty="0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tốt</a:t>
              </a:r>
              <a:r>
                <a:rPr lang="en-US" altLang="zh-CN" sz="9600" b="1" dirty="0">
                  <a:ln w="76200">
                    <a:solidFill>
                      <a:srgbClr val="24D9EC"/>
                    </a:solidFill>
                  </a:ln>
                  <a:solidFill>
                    <a:srgbClr val="24D9EC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!</a:t>
              </a:r>
              <a:endParaRPr lang="zh-CN" altLang="en-US" sz="9600" b="1" dirty="0">
                <a:ln w="76200">
                  <a:solidFill>
                    <a:srgbClr val="24D9EC"/>
                  </a:solidFill>
                </a:ln>
                <a:solidFill>
                  <a:srgbClr val="24D9EC"/>
                </a:solidFill>
                <a:latin typeface="UVF Blenda Script" panose="02040603050506020204" pitchFamily="18" charset="0"/>
                <a:ea typeface="字体视界-遇见字体" panose="02010601030101010101" pitchFamily="2" charset="-122"/>
              </a:endParaRPr>
            </a:p>
          </p:txBody>
        </p:sp>
        <p:sp>
          <p:nvSpPr>
            <p:cNvPr id="24" name="矩形 27">
              <a:extLst>
                <a:ext uri="{FF2B5EF4-FFF2-40B4-BE49-F238E27FC236}">
                  <a16:creationId xmlns:a16="http://schemas.microsoft.com/office/drawing/2014/main" id="{37646F65-5EE7-46D2-BAC6-00B7A06BF23F}"/>
                </a:ext>
              </a:extLst>
            </p:cNvPr>
            <p:cNvSpPr/>
            <p:nvPr/>
          </p:nvSpPr>
          <p:spPr>
            <a:xfrm>
              <a:off x="2497213" y="1506686"/>
              <a:ext cx="7824296" cy="3046988"/>
            </a:xfrm>
            <a:prstGeom prst="rect">
              <a:avLst/>
            </a:prstGeom>
          </p:spPr>
          <p:txBody>
            <a:bodyPr vert="horz" wrap="square">
              <a:spAutoFit/>
            </a:bodyPr>
            <a:lstStyle/>
            <a:p>
              <a:pPr algn="ctr"/>
              <a:r>
                <a:rPr lang="en-US" altLang="zh-CN" sz="9600" b="1" dirty="0" err="1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Chúc</a:t>
              </a:r>
              <a:r>
                <a:rPr lang="en-US" altLang="zh-CN" sz="9600" b="1" dirty="0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các</a:t>
              </a:r>
              <a:r>
                <a:rPr lang="en-US" altLang="zh-CN" sz="9600" b="1" dirty="0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con </a:t>
              </a:r>
              <a:r>
                <a:rPr lang="en-US" altLang="zh-CN" sz="9600" b="1" dirty="0" err="1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học</a:t>
              </a:r>
              <a:r>
                <a:rPr lang="en-US" altLang="zh-CN" sz="9600" b="1" dirty="0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 </a:t>
              </a:r>
              <a:r>
                <a:rPr lang="en-US" altLang="zh-CN" sz="9600" b="1" dirty="0" err="1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tốt</a:t>
              </a:r>
              <a:r>
                <a:rPr lang="en-US" altLang="zh-CN" sz="9600" b="1" dirty="0">
                  <a:ln w="1905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UVF Blenda Script" panose="02040603050506020204" pitchFamily="18" charset="0"/>
                  <a:ea typeface="字体视界-遇见字体" panose="02010601030101010101" pitchFamily="2" charset="-122"/>
                </a:rPr>
                <a:t>!</a:t>
              </a:r>
              <a:endParaRPr lang="zh-CN" altLang="en-US" sz="96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UVF Blenda Script" panose="02040603050506020204" pitchFamily="18" charset="0"/>
                <a:ea typeface="字体视界-遇见字体" panose="02010601030101010101" pitchFamily="2" charset="-122"/>
              </a:endParaRPr>
            </a:p>
          </p:txBody>
        </p:sp>
      </p:grpSp>
      <p:sp>
        <p:nvSpPr>
          <p:cNvPr id="19" name="矩形 16">
            <a:extLst>
              <a:ext uri="{FF2B5EF4-FFF2-40B4-BE49-F238E27FC236}">
                <a16:creationId xmlns:a16="http://schemas.microsoft.com/office/drawing/2014/main" id="{BFEA4F93-D11E-4BD7-B5C1-3BDA35C79E3B}"/>
              </a:ext>
            </a:extLst>
          </p:cNvPr>
          <p:cNvSpPr/>
          <p:nvPr/>
        </p:nvSpPr>
        <p:spPr>
          <a:xfrm flipH="1">
            <a:off x="1849926" y="4494321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MNT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  <p:sp>
        <p:nvSpPr>
          <p:cNvPr id="20" name="矩形 16">
            <a:extLst>
              <a:ext uri="{FF2B5EF4-FFF2-40B4-BE49-F238E27FC236}">
                <a16:creationId xmlns:a16="http://schemas.microsoft.com/office/drawing/2014/main" id="{F5E0A394-3B22-4C4A-8204-EDA3E65D1B31}"/>
              </a:ext>
            </a:extLst>
          </p:cNvPr>
          <p:cNvSpPr/>
          <p:nvPr/>
        </p:nvSpPr>
        <p:spPr>
          <a:xfrm flipH="1">
            <a:off x="10431746" y="4605626"/>
            <a:ext cx="1484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A1EAF5"/>
                </a:solidFill>
                <a:latin typeface="UTM Helve" panose="02040603050506020204" pitchFamily="18" charset="0"/>
                <a:ea typeface="字体视界-狮子座体" panose="02000500000000000000" pitchFamily="2" charset="-122"/>
              </a:rPr>
              <a:t>MNT</a:t>
            </a:r>
            <a:endParaRPr lang="zh-CN" altLang="en-US" b="1" dirty="0">
              <a:solidFill>
                <a:srgbClr val="A1EAF5"/>
              </a:solidFill>
              <a:latin typeface="UTM Helve" panose="02040603050506020204" pitchFamily="18" charset="0"/>
              <a:ea typeface="字体视界-狮子座体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51924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3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500"/>
                            </p:stCondLst>
                            <p:childTnLst>
                              <p:par>
                                <p:cTn id="3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-">
            <a:hlinkClick r:id="" action="ppaction://media"/>
          </p:cNvPr>
          <p:cNvPicPr>
            <a:picLocks noChangeAspect="1"/>
          </p:cNvPicPr>
          <p:nvPr>
            <a:audi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573490" y="6347487"/>
            <a:ext cx="487363" cy="48736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522113" y="851247"/>
            <a:ext cx="8230660" cy="1325284"/>
            <a:chOff x="2344896" y="658062"/>
            <a:chExt cx="7737117" cy="2554545"/>
          </a:xfrm>
        </p:grpSpPr>
        <p:sp>
          <p:nvSpPr>
            <p:cNvPr id="4" name="TextBox 3"/>
            <p:cNvSpPr txBox="1"/>
            <p:nvPr/>
          </p:nvSpPr>
          <p:spPr>
            <a:xfrm>
              <a:off x="2393324" y="658062"/>
              <a:ext cx="7688689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en-US" sz="8000" b="1" dirty="0" err="1">
                  <a:solidFill>
                    <a:prstClr val="white"/>
                  </a:solidFill>
                  <a:latin typeface="UTM Kabel KT" panose="020406030505060202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sz="8000" b="1" dirty="0">
                  <a:solidFill>
                    <a:prstClr val="white"/>
                  </a:solidFill>
                  <a:latin typeface="UTM Kabel KT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8000" b="1" dirty="0" err="1">
                  <a:solidFill>
                    <a:prstClr val="white"/>
                  </a:solidFill>
                  <a:latin typeface="UTM Kabel KT" panose="02040603050506020204" pitchFamily="18" charset="0"/>
                  <a:cs typeface="Times New Roman" panose="02020603050405020304" pitchFamily="18" charset="0"/>
                </a:rPr>
                <a:t>chọn</a:t>
              </a:r>
              <a:r>
                <a:rPr lang="en-US" sz="8000" b="1" dirty="0">
                  <a:solidFill>
                    <a:prstClr val="white"/>
                  </a:solidFill>
                  <a:latin typeface="UTM Kabel KT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8000" b="1" dirty="0" err="1">
                  <a:solidFill>
                    <a:prstClr val="white"/>
                  </a:solidFill>
                  <a:latin typeface="UTM Kabel KT" panose="020406030505060202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8000" b="1" dirty="0">
                  <a:solidFill>
                    <a:prstClr val="white"/>
                  </a:solidFill>
                  <a:latin typeface="UTM Kabel KT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8000" b="1" dirty="0" err="1">
                  <a:solidFill>
                    <a:prstClr val="white"/>
                  </a:solidFill>
                  <a:latin typeface="UTM Kabel KT" panose="02040603050506020204" pitchFamily="18" charset="0"/>
                  <a:cs typeface="Times New Roman" panose="02020603050405020304" pitchFamily="18" charset="0"/>
                </a:rPr>
                <a:t>hỏi</a:t>
              </a:r>
              <a:endParaRPr lang="vi-VN" sz="8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344896" y="658062"/>
              <a:ext cx="7688689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en-US" sz="8000" b="1" dirty="0" err="1">
                  <a:ln w="28575">
                    <a:noFill/>
                  </a:ln>
                  <a:solidFill>
                    <a:srgbClr val="EC1F28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sz="8000" b="1" dirty="0">
                  <a:ln w="28575">
                    <a:noFill/>
                  </a:ln>
                  <a:solidFill>
                    <a:srgbClr val="EC1F28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8000" b="1" dirty="0" err="1">
                  <a:ln w="28575">
                    <a:noFill/>
                  </a:ln>
                  <a:solidFill>
                    <a:srgbClr val="EC1F28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Times New Roman" panose="02020603050405020304" pitchFamily="18" charset="0"/>
                </a:rPr>
                <a:t>chọn</a:t>
              </a:r>
              <a:r>
                <a:rPr lang="en-US" sz="8000" b="1" dirty="0">
                  <a:ln w="28575">
                    <a:noFill/>
                  </a:ln>
                  <a:solidFill>
                    <a:srgbClr val="EC1F28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8000" b="1" dirty="0" err="1">
                  <a:ln w="28575">
                    <a:noFill/>
                  </a:ln>
                  <a:solidFill>
                    <a:srgbClr val="F47723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8000" b="1" dirty="0">
                  <a:ln w="28575">
                    <a:noFill/>
                  </a:ln>
                  <a:solidFill>
                    <a:srgbClr val="F47723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8000" b="1" dirty="0" err="1">
                  <a:ln w="28575">
                    <a:noFill/>
                  </a:ln>
                  <a:solidFill>
                    <a:srgbClr val="F47723"/>
                  </a:solidFill>
                  <a:effectLst>
                    <a:glow rad="203200">
                      <a:prstClr val="white"/>
                    </a:glow>
                  </a:effectLst>
                  <a:latin typeface="UTM Kabel KT" panose="02040603050506020204" pitchFamily="18" charset="0"/>
                  <a:cs typeface="Times New Roman" panose="02020603050405020304" pitchFamily="18" charset="0"/>
                </a:rPr>
                <a:t>hỏi</a:t>
              </a:r>
              <a:endParaRPr lang="vi-VN" sz="8000" b="1" dirty="0">
                <a:ln w="28575">
                  <a:noFill/>
                </a:ln>
                <a:solidFill>
                  <a:srgbClr val="F47723"/>
                </a:solidFill>
                <a:effectLst>
                  <a:glow rad="203200">
                    <a:prstClr val="white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-">
            <a:hlinkClick r:id="rId18" action="ppaction://hlinksldjump">
              <a:snd r:embed="rId19" name="Pop.wav"/>
            </a:hlinkClick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37" y="2414541"/>
            <a:ext cx="1330772" cy="1427361"/>
          </a:xfrm>
          <a:prstGeom prst="rect">
            <a:avLst/>
          </a:prstGeom>
        </p:spPr>
      </p:pic>
      <p:pic>
        <p:nvPicPr>
          <p:cNvPr id="10" name="-">
            <a:hlinkClick r:id="rId21" action="ppaction://hlinksldjump">
              <a:snd r:embed="rId19" name="Pop.wav"/>
            </a:hlinkClick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198" y="2412808"/>
            <a:ext cx="1330772" cy="1427361"/>
          </a:xfrm>
          <a:prstGeom prst="rect">
            <a:avLst/>
          </a:prstGeom>
        </p:spPr>
      </p:pic>
      <p:pic>
        <p:nvPicPr>
          <p:cNvPr id="11" name="-">
            <a:hlinkClick r:id="rId23" action="ppaction://hlinksldjump">
              <a:snd r:embed="rId19" name="Pop.wav"/>
            </a:hlinkClick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347" y="2420142"/>
            <a:ext cx="1330772" cy="1427361"/>
          </a:xfrm>
          <a:prstGeom prst="rect">
            <a:avLst/>
          </a:prstGeom>
        </p:spPr>
      </p:pic>
      <p:pic>
        <p:nvPicPr>
          <p:cNvPr id="13" name="-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761" y="2470750"/>
            <a:ext cx="1111198" cy="1173051"/>
          </a:xfrm>
          <a:prstGeom prst="rect">
            <a:avLst/>
          </a:prstGeom>
        </p:spPr>
      </p:pic>
      <p:pic>
        <p:nvPicPr>
          <p:cNvPr id="14" name="-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626" y="2453776"/>
            <a:ext cx="1111198" cy="1173051"/>
          </a:xfrm>
          <a:prstGeom prst="rect">
            <a:avLst/>
          </a:prstGeom>
        </p:spPr>
      </p:pic>
      <p:pic>
        <p:nvPicPr>
          <p:cNvPr id="15" name="-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190" y="2470750"/>
            <a:ext cx="1111198" cy="1173051"/>
          </a:xfrm>
          <a:prstGeom prst="rect">
            <a:avLst/>
          </a:prstGeom>
        </p:spPr>
      </p:pic>
      <p:pic>
        <p:nvPicPr>
          <p:cNvPr id="17" name="-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005" y="2233428"/>
            <a:ext cx="455876" cy="473871"/>
          </a:xfrm>
          <a:prstGeom prst="rect">
            <a:avLst/>
          </a:prstGeom>
        </p:spPr>
      </p:pic>
      <p:pic>
        <p:nvPicPr>
          <p:cNvPr id="18" name="-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146" y="2224258"/>
            <a:ext cx="455876" cy="473871"/>
          </a:xfrm>
          <a:prstGeom prst="rect">
            <a:avLst/>
          </a:prstGeom>
        </p:spPr>
      </p:pic>
      <p:pic>
        <p:nvPicPr>
          <p:cNvPr id="19" name="-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807" y="2176531"/>
            <a:ext cx="455876" cy="47387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320496" y="3785963"/>
            <a:ext cx="1164854" cy="1325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8000" b="1" dirty="0">
                <a:ln w="28575">
                  <a:noFill/>
                </a:ln>
                <a:solidFill>
                  <a:srgbClr val="EC1F28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Times New Roman" panose="02020603050405020304" pitchFamily="18" charset="0"/>
              </a:rPr>
              <a:t>1</a:t>
            </a:r>
            <a:endParaRPr lang="vi-VN" sz="8000" b="1" dirty="0">
              <a:ln w="28575">
                <a:noFill/>
              </a:ln>
              <a:solidFill>
                <a:srgbClr val="F47723"/>
              </a:solidFill>
              <a:effectLst>
                <a:glow rad="203200">
                  <a:prstClr val="white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03204" y="3767598"/>
            <a:ext cx="1164854" cy="1325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8000" b="1" dirty="0">
                <a:ln w="28575">
                  <a:noFill/>
                </a:ln>
                <a:solidFill>
                  <a:srgbClr val="EC1F28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Times New Roman" panose="02020603050405020304" pitchFamily="18" charset="0"/>
              </a:rPr>
              <a:t>2</a:t>
            </a:r>
            <a:endParaRPr lang="vi-VN" sz="8000" b="1" dirty="0">
              <a:ln w="28575">
                <a:noFill/>
              </a:ln>
              <a:solidFill>
                <a:srgbClr val="F47723"/>
              </a:solidFill>
              <a:effectLst>
                <a:glow rad="203200">
                  <a:prstClr val="white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054347" y="3785963"/>
            <a:ext cx="1164854" cy="1325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8000" b="1" dirty="0">
                <a:ln w="28575">
                  <a:noFill/>
                </a:ln>
                <a:solidFill>
                  <a:srgbClr val="EC1F28"/>
                </a:solidFill>
                <a:effectLst>
                  <a:glow rad="203200">
                    <a:prstClr val="white"/>
                  </a:glow>
                </a:effectLst>
                <a:latin typeface="UTM Kabel KT" panose="02040603050506020204" pitchFamily="18" charset="0"/>
                <a:cs typeface="Times New Roman" panose="02020603050405020304" pitchFamily="18" charset="0"/>
              </a:rPr>
              <a:t>3</a:t>
            </a:r>
            <a:endParaRPr lang="vi-VN" sz="8000" b="1" dirty="0">
              <a:ln w="28575">
                <a:noFill/>
              </a:ln>
              <a:solidFill>
                <a:srgbClr val="F47723"/>
              </a:solidFill>
              <a:effectLst>
                <a:glow rad="203200">
                  <a:prstClr val="white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-">
            <a:hlinkClick r:id="rId27" action="ppaction://hlinksldjump">
              <a:snd r:embed="rId28" name="Star.wav"/>
            </a:hlinkClick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2042" y="5915026"/>
            <a:ext cx="981080" cy="94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77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xit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C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8537" numSld="999" showWhenStopped="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xit" presetSubtype="32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C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xit" presetSubtype="32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C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-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58994" y="569053"/>
            <a:ext cx="1447431" cy="1523323"/>
          </a:xfrm>
          <a:prstGeom prst="rect">
            <a:avLst/>
          </a:prstGeom>
        </p:spPr>
      </p:pic>
      <p:pic>
        <p:nvPicPr>
          <p:cNvPr id="6" name="-">
            <a:hlinkClick r:id="rId14" action="ppaction://hlinksldjump">
              <a:snd r:embed="rId15" name="Star.wav"/>
            </a:hlinkClick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1" y="119007"/>
            <a:ext cx="981080" cy="942974"/>
          </a:xfrm>
          <a:prstGeom prst="rect">
            <a:avLst/>
          </a:prstGeom>
        </p:spPr>
      </p:pic>
      <p:sp>
        <p:nvSpPr>
          <p:cNvPr id="8" name="-"/>
          <p:cNvSpPr txBox="1"/>
          <p:nvPr>
            <p:custDataLst>
              <p:tags r:id="rId3"/>
            </p:custDataLst>
          </p:nvPr>
        </p:nvSpPr>
        <p:spPr>
          <a:xfrm>
            <a:off x="4795760" y="119007"/>
            <a:ext cx="3310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4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Câu</a:t>
            </a:r>
            <a:r>
              <a:rPr lang="en-US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01</a:t>
            </a:r>
          </a:p>
        </p:txBody>
      </p:sp>
      <p:sp>
        <p:nvSpPr>
          <p:cNvPr id="13" name="-"/>
          <p:cNvSpPr txBox="1"/>
          <p:nvPr>
            <p:custDataLst>
              <p:tags r:id="rId4"/>
            </p:custDataLst>
          </p:nvPr>
        </p:nvSpPr>
        <p:spPr>
          <a:xfrm>
            <a:off x="4201189" y="1399431"/>
            <a:ext cx="46337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ctr" defTabSz="914400"/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4" name="-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3" y="4655752"/>
            <a:ext cx="3384684" cy="802325"/>
          </a:xfrm>
          <a:prstGeom prst="rect">
            <a:avLst/>
          </a:prstGeom>
        </p:spPr>
      </p:pic>
      <p:pic>
        <p:nvPicPr>
          <p:cNvPr id="10" name="-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541" y="5476201"/>
            <a:ext cx="2966648" cy="1238764"/>
          </a:xfrm>
          <a:prstGeom prst="rect">
            <a:avLst/>
          </a:prstGeom>
        </p:spPr>
      </p:pic>
      <p:sp>
        <p:nvSpPr>
          <p:cNvPr id="15" name="-"/>
          <p:cNvSpPr txBox="1"/>
          <p:nvPr>
            <p:custDataLst>
              <p:tags r:id="rId7"/>
            </p:custDataLst>
          </p:nvPr>
        </p:nvSpPr>
        <p:spPr>
          <a:xfrm>
            <a:off x="1182183" y="5726423"/>
            <a:ext cx="3019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b="1" dirty="0" err="1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400" b="1" dirty="0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400" b="1" dirty="0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endParaRPr lang="en-US" sz="2400" b="1" dirty="0">
              <a:solidFill>
                <a:srgbClr val="88431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-"/>
          <p:cNvGrpSpPr/>
          <p:nvPr>
            <p:custDataLst>
              <p:tags r:id="rId8"/>
            </p:custDataLst>
          </p:nvPr>
        </p:nvGrpSpPr>
        <p:grpSpPr>
          <a:xfrm>
            <a:off x="4601018" y="5492950"/>
            <a:ext cx="3071364" cy="1238764"/>
            <a:chOff x="4682041" y="5476201"/>
            <a:chExt cx="3071364" cy="1238764"/>
          </a:xfrm>
        </p:grpSpPr>
        <p:pic>
          <p:nvPicPr>
            <p:cNvPr id="11" name="-">
              <a:hlinkClick r:id="" action="ppaction://hlinkshowjump?jump=nextslide">
                <a:snd r:embed="rId19" name="Level Fail.wav"/>
              </a:hlinkClick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041" y="5476201"/>
              <a:ext cx="2966648" cy="1238764"/>
            </a:xfrm>
            <a:prstGeom prst="rect">
              <a:avLst/>
            </a:prstGeom>
          </p:spPr>
        </p:pic>
        <p:sp>
          <p:nvSpPr>
            <p:cNvPr id="16" name="-">
              <a:hlinkClick r:id="" action="ppaction://hlinkshowjump?jump=nextslide">
                <a:snd r:embed="rId19" name="Level Fail.wav"/>
              </a:hlinkClick>
            </p:cNvPr>
            <p:cNvSpPr txBox="1"/>
            <p:nvPr/>
          </p:nvSpPr>
          <p:spPr>
            <a:xfrm>
              <a:off x="4734399" y="5680084"/>
              <a:ext cx="30190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400" b="1" dirty="0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400" b="1" dirty="0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2400" b="1" dirty="0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sinh</a:t>
              </a:r>
              <a:endParaRPr lang="en-US" sz="2400" b="1" dirty="0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-"/>
          <p:cNvGrpSpPr/>
          <p:nvPr>
            <p:custDataLst>
              <p:tags r:id="rId9"/>
            </p:custDataLst>
          </p:nvPr>
        </p:nvGrpSpPr>
        <p:grpSpPr>
          <a:xfrm>
            <a:off x="8019853" y="5440260"/>
            <a:ext cx="3019006" cy="1238764"/>
            <a:chOff x="4682041" y="5476201"/>
            <a:chExt cx="3019006" cy="1238764"/>
          </a:xfrm>
        </p:grpSpPr>
        <p:pic>
          <p:nvPicPr>
            <p:cNvPr id="23" name="-">
              <a:hlinkClick r:id="" action="ppaction://hlinkshowjump?jump=nextslide">
                <a:snd r:embed="rId19" name="Level Fail.wav"/>
              </a:hlinkClick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041" y="5476201"/>
              <a:ext cx="2966648" cy="1238764"/>
            </a:xfrm>
            <a:prstGeom prst="rect">
              <a:avLst/>
            </a:prstGeom>
          </p:spPr>
        </p:pic>
        <p:sp>
          <p:nvSpPr>
            <p:cNvPr id="24" name="-">
              <a:hlinkClick r:id="" action="ppaction://hlinkshowjump?jump=nextslide">
                <a:snd r:embed="rId19" name="Level Fail.wav"/>
              </a:hlinkClick>
            </p:cNvPr>
            <p:cNvSpPr txBox="1"/>
            <p:nvPr/>
          </p:nvSpPr>
          <p:spPr>
            <a:xfrm>
              <a:off x="4682041" y="5894341"/>
              <a:ext cx="30190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đến</a:t>
              </a:r>
              <a:r>
                <a:rPr lang="en-US" sz="2400" b="1" dirty="0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trường</a:t>
              </a:r>
              <a:endParaRPr lang="en-US" sz="2400" b="1" dirty="0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3918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Pri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-">
            <a:hlinkClick r:id="" action="ppaction://hlinkshowjump?jump=previousslide">
              <a:snd r:embed="rId4" name="Bubble Burst.wav"/>
            </a:hlinkClick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890" y="5671596"/>
            <a:ext cx="1093229" cy="105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354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-">
            <a:hlinkClick r:id="rId13" action="ppaction://hlinksldjump">
              <a:snd r:embed="rId14" name="Star.wav"/>
            </a:hlinkClick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1" y="119007"/>
            <a:ext cx="981080" cy="942974"/>
          </a:xfrm>
          <a:prstGeom prst="rect">
            <a:avLst/>
          </a:prstGeom>
        </p:spPr>
      </p:pic>
      <p:pic>
        <p:nvPicPr>
          <p:cNvPr id="10" name="-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995" y="5509710"/>
            <a:ext cx="2966648" cy="1238764"/>
          </a:xfrm>
          <a:prstGeom prst="rect">
            <a:avLst/>
          </a:prstGeom>
        </p:spPr>
      </p:pic>
      <p:sp>
        <p:nvSpPr>
          <p:cNvPr id="15" name="-"/>
          <p:cNvSpPr txBox="1"/>
          <p:nvPr>
            <p:custDataLst>
              <p:tags r:id="rId3"/>
            </p:custDataLst>
          </p:nvPr>
        </p:nvSpPr>
        <p:spPr>
          <a:xfrm>
            <a:off x="4596995" y="5769494"/>
            <a:ext cx="301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b="1" dirty="0" err="1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b="1" dirty="0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400" b="1" dirty="0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cụm</a:t>
            </a:r>
            <a:r>
              <a:rPr lang="en-US" sz="2400" b="1" dirty="0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b="1" dirty="0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endParaRPr lang="en-US" sz="2400" b="1" dirty="0">
              <a:solidFill>
                <a:srgbClr val="88431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-"/>
          <p:cNvGrpSpPr/>
          <p:nvPr>
            <p:custDataLst>
              <p:tags r:id="rId4"/>
            </p:custDataLst>
          </p:nvPr>
        </p:nvGrpSpPr>
        <p:grpSpPr>
          <a:xfrm>
            <a:off x="1230842" y="5474985"/>
            <a:ext cx="3019006" cy="1238764"/>
            <a:chOff x="4682041" y="5476201"/>
            <a:chExt cx="3019006" cy="1238764"/>
          </a:xfrm>
        </p:grpSpPr>
        <p:pic>
          <p:nvPicPr>
            <p:cNvPr id="11" name="-">
              <a:hlinkClick r:id="" action="ppaction://hlinkshowjump?jump=nextslide">
                <a:snd r:embed="rId17" name="Level Fail.wav"/>
              </a:hlinkClick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041" y="5476201"/>
              <a:ext cx="2966648" cy="1238764"/>
            </a:xfrm>
            <a:prstGeom prst="rect">
              <a:avLst/>
            </a:prstGeom>
          </p:spPr>
        </p:pic>
        <p:sp>
          <p:nvSpPr>
            <p:cNvPr id="16" name="-">
              <a:hlinkClick r:id="" action="ppaction://hlinkshowjump?jump=nextslide">
                <a:snd r:embed="rId17" name="Level Fail.wav"/>
              </a:hlinkClick>
            </p:cNvPr>
            <p:cNvSpPr txBox="1"/>
            <p:nvPr/>
          </p:nvSpPr>
          <p:spPr>
            <a:xfrm>
              <a:off x="4682041" y="5883968"/>
              <a:ext cx="30190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Danh</a:t>
              </a:r>
              <a:r>
                <a:rPr lang="en-US" sz="2400" b="1" dirty="0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2400" b="1" dirty="0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cụm</a:t>
              </a:r>
              <a:r>
                <a:rPr lang="en-US" sz="2400" b="1" dirty="0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danh</a:t>
              </a:r>
              <a:r>
                <a:rPr lang="en-US" sz="2400" b="1" dirty="0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endParaRPr lang="en-US" sz="2400" b="1" dirty="0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-"/>
          <p:cNvGrpSpPr/>
          <p:nvPr>
            <p:custDataLst>
              <p:tags r:id="rId5"/>
            </p:custDataLst>
          </p:nvPr>
        </p:nvGrpSpPr>
        <p:grpSpPr>
          <a:xfrm>
            <a:off x="8015506" y="5509710"/>
            <a:ext cx="3019006" cy="1238764"/>
            <a:chOff x="4677694" y="5476201"/>
            <a:chExt cx="3019006" cy="1238764"/>
          </a:xfrm>
        </p:grpSpPr>
        <p:pic>
          <p:nvPicPr>
            <p:cNvPr id="23" name="-">
              <a:hlinkClick r:id="" action="ppaction://hlinkshowjump?jump=nextslide">
                <a:snd r:embed="rId17" name="Level Fail.wav"/>
              </a:hlinkClick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041" y="5476201"/>
              <a:ext cx="2966648" cy="1238764"/>
            </a:xfrm>
            <a:prstGeom prst="rect">
              <a:avLst/>
            </a:prstGeom>
          </p:spPr>
        </p:pic>
        <p:sp>
          <p:nvSpPr>
            <p:cNvPr id="24" name="-">
              <a:hlinkClick r:id="" action="ppaction://hlinkshowjump?jump=nextslide">
                <a:snd r:embed="rId17" name="Level Fail.wav"/>
              </a:hlinkClick>
            </p:cNvPr>
            <p:cNvSpPr txBox="1"/>
            <p:nvPr/>
          </p:nvSpPr>
          <p:spPr>
            <a:xfrm>
              <a:off x="4677694" y="5735985"/>
              <a:ext cx="30190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400" b="1" dirty="0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2400" b="1" dirty="0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cụm</a:t>
              </a:r>
              <a:r>
                <a:rPr lang="en-US" sz="2400" b="1" dirty="0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400" b="1" dirty="0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endParaRPr lang="en-US" sz="2400" b="1" dirty="0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9" name="-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58994" y="569053"/>
            <a:ext cx="1447431" cy="1523323"/>
          </a:xfrm>
          <a:prstGeom prst="rect">
            <a:avLst/>
          </a:prstGeom>
        </p:spPr>
      </p:pic>
      <p:sp>
        <p:nvSpPr>
          <p:cNvPr id="30" name="-"/>
          <p:cNvSpPr txBox="1"/>
          <p:nvPr>
            <p:custDataLst>
              <p:tags r:id="rId7"/>
            </p:custDataLst>
          </p:nvPr>
        </p:nvSpPr>
        <p:spPr>
          <a:xfrm>
            <a:off x="4795760" y="119007"/>
            <a:ext cx="3310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4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Câu</a:t>
            </a:r>
            <a:r>
              <a:rPr lang="en-US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02</a:t>
            </a:r>
          </a:p>
        </p:txBody>
      </p:sp>
      <p:sp>
        <p:nvSpPr>
          <p:cNvPr id="32" name="-"/>
          <p:cNvSpPr txBox="1"/>
          <p:nvPr>
            <p:custDataLst>
              <p:tags r:id="rId8"/>
            </p:custDataLst>
          </p:nvPr>
        </p:nvSpPr>
        <p:spPr>
          <a:xfrm>
            <a:off x="4453364" y="1532377"/>
            <a:ext cx="42281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-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364" y="4804226"/>
            <a:ext cx="3384684" cy="80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445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Pri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-">
            <a:hlinkClick r:id="" action="ppaction://hlinkshowjump?jump=previousslide">
              <a:snd r:embed="rId4" name="Bubble Burst.wav"/>
            </a:hlinkClick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890" y="5671596"/>
            <a:ext cx="1093229" cy="105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634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-">
            <a:hlinkClick r:id="rId13" action="ppaction://hlinksldjump">
              <a:snd r:embed="rId14" name="Star.wav"/>
            </a:hlinkClick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1" y="119007"/>
            <a:ext cx="981080" cy="942974"/>
          </a:xfrm>
          <a:prstGeom prst="rect">
            <a:avLst/>
          </a:prstGeom>
        </p:spPr>
      </p:pic>
      <p:pic>
        <p:nvPicPr>
          <p:cNvPr id="10" name="-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938" y="5474985"/>
            <a:ext cx="2966648" cy="1238764"/>
          </a:xfrm>
          <a:prstGeom prst="rect">
            <a:avLst/>
          </a:prstGeom>
        </p:spPr>
      </p:pic>
      <p:sp>
        <p:nvSpPr>
          <p:cNvPr id="15" name="-"/>
          <p:cNvSpPr txBox="1"/>
          <p:nvPr>
            <p:custDataLst>
              <p:tags r:id="rId3"/>
            </p:custDataLst>
          </p:nvPr>
        </p:nvSpPr>
        <p:spPr>
          <a:xfrm>
            <a:off x="8116882" y="5858401"/>
            <a:ext cx="3019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b="1" dirty="0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Ai (</a:t>
            </a:r>
            <a:r>
              <a:rPr lang="en-US" sz="2400" b="1" dirty="0" err="1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400" b="1" dirty="0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con </a:t>
            </a:r>
            <a:r>
              <a:rPr lang="en-US" sz="2400" b="1" dirty="0" err="1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</a:p>
        </p:txBody>
      </p:sp>
      <p:grpSp>
        <p:nvGrpSpPr>
          <p:cNvPr id="18" name="-"/>
          <p:cNvGrpSpPr/>
          <p:nvPr>
            <p:custDataLst>
              <p:tags r:id="rId4"/>
            </p:custDataLst>
          </p:nvPr>
        </p:nvGrpSpPr>
        <p:grpSpPr>
          <a:xfrm>
            <a:off x="1428553" y="5474985"/>
            <a:ext cx="3019006" cy="1238764"/>
            <a:chOff x="4682041" y="5476201"/>
            <a:chExt cx="3019006" cy="1238764"/>
          </a:xfrm>
        </p:grpSpPr>
        <p:pic>
          <p:nvPicPr>
            <p:cNvPr id="11" name="-">
              <a:hlinkClick r:id="" action="ppaction://hlinkshowjump?jump=nextslide">
                <a:snd r:embed="rId17" name="Level Fail.wav"/>
              </a:hlinkClick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041" y="5476201"/>
              <a:ext cx="2966648" cy="1238764"/>
            </a:xfrm>
            <a:prstGeom prst="rect">
              <a:avLst/>
            </a:prstGeom>
          </p:spPr>
        </p:pic>
        <p:sp>
          <p:nvSpPr>
            <p:cNvPr id="16" name="-">
              <a:hlinkClick r:id="" action="ppaction://hlinkshowjump?jump=nextslide">
                <a:snd r:embed="rId17" name="Level Fail.wav"/>
              </a:hlinkClick>
            </p:cNvPr>
            <p:cNvSpPr txBox="1"/>
            <p:nvPr/>
          </p:nvSpPr>
          <p:spPr>
            <a:xfrm>
              <a:off x="4682041" y="5894341"/>
              <a:ext cx="30190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sz="2400" b="1" dirty="0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thế</a:t>
              </a:r>
              <a:r>
                <a:rPr lang="en-US" sz="2400" b="1" dirty="0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400" b="1" dirty="0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22" name="-"/>
          <p:cNvGrpSpPr/>
          <p:nvPr>
            <p:custDataLst>
              <p:tags r:id="rId5"/>
            </p:custDataLst>
          </p:nvPr>
        </p:nvGrpSpPr>
        <p:grpSpPr>
          <a:xfrm>
            <a:off x="4705710" y="5474985"/>
            <a:ext cx="3019006" cy="1238764"/>
            <a:chOff x="4682041" y="5476201"/>
            <a:chExt cx="3019006" cy="1238764"/>
          </a:xfrm>
        </p:grpSpPr>
        <p:pic>
          <p:nvPicPr>
            <p:cNvPr id="23" name="-">
              <a:hlinkClick r:id="" action="ppaction://hlinkshowjump?jump=nextslide">
                <a:snd r:embed="rId17" name="Level Fail.wav"/>
              </a:hlinkClick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041" y="5476201"/>
              <a:ext cx="2966648" cy="1238764"/>
            </a:xfrm>
            <a:prstGeom prst="rect">
              <a:avLst/>
            </a:prstGeom>
          </p:spPr>
        </p:pic>
        <p:sp>
          <p:nvSpPr>
            <p:cNvPr id="24" name="-">
              <a:hlinkClick r:id="" action="ppaction://hlinkshowjump?jump=nextslide">
                <a:snd r:embed="rId17" name="Level Fail.wav"/>
              </a:hlinkClick>
            </p:cNvPr>
            <p:cNvSpPr txBox="1"/>
            <p:nvPr/>
          </p:nvSpPr>
          <p:spPr>
            <a:xfrm>
              <a:off x="4682041" y="5894341"/>
              <a:ext cx="30190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400" b="1" dirty="0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2400" b="1" dirty="0"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pic>
        <p:nvPicPr>
          <p:cNvPr id="19" name="-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58994" y="569053"/>
            <a:ext cx="1447431" cy="1523323"/>
          </a:xfrm>
          <a:prstGeom prst="rect">
            <a:avLst/>
          </a:prstGeom>
        </p:spPr>
      </p:pic>
      <p:sp>
        <p:nvSpPr>
          <p:cNvPr id="27" name="-"/>
          <p:cNvSpPr txBox="1"/>
          <p:nvPr>
            <p:custDataLst>
              <p:tags r:id="rId7"/>
            </p:custDataLst>
          </p:nvPr>
        </p:nvSpPr>
        <p:spPr>
          <a:xfrm>
            <a:off x="4795760" y="119007"/>
            <a:ext cx="3310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4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Câu</a:t>
            </a:r>
            <a:r>
              <a:rPr lang="en-US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03</a:t>
            </a:r>
          </a:p>
        </p:txBody>
      </p:sp>
      <p:sp>
        <p:nvSpPr>
          <p:cNvPr id="28" name="-"/>
          <p:cNvSpPr txBox="1"/>
          <p:nvPr>
            <p:custDataLst>
              <p:tags r:id="rId8"/>
            </p:custDataLst>
          </p:nvPr>
        </p:nvSpPr>
        <p:spPr>
          <a:xfrm>
            <a:off x="4386371" y="1881005"/>
            <a:ext cx="42281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4" name="-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307" y="4700052"/>
            <a:ext cx="3384684" cy="80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53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Pri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heme/theme1.xml><?xml version="1.0" encoding="utf-8"?>
<a:theme xmlns:a="http://schemas.openxmlformats.org/drawingml/2006/main" name="www.99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1276</Words>
  <Application>Microsoft Office PowerPoint</Application>
  <PresentationFormat>Widescreen</PresentationFormat>
  <Paragraphs>189</Paragraphs>
  <Slides>32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5" baseType="lpstr">
      <vt:lpstr>Calibri</vt:lpstr>
      <vt:lpstr>Arial</vt:lpstr>
      <vt:lpstr>等线</vt:lpstr>
      <vt:lpstr>UTM LinotypeZapfino KT</vt:lpstr>
      <vt:lpstr>Century Gothic</vt:lpstr>
      <vt:lpstr>Calibri Light</vt:lpstr>
      <vt:lpstr>UTM Times</vt:lpstr>
      <vt:lpstr>UVF Blenda Script</vt:lpstr>
      <vt:lpstr>UTM Helve</vt:lpstr>
      <vt:lpstr>UTM Kabel KT</vt:lpstr>
      <vt:lpstr>Times New Roman</vt:lpstr>
      <vt:lpstr>www.99ppt.com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MNT</dc:title>
  <dc:creator>MNteam</dc:creator>
  <cp:keywords>MangnonTeam</cp:keywords>
  <cp:lastModifiedBy>Lan Anh Dương</cp:lastModifiedBy>
  <cp:revision>187</cp:revision>
  <dcterms:created xsi:type="dcterms:W3CDTF">2019-04-23T14:05:00Z</dcterms:created>
  <dcterms:modified xsi:type="dcterms:W3CDTF">2023-07-23T09:49:01Z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2052-11.1.0.8661</vt:lpwstr>
  </property>
</Properties>
</file>