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  <p:sldMasterId id="2147483724" r:id="rId3"/>
    <p:sldMasterId id="2147483748" r:id="rId4"/>
  </p:sldMasterIdLst>
  <p:notesMasterIdLst>
    <p:notesMasterId r:id="rId13"/>
  </p:notesMasterIdLst>
  <p:sldIdLst>
    <p:sldId id="257" r:id="rId5"/>
    <p:sldId id="506" r:id="rId6"/>
    <p:sldId id="507" r:id="rId7"/>
    <p:sldId id="573" r:id="rId8"/>
    <p:sldId id="522" r:id="rId9"/>
    <p:sldId id="523" r:id="rId10"/>
    <p:sldId id="524" r:id="rId11"/>
    <p:sldId id="5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51"/>
  </p:normalViewPr>
  <p:slideViewPr>
    <p:cSldViewPr snapToGrid="0">
      <p:cViewPr varScale="1">
        <p:scale>
          <a:sx n="105" d="100"/>
          <a:sy n="105" d="100"/>
        </p:scale>
        <p:origin x="88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43B0E-F8D4-44C0-AC1A-EB294E934F5E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4ECD0-D379-44A2-9EDB-F6028B8A4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29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ECD0-D379-44A2-9EDB-F6028B8A48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72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3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6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20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53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86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65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0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7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39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3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58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2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7934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40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4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5241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73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01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51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1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2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85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820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45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21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76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7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49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8561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485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450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3473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595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7140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1382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8241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7090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649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962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72289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3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8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5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8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21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9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8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0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5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174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382463"/>
            <a:ext cx="9803219" cy="3046537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530" y="2963130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838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1904896"/>
            <a:ext cx="5492476" cy="64628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87981" y="2782717"/>
            <a:ext cx="5492476" cy="120028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chỉ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sự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hoạt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8445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334637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7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15" y="1161143"/>
            <a:ext cx="10813142" cy="422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05293" y="493627"/>
            <a:ext cx="10781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339771" y="1045031"/>
            <a:ext cx="136434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3425371" y="3846286"/>
            <a:ext cx="1596571" cy="7982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593126" y="5387484"/>
            <a:ext cx="949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nồi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695366" y="4405082"/>
            <a:ext cx="849089" cy="3846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260782" y="5387484"/>
            <a:ext cx="949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643085" y="4804225"/>
            <a:ext cx="1596571" cy="5805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986496" y="5387484"/>
            <a:ext cx="949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đĩa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542462" y="4354283"/>
            <a:ext cx="1596571" cy="5805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664364" y="5387484"/>
            <a:ext cx="1109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3425371" y="2821213"/>
            <a:ext cx="1596571" cy="9035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3542475" y="5401998"/>
            <a:ext cx="1827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425371" y="1901367"/>
            <a:ext cx="2119083" cy="5515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5119910" y="5387484"/>
            <a:ext cx="913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5907314" y="3693880"/>
            <a:ext cx="1596571" cy="9035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5835236" y="5387484"/>
            <a:ext cx="913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19887" y="3429000"/>
            <a:ext cx="1146628" cy="8164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6705599" y="5387484"/>
            <a:ext cx="1814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điện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7721601" y="2530926"/>
            <a:ext cx="1596571" cy="4590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8411028" y="5361841"/>
            <a:ext cx="1814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5867644" y="2338611"/>
            <a:ext cx="849089" cy="3846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9753597" y="5361841"/>
            <a:ext cx="1814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giường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7986483" y="1948536"/>
            <a:ext cx="849089" cy="3846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506040" y="5852648"/>
            <a:ext cx="907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gối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7079340" y="2186209"/>
            <a:ext cx="849089" cy="3846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238336" y="5856033"/>
            <a:ext cx="1102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 rot="1642373">
            <a:off x="7517516" y="3898401"/>
            <a:ext cx="1301540" cy="5805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322960" y="5856033"/>
            <a:ext cx="1900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chén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08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 animBg="1"/>
      <p:bldP spid="17" grpId="0"/>
      <p:bldP spid="19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60" y="379639"/>
            <a:ext cx="11538856" cy="752475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2. </a:t>
            </a:r>
            <a:r>
              <a:rPr lang="en-US" sz="3600" dirty="0" err="1">
                <a:solidFill>
                  <a:srgbClr val="FF0000"/>
                </a:solidFill>
              </a:rPr>
              <a:t>Tìm</a:t>
            </a:r>
            <a:r>
              <a:rPr lang="en-US" sz="3600" dirty="0">
                <a:solidFill>
                  <a:srgbClr val="FF0000"/>
                </a:solidFill>
              </a:rPr>
              <a:t>  3 – 5 </a:t>
            </a:r>
            <a:r>
              <a:rPr lang="en-US" sz="3600" dirty="0" err="1">
                <a:solidFill>
                  <a:srgbClr val="FF0000"/>
                </a:solidFill>
              </a:rPr>
              <a:t>từ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chỉ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hoạt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động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gắn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với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vật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trong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tranh</a:t>
            </a:r>
            <a:r>
              <a:rPr lang="en-US" sz="3600" dirty="0">
                <a:solidFill>
                  <a:srgbClr val="FF0000"/>
                </a:solidFill>
              </a:rPr>
              <a:t> ở </a:t>
            </a:r>
            <a:r>
              <a:rPr lang="en-US" sz="3600" dirty="0" err="1">
                <a:solidFill>
                  <a:srgbClr val="FF0000"/>
                </a:solidFill>
              </a:rPr>
              <a:t>bài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tập</a:t>
            </a:r>
            <a:r>
              <a:rPr lang="en-US" sz="3600" dirty="0">
                <a:solidFill>
                  <a:srgbClr val="FF0000"/>
                </a:solidFill>
              </a:rPr>
              <a:t> 1.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82F6B8-0CEA-4744-B8EC-06D3D5F0F0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3916895" y="1275813"/>
            <a:ext cx="149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6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hổi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841352" y="1978768"/>
            <a:ext cx="149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6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ồi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841352" y="2733510"/>
            <a:ext cx="149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841353" y="3517283"/>
            <a:ext cx="149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đĩa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841350" y="4272025"/>
            <a:ext cx="2527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</a:t>
            </a:r>
            <a:r>
              <a:rPr lang="en-US" sz="36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uạt</a:t>
            </a:r>
            <a:r>
              <a:rPr lang="en-US" sz="36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841351" y="5099339"/>
            <a:ext cx="149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36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 vi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1841353" y="5941167"/>
            <a:ext cx="149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487410" y="1957439"/>
            <a:ext cx="3151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36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điện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487410" y="2712181"/>
            <a:ext cx="222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487411" y="3495954"/>
            <a:ext cx="199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giường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487408" y="4250696"/>
            <a:ext cx="2527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gối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487409" y="5078010"/>
            <a:ext cx="149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487411" y="5919838"/>
            <a:ext cx="2222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</a:t>
            </a:r>
            <a:r>
              <a:rPr lang="en-US" sz="36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</a:t>
            </a:r>
            <a:r>
              <a:rPr lang="en-US" sz="36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chén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4889357" y="1274381"/>
            <a:ext cx="2598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3274344" y="1288894"/>
            <a:ext cx="976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4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5E6AF-EDB6-4ACB-8898-7CA1E9BC1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9628" y="1622425"/>
            <a:ext cx="10515600" cy="685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0050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531063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147</Words>
  <Application>Microsoft Macintosh PowerPoint</Application>
  <PresentationFormat>Widescreen</PresentationFormat>
  <Paragraphs>43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Microsoft YaHei</vt:lpstr>
      <vt:lpstr>Arial</vt:lpstr>
      <vt:lpstr>Arial Rounded MT Bold</vt:lpstr>
      <vt:lpstr>Arial-Rounded</vt:lpstr>
      <vt:lpstr>Calibri</vt:lpstr>
      <vt:lpstr>Calibri Light</vt:lpstr>
      <vt:lpstr>Times New Roman</vt:lpstr>
      <vt:lpstr>1_Office Theme</vt:lpstr>
      <vt:lpstr>4_Office Theme</vt:lpstr>
      <vt:lpstr>5_Office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Tìm  3 – 5 từ chỉ hoạt động gắn với các vật trong tranh ở bài tập 1.</vt:lpstr>
      <vt:lpstr>3. Đặt một câu nói về việc em làm ở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Ngọc Bích Đỗ</cp:lastModifiedBy>
  <cp:revision>73</cp:revision>
  <dcterms:created xsi:type="dcterms:W3CDTF">2021-05-22T02:17:04Z</dcterms:created>
  <dcterms:modified xsi:type="dcterms:W3CDTF">2021-09-20T10:02:00Z</dcterms:modified>
</cp:coreProperties>
</file>