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19"/>
  </p:notesMasterIdLst>
  <p:sldIdLst>
    <p:sldId id="256" r:id="rId4"/>
    <p:sldId id="278" r:id="rId5"/>
    <p:sldId id="257" r:id="rId6"/>
    <p:sldId id="260" r:id="rId7"/>
    <p:sldId id="280" r:id="rId8"/>
    <p:sldId id="261" r:id="rId9"/>
    <p:sldId id="264" r:id="rId10"/>
    <p:sldId id="263" r:id="rId11"/>
    <p:sldId id="269" r:id="rId12"/>
    <p:sldId id="285" r:id="rId13"/>
    <p:sldId id="314" r:id="rId14"/>
    <p:sldId id="316" r:id="rId15"/>
    <p:sldId id="317" r:id="rId16"/>
    <p:sldId id="318" r:id="rId17"/>
    <p:sldId id="2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36F63"/>
    <a:srgbClr val="FF8888"/>
    <a:srgbClr val="F5C24B"/>
    <a:srgbClr val="FFD662"/>
    <a:srgbClr val="CFD690"/>
    <a:srgbClr val="724120"/>
    <a:srgbClr val="11564F"/>
    <a:srgbClr val="DBCE65"/>
    <a:srgbClr val="6D3B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93883" autoAdjust="0"/>
  </p:normalViewPr>
  <p:slideViewPr>
    <p:cSldViewPr snapToGrid="0">
      <p:cViewPr varScale="1">
        <p:scale>
          <a:sx n="68" d="100"/>
          <a:sy n="68" d="100"/>
        </p:scale>
        <p:origin x="7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A6261-5286-42E2-B938-1C2B19EC1BC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E6BE2-0757-48B3-976A-0C8F54952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Sau </a:t>
            </a:r>
            <a:r>
              <a:rPr lang="en-US" altLang="zh-CN" dirty="0" err="1"/>
              <a:t>đây</a:t>
            </a:r>
            <a:r>
              <a:rPr lang="en-US" altLang="zh-CN" dirty="0"/>
              <a:t> </a:t>
            </a:r>
            <a:r>
              <a:rPr lang="en-US" altLang="zh-CN" dirty="0" err="1"/>
              <a:t>cô</a:t>
            </a:r>
            <a:r>
              <a:rPr lang="en-US" altLang="zh-CN" dirty="0"/>
              <a:t> </a:t>
            </a:r>
            <a:r>
              <a:rPr lang="en-US" altLang="zh-CN" dirty="0" err="1"/>
              <a:t>mời</a:t>
            </a:r>
            <a:r>
              <a:rPr lang="en-US" altLang="zh-CN" dirty="0"/>
              <a:t> </a:t>
            </a:r>
            <a:r>
              <a:rPr lang="en-US" altLang="zh-CN" dirty="0" err="1"/>
              <a:t>các</a:t>
            </a:r>
            <a:r>
              <a:rPr lang="en-US" altLang="zh-CN" dirty="0"/>
              <a:t> </a:t>
            </a:r>
            <a:r>
              <a:rPr lang="en-US" altLang="zh-CN" dirty="0" err="1"/>
              <a:t>em</a:t>
            </a:r>
            <a:r>
              <a:rPr lang="en-US" altLang="zh-CN" dirty="0"/>
              <a:t> </a:t>
            </a:r>
            <a:r>
              <a:rPr lang="en-US" altLang="zh-CN" dirty="0" err="1"/>
              <a:t>chơi</a:t>
            </a:r>
            <a:r>
              <a:rPr lang="en-US" altLang="zh-CN" dirty="0"/>
              <a:t> 1 </a:t>
            </a:r>
            <a:r>
              <a:rPr lang="en-US" altLang="zh-CN" dirty="0" err="1"/>
              <a:t>trò</a:t>
            </a:r>
            <a:r>
              <a:rPr lang="en-US" altLang="zh-CN" dirty="0"/>
              <a:t> </a:t>
            </a:r>
            <a:r>
              <a:rPr lang="en-US" altLang="zh-CN" dirty="0" err="1"/>
              <a:t>chơi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củng</a:t>
            </a:r>
            <a:r>
              <a:rPr lang="en-US" altLang="zh-CN" dirty="0"/>
              <a:t> </a:t>
            </a:r>
            <a:r>
              <a:rPr lang="en-US" altLang="zh-CN" dirty="0" err="1"/>
              <a:t>cố</a:t>
            </a:r>
            <a:r>
              <a:rPr lang="en-US" altLang="zh-CN" dirty="0"/>
              <a:t> </a:t>
            </a:r>
            <a:r>
              <a:rPr lang="en-US" altLang="zh-CN" dirty="0" err="1"/>
              <a:t>bài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 </a:t>
            </a:r>
            <a:r>
              <a:rPr lang="en-US" altLang="zh-CN" dirty="0" err="1"/>
              <a:t>hôm</a:t>
            </a:r>
            <a:r>
              <a:rPr lang="en-US" altLang="zh-CN" dirty="0"/>
              <a:t> nay </a:t>
            </a:r>
            <a:r>
              <a:rPr lang="en-US" altLang="zh-CN" dirty="0" err="1"/>
              <a:t>nhé</a:t>
            </a:r>
            <a:r>
              <a:rPr lang="en-US" altLang="zh-CN" dirty="0"/>
              <a:t>!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A5A98-33C7-B142-B5D0-81DFC6C3D66F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274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chúng</a:t>
            </a:r>
            <a:r>
              <a:rPr lang="en-US" dirty="0"/>
              <a:t> ta </a:t>
            </a:r>
            <a:r>
              <a:rPr lang="en-US" dirty="0" err="1"/>
              <a:t>mang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:” </a:t>
            </a:r>
            <a:r>
              <a:rPr lang="en-US" dirty="0" err="1"/>
              <a:t>thu</a:t>
            </a:r>
            <a:r>
              <a:rPr lang="en-US" dirty="0"/>
              <a:t> </a:t>
            </a:r>
            <a:r>
              <a:rPr lang="en-US" dirty="0" err="1"/>
              <a:t>hoạch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”! </a:t>
            </a:r>
            <a:r>
              <a:rPr lang="en-US" dirty="0" err="1"/>
              <a:t>Giúp</a:t>
            </a:r>
            <a:r>
              <a:rPr lang="en-US" dirty="0"/>
              <a:t> </a:t>
            </a:r>
            <a:r>
              <a:rPr lang="en-US" dirty="0" err="1"/>
              <a:t>thỏ</a:t>
            </a:r>
            <a:r>
              <a:rPr lang="en-US" dirty="0"/>
              <a:t> </a:t>
            </a:r>
            <a:r>
              <a:rPr lang="en-US" dirty="0" err="1"/>
              <a:t>thu</a:t>
            </a:r>
            <a:r>
              <a:rPr lang="en-US" dirty="0"/>
              <a:t> </a:t>
            </a:r>
            <a:r>
              <a:rPr lang="en-US" dirty="0" err="1"/>
              <a:t>hoạch</a:t>
            </a:r>
            <a:r>
              <a:rPr lang="en-US" dirty="0"/>
              <a:t> </a:t>
            </a:r>
            <a:r>
              <a:rPr lang="en-US" dirty="0" err="1"/>
              <a:t>thật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dự</a:t>
            </a:r>
            <a:r>
              <a:rPr lang="en-US" dirty="0"/>
              <a:t> </a:t>
            </a:r>
            <a:r>
              <a:rPr lang="en-US" dirty="0" err="1"/>
              <a:t>trưc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mùa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nhé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879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củ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8731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củ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A5A98-33C7-B142-B5D0-81DFC6C3D66F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4031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GV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…..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A5A98-33C7-B142-B5D0-81DFC6C3D66F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481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E6BE2-0757-48B3-976A-0C8F54952EE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74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FC1BF-EB18-4732-BEFF-DE84A7A81E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49D-844C-436C-8B1B-A0F8BEE291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C3BD9-579F-4CD8-9BA7-0CB0EFC1F7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75068-179A-484D-AB00-20F4FCF11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83538-DFFF-4696-9D25-89872E9D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43A6713-ED1B-4562-83A0-BB8A805A9B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4038601"/>
            <a:ext cx="12192001" cy="2819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A95FAF4-4F6F-4571-9027-0F7979F9C51F}"/>
              </a:ext>
            </a:extLst>
          </p:cNvPr>
          <p:cNvSpPr/>
          <p:nvPr userDrawn="1"/>
        </p:nvSpPr>
        <p:spPr>
          <a:xfrm>
            <a:off x="-1" y="6644425"/>
            <a:ext cx="90601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776146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47CAF-4174-46AF-97ED-5C5C65926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13212F-E67D-45F5-B839-06F2829C3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6A8E2-EE69-4F8B-8EA3-6B23B6B6E8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56D497-2D5B-48F4-8588-BF5DF0728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A63CE-7403-4DA7-A9B0-9B61F305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B673BBC-78FA-4BA8-AC1F-60B13C076641}"/>
              </a:ext>
            </a:extLst>
          </p:cNvPr>
          <p:cNvSpPr/>
          <p:nvPr userDrawn="1"/>
        </p:nvSpPr>
        <p:spPr>
          <a:xfrm>
            <a:off x="2940565" y="-951076"/>
            <a:ext cx="6310870" cy="8730343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CBD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5616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A43EC4-7D03-4043-97CA-4DC08AC305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854056-7BA9-4843-95A1-34D5C0E4C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89A15-A939-410F-B018-A0DBF73C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57F51-7C88-4636-BB00-4E359FB8B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62C8D-62AF-4B15-8DA7-07300AFD3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91EE88-672E-4118-846B-6A80FFC91265}"/>
              </a:ext>
            </a:extLst>
          </p:cNvPr>
          <p:cNvSpPr/>
          <p:nvPr userDrawn="1"/>
        </p:nvSpPr>
        <p:spPr>
          <a:xfrm>
            <a:off x="0" y="6590670"/>
            <a:ext cx="90601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7625537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46250040"/>
      </p:ext>
    </p:extLst>
  </p:cSld>
  <p:clrMapOvr>
    <a:masterClrMapping/>
  </p:clrMapOvr>
  <p:transition spd="slow" advTm="2000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11651296"/>
      </p:ext>
    </p:extLst>
  </p:cSld>
  <p:clrMapOvr>
    <a:masterClrMapping/>
  </p:clrMapOvr>
  <p:transition spd="slow" advTm="2000"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25847142"/>
      </p:ext>
    </p:extLst>
  </p:cSld>
  <p:clrMapOvr>
    <a:masterClrMapping/>
  </p:clrMapOvr>
  <p:transition spd="slow" advTm="2000"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84926675"/>
      </p:ext>
    </p:extLst>
  </p:cSld>
  <p:clrMapOvr>
    <a:masterClrMapping/>
  </p:clrMapOvr>
  <p:transition spd="slow" advTm="2000"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55145366"/>
      </p:ext>
    </p:extLst>
  </p:cSld>
  <p:clrMapOvr>
    <a:masterClrMapping/>
  </p:clrMapOvr>
  <p:transition spd="slow" advTm="2000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55180" y="6726694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2784126"/>
      </p:ext>
    </p:extLst>
  </p:cSld>
  <p:clrMapOvr>
    <a:masterClrMapping/>
  </p:clrMapOvr>
  <p:transition spd="slow" advTm="2000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86835773"/>
      </p:ext>
    </p:extLst>
  </p:cSld>
  <p:clrMapOvr>
    <a:masterClrMapping/>
  </p:clrMapOvr>
  <p:transition spd="slow" advTm="2000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41003353"/>
      </p:ext>
    </p:extLst>
  </p:cSld>
  <p:clrMapOvr>
    <a:masterClrMapping/>
  </p:clrMapOvr>
  <p:transition spd="slow" advTm="2000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E26E7-A98A-47D0-9BC1-39A6E7618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737A5-3C20-4D3A-B7A9-722A52EB6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57774-EF44-4597-A602-D33F6A23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E7594-5574-4EBE-AC5E-89AB90CA2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104DA-35D2-40E4-BC9F-A1891EC44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D93AB7C-6BE4-4BEA-8C23-737C7F962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0"/>
            <a:ext cx="12192001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996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23659368"/>
      </p:ext>
    </p:extLst>
  </p:cSld>
  <p:clrMapOvr>
    <a:masterClrMapping/>
  </p:clrMapOvr>
  <p:transition spd="slow" advTm="2000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13984936"/>
      </p:ext>
    </p:extLst>
  </p:cSld>
  <p:clrMapOvr>
    <a:masterClrMapping/>
  </p:clrMapOvr>
  <p:transition spd="slow" advTm="2000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24435054"/>
      </p:ext>
    </p:extLst>
  </p:cSld>
  <p:clrMapOvr>
    <a:masterClrMapping/>
  </p:clrMapOvr>
  <p:transition spd="slow" advTm="2000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25373052"/>
      </p:ext>
    </p:extLst>
  </p:cSld>
  <p:clrMapOvr>
    <a:masterClrMapping/>
  </p:clrMapOvr>
  <p:transition spd="slow" advTm="2000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01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78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9497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9666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488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707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6B88-7B1D-487D-80EF-4A0D821D9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A6BD6-CE99-44EA-B94C-A1FA5B261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157CB-80D4-4DEC-B286-337D55B3A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83053-56D0-4A74-B562-F74399085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C0B0E-D1F1-4346-A0DC-E83759C5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7E32E41-A954-4897-A550-90F95194423A}"/>
              </a:ext>
            </a:extLst>
          </p:cNvPr>
          <p:cNvSpPr/>
          <p:nvPr userDrawn="1"/>
        </p:nvSpPr>
        <p:spPr>
          <a:xfrm>
            <a:off x="2940565" y="-951076"/>
            <a:ext cx="6310870" cy="8730343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1968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4878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544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503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9138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680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AA9EC-37C5-4C97-95F3-74C28B0BB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F38A5-968B-4462-BE16-AEBB6B3A04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95173-4700-4D73-AC17-562BE881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A708C-6199-4A0F-83B8-4308927B0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45834F-189C-4861-8F72-3FA818D1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30A0BC-63BC-457D-8CD3-37788C11A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09D249-34D4-4CF2-830F-A494247956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23"/>
          <a:stretch/>
        </p:blipFill>
        <p:spPr>
          <a:xfrm>
            <a:off x="30752304" y="24911510"/>
            <a:ext cx="1970425" cy="206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7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EF483-E54D-4954-88DF-77D3E400B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4132E9-44F5-494C-963F-5171115C0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0B7C89-50D9-40BC-BFCA-9597BF886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E9B866-279C-451C-90BD-95B9F1D2E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475E0-A112-4057-9E30-12FDE599E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5C25A2-7D05-4453-9D1D-A798C1C255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ABEE26-D9AC-46E6-9CF3-00F2222A1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30DEA0-22F3-4C3A-8860-978C0B66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5D39B9F-1FAE-46CA-A58F-0818F1990DBD}"/>
              </a:ext>
            </a:extLst>
          </p:cNvPr>
          <p:cNvSpPr/>
          <p:nvPr userDrawn="1"/>
        </p:nvSpPr>
        <p:spPr>
          <a:xfrm>
            <a:off x="6654016" y="-457199"/>
            <a:ext cx="7225270" cy="6141584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97D3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5240AFA-A0E2-4A2D-A619-8FE0B912D220}"/>
              </a:ext>
            </a:extLst>
          </p:cNvPr>
          <p:cNvSpPr/>
          <p:nvPr userDrawn="1"/>
        </p:nvSpPr>
        <p:spPr>
          <a:xfrm>
            <a:off x="6186321" y="-337514"/>
            <a:ext cx="7225270" cy="6141584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E38B2A-A8A8-4405-9E3B-2A9F65169A5F}"/>
              </a:ext>
            </a:extLst>
          </p:cNvPr>
          <p:cNvSpPr/>
          <p:nvPr userDrawn="1"/>
        </p:nvSpPr>
        <p:spPr>
          <a:xfrm>
            <a:off x="0" y="6590670"/>
            <a:ext cx="90601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13186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D73F-C56A-46CA-9FD6-8F4562876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23C00E-F400-4DC7-9976-8B5AD0425C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239923-07C7-4115-94E9-AAA3D6F7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C9972F-7636-4753-AD35-B82AFEDA9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8669187-F105-48B9-A597-B5BAA124F1FA}"/>
              </a:ext>
            </a:extLst>
          </p:cNvPr>
          <p:cNvSpPr/>
          <p:nvPr userDrawn="1"/>
        </p:nvSpPr>
        <p:spPr>
          <a:xfrm>
            <a:off x="2517444" y="494091"/>
            <a:ext cx="7157111" cy="5869817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F62DCA-2B2E-4293-8009-25C88364264B}"/>
              </a:ext>
            </a:extLst>
          </p:cNvPr>
          <p:cNvSpPr/>
          <p:nvPr userDrawn="1"/>
        </p:nvSpPr>
        <p:spPr>
          <a:xfrm>
            <a:off x="0" y="6590670"/>
            <a:ext cx="90601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16533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4AB62B-2CE4-4F8A-85AF-4E5C2523F6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DDF96-9579-491E-86A2-2679B43DC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F4254A-F310-48E6-A56B-7DBF9685E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166808-BB9F-4EFE-8735-C8C7224B5A2D}"/>
              </a:ext>
            </a:extLst>
          </p:cNvPr>
          <p:cNvSpPr/>
          <p:nvPr userDrawn="1"/>
        </p:nvSpPr>
        <p:spPr>
          <a:xfrm>
            <a:off x="0" y="6590670"/>
            <a:ext cx="90601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40175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6D70D-C775-4675-93FE-42FAB09B8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163" y="3556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E386CA-A6DF-490C-8B19-A09FC3664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21163" y="19558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0F30D8-7666-420E-B951-87636E9640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648ABF-3A72-4692-932B-D3F9AD60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99AF99-273E-4231-97B0-246990717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A39CDD7-2CC0-43A4-9231-F1B636969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2" y="0"/>
            <a:ext cx="12192001" cy="16002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4129437-C4E9-45A9-B1DF-2E93E37556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57800"/>
            <a:ext cx="12192001" cy="1600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1522861-BE61-461D-93DE-58BCA5DE75BE}"/>
              </a:ext>
            </a:extLst>
          </p:cNvPr>
          <p:cNvSpPr/>
          <p:nvPr userDrawn="1"/>
        </p:nvSpPr>
        <p:spPr>
          <a:xfrm>
            <a:off x="0" y="6590670"/>
            <a:ext cx="906017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673345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58BFF-577E-45C5-940A-AF2E1A44D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04158C-92A0-4416-AFF2-9449F59A5A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A358B9-DED3-444D-8AC5-111A04CA9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72ADD0-446F-4ABD-A2B5-745A0994D1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9F752-EA8A-4F37-89D0-E695FE7BBE1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DC675-4DD3-40ED-877E-C07D0A7C2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1FDD00-BA86-4A73-883F-DDF0633B7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5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3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3FA21-9EEC-5A4D-91F9-4CEFC849156C}" type="datetimeFigureOut">
              <a:rPr kumimoji="1" lang="zh-CN" altLang="en-US" smtClean="0"/>
              <a:t>2023/7/21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2ACA4-7976-6747-B903-E4334954E41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6475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Tm="2000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28593A9-40E4-4715-BB88-DD783705E2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D6A31A-DEAA-4B37-8FF5-8436683131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892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audio" Target="../media/media1.mp3"/><Relationship Id="rId16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2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7.png"/><Relationship Id="rId12" Type="http://schemas.openxmlformats.org/officeDocument/2006/relationships/image" Target="../media/image6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56.png"/><Relationship Id="rId11" Type="http://schemas.openxmlformats.org/officeDocument/2006/relationships/image" Target="../media/image20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7.png"/><Relationship Id="rId18" Type="http://schemas.openxmlformats.org/officeDocument/2006/relationships/image" Target="../media/image72.emf"/><Relationship Id="rId3" Type="http://schemas.microsoft.com/office/2007/relationships/media" Target="../media/media4.mp3"/><Relationship Id="rId21" Type="http://schemas.openxmlformats.org/officeDocument/2006/relationships/image" Target="../media/image20.png"/><Relationship Id="rId7" Type="http://schemas.openxmlformats.org/officeDocument/2006/relationships/audio" Target="../media/audio1.wav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audio" Target="../media/media3.wav"/><Relationship Id="rId16" Type="http://schemas.openxmlformats.org/officeDocument/2006/relationships/image" Target="../media/image70.png"/><Relationship Id="rId20" Type="http://schemas.openxmlformats.org/officeDocument/2006/relationships/image" Target="../media/image73.png"/><Relationship Id="rId1" Type="http://schemas.microsoft.com/office/2007/relationships/media" Target="../media/media3.wav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65.png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69.png"/><Relationship Id="rId10" Type="http://schemas.openxmlformats.org/officeDocument/2006/relationships/image" Target="../media/image55.png"/><Relationship Id="rId19" Type="http://schemas.openxmlformats.org/officeDocument/2006/relationships/image" Target="../media/image59.png"/><Relationship Id="rId4" Type="http://schemas.openxmlformats.org/officeDocument/2006/relationships/audio" Target="../media/media4.mp3"/><Relationship Id="rId9" Type="http://schemas.openxmlformats.org/officeDocument/2006/relationships/image" Target="../media/image64.png"/><Relationship Id="rId1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4.png"/><Relationship Id="rId18" Type="http://schemas.openxmlformats.org/officeDocument/2006/relationships/image" Target="../media/image71.png"/><Relationship Id="rId3" Type="http://schemas.microsoft.com/office/2007/relationships/media" Target="../media/media4.mp3"/><Relationship Id="rId7" Type="http://schemas.openxmlformats.org/officeDocument/2006/relationships/audio" Target="../media/audio1.wav"/><Relationship Id="rId12" Type="http://schemas.openxmlformats.org/officeDocument/2006/relationships/image" Target="../media/image66.png"/><Relationship Id="rId17" Type="http://schemas.openxmlformats.org/officeDocument/2006/relationships/image" Target="../media/image59.png"/><Relationship Id="rId2" Type="http://schemas.openxmlformats.org/officeDocument/2006/relationships/audio" Target="../media/media3.wav"/><Relationship Id="rId16" Type="http://schemas.openxmlformats.org/officeDocument/2006/relationships/image" Target="../media/image72.emf"/><Relationship Id="rId20" Type="http://schemas.openxmlformats.org/officeDocument/2006/relationships/image" Target="../media/image20.png"/><Relationship Id="rId1" Type="http://schemas.microsoft.com/office/2007/relationships/media" Target="../media/media3.wav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65.png"/><Relationship Id="rId5" Type="http://schemas.openxmlformats.org/officeDocument/2006/relationships/slideLayout" Target="../slideLayouts/slideLayout25.xml"/><Relationship Id="rId15" Type="http://schemas.openxmlformats.org/officeDocument/2006/relationships/image" Target="../media/image70.png"/><Relationship Id="rId10" Type="http://schemas.openxmlformats.org/officeDocument/2006/relationships/image" Target="../media/image55.png"/><Relationship Id="rId19" Type="http://schemas.openxmlformats.org/officeDocument/2006/relationships/image" Target="../media/image73.png"/><Relationship Id="rId4" Type="http://schemas.openxmlformats.org/officeDocument/2006/relationships/audio" Target="../media/media4.mp3"/><Relationship Id="rId9" Type="http://schemas.openxmlformats.org/officeDocument/2006/relationships/image" Target="../media/image64.png"/><Relationship Id="rId14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image" Target="../media/image65.png"/><Relationship Id="rId18" Type="http://schemas.openxmlformats.org/officeDocument/2006/relationships/image" Target="../media/image72.emf"/><Relationship Id="rId3" Type="http://schemas.microsoft.com/office/2007/relationships/media" Target="../media/media4.mp3"/><Relationship Id="rId21" Type="http://schemas.openxmlformats.org/officeDocument/2006/relationships/image" Target="../media/image73.png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55.png"/><Relationship Id="rId17" Type="http://schemas.openxmlformats.org/officeDocument/2006/relationships/image" Target="../media/image70.png"/><Relationship Id="rId2" Type="http://schemas.openxmlformats.org/officeDocument/2006/relationships/audio" Target="../media/media3.wav"/><Relationship Id="rId16" Type="http://schemas.openxmlformats.org/officeDocument/2006/relationships/image" Target="../media/image76.png"/><Relationship Id="rId20" Type="http://schemas.openxmlformats.org/officeDocument/2006/relationships/image" Target="../media/image71.png"/><Relationship Id="rId1" Type="http://schemas.microsoft.com/office/2007/relationships/media" Target="../media/media3.wav"/><Relationship Id="rId6" Type="http://schemas.microsoft.com/office/2007/relationships/media" Target="../media/media5.mp3"/><Relationship Id="rId11" Type="http://schemas.openxmlformats.org/officeDocument/2006/relationships/image" Target="../media/image64.png"/><Relationship Id="rId5" Type="http://schemas.openxmlformats.org/officeDocument/2006/relationships/audio" Target="NULL" TargetMode="External"/><Relationship Id="rId15" Type="http://schemas.openxmlformats.org/officeDocument/2006/relationships/image" Target="../media/image67.png"/><Relationship Id="rId10" Type="http://schemas.openxmlformats.org/officeDocument/2006/relationships/image" Target="../media/image63.png"/><Relationship Id="rId19" Type="http://schemas.openxmlformats.org/officeDocument/2006/relationships/image" Target="../media/image59.png"/><Relationship Id="rId4" Type="http://schemas.openxmlformats.org/officeDocument/2006/relationships/audio" Target="../media/media4.mp3"/><Relationship Id="rId9" Type="http://schemas.openxmlformats.org/officeDocument/2006/relationships/audio" Target="../media/audio1.wav"/><Relationship Id="rId14" Type="http://schemas.openxmlformats.org/officeDocument/2006/relationships/image" Target="../media/image74.png"/><Relationship Id="rId2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6.png"/><Relationship Id="rId18" Type="http://schemas.openxmlformats.org/officeDocument/2006/relationships/image" Target="../media/image80.svg"/><Relationship Id="rId3" Type="http://schemas.openxmlformats.org/officeDocument/2006/relationships/image" Target="../media/image77.png"/><Relationship Id="rId7" Type="http://schemas.openxmlformats.org/officeDocument/2006/relationships/image" Target="../media/image12.png"/><Relationship Id="rId12" Type="http://schemas.openxmlformats.org/officeDocument/2006/relationships/image" Target="../media/image27.sv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1.svg"/><Relationship Id="rId20" Type="http://schemas.openxmlformats.org/officeDocument/2006/relationships/image" Target="../media/image8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26.png"/><Relationship Id="rId5" Type="http://schemas.openxmlformats.org/officeDocument/2006/relationships/image" Target="../media/image10.png"/><Relationship Id="rId15" Type="http://schemas.openxmlformats.org/officeDocument/2006/relationships/image" Target="../media/image40.png"/><Relationship Id="rId10" Type="http://schemas.openxmlformats.org/officeDocument/2006/relationships/image" Target="../media/image25.svg"/><Relationship Id="rId19" Type="http://schemas.openxmlformats.org/officeDocument/2006/relationships/image" Target="../media/image81.png"/><Relationship Id="rId4" Type="http://schemas.openxmlformats.org/officeDocument/2006/relationships/image" Target="../media/image78.svg"/><Relationship Id="rId9" Type="http://schemas.openxmlformats.org/officeDocument/2006/relationships/image" Target="../media/image24.png"/><Relationship Id="rId1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7.svg"/><Relationship Id="rId5" Type="http://schemas.openxmlformats.org/officeDocument/2006/relationships/image" Target="../media/image25.svg"/><Relationship Id="rId10" Type="http://schemas.openxmlformats.org/officeDocument/2006/relationships/image" Target="../media/image6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svg"/><Relationship Id="rId7" Type="http://schemas.openxmlformats.org/officeDocument/2006/relationships/image" Target="../media/image3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1.svg"/><Relationship Id="rId7" Type="http://schemas.openxmlformats.org/officeDocument/2006/relationships/image" Target="../media/image7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4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3.svg"/><Relationship Id="rId7" Type="http://schemas.openxmlformats.org/officeDocument/2006/relationships/image" Target="../media/image4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Freeform: Shape 244">
            <a:extLst>
              <a:ext uri="{FF2B5EF4-FFF2-40B4-BE49-F238E27FC236}">
                <a16:creationId xmlns:a16="http://schemas.microsoft.com/office/drawing/2014/main" id="{368C9FEB-FACD-4060-B058-6CF83C01A565}"/>
              </a:ext>
            </a:extLst>
          </p:cNvPr>
          <p:cNvSpPr/>
          <p:nvPr/>
        </p:nvSpPr>
        <p:spPr>
          <a:xfrm rot="20589086">
            <a:off x="-1812688" y="3806400"/>
            <a:ext cx="4284552" cy="3641931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FDD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DB0548D-D74D-4FE4-9F03-571EDC4C4E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0692" y="911582"/>
            <a:ext cx="2271946" cy="106447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B135FF8-6D7A-4777-8A88-5688CFA453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71912" y="109366"/>
            <a:ext cx="1532523" cy="1313591"/>
          </a:xfrm>
          <a:prstGeom prst="rect">
            <a:avLst/>
          </a:prstGeom>
        </p:spPr>
      </p:pic>
      <p:grpSp>
        <p:nvGrpSpPr>
          <p:cNvPr id="7" name="Graphic 143">
            <a:extLst>
              <a:ext uri="{FF2B5EF4-FFF2-40B4-BE49-F238E27FC236}">
                <a16:creationId xmlns:a16="http://schemas.microsoft.com/office/drawing/2014/main" id="{F097E6BD-8CF4-4113-BA6D-E46347973F2B}"/>
              </a:ext>
            </a:extLst>
          </p:cNvPr>
          <p:cNvGrpSpPr/>
          <p:nvPr/>
        </p:nvGrpSpPr>
        <p:grpSpPr>
          <a:xfrm>
            <a:off x="10445531" y="3270549"/>
            <a:ext cx="1876002" cy="3664187"/>
            <a:chOff x="10445531" y="3270549"/>
            <a:chExt cx="1876002" cy="366418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B777A7B-050E-404F-996B-BBDF0132104B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49A1115-45E5-4B12-B270-73FEB1007B2C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D434F93-BD80-4BD7-BE46-271436367037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EEB31FB-0BF8-4B97-BBD6-CE6F653B2132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81E77D-57EC-48AB-A586-B3F46BAD6CFD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79D4A5C-7155-4565-9A4A-A4C637033BF1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8301BA0-7743-4C99-9BAF-EBDCF039622E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8746C2D-1145-485B-8539-FDEEAFE9FFF8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6" name="Graphic 153">
            <a:extLst>
              <a:ext uri="{FF2B5EF4-FFF2-40B4-BE49-F238E27FC236}">
                <a16:creationId xmlns:a16="http://schemas.microsoft.com/office/drawing/2014/main" id="{A81350EC-B2A5-4F73-BD5D-D491D1AFA7A0}"/>
              </a:ext>
            </a:extLst>
          </p:cNvPr>
          <p:cNvGrpSpPr/>
          <p:nvPr/>
        </p:nvGrpSpPr>
        <p:grpSpPr>
          <a:xfrm>
            <a:off x="11161825" y="3187825"/>
            <a:ext cx="1068908" cy="1281259"/>
            <a:chOff x="11161825" y="3187825"/>
            <a:chExt cx="1068908" cy="128125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B87F291-996B-4D52-BC43-3B3D37BE150F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54C7A92-F6F6-4A42-BDBF-3F58216B4843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66B429-3420-45BA-95A4-AE8F21477EAD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EF4B023-9041-4AB7-BCF7-E65000D3D999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7E0AF59-F0A1-44CB-80DF-635B003D3B7A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22" name="Graphic 154">
            <a:extLst>
              <a:ext uri="{FF2B5EF4-FFF2-40B4-BE49-F238E27FC236}">
                <a16:creationId xmlns:a16="http://schemas.microsoft.com/office/drawing/2014/main" id="{F5C53CD7-C260-46A7-9B45-B0D92CF09A3F}"/>
              </a:ext>
            </a:extLst>
          </p:cNvPr>
          <p:cNvGrpSpPr/>
          <p:nvPr/>
        </p:nvGrpSpPr>
        <p:grpSpPr>
          <a:xfrm>
            <a:off x="9167261" y="3475651"/>
            <a:ext cx="1734184" cy="1380521"/>
            <a:chOff x="9167261" y="3475651"/>
            <a:chExt cx="1734184" cy="1380521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242EABD-D5A0-479E-B4C7-FF5E8BD0E3B4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C03ED2D-4C71-4EF6-9491-27C28F98B2D2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363A67B-16D3-4FE9-A37C-9AAEFAC74442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0873EAD-D09A-4B08-A1CF-05DDDCE099DB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267D73E-BCEE-4DCD-BB19-64C3CA7FB686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179633A-53C5-4CCA-A919-17932F294776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B63D155-9237-406E-AE44-42A996437C8B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63F963E-F6E9-4F8D-A7DD-3C03E3554C01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1679CE0-2F27-4BFF-842B-8D115C476B35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1A8DB31-2C69-4B81-BD9D-C5B7057680FB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D8426AA-E701-4AE2-B030-8BB3A1A8A0ED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682E26F-5FE2-4C8B-A689-509F75EB666B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A5F3FF7-4D4A-4332-9392-94FA95765A53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855AD87-3E54-4C7E-9396-FDE87FCD4DCD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F16326E8-1F53-4462-90A2-66BFED084516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257BDAD-9DF9-461B-9F4C-53D891302E0D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D3D4129-ED64-4AA8-B6B2-9480E48E7BEC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081F44D-6FE4-4D80-B6C4-8D5160374954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B483CB3-B7EC-4B9B-9A90-E15D0533E919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42" name="Graphic 181">
            <a:extLst>
              <a:ext uri="{FF2B5EF4-FFF2-40B4-BE49-F238E27FC236}">
                <a16:creationId xmlns:a16="http://schemas.microsoft.com/office/drawing/2014/main" id="{8D1C9C10-6F92-4AC3-B06A-918063002878}"/>
              </a:ext>
            </a:extLst>
          </p:cNvPr>
          <p:cNvGrpSpPr/>
          <p:nvPr/>
        </p:nvGrpSpPr>
        <p:grpSpPr>
          <a:xfrm>
            <a:off x="8494925" y="1790798"/>
            <a:ext cx="3325282" cy="1526875"/>
            <a:chOff x="5558018" y="660645"/>
            <a:chExt cx="3325282" cy="1526875"/>
          </a:xfrm>
        </p:grpSpPr>
        <p:grpSp>
          <p:nvGrpSpPr>
            <p:cNvPr id="43" name="Graphic 181">
              <a:extLst>
                <a:ext uri="{FF2B5EF4-FFF2-40B4-BE49-F238E27FC236}">
                  <a16:creationId xmlns:a16="http://schemas.microsoft.com/office/drawing/2014/main" id="{0D9ADF61-8985-4490-8E40-D14ABE52B224}"/>
                </a:ext>
              </a:extLst>
            </p:cNvPr>
            <p:cNvGrpSpPr/>
            <p:nvPr/>
          </p:nvGrpSpPr>
          <p:grpSpPr>
            <a:xfrm>
              <a:off x="5558018" y="660645"/>
              <a:ext cx="3325282" cy="1526875"/>
              <a:chOff x="5558018" y="660645"/>
              <a:chExt cx="3325282" cy="1526875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5FE65E3-8BD1-49E7-A8D8-43BE3BD3E205}"/>
                  </a:ext>
                </a:extLst>
              </p:cNvPr>
              <p:cNvSpPr/>
              <p:nvPr/>
            </p:nvSpPr>
            <p:spPr>
              <a:xfrm>
                <a:off x="6011999" y="660779"/>
                <a:ext cx="2382377" cy="1260231"/>
              </a:xfrm>
              <a:custGeom>
                <a:avLst/>
                <a:gdLst>
                  <a:gd name="connsiteX0" fmla="*/ 6450 w 2382377"/>
                  <a:gd name="connsiteY0" fmla="*/ 1242400 h 1260231"/>
                  <a:gd name="connsiteX1" fmla="*/ 1170254 w 2382377"/>
                  <a:gd name="connsiteY1" fmla="*/ 193 h 1260231"/>
                  <a:gd name="connsiteX2" fmla="*/ 2379656 w 2382377"/>
                  <a:gd name="connsiteY2" fmla="*/ 1224432 h 1260231"/>
                  <a:gd name="connsiteX3" fmla="*/ 1729151 w 2382377"/>
                  <a:gd name="connsiteY3" fmla="*/ 1228924 h 1260231"/>
                  <a:gd name="connsiteX4" fmla="*/ 1253557 w 2382377"/>
                  <a:gd name="connsiteY4" fmla="*/ 497702 h 1260231"/>
                  <a:gd name="connsiteX5" fmla="*/ 701738 w 2382377"/>
                  <a:gd name="connsiteY5" fmla="*/ 1260231 h 1260231"/>
                  <a:gd name="connsiteX6" fmla="*/ 6450 w 2382377"/>
                  <a:gd name="connsiteY6" fmla="*/ 1242400 h 1260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2377" h="1260231">
                    <a:moveTo>
                      <a:pt x="6450" y="1242400"/>
                    </a:moveTo>
                    <a:cubicBezTo>
                      <a:pt x="6450" y="1242400"/>
                      <a:pt x="-157707" y="18161"/>
                      <a:pt x="1170254" y="193"/>
                    </a:cubicBezTo>
                    <a:cubicBezTo>
                      <a:pt x="2498214" y="-17774"/>
                      <a:pt x="2379656" y="1224432"/>
                      <a:pt x="2379656" y="1224432"/>
                    </a:cubicBezTo>
                    <a:lnTo>
                      <a:pt x="1729151" y="1228924"/>
                    </a:lnTo>
                    <a:cubicBezTo>
                      <a:pt x="1729151" y="1228924"/>
                      <a:pt x="1787410" y="506686"/>
                      <a:pt x="1253557" y="497702"/>
                    </a:cubicBezTo>
                    <a:cubicBezTo>
                      <a:pt x="562762" y="485996"/>
                      <a:pt x="706230" y="1251384"/>
                      <a:pt x="701738" y="1260231"/>
                    </a:cubicBezTo>
                    <a:lnTo>
                      <a:pt x="6450" y="1242400"/>
                    </a:lnTo>
                    <a:close/>
                  </a:path>
                </a:pathLst>
              </a:custGeom>
              <a:solidFill>
                <a:srgbClr val="FFDB69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6A4BA39A-78BD-4223-84E8-DA2FB4292D07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505" cy="1253558"/>
              </a:xfrm>
              <a:custGeom>
                <a:avLst/>
                <a:gdLst>
                  <a:gd name="connsiteX0" fmla="*/ 1170253 w 2382505"/>
                  <a:gd name="connsiteY0" fmla="*/ 190 h 1253558"/>
                  <a:gd name="connsiteX1" fmla="*/ 6450 w 2382505"/>
                  <a:gd name="connsiteY1" fmla="*/ 1242397 h 1253558"/>
                  <a:gd name="connsiteX2" fmla="*/ 497289 w 2382505"/>
                  <a:gd name="connsiteY2" fmla="*/ 1253558 h 1253558"/>
                  <a:gd name="connsiteX3" fmla="*/ 676420 w 2382505"/>
                  <a:gd name="connsiteY3" fmla="*/ 550512 h 1253558"/>
                  <a:gd name="connsiteX4" fmla="*/ 1148203 w 2382505"/>
                  <a:gd name="connsiteY4" fmla="*/ 365257 h 1253558"/>
                  <a:gd name="connsiteX5" fmla="*/ 1632780 w 2382505"/>
                  <a:gd name="connsiteY5" fmla="*/ 515122 h 1253558"/>
                  <a:gd name="connsiteX6" fmla="*/ 1854788 w 2382505"/>
                  <a:gd name="connsiteY6" fmla="*/ 859363 h 1253558"/>
                  <a:gd name="connsiteX7" fmla="*/ 1925569 w 2382505"/>
                  <a:gd name="connsiteY7" fmla="*/ 1227696 h 1253558"/>
                  <a:gd name="connsiteX8" fmla="*/ 2379792 w 2382505"/>
                  <a:gd name="connsiteY8" fmla="*/ 1224566 h 1253558"/>
                  <a:gd name="connsiteX9" fmla="*/ 1170253 w 2382505"/>
                  <a:gd name="connsiteY9" fmla="*/ 190 h 125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2505" h="1253558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497289" y="1253558"/>
                    </a:lnTo>
                    <a:cubicBezTo>
                      <a:pt x="477961" y="1001061"/>
                      <a:pt x="491981" y="723654"/>
                      <a:pt x="676420" y="550512"/>
                    </a:cubicBezTo>
                    <a:cubicBezTo>
                      <a:pt x="795522" y="438624"/>
                      <a:pt x="983228" y="378052"/>
                      <a:pt x="1148203" y="365257"/>
                    </a:cubicBezTo>
                    <a:cubicBezTo>
                      <a:pt x="1265808" y="356137"/>
                      <a:pt x="1469848" y="370565"/>
                      <a:pt x="1632780" y="515122"/>
                    </a:cubicBezTo>
                    <a:cubicBezTo>
                      <a:pt x="1784279" y="649606"/>
                      <a:pt x="1812591" y="733318"/>
                      <a:pt x="1854788" y="859363"/>
                    </a:cubicBezTo>
                    <a:cubicBezTo>
                      <a:pt x="1894670" y="978738"/>
                      <a:pt x="1907873" y="1103693"/>
                      <a:pt x="1925569" y="1227696"/>
                    </a:cubicBezTo>
                    <a:lnTo>
                      <a:pt x="2379792" y="1224566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BFC462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1EFA11FC-2459-40BD-A884-67847BCD6FCC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421" cy="1249611"/>
              </a:xfrm>
              <a:custGeom>
                <a:avLst/>
                <a:gdLst>
                  <a:gd name="connsiteX0" fmla="*/ 1170253 w 2382421"/>
                  <a:gd name="connsiteY0" fmla="*/ 190 h 1249611"/>
                  <a:gd name="connsiteX1" fmla="*/ 6450 w 2382421"/>
                  <a:gd name="connsiteY1" fmla="*/ 1242397 h 1249611"/>
                  <a:gd name="connsiteX2" fmla="*/ 283449 w 2382421"/>
                  <a:gd name="connsiteY2" fmla="*/ 1249611 h 1249611"/>
                  <a:gd name="connsiteX3" fmla="*/ 424194 w 2382421"/>
                  <a:gd name="connsiteY3" fmla="*/ 620477 h 1249611"/>
                  <a:gd name="connsiteX4" fmla="*/ 906594 w 2382421"/>
                  <a:gd name="connsiteY4" fmla="*/ 255546 h 1249611"/>
                  <a:gd name="connsiteX5" fmla="*/ 1871122 w 2382421"/>
                  <a:gd name="connsiteY5" fmla="*/ 563035 h 1249611"/>
                  <a:gd name="connsiteX6" fmla="*/ 2154790 w 2382421"/>
                  <a:gd name="connsiteY6" fmla="*/ 1226063 h 1249611"/>
                  <a:gd name="connsiteX7" fmla="*/ 2379656 w 2382421"/>
                  <a:gd name="connsiteY7" fmla="*/ 1224566 h 1249611"/>
                  <a:gd name="connsiteX8" fmla="*/ 1170253 w 2382421"/>
                  <a:gd name="connsiteY8" fmla="*/ 190 h 1249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2421" h="1249611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283449" y="1249611"/>
                    </a:lnTo>
                    <a:cubicBezTo>
                      <a:pt x="287260" y="1033457"/>
                      <a:pt x="315028" y="810497"/>
                      <a:pt x="424194" y="620477"/>
                    </a:cubicBezTo>
                    <a:cubicBezTo>
                      <a:pt x="531046" y="434677"/>
                      <a:pt x="696429" y="303868"/>
                      <a:pt x="906594" y="255546"/>
                    </a:cubicBezTo>
                    <a:cubicBezTo>
                      <a:pt x="1256824" y="174965"/>
                      <a:pt x="1634005" y="290937"/>
                      <a:pt x="1871122" y="563035"/>
                    </a:cubicBezTo>
                    <a:cubicBezTo>
                      <a:pt x="2033510" y="749380"/>
                      <a:pt x="2126342" y="983366"/>
                      <a:pt x="2154790" y="1226063"/>
                    </a:cubicBezTo>
                    <a:lnTo>
                      <a:pt x="2379656" y="1224566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67BAB4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72A7E38A-6C7D-4326-92DA-5F51BD1540A5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338" cy="1246752"/>
              </a:xfrm>
              <a:custGeom>
                <a:avLst/>
                <a:gdLst>
                  <a:gd name="connsiteX0" fmla="*/ 1170253 w 2382338"/>
                  <a:gd name="connsiteY0" fmla="*/ 190 h 1246752"/>
                  <a:gd name="connsiteX1" fmla="*/ 6450 w 2382338"/>
                  <a:gd name="connsiteY1" fmla="*/ 1242397 h 1246752"/>
                  <a:gd name="connsiteX2" fmla="*/ 177278 w 2382338"/>
                  <a:gd name="connsiteY2" fmla="*/ 1246753 h 1246752"/>
                  <a:gd name="connsiteX3" fmla="*/ 440937 w 2382338"/>
                  <a:gd name="connsiteY3" fmla="*/ 370974 h 1246752"/>
                  <a:gd name="connsiteX4" fmla="*/ 1187132 w 2382338"/>
                  <a:gd name="connsiteY4" fmla="*/ 116434 h 1246752"/>
                  <a:gd name="connsiteX5" fmla="*/ 2048347 w 2382338"/>
                  <a:gd name="connsiteY5" fmla="*/ 549151 h 1246752"/>
                  <a:gd name="connsiteX6" fmla="*/ 2278385 w 2382338"/>
                  <a:gd name="connsiteY6" fmla="*/ 1225110 h 1246752"/>
                  <a:gd name="connsiteX7" fmla="*/ 2379520 w 2382338"/>
                  <a:gd name="connsiteY7" fmla="*/ 1224429 h 1246752"/>
                  <a:gd name="connsiteX8" fmla="*/ 1170253 w 2382338"/>
                  <a:gd name="connsiteY8" fmla="*/ 190 h 1246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2338" h="1246752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177278" y="1246753"/>
                    </a:lnTo>
                    <a:cubicBezTo>
                      <a:pt x="191978" y="938447"/>
                      <a:pt x="207223" y="601284"/>
                      <a:pt x="440937" y="370974"/>
                    </a:cubicBezTo>
                    <a:cubicBezTo>
                      <a:pt x="632998" y="181907"/>
                      <a:pt x="924562" y="112215"/>
                      <a:pt x="1187132" y="116434"/>
                    </a:cubicBezTo>
                    <a:cubicBezTo>
                      <a:pt x="1525928" y="121879"/>
                      <a:pt x="1850568" y="267661"/>
                      <a:pt x="2048347" y="549151"/>
                    </a:cubicBezTo>
                    <a:cubicBezTo>
                      <a:pt x="2187731" y="747610"/>
                      <a:pt x="2256198" y="984455"/>
                      <a:pt x="2278385" y="1225110"/>
                    </a:cubicBezTo>
                    <a:lnTo>
                      <a:pt x="2379520" y="1224429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FF8888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F3C2F54-30B0-461A-B943-7BC56196D8BF}"/>
                  </a:ext>
                </a:extLst>
              </p:cNvPr>
              <p:cNvSpPr/>
              <p:nvPr/>
            </p:nvSpPr>
            <p:spPr>
              <a:xfrm>
                <a:off x="5558018" y="1483412"/>
                <a:ext cx="1512471" cy="704109"/>
              </a:xfrm>
              <a:custGeom>
                <a:avLst/>
                <a:gdLst>
                  <a:gd name="connsiteX0" fmla="*/ 928131 w 1512471"/>
                  <a:gd name="connsiteY0" fmla="*/ 695813 h 704109"/>
                  <a:gd name="connsiteX1" fmla="*/ 263878 w 1512471"/>
                  <a:gd name="connsiteY1" fmla="*/ 703027 h 704109"/>
                  <a:gd name="connsiteX2" fmla="*/ 14783 w 1512471"/>
                  <a:gd name="connsiteY2" fmla="*/ 617001 h 704109"/>
                  <a:gd name="connsiteX3" fmla="*/ 191328 w 1512471"/>
                  <a:gd name="connsiteY3" fmla="*/ 427661 h 704109"/>
                  <a:gd name="connsiteX4" fmla="*/ 259931 w 1512471"/>
                  <a:gd name="connsiteY4" fmla="*/ 90363 h 704109"/>
                  <a:gd name="connsiteX5" fmla="*/ 594779 w 1512471"/>
                  <a:gd name="connsiteY5" fmla="*/ 225799 h 704109"/>
                  <a:gd name="connsiteX6" fmla="*/ 875453 w 1512471"/>
                  <a:gd name="connsiteY6" fmla="*/ 4200 h 704109"/>
                  <a:gd name="connsiteX7" fmla="*/ 1019057 w 1512471"/>
                  <a:gd name="connsiteY7" fmla="*/ 307878 h 704109"/>
                  <a:gd name="connsiteX8" fmla="*/ 1253315 w 1512471"/>
                  <a:gd name="connsiteY8" fmla="*/ 233830 h 704109"/>
                  <a:gd name="connsiteX9" fmla="*/ 1250184 w 1512471"/>
                  <a:gd name="connsiteY9" fmla="*/ 465366 h 704109"/>
                  <a:gd name="connsiteX10" fmla="*/ 1475867 w 1512471"/>
                  <a:gd name="connsiteY10" fmla="*/ 488914 h 704109"/>
                  <a:gd name="connsiteX11" fmla="*/ 1475459 w 1512471"/>
                  <a:gd name="connsiteY11" fmla="*/ 643271 h 704109"/>
                  <a:gd name="connsiteX12" fmla="*/ 928131 w 1512471"/>
                  <a:gd name="connsiteY12" fmla="*/ 695813 h 704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2471" h="704109">
                    <a:moveTo>
                      <a:pt x="928131" y="695813"/>
                    </a:moveTo>
                    <a:cubicBezTo>
                      <a:pt x="747639" y="704796"/>
                      <a:pt x="443961" y="704252"/>
                      <a:pt x="263878" y="703027"/>
                    </a:cubicBezTo>
                    <a:cubicBezTo>
                      <a:pt x="186836" y="700304"/>
                      <a:pt x="58205" y="695677"/>
                      <a:pt x="14783" y="617001"/>
                    </a:cubicBezTo>
                    <a:cubicBezTo>
                      <a:pt x="-47831" y="496401"/>
                      <a:pt x="103260" y="445221"/>
                      <a:pt x="191328" y="427661"/>
                    </a:cubicBezTo>
                    <a:cubicBezTo>
                      <a:pt x="154440" y="308014"/>
                      <a:pt x="108160" y="162233"/>
                      <a:pt x="259931" y="90363"/>
                    </a:cubicBezTo>
                    <a:cubicBezTo>
                      <a:pt x="396184" y="23121"/>
                      <a:pt x="515831" y="130381"/>
                      <a:pt x="594779" y="225799"/>
                    </a:cubicBezTo>
                    <a:cubicBezTo>
                      <a:pt x="644871" y="119492"/>
                      <a:pt x="732394" y="-26698"/>
                      <a:pt x="875453" y="4200"/>
                    </a:cubicBezTo>
                    <a:cubicBezTo>
                      <a:pt x="1008168" y="34691"/>
                      <a:pt x="1023005" y="194765"/>
                      <a:pt x="1019057" y="307878"/>
                    </a:cubicBezTo>
                    <a:cubicBezTo>
                      <a:pt x="1082760" y="253567"/>
                      <a:pt x="1167697" y="179383"/>
                      <a:pt x="1253315" y="233830"/>
                    </a:cubicBezTo>
                    <a:cubicBezTo>
                      <a:pt x="1353906" y="299167"/>
                      <a:pt x="1283805" y="389276"/>
                      <a:pt x="1250184" y="465366"/>
                    </a:cubicBezTo>
                    <a:cubicBezTo>
                      <a:pt x="1321918" y="473125"/>
                      <a:pt x="1415975" y="435284"/>
                      <a:pt x="1475867" y="488914"/>
                    </a:cubicBezTo>
                    <a:cubicBezTo>
                      <a:pt x="1525822" y="531927"/>
                      <a:pt x="1523644" y="593589"/>
                      <a:pt x="1475459" y="643271"/>
                    </a:cubicBezTo>
                    <a:cubicBezTo>
                      <a:pt x="1395558" y="722764"/>
                      <a:pt x="1035936" y="704796"/>
                      <a:pt x="928131" y="695813"/>
                    </a:cubicBezTo>
                  </a:path>
                </a:pathLst>
              </a:custGeom>
              <a:solidFill>
                <a:srgbClr val="F0FFFC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AF7A6D3B-2D76-431A-8FA8-F5547064C610}"/>
                  </a:ext>
                </a:extLst>
              </p:cNvPr>
              <p:cNvSpPr/>
              <p:nvPr/>
            </p:nvSpPr>
            <p:spPr>
              <a:xfrm>
                <a:off x="7370828" y="1483412"/>
                <a:ext cx="1512471" cy="704109"/>
              </a:xfrm>
              <a:custGeom>
                <a:avLst/>
                <a:gdLst>
                  <a:gd name="connsiteX0" fmla="*/ 928131 w 1512471"/>
                  <a:gd name="connsiteY0" fmla="*/ 695813 h 704109"/>
                  <a:gd name="connsiteX1" fmla="*/ 263878 w 1512471"/>
                  <a:gd name="connsiteY1" fmla="*/ 703027 h 704109"/>
                  <a:gd name="connsiteX2" fmla="*/ 14783 w 1512471"/>
                  <a:gd name="connsiteY2" fmla="*/ 617001 h 704109"/>
                  <a:gd name="connsiteX3" fmla="*/ 191328 w 1512471"/>
                  <a:gd name="connsiteY3" fmla="*/ 427661 h 704109"/>
                  <a:gd name="connsiteX4" fmla="*/ 259931 w 1512471"/>
                  <a:gd name="connsiteY4" fmla="*/ 90363 h 704109"/>
                  <a:gd name="connsiteX5" fmla="*/ 594779 w 1512471"/>
                  <a:gd name="connsiteY5" fmla="*/ 225799 h 704109"/>
                  <a:gd name="connsiteX6" fmla="*/ 875453 w 1512471"/>
                  <a:gd name="connsiteY6" fmla="*/ 4200 h 704109"/>
                  <a:gd name="connsiteX7" fmla="*/ 1019057 w 1512471"/>
                  <a:gd name="connsiteY7" fmla="*/ 307878 h 704109"/>
                  <a:gd name="connsiteX8" fmla="*/ 1253315 w 1512471"/>
                  <a:gd name="connsiteY8" fmla="*/ 233830 h 704109"/>
                  <a:gd name="connsiteX9" fmla="*/ 1250184 w 1512471"/>
                  <a:gd name="connsiteY9" fmla="*/ 465366 h 704109"/>
                  <a:gd name="connsiteX10" fmla="*/ 1475867 w 1512471"/>
                  <a:gd name="connsiteY10" fmla="*/ 488914 h 704109"/>
                  <a:gd name="connsiteX11" fmla="*/ 1475459 w 1512471"/>
                  <a:gd name="connsiteY11" fmla="*/ 643271 h 704109"/>
                  <a:gd name="connsiteX12" fmla="*/ 928131 w 1512471"/>
                  <a:gd name="connsiteY12" fmla="*/ 695813 h 704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2471" h="704109">
                    <a:moveTo>
                      <a:pt x="928131" y="695813"/>
                    </a:moveTo>
                    <a:cubicBezTo>
                      <a:pt x="747639" y="704796"/>
                      <a:pt x="443961" y="704252"/>
                      <a:pt x="263878" y="703027"/>
                    </a:cubicBezTo>
                    <a:cubicBezTo>
                      <a:pt x="186836" y="700304"/>
                      <a:pt x="58341" y="695677"/>
                      <a:pt x="14783" y="617001"/>
                    </a:cubicBezTo>
                    <a:cubicBezTo>
                      <a:pt x="-47831" y="496401"/>
                      <a:pt x="103260" y="445221"/>
                      <a:pt x="191328" y="427661"/>
                    </a:cubicBezTo>
                    <a:cubicBezTo>
                      <a:pt x="154440" y="308014"/>
                      <a:pt x="108160" y="162233"/>
                      <a:pt x="259931" y="90363"/>
                    </a:cubicBezTo>
                    <a:cubicBezTo>
                      <a:pt x="396184" y="23121"/>
                      <a:pt x="515831" y="130381"/>
                      <a:pt x="594779" y="225799"/>
                    </a:cubicBezTo>
                    <a:cubicBezTo>
                      <a:pt x="644871" y="119492"/>
                      <a:pt x="732394" y="-26698"/>
                      <a:pt x="875453" y="4200"/>
                    </a:cubicBezTo>
                    <a:cubicBezTo>
                      <a:pt x="1008168" y="34691"/>
                      <a:pt x="1023005" y="194765"/>
                      <a:pt x="1019057" y="307878"/>
                    </a:cubicBezTo>
                    <a:cubicBezTo>
                      <a:pt x="1082760" y="253567"/>
                      <a:pt x="1167697" y="179383"/>
                      <a:pt x="1253315" y="233830"/>
                    </a:cubicBezTo>
                    <a:cubicBezTo>
                      <a:pt x="1353906" y="299167"/>
                      <a:pt x="1283805" y="389276"/>
                      <a:pt x="1250184" y="465366"/>
                    </a:cubicBezTo>
                    <a:cubicBezTo>
                      <a:pt x="1321918" y="473125"/>
                      <a:pt x="1415975" y="435284"/>
                      <a:pt x="1475867" y="488914"/>
                    </a:cubicBezTo>
                    <a:cubicBezTo>
                      <a:pt x="1525822" y="531927"/>
                      <a:pt x="1523644" y="593589"/>
                      <a:pt x="1475459" y="643271"/>
                    </a:cubicBezTo>
                    <a:cubicBezTo>
                      <a:pt x="1395558" y="722764"/>
                      <a:pt x="1035936" y="704796"/>
                      <a:pt x="928131" y="695813"/>
                    </a:cubicBezTo>
                  </a:path>
                </a:pathLst>
              </a:custGeom>
              <a:solidFill>
                <a:srgbClr val="F0FFFC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48F2827-13A3-4274-A8CC-6C0F04D35195}"/>
                </a:ext>
              </a:extLst>
            </p:cNvPr>
            <p:cNvSpPr/>
            <p:nvPr/>
          </p:nvSpPr>
          <p:spPr>
            <a:xfrm>
              <a:off x="6223372" y="1240623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0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365" y="95627"/>
                    <a:pt x="68537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0D7E274-1CB8-4AB0-AE97-FD307FA25D0F}"/>
                </a:ext>
              </a:extLst>
            </p:cNvPr>
            <p:cNvSpPr/>
            <p:nvPr/>
          </p:nvSpPr>
          <p:spPr>
            <a:xfrm>
              <a:off x="6643294" y="1161675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307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4916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365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A43BA8B-3A88-4A5C-871A-728C2D33BE38}"/>
                </a:ext>
              </a:extLst>
            </p:cNvPr>
            <p:cNvSpPr/>
            <p:nvPr/>
          </p:nvSpPr>
          <p:spPr>
            <a:xfrm>
              <a:off x="6687396" y="792797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626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1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393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4916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862E438-0384-4AE1-A1F2-24515CFFC9BD}"/>
                </a:ext>
              </a:extLst>
            </p:cNvPr>
            <p:cNvSpPr/>
            <p:nvPr/>
          </p:nvSpPr>
          <p:spPr>
            <a:xfrm>
              <a:off x="7234860" y="857725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5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0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C35BE93-D7E9-4CC6-9CA4-8653D9820411}"/>
                </a:ext>
              </a:extLst>
            </p:cNvPr>
            <p:cNvSpPr/>
            <p:nvPr/>
          </p:nvSpPr>
          <p:spPr>
            <a:xfrm>
              <a:off x="7745300" y="1279961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5" y="47713"/>
                    <a:pt x="87321" y="41180"/>
                  </a:cubicBezTo>
                  <a:cubicBezTo>
                    <a:pt x="91269" y="30971"/>
                    <a:pt x="95216" y="20626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307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393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172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4120"/>
                    <a:pt x="117267" y="66225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183733B-5914-4443-88F8-F1C07CD984BA}"/>
                </a:ext>
              </a:extLst>
            </p:cNvPr>
            <p:cNvSpPr/>
            <p:nvPr/>
          </p:nvSpPr>
          <p:spPr>
            <a:xfrm>
              <a:off x="7784774" y="906455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1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30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4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8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2C479DB-1E5D-4B20-B069-466A99D8A86D}"/>
                </a:ext>
              </a:extLst>
            </p:cNvPr>
            <p:cNvSpPr/>
            <p:nvPr/>
          </p:nvSpPr>
          <p:spPr>
            <a:xfrm>
              <a:off x="6513536" y="1047847"/>
              <a:ext cx="35671" cy="33737"/>
            </a:xfrm>
            <a:custGeom>
              <a:avLst/>
              <a:gdLst>
                <a:gd name="connsiteX0" fmla="*/ 34955 w 35671"/>
                <a:gd name="connsiteY0" fmla="*/ 19163 h 33737"/>
                <a:gd name="connsiteX1" fmla="*/ 27332 w 35671"/>
                <a:gd name="connsiteY1" fmla="*/ 12901 h 33737"/>
                <a:gd name="connsiteX2" fmla="*/ 31007 w 35671"/>
                <a:gd name="connsiteY2" fmla="*/ 3373 h 33737"/>
                <a:gd name="connsiteX3" fmla="*/ 27468 w 35671"/>
                <a:gd name="connsiteY3" fmla="*/ 651 h 33737"/>
                <a:gd name="connsiteX4" fmla="*/ 19165 w 35671"/>
                <a:gd name="connsiteY4" fmla="*/ 5959 h 33737"/>
                <a:gd name="connsiteX5" fmla="*/ 10453 w 35671"/>
                <a:gd name="connsiteY5" fmla="*/ 106 h 33737"/>
                <a:gd name="connsiteX6" fmla="*/ 7595 w 35671"/>
                <a:gd name="connsiteY6" fmla="*/ 1740 h 33737"/>
                <a:gd name="connsiteX7" fmla="*/ 8003 w 35671"/>
                <a:gd name="connsiteY7" fmla="*/ 13037 h 33737"/>
                <a:gd name="connsiteX8" fmla="*/ 789 w 35671"/>
                <a:gd name="connsiteY8" fmla="*/ 18346 h 33737"/>
                <a:gd name="connsiteX9" fmla="*/ 2423 w 35671"/>
                <a:gd name="connsiteY9" fmla="*/ 22429 h 33737"/>
                <a:gd name="connsiteX10" fmla="*/ 10453 w 35671"/>
                <a:gd name="connsiteY10" fmla="*/ 23110 h 33737"/>
                <a:gd name="connsiteX11" fmla="*/ 10590 w 35671"/>
                <a:gd name="connsiteY11" fmla="*/ 23655 h 33737"/>
                <a:gd name="connsiteX12" fmla="*/ 12495 w 35671"/>
                <a:gd name="connsiteY12" fmla="*/ 30597 h 33737"/>
                <a:gd name="connsiteX13" fmla="*/ 12495 w 35671"/>
                <a:gd name="connsiteY13" fmla="*/ 30597 h 33737"/>
                <a:gd name="connsiteX14" fmla="*/ 13040 w 35671"/>
                <a:gd name="connsiteY14" fmla="*/ 31685 h 33737"/>
                <a:gd name="connsiteX15" fmla="*/ 13992 w 35671"/>
                <a:gd name="connsiteY15" fmla="*/ 33047 h 33737"/>
                <a:gd name="connsiteX16" fmla="*/ 17668 w 35671"/>
                <a:gd name="connsiteY16" fmla="*/ 32502 h 33737"/>
                <a:gd name="connsiteX17" fmla="*/ 22568 w 35671"/>
                <a:gd name="connsiteY17" fmla="*/ 23246 h 33737"/>
                <a:gd name="connsiteX18" fmla="*/ 32913 w 35671"/>
                <a:gd name="connsiteY18" fmla="*/ 22974 h 33737"/>
                <a:gd name="connsiteX19" fmla="*/ 34955 w 35671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71" h="33737">
                  <a:moveTo>
                    <a:pt x="34955" y="19163"/>
                  </a:moveTo>
                  <a:cubicBezTo>
                    <a:pt x="32504" y="16985"/>
                    <a:pt x="29918" y="14943"/>
                    <a:pt x="27332" y="12901"/>
                  </a:cubicBezTo>
                  <a:cubicBezTo>
                    <a:pt x="28557" y="9771"/>
                    <a:pt x="29782" y="6504"/>
                    <a:pt x="31007" y="3373"/>
                  </a:cubicBezTo>
                  <a:cubicBezTo>
                    <a:pt x="31824" y="1331"/>
                    <a:pt x="29102" y="-302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4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3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382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7"/>
                  </a:cubicBezTo>
                  <a:cubicBezTo>
                    <a:pt x="12495" y="30597"/>
                    <a:pt x="12495" y="30597"/>
                    <a:pt x="12495" y="30597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584" y="32638"/>
                    <a:pt x="13992" y="33047"/>
                  </a:cubicBezTo>
                  <a:cubicBezTo>
                    <a:pt x="14945" y="34272"/>
                    <a:pt x="16987" y="33727"/>
                    <a:pt x="17668" y="32502"/>
                  </a:cubicBezTo>
                  <a:cubicBezTo>
                    <a:pt x="19573" y="29508"/>
                    <a:pt x="21207" y="26513"/>
                    <a:pt x="22568" y="23246"/>
                  </a:cubicBezTo>
                  <a:cubicBezTo>
                    <a:pt x="25971" y="23246"/>
                    <a:pt x="29510" y="23110"/>
                    <a:pt x="32913" y="22974"/>
                  </a:cubicBezTo>
                  <a:cubicBezTo>
                    <a:pt x="35227" y="23110"/>
                    <a:pt x="36588" y="20660"/>
                    <a:pt x="34955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3478170-E563-477A-B1AE-84AFFAE846ED}"/>
                </a:ext>
              </a:extLst>
            </p:cNvPr>
            <p:cNvSpPr/>
            <p:nvPr/>
          </p:nvSpPr>
          <p:spPr>
            <a:xfrm>
              <a:off x="6919846" y="1002928"/>
              <a:ext cx="35649" cy="33737"/>
            </a:xfrm>
            <a:custGeom>
              <a:avLst/>
              <a:gdLst>
                <a:gd name="connsiteX0" fmla="*/ 34955 w 35649"/>
                <a:gd name="connsiteY0" fmla="*/ 19163 h 33737"/>
                <a:gd name="connsiteX1" fmla="*/ 27332 w 35649"/>
                <a:gd name="connsiteY1" fmla="*/ 12901 h 33737"/>
                <a:gd name="connsiteX2" fmla="*/ 31007 w 35649"/>
                <a:gd name="connsiteY2" fmla="*/ 3373 h 33737"/>
                <a:gd name="connsiteX3" fmla="*/ 27468 w 35649"/>
                <a:gd name="connsiteY3" fmla="*/ 651 h 33737"/>
                <a:gd name="connsiteX4" fmla="*/ 19165 w 35649"/>
                <a:gd name="connsiteY4" fmla="*/ 5959 h 33737"/>
                <a:gd name="connsiteX5" fmla="*/ 10453 w 35649"/>
                <a:gd name="connsiteY5" fmla="*/ 106 h 33737"/>
                <a:gd name="connsiteX6" fmla="*/ 7595 w 35649"/>
                <a:gd name="connsiteY6" fmla="*/ 1740 h 33737"/>
                <a:gd name="connsiteX7" fmla="*/ 8003 w 35649"/>
                <a:gd name="connsiteY7" fmla="*/ 13037 h 33737"/>
                <a:gd name="connsiteX8" fmla="*/ 789 w 35649"/>
                <a:gd name="connsiteY8" fmla="*/ 18346 h 33737"/>
                <a:gd name="connsiteX9" fmla="*/ 2423 w 35649"/>
                <a:gd name="connsiteY9" fmla="*/ 22429 h 33737"/>
                <a:gd name="connsiteX10" fmla="*/ 10453 w 35649"/>
                <a:gd name="connsiteY10" fmla="*/ 23110 h 33737"/>
                <a:gd name="connsiteX11" fmla="*/ 10590 w 35649"/>
                <a:gd name="connsiteY11" fmla="*/ 23655 h 33737"/>
                <a:gd name="connsiteX12" fmla="*/ 12495 w 35649"/>
                <a:gd name="connsiteY12" fmla="*/ 30596 h 33737"/>
                <a:gd name="connsiteX13" fmla="*/ 12495 w 35649"/>
                <a:gd name="connsiteY13" fmla="*/ 30596 h 33737"/>
                <a:gd name="connsiteX14" fmla="*/ 13040 w 35649"/>
                <a:gd name="connsiteY14" fmla="*/ 31685 h 33737"/>
                <a:gd name="connsiteX15" fmla="*/ 13992 w 35649"/>
                <a:gd name="connsiteY15" fmla="*/ 33047 h 33737"/>
                <a:gd name="connsiteX16" fmla="*/ 17804 w 35649"/>
                <a:gd name="connsiteY16" fmla="*/ 32502 h 33737"/>
                <a:gd name="connsiteX17" fmla="*/ 22704 w 35649"/>
                <a:gd name="connsiteY17" fmla="*/ 23246 h 33737"/>
                <a:gd name="connsiteX18" fmla="*/ 33049 w 35649"/>
                <a:gd name="connsiteY18" fmla="*/ 22974 h 33737"/>
                <a:gd name="connsiteX19" fmla="*/ 34955 w 35649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49" h="33737">
                  <a:moveTo>
                    <a:pt x="34955" y="19163"/>
                  </a:moveTo>
                  <a:cubicBezTo>
                    <a:pt x="32504" y="16985"/>
                    <a:pt x="29918" y="14943"/>
                    <a:pt x="27332" y="12901"/>
                  </a:cubicBezTo>
                  <a:cubicBezTo>
                    <a:pt x="28557" y="9771"/>
                    <a:pt x="29782" y="6504"/>
                    <a:pt x="31007" y="3373"/>
                  </a:cubicBezTo>
                  <a:cubicBezTo>
                    <a:pt x="31824" y="1331"/>
                    <a:pt x="29102" y="-302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5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3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246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6"/>
                  </a:cubicBezTo>
                  <a:cubicBezTo>
                    <a:pt x="12495" y="30596"/>
                    <a:pt x="12495" y="30596"/>
                    <a:pt x="12495" y="30596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720" y="32638"/>
                    <a:pt x="13992" y="33047"/>
                  </a:cubicBezTo>
                  <a:cubicBezTo>
                    <a:pt x="14945" y="34272"/>
                    <a:pt x="16987" y="33727"/>
                    <a:pt x="17804" y="32502"/>
                  </a:cubicBezTo>
                  <a:cubicBezTo>
                    <a:pt x="19709" y="29508"/>
                    <a:pt x="21207" y="26377"/>
                    <a:pt x="22704" y="23246"/>
                  </a:cubicBezTo>
                  <a:cubicBezTo>
                    <a:pt x="26107" y="23246"/>
                    <a:pt x="29646" y="23110"/>
                    <a:pt x="33049" y="22974"/>
                  </a:cubicBezTo>
                  <a:cubicBezTo>
                    <a:pt x="35091" y="23110"/>
                    <a:pt x="36588" y="20660"/>
                    <a:pt x="34955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B153DED-C270-45A1-BC50-BF444D5276AC}"/>
                </a:ext>
              </a:extLst>
            </p:cNvPr>
            <p:cNvSpPr/>
            <p:nvPr/>
          </p:nvSpPr>
          <p:spPr>
            <a:xfrm>
              <a:off x="7771320" y="1062003"/>
              <a:ext cx="35456" cy="33737"/>
            </a:xfrm>
            <a:custGeom>
              <a:avLst/>
              <a:gdLst>
                <a:gd name="connsiteX0" fmla="*/ 34758 w 35456"/>
                <a:gd name="connsiteY0" fmla="*/ 19027 h 33737"/>
                <a:gd name="connsiteX1" fmla="*/ 27136 w 35456"/>
                <a:gd name="connsiteY1" fmla="*/ 12765 h 33737"/>
                <a:gd name="connsiteX2" fmla="*/ 30947 w 35456"/>
                <a:gd name="connsiteY2" fmla="*/ 3237 h 33737"/>
                <a:gd name="connsiteX3" fmla="*/ 27408 w 35456"/>
                <a:gd name="connsiteY3" fmla="*/ 515 h 33737"/>
                <a:gd name="connsiteX4" fmla="*/ 19105 w 35456"/>
                <a:gd name="connsiteY4" fmla="*/ 5823 h 33737"/>
                <a:gd name="connsiteX5" fmla="*/ 10393 w 35456"/>
                <a:gd name="connsiteY5" fmla="*/ 106 h 33737"/>
                <a:gd name="connsiteX6" fmla="*/ 7535 w 35456"/>
                <a:gd name="connsiteY6" fmla="*/ 1740 h 33737"/>
                <a:gd name="connsiteX7" fmla="*/ 7943 w 35456"/>
                <a:gd name="connsiteY7" fmla="*/ 13037 h 33737"/>
                <a:gd name="connsiteX8" fmla="*/ 729 w 35456"/>
                <a:gd name="connsiteY8" fmla="*/ 18346 h 33737"/>
                <a:gd name="connsiteX9" fmla="*/ 2362 w 35456"/>
                <a:gd name="connsiteY9" fmla="*/ 22429 h 33737"/>
                <a:gd name="connsiteX10" fmla="*/ 10393 w 35456"/>
                <a:gd name="connsiteY10" fmla="*/ 23110 h 33737"/>
                <a:gd name="connsiteX11" fmla="*/ 10529 w 35456"/>
                <a:gd name="connsiteY11" fmla="*/ 23655 h 33737"/>
                <a:gd name="connsiteX12" fmla="*/ 12435 w 35456"/>
                <a:gd name="connsiteY12" fmla="*/ 30597 h 33737"/>
                <a:gd name="connsiteX13" fmla="*/ 12435 w 35456"/>
                <a:gd name="connsiteY13" fmla="*/ 30597 h 33737"/>
                <a:gd name="connsiteX14" fmla="*/ 12979 w 35456"/>
                <a:gd name="connsiteY14" fmla="*/ 31685 h 33737"/>
                <a:gd name="connsiteX15" fmla="*/ 13932 w 35456"/>
                <a:gd name="connsiteY15" fmla="*/ 33047 h 33737"/>
                <a:gd name="connsiteX16" fmla="*/ 17743 w 35456"/>
                <a:gd name="connsiteY16" fmla="*/ 32502 h 33737"/>
                <a:gd name="connsiteX17" fmla="*/ 22644 w 35456"/>
                <a:gd name="connsiteY17" fmla="*/ 23246 h 33737"/>
                <a:gd name="connsiteX18" fmla="*/ 32989 w 35456"/>
                <a:gd name="connsiteY18" fmla="*/ 22974 h 33737"/>
                <a:gd name="connsiteX19" fmla="*/ 34758 w 35456"/>
                <a:gd name="connsiteY19" fmla="*/ 19027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456" h="33737">
                  <a:moveTo>
                    <a:pt x="34758" y="19027"/>
                  </a:moveTo>
                  <a:cubicBezTo>
                    <a:pt x="32308" y="16849"/>
                    <a:pt x="29722" y="14807"/>
                    <a:pt x="27136" y="12765"/>
                  </a:cubicBezTo>
                  <a:cubicBezTo>
                    <a:pt x="28361" y="9634"/>
                    <a:pt x="29586" y="6368"/>
                    <a:pt x="30947" y="3237"/>
                  </a:cubicBezTo>
                  <a:cubicBezTo>
                    <a:pt x="31763" y="1195"/>
                    <a:pt x="29041" y="-438"/>
                    <a:pt x="27408" y="515"/>
                  </a:cubicBezTo>
                  <a:cubicBezTo>
                    <a:pt x="24549" y="2148"/>
                    <a:pt x="21827" y="3918"/>
                    <a:pt x="19105" y="5823"/>
                  </a:cubicBezTo>
                  <a:cubicBezTo>
                    <a:pt x="16518" y="3509"/>
                    <a:pt x="13796" y="1331"/>
                    <a:pt x="10393" y="106"/>
                  </a:cubicBezTo>
                  <a:cubicBezTo>
                    <a:pt x="9304" y="-302"/>
                    <a:pt x="7671" y="515"/>
                    <a:pt x="7535" y="1740"/>
                  </a:cubicBezTo>
                  <a:cubicBezTo>
                    <a:pt x="6990" y="5551"/>
                    <a:pt x="7262" y="9362"/>
                    <a:pt x="7943" y="13037"/>
                  </a:cubicBezTo>
                  <a:cubicBezTo>
                    <a:pt x="5493" y="14671"/>
                    <a:pt x="3043" y="16304"/>
                    <a:pt x="729" y="18346"/>
                  </a:cubicBezTo>
                  <a:cubicBezTo>
                    <a:pt x="-905" y="19843"/>
                    <a:pt x="457" y="22293"/>
                    <a:pt x="2362" y="22429"/>
                  </a:cubicBezTo>
                  <a:cubicBezTo>
                    <a:pt x="5085" y="22702"/>
                    <a:pt x="7671" y="22838"/>
                    <a:pt x="10393" y="23110"/>
                  </a:cubicBezTo>
                  <a:cubicBezTo>
                    <a:pt x="10393" y="23382"/>
                    <a:pt x="10529" y="23518"/>
                    <a:pt x="10529" y="23655"/>
                  </a:cubicBezTo>
                  <a:cubicBezTo>
                    <a:pt x="10801" y="26105"/>
                    <a:pt x="11346" y="28419"/>
                    <a:pt x="12435" y="30597"/>
                  </a:cubicBezTo>
                  <a:cubicBezTo>
                    <a:pt x="12435" y="30597"/>
                    <a:pt x="12435" y="30597"/>
                    <a:pt x="12435" y="30597"/>
                  </a:cubicBezTo>
                  <a:cubicBezTo>
                    <a:pt x="12571" y="31141"/>
                    <a:pt x="12707" y="31413"/>
                    <a:pt x="12979" y="31685"/>
                  </a:cubicBezTo>
                  <a:cubicBezTo>
                    <a:pt x="13252" y="32094"/>
                    <a:pt x="13660" y="32638"/>
                    <a:pt x="13932" y="33047"/>
                  </a:cubicBezTo>
                  <a:cubicBezTo>
                    <a:pt x="14885" y="34272"/>
                    <a:pt x="16927" y="33727"/>
                    <a:pt x="17743" y="32502"/>
                  </a:cubicBezTo>
                  <a:cubicBezTo>
                    <a:pt x="19649" y="29508"/>
                    <a:pt x="21146" y="26513"/>
                    <a:pt x="22644" y="23246"/>
                  </a:cubicBezTo>
                  <a:cubicBezTo>
                    <a:pt x="26047" y="23246"/>
                    <a:pt x="29586" y="23110"/>
                    <a:pt x="32989" y="22974"/>
                  </a:cubicBezTo>
                  <a:cubicBezTo>
                    <a:pt x="34894" y="22974"/>
                    <a:pt x="36392" y="20524"/>
                    <a:pt x="34758" y="19027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6871524-F67C-4A36-B2F5-87432D1488BC}"/>
                </a:ext>
              </a:extLst>
            </p:cNvPr>
            <p:cNvSpPr/>
            <p:nvPr/>
          </p:nvSpPr>
          <p:spPr>
            <a:xfrm>
              <a:off x="8123804" y="1182467"/>
              <a:ext cx="35543" cy="33737"/>
            </a:xfrm>
            <a:custGeom>
              <a:avLst/>
              <a:gdLst>
                <a:gd name="connsiteX0" fmla="*/ 34818 w 35543"/>
                <a:gd name="connsiteY0" fmla="*/ 19163 h 33737"/>
                <a:gd name="connsiteX1" fmla="*/ 27196 w 35543"/>
                <a:gd name="connsiteY1" fmla="*/ 12901 h 33737"/>
                <a:gd name="connsiteX2" fmla="*/ 31007 w 35543"/>
                <a:gd name="connsiteY2" fmla="*/ 3373 h 33737"/>
                <a:gd name="connsiteX3" fmla="*/ 27468 w 35543"/>
                <a:gd name="connsiteY3" fmla="*/ 651 h 33737"/>
                <a:gd name="connsiteX4" fmla="*/ 19165 w 35543"/>
                <a:gd name="connsiteY4" fmla="*/ 5959 h 33737"/>
                <a:gd name="connsiteX5" fmla="*/ 10453 w 35543"/>
                <a:gd name="connsiteY5" fmla="*/ 106 h 33737"/>
                <a:gd name="connsiteX6" fmla="*/ 7595 w 35543"/>
                <a:gd name="connsiteY6" fmla="*/ 1740 h 33737"/>
                <a:gd name="connsiteX7" fmla="*/ 8003 w 35543"/>
                <a:gd name="connsiteY7" fmla="*/ 13037 h 33737"/>
                <a:gd name="connsiteX8" fmla="*/ 789 w 35543"/>
                <a:gd name="connsiteY8" fmla="*/ 18346 h 33737"/>
                <a:gd name="connsiteX9" fmla="*/ 2422 w 35543"/>
                <a:gd name="connsiteY9" fmla="*/ 22429 h 33737"/>
                <a:gd name="connsiteX10" fmla="*/ 10453 w 35543"/>
                <a:gd name="connsiteY10" fmla="*/ 23110 h 33737"/>
                <a:gd name="connsiteX11" fmla="*/ 10590 w 35543"/>
                <a:gd name="connsiteY11" fmla="*/ 23655 h 33737"/>
                <a:gd name="connsiteX12" fmla="*/ 12495 w 35543"/>
                <a:gd name="connsiteY12" fmla="*/ 30597 h 33737"/>
                <a:gd name="connsiteX13" fmla="*/ 12495 w 35543"/>
                <a:gd name="connsiteY13" fmla="*/ 30597 h 33737"/>
                <a:gd name="connsiteX14" fmla="*/ 13040 w 35543"/>
                <a:gd name="connsiteY14" fmla="*/ 31685 h 33737"/>
                <a:gd name="connsiteX15" fmla="*/ 13993 w 35543"/>
                <a:gd name="connsiteY15" fmla="*/ 33047 h 33737"/>
                <a:gd name="connsiteX16" fmla="*/ 17804 w 35543"/>
                <a:gd name="connsiteY16" fmla="*/ 32502 h 33737"/>
                <a:gd name="connsiteX17" fmla="*/ 22704 w 35543"/>
                <a:gd name="connsiteY17" fmla="*/ 23246 h 33737"/>
                <a:gd name="connsiteX18" fmla="*/ 33049 w 35543"/>
                <a:gd name="connsiteY18" fmla="*/ 22974 h 33737"/>
                <a:gd name="connsiteX19" fmla="*/ 34818 w 35543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43" h="33737">
                  <a:moveTo>
                    <a:pt x="34818" y="19163"/>
                  </a:moveTo>
                  <a:cubicBezTo>
                    <a:pt x="32368" y="16985"/>
                    <a:pt x="29782" y="14943"/>
                    <a:pt x="27196" y="12901"/>
                  </a:cubicBezTo>
                  <a:cubicBezTo>
                    <a:pt x="28421" y="9771"/>
                    <a:pt x="29646" y="6504"/>
                    <a:pt x="31007" y="3373"/>
                  </a:cubicBezTo>
                  <a:cubicBezTo>
                    <a:pt x="31824" y="1331"/>
                    <a:pt x="29102" y="-166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4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2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246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7"/>
                  </a:cubicBezTo>
                  <a:cubicBezTo>
                    <a:pt x="12495" y="30597"/>
                    <a:pt x="12495" y="30597"/>
                    <a:pt x="12495" y="30597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584" y="32638"/>
                    <a:pt x="13993" y="33047"/>
                  </a:cubicBezTo>
                  <a:cubicBezTo>
                    <a:pt x="14945" y="34272"/>
                    <a:pt x="16987" y="33727"/>
                    <a:pt x="17804" y="32502"/>
                  </a:cubicBezTo>
                  <a:cubicBezTo>
                    <a:pt x="19709" y="29508"/>
                    <a:pt x="21207" y="26513"/>
                    <a:pt x="22704" y="23246"/>
                  </a:cubicBezTo>
                  <a:cubicBezTo>
                    <a:pt x="26107" y="23246"/>
                    <a:pt x="29646" y="23110"/>
                    <a:pt x="33049" y="22974"/>
                  </a:cubicBezTo>
                  <a:cubicBezTo>
                    <a:pt x="35091" y="23110"/>
                    <a:pt x="36452" y="20660"/>
                    <a:pt x="34818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71708E8-4AE5-405F-B740-8EDC3B7B1CE5}"/>
                </a:ext>
              </a:extLst>
            </p:cNvPr>
            <p:cNvSpPr/>
            <p:nvPr/>
          </p:nvSpPr>
          <p:spPr>
            <a:xfrm>
              <a:off x="7323389" y="716129"/>
              <a:ext cx="35584" cy="33737"/>
            </a:xfrm>
            <a:custGeom>
              <a:avLst/>
              <a:gdLst>
                <a:gd name="connsiteX0" fmla="*/ 34864 w 35584"/>
                <a:gd name="connsiteY0" fmla="*/ 19163 h 33737"/>
                <a:gd name="connsiteX1" fmla="*/ 27241 w 35584"/>
                <a:gd name="connsiteY1" fmla="*/ 12901 h 33737"/>
                <a:gd name="connsiteX2" fmla="*/ 31052 w 35584"/>
                <a:gd name="connsiteY2" fmla="*/ 3373 h 33737"/>
                <a:gd name="connsiteX3" fmla="*/ 27514 w 35584"/>
                <a:gd name="connsiteY3" fmla="*/ 651 h 33737"/>
                <a:gd name="connsiteX4" fmla="*/ 19210 w 35584"/>
                <a:gd name="connsiteY4" fmla="*/ 5959 h 33737"/>
                <a:gd name="connsiteX5" fmla="*/ 10499 w 35584"/>
                <a:gd name="connsiteY5" fmla="*/ 106 h 33737"/>
                <a:gd name="connsiteX6" fmla="*/ 7504 w 35584"/>
                <a:gd name="connsiteY6" fmla="*/ 1740 h 33737"/>
                <a:gd name="connsiteX7" fmla="*/ 7913 w 35584"/>
                <a:gd name="connsiteY7" fmla="*/ 13037 h 33737"/>
                <a:gd name="connsiteX8" fmla="*/ 698 w 35584"/>
                <a:gd name="connsiteY8" fmla="*/ 18346 h 33737"/>
                <a:gd name="connsiteX9" fmla="*/ 2468 w 35584"/>
                <a:gd name="connsiteY9" fmla="*/ 22429 h 33737"/>
                <a:gd name="connsiteX10" fmla="*/ 10499 w 35584"/>
                <a:gd name="connsiteY10" fmla="*/ 23110 h 33737"/>
                <a:gd name="connsiteX11" fmla="*/ 10635 w 35584"/>
                <a:gd name="connsiteY11" fmla="*/ 23655 h 33737"/>
                <a:gd name="connsiteX12" fmla="*/ 12541 w 35584"/>
                <a:gd name="connsiteY12" fmla="*/ 30597 h 33737"/>
                <a:gd name="connsiteX13" fmla="*/ 12541 w 35584"/>
                <a:gd name="connsiteY13" fmla="*/ 30597 h 33737"/>
                <a:gd name="connsiteX14" fmla="*/ 13085 w 35584"/>
                <a:gd name="connsiteY14" fmla="*/ 31685 h 33737"/>
                <a:gd name="connsiteX15" fmla="*/ 14038 w 35584"/>
                <a:gd name="connsiteY15" fmla="*/ 33047 h 33737"/>
                <a:gd name="connsiteX16" fmla="*/ 17713 w 35584"/>
                <a:gd name="connsiteY16" fmla="*/ 32502 h 33737"/>
                <a:gd name="connsiteX17" fmla="*/ 22613 w 35584"/>
                <a:gd name="connsiteY17" fmla="*/ 23246 h 33737"/>
                <a:gd name="connsiteX18" fmla="*/ 32958 w 35584"/>
                <a:gd name="connsiteY18" fmla="*/ 22974 h 33737"/>
                <a:gd name="connsiteX19" fmla="*/ 34864 w 35584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84" h="33737">
                  <a:moveTo>
                    <a:pt x="34864" y="19163"/>
                  </a:moveTo>
                  <a:cubicBezTo>
                    <a:pt x="32414" y="16985"/>
                    <a:pt x="29827" y="14943"/>
                    <a:pt x="27241" y="12901"/>
                  </a:cubicBezTo>
                  <a:cubicBezTo>
                    <a:pt x="28466" y="9771"/>
                    <a:pt x="29691" y="6504"/>
                    <a:pt x="31052" y="3373"/>
                  </a:cubicBezTo>
                  <a:cubicBezTo>
                    <a:pt x="31869" y="1331"/>
                    <a:pt x="29147" y="-302"/>
                    <a:pt x="27514" y="651"/>
                  </a:cubicBezTo>
                  <a:cubicBezTo>
                    <a:pt x="24655" y="2284"/>
                    <a:pt x="21933" y="4054"/>
                    <a:pt x="19210" y="5959"/>
                  </a:cubicBezTo>
                  <a:cubicBezTo>
                    <a:pt x="16624" y="3645"/>
                    <a:pt x="13902" y="1467"/>
                    <a:pt x="10499" y="106"/>
                  </a:cubicBezTo>
                  <a:cubicBezTo>
                    <a:pt x="9410" y="-302"/>
                    <a:pt x="7776" y="515"/>
                    <a:pt x="7504" y="1740"/>
                  </a:cubicBezTo>
                  <a:cubicBezTo>
                    <a:pt x="6960" y="5551"/>
                    <a:pt x="7232" y="9362"/>
                    <a:pt x="7913" y="13037"/>
                  </a:cubicBezTo>
                  <a:cubicBezTo>
                    <a:pt x="5326" y="14671"/>
                    <a:pt x="3012" y="16304"/>
                    <a:pt x="698" y="18346"/>
                  </a:cubicBezTo>
                  <a:cubicBezTo>
                    <a:pt x="-935" y="19843"/>
                    <a:pt x="562" y="22293"/>
                    <a:pt x="2468" y="22429"/>
                  </a:cubicBezTo>
                  <a:cubicBezTo>
                    <a:pt x="5190" y="22702"/>
                    <a:pt x="7776" y="22838"/>
                    <a:pt x="10499" y="23110"/>
                  </a:cubicBezTo>
                  <a:cubicBezTo>
                    <a:pt x="10499" y="23382"/>
                    <a:pt x="10635" y="23518"/>
                    <a:pt x="10635" y="23655"/>
                  </a:cubicBezTo>
                  <a:cubicBezTo>
                    <a:pt x="10907" y="26105"/>
                    <a:pt x="11452" y="28419"/>
                    <a:pt x="12541" y="30597"/>
                  </a:cubicBezTo>
                  <a:cubicBezTo>
                    <a:pt x="12541" y="30597"/>
                    <a:pt x="12541" y="30597"/>
                    <a:pt x="12541" y="30597"/>
                  </a:cubicBezTo>
                  <a:cubicBezTo>
                    <a:pt x="12677" y="31005"/>
                    <a:pt x="12813" y="31413"/>
                    <a:pt x="13085" y="31685"/>
                  </a:cubicBezTo>
                  <a:cubicBezTo>
                    <a:pt x="13357" y="32230"/>
                    <a:pt x="13629" y="32638"/>
                    <a:pt x="14038" y="33047"/>
                  </a:cubicBezTo>
                  <a:cubicBezTo>
                    <a:pt x="14991" y="34272"/>
                    <a:pt x="17032" y="33727"/>
                    <a:pt x="17713" y="32502"/>
                  </a:cubicBezTo>
                  <a:cubicBezTo>
                    <a:pt x="19619" y="29508"/>
                    <a:pt x="21116" y="26513"/>
                    <a:pt x="22613" y="23246"/>
                  </a:cubicBezTo>
                  <a:cubicBezTo>
                    <a:pt x="26016" y="23246"/>
                    <a:pt x="29555" y="23110"/>
                    <a:pt x="32958" y="22974"/>
                  </a:cubicBezTo>
                  <a:cubicBezTo>
                    <a:pt x="35136" y="23110"/>
                    <a:pt x="36497" y="20660"/>
                    <a:pt x="34864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FA19AE9-F2D0-4FFB-AAFE-F56D1BBA38B0}"/>
                </a:ext>
              </a:extLst>
            </p:cNvPr>
            <p:cNvSpPr/>
            <p:nvPr/>
          </p:nvSpPr>
          <p:spPr>
            <a:xfrm>
              <a:off x="6601827" y="1491045"/>
              <a:ext cx="35584" cy="33737"/>
            </a:xfrm>
            <a:custGeom>
              <a:avLst/>
              <a:gdLst>
                <a:gd name="connsiteX0" fmla="*/ 34867 w 35584"/>
                <a:gd name="connsiteY0" fmla="*/ 19163 h 33737"/>
                <a:gd name="connsiteX1" fmla="*/ 27245 w 35584"/>
                <a:gd name="connsiteY1" fmla="*/ 12901 h 33737"/>
                <a:gd name="connsiteX2" fmla="*/ 30920 w 35584"/>
                <a:gd name="connsiteY2" fmla="*/ 3373 h 33737"/>
                <a:gd name="connsiteX3" fmla="*/ 27381 w 35584"/>
                <a:gd name="connsiteY3" fmla="*/ 651 h 33737"/>
                <a:gd name="connsiteX4" fmla="*/ 19078 w 35584"/>
                <a:gd name="connsiteY4" fmla="*/ 5959 h 33737"/>
                <a:gd name="connsiteX5" fmla="*/ 10366 w 35584"/>
                <a:gd name="connsiteY5" fmla="*/ 106 h 33737"/>
                <a:gd name="connsiteX6" fmla="*/ 7508 w 35584"/>
                <a:gd name="connsiteY6" fmla="*/ 1740 h 33737"/>
                <a:gd name="connsiteX7" fmla="*/ 7916 w 35584"/>
                <a:gd name="connsiteY7" fmla="*/ 13037 h 33737"/>
                <a:gd name="connsiteX8" fmla="*/ 702 w 35584"/>
                <a:gd name="connsiteY8" fmla="*/ 18346 h 33737"/>
                <a:gd name="connsiteX9" fmla="*/ 2335 w 35584"/>
                <a:gd name="connsiteY9" fmla="*/ 22430 h 33737"/>
                <a:gd name="connsiteX10" fmla="*/ 10366 w 35584"/>
                <a:gd name="connsiteY10" fmla="*/ 23110 h 33737"/>
                <a:gd name="connsiteX11" fmla="*/ 10502 w 35584"/>
                <a:gd name="connsiteY11" fmla="*/ 23655 h 33737"/>
                <a:gd name="connsiteX12" fmla="*/ 12408 w 35584"/>
                <a:gd name="connsiteY12" fmla="*/ 30597 h 33737"/>
                <a:gd name="connsiteX13" fmla="*/ 12408 w 35584"/>
                <a:gd name="connsiteY13" fmla="*/ 30597 h 33737"/>
                <a:gd name="connsiteX14" fmla="*/ 12953 w 35584"/>
                <a:gd name="connsiteY14" fmla="*/ 31685 h 33737"/>
                <a:gd name="connsiteX15" fmla="*/ 13905 w 35584"/>
                <a:gd name="connsiteY15" fmla="*/ 33047 h 33737"/>
                <a:gd name="connsiteX16" fmla="*/ 17581 w 35584"/>
                <a:gd name="connsiteY16" fmla="*/ 32502 h 33737"/>
                <a:gd name="connsiteX17" fmla="*/ 22481 w 35584"/>
                <a:gd name="connsiteY17" fmla="*/ 23246 h 33737"/>
                <a:gd name="connsiteX18" fmla="*/ 32826 w 35584"/>
                <a:gd name="connsiteY18" fmla="*/ 22974 h 33737"/>
                <a:gd name="connsiteX19" fmla="*/ 34867 w 35584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84" h="33737">
                  <a:moveTo>
                    <a:pt x="34867" y="19163"/>
                  </a:moveTo>
                  <a:cubicBezTo>
                    <a:pt x="32417" y="16985"/>
                    <a:pt x="29831" y="14943"/>
                    <a:pt x="27245" y="12901"/>
                  </a:cubicBezTo>
                  <a:cubicBezTo>
                    <a:pt x="28470" y="9771"/>
                    <a:pt x="29695" y="6504"/>
                    <a:pt x="30920" y="3373"/>
                  </a:cubicBezTo>
                  <a:cubicBezTo>
                    <a:pt x="31737" y="1331"/>
                    <a:pt x="29014" y="-302"/>
                    <a:pt x="27381" y="651"/>
                  </a:cubicBezTo>
                  <a:cubicBezTo>
                    <a:pt x="24523" y="2284"/>
                    <a:pt x="21800" y="4054"/>
                    <a:pt x="19078" y="5959"/>
                  </a:cubicBezTo>
                  <a:cubicBezTo>
                    <a:pt x="16492" y="3645"/>
                    <a:pt x="13769" y="1467"/>
                    <a:pt x="10366" y="106"/>
                  </a:cubicBezTo>
                  <a:cubicBezTo>
                    <a:pt x="9277" y="-302"/>
                    <a:pt x="7644" y="515"/>
                    <a:pt x="7508" y="1740"/>
                  </a:cubicBezTo>
                  <a:cubicBezTo>
                    <a:pt x="6963" y="5551"/>
                    <a:pt x="7236" y="9362"/>
                    <a:pt x="7916" y="13037"/>
                  </a:cubicBezTo>
                  <a:cubicBezTo>
                    <a:pt x="5466" y="14671"/>
                    <a:pt x="3016" y="16304"/>
                    <a:pt x="702" y="18346"/>
                  </a:cubicBezTo>
                  <a:cubicBezTo>
                    <a:pt x="-931" y="19843"/>
                    <a:pt x="566" y="22293"/>
                    <a:pt x="2335" y="22430"/>
                  </a:cubicBezTo>
                  <a:cubicBezTo>
                    <a:pt x="5058" y="22702"/>
                    <a:pt x="7644" y="22838"/>
                    <a:pt x="10366" y="23110"/>
                  </a:cubicBezTo>
                  <a:cubicBezTo>
                    <a:pt x="10366" y="23246"/>
                    <a:pt x="10502" y="23518"/>
                    <a:pt x="10502" y="23655"/>
                  </a:cubicBezTo>
                  <a:cubicBezTo>
                    <a:pt x="10775" y="26105"/>
                    <a:pt x="11319" y="28419"/>
                    <a:pt x="12408" y="30597"/>
                  </a:cubicBezTo>
                  <a:cubicBezTo>
                    <a:pt x="12408" y="30597"/>
                    <a:pt x="12408" y="30597"/>
                    <a:pt x="12408" y="30597"/>
                  </a:cubicBezTo>
                  <a:cubicBezTo>
                    <a:pt x="12544" y="31005"/>
                    <a:pt x="12816" y="31413"/>
                    <a:pt x="12953" y="31685"/>
                  </a:cubicBezTo>
                  <a:cubicBezTo>
                    <a:pt x="13225" y="32230"/>
                    <a:pt x="13633" y="32638"/>
                    <a:pt x="13905" y="33047"/>
                  </a:cubicBezTo>
                  <a:cubicBezTo>
                    <a:pt x="14858" y="34272"/>
                    <a:pt x="16900" y="33727"/>
                    <a:pt x="17581" y="32502"/>
                  </a:cubicBezTo>
                  <a:cubicBezTo>
                    <a:pt x="19486" y="29508"/>
                    <a:pt x="21120" y="26377"/>
                    <a:pt x="22481" y="23246"/>
                  </a:cubicBezTo>
                  <a:cubicBezTo>
                    <a:pt x="25884" y="23246"/>
                    <a:pt x="29423" y="23110"/>
                    <a:pt x="32826" y="22974"/>
                  </a:cubicBezTo>
                  <a:cubicBezTo>
                    <a:pt x="35140" y="23110"/>
                    <a:pt x="36501" y="20660"/>
                    <a:pt x="34867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324F944-C1AD-4674-B5B9-65FB99907FC2}"/>
                </a:ext>
              </a:extLst>
            </p:cNvPr>
            <p:cNvSpPr/>
            <p:nvPr/>
          </p:nvSpPr>
          <p:spPr>
            <a:xfrm>
              <a:off x="6319983" y="1123634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846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6DFD049-FD59-4BE6-890C-57196E75B18A}"/>
                </a:ext>
              </a:extLst>
            </p:cNvPr>
            <p:cNvSpPr/>
            <p:nvPr/>
          </p:nvSpPr>
          <p:spPr>
            <a:xfrm>
              <a:off x="6345573" y="1181620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F5DDAD9-D6DC-4363-9169-41CE9D517951}"/>
                </a:ext>
              </a:extLst>
            </p:cNvPr>
            <p:cNvSpPr/>
            <p:nvPr/>
          </p:nvSpPr>
          <p:spPr>
            <a:xfrm>
              <a:off x="6688997" y="924087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6A05AC8-537B-4180-81CE-D5DA31E0FE38}"/>
                </a:ext>
              </a:extLst>
            </p:cNvPr>
            <p:cNvSpPr/>
            <p:nvPr/>
          </p:nvSpPr>
          <p:spPr>
            <a:xfrm>
              <a:off x="6746983" y="940421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710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8331EBC-7CDD-4402-8ECD-38497D1CC21C}"/>
                </a:ext>
              </a:extLst>
            </p:cNvPr>
            <p:cNvSpPr/>
            <p:nvPr/>
          </p:nvSpPr>
          <p:spPr>
            <a:xfrm>
              <a:off x="7579885" y="824313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7C79134-6BB0-4CE9-89DC-223BA91CB796}"/>
                </a:ext>
              </a:extLst>
            </p:cNvPr>
            <p:cNvSpPr/>
            <p:nvPr/>
          </p:nvSpPr>
          <p:spPr>
            <a:xfrm>
              <a:off x="7637871" y="840647"/>
              <a:ext cx="33688" cy="34846"/>
            </a:xfrm>
            <a:custGeom>
              <a:avLst/>
              <a:gdLst>
                <a:gd name="connsiteX0" fmla="*/ 16844 w 33688"/>
                <a:gd name="connsiteY0" fmla="*/ 0 h 34846"/>
                <a:gd name="connsiteX1" fmla="*/ 16844 w 33688"/>
                <a:gd name="connsiteY1" fmla="*/ 34846 h 34846"/>
                <a:gd name="connsiteX2" fmla="*/ 16844 w 33688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8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710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9F856AF-E0CA-47B9-9259-ED1A646E9109}"/>
                </a:ext>
              </a:extLst>
            </p:cNvPr>
            <p:cNvSpPr/>
            <p:nvPr/>
          </p:nvSpPr>
          <p:spPr>
            <a:xfrm>
              <a:off x="7848989" y="1428810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710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AF7ABA4-B65F-4544-ABF0-E2A6A268B9FB}"/>
                </a:ext>
              </a:extLst>
            </p:cNvPr>
            <p:cNvSpPr/>
            <p:nvPr/>
          </p:nvSpPr>
          <p:spPr>
            <a:xfrm>
              <a:off x="7906975" y="1445007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A79EBB5-F6FF-4E37-ADD2-0EE7A736AF93}"/>
                </a:ext>
              </a:extLst>
            </p:cNvPr>
            <p:cNvSpPr/>
            <p:nvPr/>
          </p:nvSpPr>
          <p:spPr>
            <a:xfrm>
              <a:off x="7389593" y="1085386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846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2D54565-09A7-467C-AEB9-5F9714AA53E0}"/>
                </a:ext>
              </a:extLst>
            </p:cNvPr>
            <p:cNvSpPr/>
            <p:nvPr/>
          </p:nvSpPr>
          <p:spPr>
            <a:xfrm>
              <a:off x="7447715" y="1101583"/>
              <a:ext cx="33586" cy="34846"/>
            </a:xfrm>
            <a:custGeom>
              <a:avLst/>
              <a:gdLst>
                <a:gd name="connsiteX0" fmla="*/ 16844 w 33586"/>
                <a:gd name="connsiteY0" fmla="*/ 0 h 34846"/>
                <a:gd name="connsiteX1" fmla="*/ 16844 w 33586"/>
                <a:gd name="connsiteY1" fmla="*/ 34846 h 34846"/>
                <a:gd name="connsiteX2" fmla="*/ 16844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168" y="34846"/>
                    <a:pt x="39168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14183BA-A4FC-48B3-A1BD-9BB3AAB7FF24}"/>
                </a:ext>
              </a:extLst>
            </p:cNvPr>
            <p:cNvSpPr/>
            <p:nvPr/>
          </p:nvSpPr>
          <p:spPr>
            <a:xfrm>
              <a:off x="6626383" y="1337066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68993DD-B541-40F2-A328-D3DB40449142}"/>
                </a:ext>
              </a:extLst>
            </p:cNvPr>
            <p:cNvSpPr/>
            <p:nvPr/>
          </p:nvSpPr>
          <p:spPr>
            <a:xfrm>
              <a:off x="6679741" y="1341694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74" name="Graphic 214">
            <a:extLst>
              <a:ext uri="{FF2B5EF4-FFF2-40B4-BE49-F238E27FC236}">
                <a16:creationId xmlns:a16="http://schemas.microsoft.com/office/drawing/2014/main" id="{F0CC1840-F92B-4B40-98A1-6D9B6FC2D607}"/>
              </a:ext>
            </a:extLst>
          </p:cNvPr>
          <p:cNvGrpSpPr/>
          <p:nvPr/>
        </p:nvGrpSpPr>
        <p:grpSpPr>
          <a:xfrm>
            <a:off x="8830293" y="4532879"/>
            <a:ext cx="406425" cy="411051"/>
            <a:chOff x="6019862" y="3352800"/>
            <a:chExt cx="406425" cy="411051"/>
          </a:xfrm>
          <a:solidFill>
            <a:srgbClr val="FFFFFF"/>
          </a:solidFill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D3A8E1E3-9F4C-427D-9FCC-FBF9C994507E}"/>
                </a:ext>
              </a:extLst>
            </p:cNvPr>
            <p:cNvSpPr/>
            <p:nvPr/>
          </p:nvSpPr>
          <p:spPr>
            <a:xfrm>
              <a:off x="6019862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5EBC234-A61E-459C-9AAC-B0894D9287A3}"/>
                </a:ext>
              </a:extLst>
            </p:cNvPr>
            <p:cNvSpPr/>
            <p:nvPr/>
          </p:nvSpPr>
          <p:spPr>
            <a:xfrm>
              <a:off x="6156879" y="3352800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2A6727F-8EFF-4710-9C4B-1BDA2F39357D}"/>
                </a:ext>
              </a:extLst>
            </p:cNvPr>
            <p:cNvSpPr/>
            <p:nvPr/>
          </p:nvSpPr>
          <p:spPr>
            <a:xfrm>
              <a:off x="6293896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00" name="Graphic 99">
            <a:extLst>
              <a:ext uri="{FF2B5EF4-FFF2-40B4-BE49-F238E27FC236}">
                <a16:creationId xmlns:a16="http://schemas.microsoft.com/office/drawing/2014/main" id="{5758E8EC-8DE5-4E81-AB69-F9A4DB7E04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46101" y="2605828"/>
            <a:ext cx="1433328" cy="961600"/>
          </a:xfrm>
          <a:prstGeom prst="rect">
            <a:avLst/>
          </a:prstGeom>
        </p:spPr>
      </p:pic>
      <p:grpSp>
        <p:nvGrpSpPr>
          <p:cNvPr id="101" name="Graphic 153">
            <a:extLst>
              <a:ext uri="{FF2B5EF4-FFF2-40B4-BE49-F238E27FC236}">
                <a16:creationId xmlns:a16="http://schemas.microsoft.com/office/drawing/2014/main" id="{86608150-45A9-4D6B-8206-3E94FE509B2C}"/>
              </a:ext>
            </a:extLst>
          </p:cNvPr>
          <p:cNvGrpSpPr/>
          <p:nvPr/>
        </p:nvGrpSpPr>
        <p:grpSpPr>
          <a:xfrm rot="5043306">
            <a:off x="1506570" y="5363514"/>
            <a:ext cx="1068908" cy="1281259"/>
            <a:chOff x="11161825" y="3187825"/>
            <a:chExt cx="1068908" cy="1281259"/>
          </a:xfrm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8226227-9384-433E-AAF5-A35AA8DDAAE0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E3C5A8E-3BE9-41B1-8260-B86067A48F79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64C4405-5C99-442F-AA48-91F6430134E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248FAD37-E4AE-4700-B9C6-3B8F258DBFA2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2B21126-6E9D-4F2A-95FC-526654DF9933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07" name="Graphic 106">
            <a:extLst>
              <a:ext uri="{FF2B5EF4-FFF2-40B4-BE49-F238E27FC236}">
                <a16:creationId xmlns:a16="http://schemas.microsoft.com/office/drawing/2014/main" id="{94557E12-5529-483C-AD7B-8B35BAE475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673619">
            <a:off x="-197455" y="4422134"/>
            <a:ext cx="1376593" cy="2413507"/>
          </a:xfrm>
          <a:prstGeom prst="rect">
            <a:avLst/>
          </a:prstGeom>
        </p:spPr>
      </p:pic>
      <p:grpSp>
        <p:nvGrpSpPr>
          <p:cNvPr id="108" name="Graphic 7">
            <a:extLst>
              <a:ext uri="{FF2B5EF4-FFF2-40B4-BE49-F238E27FC236}">
                <a16:creationId xmlns:a16="http://schemas.microsoft.com/office/drawing/2014/main" id="{0E9191B7-43C2-4919-A433-8F34F045DC52}"/>
              </a:ext>
            </a:extLst>
          </p:cNvPr>
          <p:cNvGrpSpPr/>
          <p:nvPr/>
        </p:nvGrpSpPr>
        <p:grpSpPr>
          <a:xfrm>
            <a:off x="-355160" y="683141"/>
            <a:ext cx="3534054" cy="6230224"/>
            <a:chOff x="0" y="2213069"/>
            <a:chExt cx="2613113" cy="4606687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78DDF94-6B99-46C2-BD38-FF546121CC8F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110" name="Graphic 7">
              <a:extLst>
                <a:ext uri="{FF2B5EF4-FFF2-40B4-BE49-F238E27FC236}">
                  <a16:creationId xmlns:a16="http://schemas.microsoft.com/office/drawing/2014/main" id="{BEA43459-EB0A-4180-ABC4-D40D04E6539B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2AF5C422-2E4E-45C9-92A8-AF6711880E87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8BB85878-CCFB-4C70-9678-F5D6128D1A35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8CAF3220-9CA7-4EF8-B1E4-1C20A2990C6F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71FBAA3D-275B-4122-B958-683762AF9FCE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F4314D6B-B81B-4F28-B947-D325A7321CEA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E43F2A05-A21F-416F-8FF4-24C9BDFAB8A5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5D0EA8E5-D6B2-4ED9-AE4B-4DFEAEF6D008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DAD3735E-B6C3-498A-B156-5633C5D54568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0472BF93-DEE5-449C-B771-58AA77EF5BC7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6B2F0040-DF3E-4767-80B8-41F49E1A3735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55F9EC79-2D3B-4B5F-AE25-8852748FA27F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0E2067A8-4766-47E2-8573-DCCDDC576BF5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11" name="Graphic 7">
              <a:extLst>
                <a:ext uri="{FF2B5EF4-FFF2-40B4-BE49-F238E27FC236}">
                  <a16:creationId xmlns:a16="http://schemas.microsoft.com/office/drawing/2014/main" id="{8471D50C-066E-4D75-8DC0-62BAC1B37C7B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C32D96C1-82EC-4171-8EE0-BEAC8040E472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C0A4C7FD-1BAF-42D9-BD21-1800D0A07237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847BD92E-626E-4EAF-B322-0F39164720FB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D7920B2-023B-4923-B248-7A5613F37A6C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618E97B2-B6C4-43D1-8AB0-5D67425C8AE0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8FADC819-5AC8-4267-BD76-99E3D52A7BE6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39B8A6DF-1DAA-4471-9A56-B29DA3037D6B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A2AFF578-0E14-4C2F-9A88-D7AC662D655F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03B5B3A2-6DED-4F4E-A687-2E65AC5EAD95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849D28D1-E1DD-4654-9332-3E7DF7DC73FD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7AC049F2-E329-4092-9EDD-77F619194444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96544CE0-C7D0-4A9F-806D-8CC59337619A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pic>
        <p:nvPicPr>
          <p:cNvPr id="216" name="Graphic 215">
            <a:extLst>
              <a:ext uri="{FF2B5EF4-FFF2-40B4-BE49-F238E27FC236}">
                <a16:creationId xmlns:a16="http://schemas.microsoft.com/office/drawing/2014/main" id="{C3B739E3-8C82-4720-9C98-30419FEF67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0745" y="596737"/>
            <a:ext cx="2268843" cy="1063024"/>
          </a:xfrm>
          <a:prstGeom prst="rect">
            <a:avLst/>
          </a:prstGeom>
        </p:spPr>
      </p:pic>
      <p:pic>
        <p:nvPicPr>
          <p:cNvPr id="217" name="Graphic 216">
            <a:extLst>
              <a:ext uri="{FF2B5EF4-FFF2-40B4-BE49-F238E27FC236}">
                <a16:creationId xmlns:a16="http://schemas.microsoft.com/office/drawing/2014/main" id="{63C42C05-F43D-4E03-A33A-E2223B765B0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358809" y="2141569"/>
            <a:ext cx="301961" cy="301961"/>
          </a:xfrm>
          <a:prstGeom prst="rect">
            <a:avLst/>
          </a:prstGeom>
        </p:spPr>
      </p:pic>
      <p:sp>
        <p:nvSpPr>
          <p:cNvPr id="218" name="Rectangle 217">
            <a:extLst>
              <a:ext uri="{FF2B5EF4-FFF2-40B4-BE49-F238E27FC236}">
                <a16:creationId xmlns:a16="http://schemas.microsoft.com/office/drawing/2014/main" id="{F7A90489-2F07-47BA-8268-058A255123CA}"/>
              </a:ext>
            </a:extLst>
          </p:cNvPr>
          <p:cNvSpPr/>
          <p:nvPr/>
        </p:nvSpPr>
        <p:spPr>
          <a:xfrm>
            <a:off x="1154147" y="580823"/>
            <a:ext cx="10838597" cy="1619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500" dirty="0">
                <a:solidFill>
                  <a:srgbClr val="FF8888"/>
                </a:solidFill>
                <a:latin typeface="UTM Gradoo" panose="02040603050506020204" pitchFamily="18" charset="0"/>
                <a:ea typeface="Adobe Gothic Std B" panose="020B0800000000000000" pitchFamily="34" charset="-128"/>
              </a:rPr>
              <a:t>Luyện từ và câu</a:t>
            </a:r>
            <a:endParaRPr lang="th-TH" sz="8500" dirty="0">
              <a:solidFill>
                <a:srgbClr val="FF8888"/>
              </a:solidFill>
              <a:latin typeface="UTM Gradoo" panose="02040603050506020204" pitchFamily="18" charset="0"/>
              <a:ea typeface="Adobe Gothic Std B" panose="020B0800000000000000" pitchFamily="34" charset="-128"/>
            </a:endParaRPr>
          </a:p>
        </p:txBody>
      </p:sp>
      <p:grpSp>
        <p:nvGrpSpPr>
          <p:cNvPr id="221" name="Graphic 233">
            <a:extLst>
              <a:ext uri="{FF2B5EF4-FFF2-40B4-BE49-F238E27FC236}">
                <a16:creationId xmlns:a16="http://schemas.microsoft.com/office/drawing/2014/main" id="{CCE77335-BFD2-41F1-93A4-5A0B0CC402FC}"/>
              </a:ext>
            </a:extLst>
          </p:cNvPr>
          <p:cNvGrpSpPr/>
          <p:nvPr/>
        </p:nvGrpSpPr>
        <p:grpSpPr>
          <a:xfrm>
            <a:off x="1554308" y="4558966"/>
            <a:ext cx="1484013" cy="1429614"/>
            <a:chOff x="2651548" y="5448024"/>
            <a:chExt cx="1484013" cy="1429614"/>
          </a:xfrm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6AB9BCB3-9383-453E-858B-DD0256085066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4DA1FAD5-3A41-4075-B8B5-EA5F88ED7193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08849965-AFD9-44F8-95DA-D15FA00AB454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DC7FE4FD-0847-46F3-8DFD-60D116E5A031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0439AFFC-79BD-479C-A2D4-F66A0A5EB27C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0A81B519-2025-457A-9FE8-0C4AA7A3BD18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25FF5D80-DE37-450B-A5E8-70D9A2ABB489}"/>
                </a:ext>
              </a:extLst>
            </p:cNvPr>
            <p:cNvSpPr/>
            <p:nvPr/>
          </p:nvSpPr>
          <p:spPr>
            <a:xfrm>
              <a:off x="3340381" y="6185574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98BDED34-9644-490E-B787-ECE4614FCA5B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230" name="Graphic 243">
            <a:extLst>
              <a:ext uri="{FF2B5EF4-FFF2-40B4-BE49-F238E27FC236}">
                <a16:creationId xmlns:a16="http://schemas.microsoft.com/office/drawing/2014/main" id="{36743A3A-2FB1-413E-86B0-2FD7D0ACE0D1}"/>
              </a:ext>
            </a:extLst>
          </p:cNvPr>
          <p:cNvGrpSpPr/>
          <p:nvPr/>
        </p:nvGrpSpPr>
        <p:grpSpPr>
          <a:xfrm>
            <a:off x="8682452" y="5675981"/>
            <a:ext cx="1630724" cy="1255170"/>
            <a:chOff x="7982733" y="5589867"/>
            <a:chExt cx="1630724" cy="1255170"/>
          </a:xfrm>
        </p:grpSpPr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3DF43C82-323F-44A3-9937-0EFDC35897F5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BCFAAA2C-BF44-4B38-81BA-A85AA92F2F46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D91465FD-8D7D-4593-A943-95825277B670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AFA9C925-C819-4412-AF8B-3966020FCCF3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88A16390-2799-4E81-B5D4-40D869C43844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242" name="Graphic 241">
            <a:extLst>
              <a:ext uri="{FF2B5EF4-FFF2-40B4-BE49-F238E27FC236}">
                <a16:creationId xmlns:a16="http://schemas.microsoft.com/office/drawing/2014/main" id="{48C96094-C717-4F84-B75E-F036B87914A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9342435" y="3684278"/>
            <a:ext cx="2491308" cy="3443867"/>
          </a:xfrm>
          <a:prstGeom prst="rect">
            <a:avLst/>
          </a:prstGeom>
        </p:spPr>
      </p:pic>
      <p:pic>
        <p:nvPicPr>
          <p:cNvPr id="243" name="Graphic 242">
            <a:extLst>
              <a:ext uri="{FF2B5EF4-FFF2-40B4-BE49-F238E27FC236}">
                <a16:creationId xmlns:a16="http://schemas.microsoft.com/office/drawing/2014/main" id="{86934F8B-0BB4-45CE-B476-118886A05F8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flipH="1">
            <a:off x="172095" y="3643527"/>
            <a:ext cx="2056063" cy="3061250"/>
          </a:xfrm>
          <a:prstGeom prst="rect">
            <a:avLst/>
          </a:prstGeom>
        </p:spPr>
      </p:pic>
      <p:sp>
        <p:nvSpPr>
          <p:cNvPr id="219" name="Rectangle 218">
            <a:extLst>
              <a:ext uri="{FF2B5EF4-FFF2-40B4-BE49-F238E27FC236}">
                <a16:creationId xmlns:a16="http://schemas.microsoft.com/office/drawing/2014/main" id="{F9A29A04-B2AE-4FE5-8511-F47218CB5231}"/>
              </a:ext>
            </a:extLst>
          </p:cNvPr>
          <p:cNvSpPr/>
          <p:nvPr/>
        </p:nvSpPr>
        <p:spPr>
          <a:xfrm>
            <a:off x="1758851" y="1809735"/>
            <a:ext cx="9312672" cy="1619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Amazone" panose="03020702060507090A04" pitchFamily="66" charset="0"/>
                <a:ea typeface="Adobe Gothic Std B" panose="020B0800000000000000" pitchFamily="34" charset="-128"/>
              </a:rPr>
              <a:t>Lớp 4</a:t>
            </a:r>
            <a:endParaRPr lang="th-TH" sz="6600" b="1" dirty="0">
              <a:solidFill>
                <a:srgbClr val="002060"/>
              </a:solidFill>
              <a:latin typeface="Amazone" panose="03020702060507090A04" pitchFamily="66" charset="0"/>
              <a:ea typeface="Adobe Gothic Std B" panose="020B0800000000000000" pitchFamily="34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69234" y="3622141"/>
            <a:ext cx="5904951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60000" endA="900" endPos="60000" dist="60007" dir="5400000" sy="-100000" algn="bl" rotWithShape="0"/>
                </a:effectLst>
                <a:latin typeface="+mj-lt"/>
              </a:rPr>
              <a:t>LUYỆN TẬP VỀ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60000" endA="900" endPos="60000" dist="60007" dir="5400000" sy="-100000" algn="bl" rotWithShape="0"/>
                </a:effectLst>
                <a:latin typeface="+mj-lt"/>
              </a:rPr>
              <a:t> ĐỘNG TỪ</a:t>
            </a: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EABDE8B5-5D85-4C91-991A-3B1389F258C1}"/>
              </a:ext>
            </a:extLst>
          </p:cNvPr>
          <p:cNvSpPr/>
          <p:nvPr/>
        </p:nvSpPr>
        <p:spPr>
          <a:xfrm>
            <a:off x="1681862" y="1866786"/>
            <a:ext cx="9312672" cy="1619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accent1">
                    <a:lumMod val="75000"/>
                  </a:schemeClr>
                </a:solidFill>
                <a:latin typeface="Amazone" panose="03020702060507090A04" pitchFamily="66" charset="0"/>
                <a:ea typeface="Adobe Gothic Std B" panose="020B0800000000000000" pitchFamily="34" charset="-128"/>
              </a:rPr>
              <a:t>Lớp 4</a:t>
            </a:r>
            <a:endParaRPr lang="th-TH" sz="6600" b="1" dirty="0">
              <a:solidFill>
                <a:schemeClr val="accent1">
                  <a:lumMod val="75000"/>
                </a:schemeClr>
              </a:solidFill>
              <a:latin typeface="Amazone" panose="03020702060507090A04" pitchFamily="66" charset="0"/>
              <a:ea typeface="Adobe Gothic Std B" panose="020B0800000000000000" pitchFamily="34" charset="-128"/>
            </a:endParaRPr>
          </a:p>
        </p:txBody>
      </p:sp>
      <p:pic>
        <p:nvPicPr>
          <p:cNvPr id="3" name="Nhạc nền PowerPoint vui nhộn">
            <a:hlinkClick r:id="" action="ppaction://media"/>
            <a:extLst>
              <a:ext uri="{FF2B5EF4-FFF2-40B4-BE49-F238E27FC236}">
                <a16:creationId xmlns:a16="http://schemas.microsoft.com/office/drawing/2014/main" id="{690D9217-E81A-48DE-90B3-F22B9C9D47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3906232" y="1321805"/>
            <a:ext cx="1367682" cy="136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33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19" grpId="0"/>
      <p:bldP spid="2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9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0214" y="1511929"/>
            <a:ext cx="5899315" cy="196932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9218"/>
          <a:stretch/>
        </p:blipFill>
        <p:spPr>
          <a:xfrm>
            <a:off x="9346326" y="158864"/>
            <a:ext cx="1394750" cy="6186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9218"/>
          <a:stretch/>
        </p:blipFill>
        <p:spPr>
          <a:xfrm>
            <a:off x="9767153" y="492025"/>
            <a:ext cx="1040567" cy="4615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405745"/>
            <a:ext cx="12192000" cy="26101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62604" y="-174266"/>
            <a:ext cx="4187384" cy="331999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767" y="394791"/>
            <a:ext cx="2151497" cy="97708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779"/>
          <a:stretch/>
        </p:blipFill>
        <p:spPr>
          <a:xfrm>
            <a:off x="505870" y="1467293"/>
            <a:ext cx="1532009" cy="548950"/>
          </a:xfrm>
          <a:prstGeom prst="rect">
            <a:avLst/>
          </a:prstGeom>
        </p:spPr>
      </p:pic>
      <p:pic>
        <p:nvPicPr>
          <p:cNvPr id="17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6711" y="3194022"/>
            <a:ext cx="4513984" cy="4163274"/>
          </a:xfrm>
          <a:prstGeom prst="rect">
            <a:avLst/>
          </a:prstGeom>
        </p:spPr>
      </p:pic>
      <p:sp>
        <p:nvSpPr>
          <p:cNvPr id="18" name="矩形 23"/>
          <p:cNvSpPr/>
          <p:nvPr/>
        </p:nvSpPr>
        <p:spPr>
          <a:xfrm>
            <a:off x="3959095" y="1722381"/>
            <a:ext cx="5141552" cy="1488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356235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0" cap="none" spc="0" normalizeH="0" baseline="0" noProof="0" dirty="0">
                <a:ln>
                  <a:noFill/>
                </a:ln>
                <a:solidFill>
                  <a:srgbClr val="F15A24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Cookies" panose="02040603050506020204" pitchFamily="18" charset="0"/>
                <a:cs typeface="+mn-ea"/>
                <a:sym typeface="+mn-lt"/>
              </a:rPr>
              <a:t>TRÒ CHƠI</a:t>
            </a:r>
            <a:endParaRPr kumimoji="0" lang="zh-CN" altLang="zh-CN" sz="8800" b="0" i="0" u="none" strike="noStrike" kern="100" cap="none" spc="0" normalizeH="0" baseline="0" noProof="0" dirty="0">
              <a:ln>
                <a:noFill/>
              </a:ln>
              <a:solidFill>
                <a:srgbClr val="F15A24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UTM Cookies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19" name="图片 1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6760" y="1417298"/>
            <a:ext cx="1768923" cy="215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9823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65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5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5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65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150"/>
                            </p:stCondLst>
                            <p:childTnLst>
                              <p:par>
                                <p:cTn id="3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150"/>
                            </p:stCondLst>
                            <p:childTnLst>
                              <p:par>
                                <p:cTn id="4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65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7" presetClass="emph" presetSubtype="0" fill="remove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4" dur="5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5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750"/>
                            </p:stCondLst>
                            <p:childTnLst>
                              <p:par>
                                <p:cTn id="5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267005" y="5269929"/>
            <a:ext cx="487363" cy="4873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816" y="5915673"/>
            <a:ext cx="762616" cy="766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1561292" y="4753713"/>
            <a:ext cx="107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Nhạc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nền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523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2974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40639" y="5215980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2974" y="3054758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40639" y="3054758"/>
            <a:ext cx="1347333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4169" y="5907605"/>
            <a:ext cx="2138141" cy="2941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4" y="246504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500" dirty="0" err="1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đã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0492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500" dirty="0" err="1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đang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1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sẽ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3261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500" dirty="0" err="1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sắp</a:t>
              </a:r>
              <a:endParaRPr kumimoji="0" lang="en-US" sz="45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36207" y="161108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Chọn</a:t>
                </a:r>
                <a:r>
                  <a:rPr lang="en-US" sz="4400" b="1" i="1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i="1" dirty="0" err="1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từ</a:t>
                </a:r>
                <a:r>
                  <a:rPr lang="en-US" sz="4400" b="1" i="1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i="1" dirty="0" err="1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đúng</a:t>
                </a:r>
                <a:r>
                  <a:rPr lang="en-US" sz="4400" b="1" i="1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i="1" dirty="0" err="1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để</a:t>
                </a:r>
                <a:r>
                  <a:rPr lang="en-US" sz="4400" b="1" i="1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i="1" dirty="0" err="1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điền</a:t>
                </a:r>
                <a:r>
                  <a:rPr lang="en-US" sz="4400" b="1" i="1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i="1" dirty="0" err="1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vào</a:t>
                </a:r>
                <a:r>
                  <a:rPr lang="en-US" sz="4400" b="1" i="1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i="1" dirty="0" err="1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câu</a:t>
                </a:r>
                <a:r>
                  <a:rPr lang="en-US" sz="4400" b="1" i="1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i="1" dirty="0" err="1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sau</a:t>
                </a:r>
                <a:r>
                  <a:rPr lang="en-US" sz="4400" b="1" i="1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Nghe </a:t>
                </a:r>
                <a:r>
                  <a:rPr kumimoji="0" lang="en-US" sz="44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tiếng</a:t>
                </a:r>
                <a:r>
                  <a:rPr kumimoji="0" lang="en-US" sz="44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4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cửa</a:t>
                </a:r>
                <a:r>
                  <a:rPr kumimoji="0" lang="en-US" sz="44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4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mở</a:t>
                </a:r>
                <a:r>
                  <a:rPr kumimoji="0" lang="en-US" sz="44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. </a:t>
                </a:r>
                <a:r>
                  <a:rPr lang="en-US" sz="4400" b="1" i="1" dirty="0" err="1">
                    <a:solidFill>
                      <a:schemeClr val="accent5">
                        <a:lumMod val="50000"/>
                      </a:schemeClr>
                    </a:solidFill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Bà</a:t>
                </a:r>
                <a:r>
                  <a:rPr lang="en-US" sz="4400" b="1" i="1" dirty="0">
                    <a:solidFill>
                      <a:schemeClr val="accent5">
                        <a:lumMod val="50000"/>
                      </a:schemeClr>
                    </a:solidFill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400" b="1" i="1" dirty="0" err="1">
                    <a:solidFill>
                      <a:schemeClr val="accent5">
                        <a:lumMod val="50000"/>
                      </a:schemeClr>
                    </a:solidFill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tôi</a:t>
                </a:r>
                <a:r>
                  <a:rPr lang="en-US" sz="4400" b="1" i="1" dirty="0">
                    <a:solidFill>
                      <a:schemeClr val="accent5">
                        <a:lumMod val="50000"/>
                      </a:schemeClr>
                    </a:solidFill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lang="en-US" sz="4400" b="1" i="1" dirty="0" err="1">
                    <a:solidFill>
                      <a:schemeClr val="accent5">
                        <a:lumMod val="50000"/>
                      </a:schemeClr>
                    </a:solidFill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hỏi</a:t>
                </a:r>
                <a:r>
                  <a:rPr lang="en-US" sz="4400" b="1" i="1" dirty="0">
                    <a:solidFill>
                      <a:schemeClr val="accent5">
                        <a:lumMod val="50000"/>
                      </a:schemeClr>
                    </a:solidFill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: </a:t>
                </a:r>
                <a:r>
                  <a:rPr kumimoji="0" lang="en-US" sz="44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Cháu</a:t>
                </a:r>
                <a:r>
                  <a:rPr kumimoji="0" lang="en-US" sz="44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…. </a:t>
                </a:r>
                <a:r>
                  <a:rPr kumimoji="0" lang="en-US" sz="44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về</a:t>
                </a:r>
                <a:r>
                  <a:rPr kumimoji="0" lang="en-US" sz="44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 </a:t>
                </a:r>
                <a:r>
                  <a:rPr kumimoji="0" lang="en-US" sz="44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đấy</a:t>
                </a:r>
                <a:r>
                  <a:rPr kumimoji="0" lang="en-US" sz="44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UVN Bach Dang Nang" panose="02070803090706020303" pitchFamily="18" charset="0"/>
                    <a:ea typeface="Tahoma" panose="020B0604030504040204" pitchFamily="34" charset="0"/>
                    <a:cs typeface="Times New Roman" pitchFamily="18" charset="0"/>
                  </a:rPr>
                  <a:t> ư?.</a:t>
                </a:r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50000"/>
                    </a:schemeClr>
                  </a:solidFill>
                  <a:effectLst/>
                  <a:uLnTx/>
                  <a:uFillTx/>
                  <a:latin typeface="UVN Bach Dang Nang" panose="02070803090706020303" pitchFamily="18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6C5205F-77CD-48D9-BEBD-A0A0E370FF5F}"/>
              </a:ext>
            </a:extLst>
          </p:cNvPr>
          <p:cNvSpPr txBox="1"/>
          <p:nvPr/>
        </p:nvSpPr>
        <p:spPr>
          <a:xfrm>
            <a:off x="-1759465" y="2036998"/>
            <a:ext cx="1550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448546-574B-4681-A77D-861BAC54EDA0}"/>
              </a:ext>
            </a:extLst>
          </p:cNvPr>
          <p:cNvSpPr txBox="1"/>
          <p:nvPr/>
        </p:nvSpPr>
        <p:spPr>
          <a:xfrm>
            <a:off x="-1645107" y="3625082"/>
            <a:ext cx="1326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1566274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64420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39104" y="5219029"/>
            <a:ext cx="1347333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976" y="3039261"/>
            <a:ext cx="1343589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2874" y="3039261"/>
            <a:ext cx="1335138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7375668" y="2455975"/>
            <a:ext cx="4396608" cy="1871084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ẽ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20579" y="4651605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ừa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416044" y="2459324"/>
            <a:ext cx="4410376" cy="1864387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s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ắp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72108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 err="1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đang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kumimoji="0" 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Chọn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i="1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từ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i="1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đúng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i="1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để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i="1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điền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i="1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vào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i="1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câu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b="1" i="1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sau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Tết</a:t>
                </a: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 </a:t>
                </a:r>
                <a:r>
                  <a:rPr kumimoji="0" lang="en-US" alt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năm</a:t>
                </a: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 nay, </a:t>
                </a:r>
                <a:r>
                  <a:rPr kumimoji="0" lang="en-US" alt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cháu</a:t>
                </a: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 …. </a:t>
                </a:r>
                <a:r>
                  <a:rPr lang="en-US" altLang="en-US" sz="4000" b="1" i="1" dirty="0">
                    <a:solidFill>
                      <a:prstClr val="white"/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v</a:t>
                </a: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ề </a:t>
                </a:r>
                <a:r>
                  <a:rPr kumimoji="0" lang="en-US" alt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quê</a:t>
                </a: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 </a:t>
                </a:r>
                <a:r>
                  <a:rPr kumimoji="0" lang="en-US" alt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thăm</a:t>
                </a: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 </a:t>
                </a:r>
                <a:r>
                  <a:rPr kumimoji="0" lang="en-US" alt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ông</a:t>
                </a: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 </a:t>
                </a:r>
                <a:r>
                  <a:rPr kumimoji="0" lang="en-US" alt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bà</a:t>
                </a: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.</a:t>
                </a: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Berkshire Swash" panose="02040603050506020204" pitchFamily="18" charset="0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36462" y="4407923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27935" y="2779130"/>
            <a:ext cx="487363" cy="487363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1801144" y="2036998"/>
            <a:ext cx="1633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Đúng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VN-Berkshire Swash" panose="0204060305050602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1691596" y="3528341"/>
            <a:ext cx="1370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Âm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thanh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khi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chọn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Berkshire Swash" panose="02040603050506020204" pitchFamily="18" charset="0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1750119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63701" y="5215980"/>
            <a:ext cx="1347333" cy="96934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6735" y="3027171"/>
            <a:ext cx="1335138" cy="9632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62246" y="3050877"/>
            <a:ext cx="1347333" cy="9693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510" y="5221715"/>
            <a:ext cx="1343589" cy="96934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82" y="3752479"/>
            <a:ext cx="1169521" cy="146350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407253" y="4652830"/>
            <a:ext cx="4407783" cy="1863941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 err="1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đã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vừa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413731" y="2462796"/>
            <a:ext cx="4401306" cy="186393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 err="1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đang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 err="1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vừa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7376963" y="2465042"/>
            <a:ext cx="4416325" cy="186393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v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ừa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đang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7386970" y="4651605"/>
            <a:ext cx="4403728" cy="186393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Berkshire Swash" panose="02040603050506020204" pitchFamily="18" charset="0"/>
              </a:endParaRP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dirty="0" err="1">
                  <a:solidFill>
                    <a:srgbClr val="9C5043"/>
                  </a:solidFill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đang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,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C5043"/>
                  </a:solidFill>
                  <a:effectLst/>
                  <a:uLnTx/>
                  <a:uFillTx/>
                  <a:latin typeface="SVN-Berkshire Swash" panose="02040603050506020204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đã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9C5043"/>
                </a:solidFill>
                <a:effectLst/>
                <a:uLnTx/>
                <a:uFillTx/>
                <a:latin typeface="SVN-Berkshire Swash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155152" y="159046"/>
            <a:ext cx="11127473" cy="20094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5">
                        <a:lumMod val="50000"/>
                      </a:schemeClr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Chọn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 </a:t>
                </a:r>
                <a:r>
                  <a:rPr lang="en-US" sz="4000" b="1" i="1" dirty="0" err="1">
                    <a:solidFill>
                      <a:schemeClr val="accent5">
                        <a:lumMod val="50000"/>
                      </a:schemeClr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đáp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 </a:t>
                </a:r>
                <a:r>
                  <a:rPr lang="en-US" sz="4000" b="1" i="1" dirty="0" err="1">
                    <a:solidFill>
                      <a:schemeClr val="accent5">
                        <a:lumMod val="50000"/>
                      </a:schemeClr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án</a:t>
                </a:r>
                <a:r>
                  <a:rPr lang="en-US" sz="4000" b="1" i="1" dirty="0">
                    <a:solidFill>
                      <a:schemeClr val="accent5">
                        <a:lumMod val="50000"/>
                      </a:schemeClr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 </a:t>
                </a:r>
                <a:r>
                  <a:rPr lang="en-US" sz="4000" b="1" i="1" dirty="0" err="1">
                    <a:solidFill>
                      <a:schemeClr val="accent5">
                        <a:lumMod val="50000"/>
                      </a:schemeClr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đúng</a:t>
                </a:r>
                <a:endParaRPr lang="en-US" sz="4000" b="1" i="1" dirty="0">
                  <a:solidFill>
                    <a:schemeClr val="accent5">
                      <a:lumMod val="50000"/>
                    </a:schemeClr>
                  </a:solidFill>
                  <a:latin typeface="SVN-Berkshire Swash" panose="02040603050506020204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E6E6E6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- </a:t>
                </a:r>
                <a:r>
                  <a:rPr kumimoji="0" lang="en-US" alt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E6E6E6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Cháu</a:t>
                </a: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E6E6E6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 …. </a:t>
                </a:r>
                <a:r>
                  <a:rPr lang="en-US" altLang="en-US" sz="4000" b="1" i="1" dirty="0" err="1">
                    <a:solidFill>
                      <a:srgbClr val="E6E6E6"/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ăn</a:t>
                </a:r>
                <a:r>
                  <a:rPr lang="en-US" altLang="en-US" sz="4000" b="1" i="1" dirty="0">
                    <a:solidFill>
                      <a:srgbClr val="E6E6E6"/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 </a:t>
                </a:r>
                <a:r>
                  <a:rPr lang="en-US" altLang="en-US" sz="4000" b="1" i="1" dirty="0" err="1">
                    <a:solidFill>
                      <a:srgbClr val="E6E6E6"/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cơm</a:t>
                </a:r>
                <a:r>
                  <a:rPr lang="en-US" altLang="en-US" sz="4000" b="1" i="1" dirty="0">
                    <a:solidFill>
                      <a:srgbClr val="E6E6E6"/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 </a:t>
                </a:r>
                <a:r>
                  <a:rPr lang="en-US" altLang="en-US" sz="4000" b="1" i="1" dirty="0" err="1">
                    <a:solidFill>
                      <a:srgbClr val="E6E6E6"/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chưa</a:t>
                </a:r>
                <a:r>
                  <a:rPr lang="en-US" altLang="en-US" sz="4000" b="1" i="1" dirty="0">
                    <a:solidFill>
                      <a:srgbClr val="E6E6E6"/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?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E6E6E6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- </a:t>
                </a:r>
                <a:r>
                  <a:rPr kumimoji="0" lang="en-US" altLang="en-US" sz="40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E6E6E6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Cháu</a:t>
                </a:r>
                <a:r>
                  <a:rPr kumimoji="0" lang="en-US" altLang="en-US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E6E6E6"/>
                    </a:solidFill>
                    <a:effectLst/>
                    <a:uLnTx/>
                    <a:uFillTx/>
                    <a:latin typeface="SVN-Berkshire Swash" panose="02040603050506020204" pitchFamily="18" charset="0"/>
                    <a:cs typeface="Times New Roman" pitchFamily="18" charset="0"/>
                  </a:rPr>
                  <a:t> …. ă</a:t>
                </a:r>
                <a:r>
                  <a:rPr lang="en-US" altLang="en-US" sz="4000" b="1" i="1" dirty="0">
                    <a:solidFill>
                      <a:srgbClr val="E6E6E6"/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n </a:t>
                </a:r>
                <a:r>
                  <a:rPr lang="en-US" altLang="en-US" sz="4000" b="1" i="1" dirty="0" err="1">
                    <a:solidFill>
                      <a:srgbClr val="E6E6E6"/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xong</a:t>
                </a:r>
                <a:r>
                  <a:rPr lang="en-US" altLang="en-US" sz="4000" b="1" i="1" dirty="0">
                    <a:solidFill>
                      <a:srgbClr val="E6E6E6"/>
                    </a:solidFill>
                    <a:latin typeface="SVN-Berkshire Swash" panose="02040603050506020204" pitchFamily="18" charset="0"/>
                    <a:cs typeface="Times New Roman" pitchFamily="18" charset="0"/>
                  </a:rPr>
                  <a:t> ạ!</a:t>
                </a:r>
                <a:endParaRPr kumimoji="0" lang="en-US" altLang="en-US" sz="4000" b="1" i="1" u="none" strike="noStrike" kern="1200" cap="none" spc="0" normalizeH="0" baseline="0" noProof="0" dirty="0">
                  <a:ln>
                    <a:noFill/>
                  </a:ln>
                  <a:solidFill>
                    <a:srgbClr val="E6E6E6"/>
                  </a:solidFill>
                  <a:effectLst/>
                  <a:uLnTx/>
                  <a:uFillTx/>
                  <a:latin typeface="SVN-Berkshire Swash" panose="02040603050506020204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Berkshire Swash" panose="02040603050506020204" pitchFamily="18" charset="0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255" y="423470"/>
            <a:ext cx="1328152" cy="1328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1660111" y="423470"/>
            <a:ext cx="1329043" cy="1329043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241288" y="2571276"/>
            <a:ext cx="487363" cy="487363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-1221098" y="3508797"/>
            <a:ext cx="487363" cy="487363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pic>
        <p:nvPicPr>
          <p:cNvPr id="35" name="Mua-thu-ngay-khai-truong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23120" end="162215"/>
                </p14:media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407356" y="906491"/>
            <a:ext cx="928963" cy="92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57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4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9" fill="hold">
                      <p:stCondLst>
                        <p:cond delay="0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2" dur="5723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3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D3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Graphic 7">
            <a:extLst>
              <a:ext uri="{FF2B5EF4-FFF2-40B4-BE49-F238E27FC236}">
                <a16:creationId xmlns:a16="http://schemas.microsoft.com/office/drawing/2014/main" id="{FE5A9C9B-CC7D-4603-BFE0-1D004E862017}"/>
              </a:ext>
            </a:extLst>
          </p:cNvPr>
          <p:cNvGrpSpPr/>
          <p:nvPr/>
        </p:nvGrpSpPr>
        <p:grpSpPr>
          <a:xfrm rot="3892115">
            <a:off x="782466" y="2289438"/>
            <a:ext cx="1935504" cy="3473199"/>
            <a:chOff x="101106" y="2960878"/>
            <a:chExt cx="1687576" cy="3858878"/>
          </a:xfrm>
        </p:grpSpPr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43DC9652-FA93-4BF7-A216-5938B3C78E48}"/>
                </a:ext>
              </a:extLst>
            </p:cNvPr>
            <p:cNvSpPr/>
            <p:nvPr/>
          </p:nvSpPr>
          <p:spPr>
            <a:xfrm>
              <a:off x="101106" y="2960878"/>
              <a:ext cx="1687576" cy="3858878"/>
            </a:xfrm>
            <a:custGeom>
              <a:avLst/>
              <a:gdLst>
                <a:gd name="connsiteX0" fmla="*/ 0 w 1687576"/>
                <a:gd name="connsiteY0" fmla="*/ 3858879 h 3858878"/>
                <a:gd name="connsiteX1" fmla="*/ 893207 w 1687576"/>
                <a:gd name="connsiteY1" fmla="*/ 664986 h 3858878"/>
                <a:gd name="connsiteX2" fmla="*/ 1061197 w 1687576"/>
                <a:gd name="connsiteY2" fmla="*/ 363 h 3858878"/>
                <a:gd name="connsiteX3" fmla="*/ 1061197 w 1687576"/>
                <a:gd name="connsiteY3" fmla="*/ 363 h 3858878"/>
                <a:gd name="connsiteX4" fmla="*/ 1000078 w 1687576"/>
                <a:gd name="connsiteY4" fmla="*/ 810099 h 3858878"/>
                <a:gd name="connsiteX5" fmla="*/ 1687577 w 1687576"/>
                <a:gd name="connsiteY5" fmla="*/ 451070 h 3858878"/>
                <a:gd name="connsiteX6" fmla="*/ 1084247 w 1687576"/>
                <a:gd name="connsiteY6" fmla="*/ 916970 h 3858878"/>
                <a:gd name="connsiteX7" fmla="*/ 587788 w 1687576"/>
                <a:gd name="connsiteY7" fmla="*/ 2322527 h 3858878"/>
                <a:gd name="connsiteX8" fmla="*/ 542560 w 1687576"/>
                <a:gd name="connsiteY8" fmla="*/ 3849274 h 3858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7576" h="3858878">
                  <a:moveTo>
                    <a:pt x="0" y="3858879"/>
                  </a:moveTo>
                  <a:cubicBezTo>
                    <a:pt x="145113" y="2094467"/>
                    <a:pt x="832088" y="894094"/>
                    <a:pt x="893207" y="664986"/>
                  </a:cubicBezTo>
                  <a:cubicBezTo>
                    <a:pt x="962010" y="451070"/>
                    <a:pt x="1000078" y="-14830"/>
                    <a:pt x="1061197" y="363"/>
                  </a:cubicBezTo>
                  <a:lnTo>
                    <a:pt x="1061197" y="363"/>
                  </a:lnTo>
                  <a:cubicBezTo>
                    <a:pt x="1145191" y="46115"/>
                    <a:pt x="1084073" y="527556"/>
                    <a:pt x="1000078" y="810099"/>
                  </a:cubicBezTo>
                  <a:cubicBezTo>
                    <a:pt x="1389666" y="458754"/>
                    <a:pt x="1657017" y="397635"/>
                    <a:pt x="1687577" y="451070"/>
                  </a:cubicBezTo>
                  <a:cubicBezTo>
                    <a:pt x="1687577" y="512189"/>
                    <a:pt x="1313355" y="664986"/>
                    <a:pt x="1084247" y="916970"/>
                  </a:cubicBezTo>
                  <a:cubicBezTo>
                    <a:pt x="778653" y="1199513"/>
                    <a:pt x="664099" y="1917572"/>
                    <a:pt x="587788" y="2322527"/>
                  </a:cubicBezTo>
                  <a:cubicBezTo>
                    <a:pt x="500825" y="2783363"/>
                    <a:pt x="450882" y="3528488"/>
                    <a:pt x="542560" y="3849274"/>
                  </a:cubicBezTo>
                </a:path>
              </a:pathLst>
            </a:custGeom>
            <a:solidFill>
              <a:srgbClr val="724120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7D667ECD-A135-4DA7-A68D-428E54EAC1E5}"/>
                </a:ext>
              </a:extLst>
            </p:cNvPr>
            <p:cNvSpPr/>
            <p:nvPr/>
          </p:nvSpPr>
          <p:spPr>
            <a:xfrm>
              <a:off x="779057" y="3831456"/>
              <a:ext cx="261635" cy="504625"/>
            </a:xfrm>
            <a:custGeom>
              <a:avLst/>
              <a:gdLst>
                <a:gd name="connsiteX0" fmla="*/ 232021 w 261635"/>
                <a:gd name="connsiteY0" fmla="*/ 7974 h 504625"/>
                <a:gd name="connsiteX1" fmla="*/ 1167 w 261635"/>
                <a:gd name="connsiteY1" fmla="*/ 485399 h 504625"/>
                <a:gd name="connsiteX2" fmla="*/ 31901 w 261635"/>
                <a:gd name="connsiteY2" fmla="*/ 493956 h 504625"/>
                <a:gd name="connsiteX3" fmla="*/ 259437 w 261635"/>
                <a:gd name="connsiteY3" fmla="*/ 24214 h 504625"/>
                <a:gd name="connsiteX4" fmla="*/ 232021 w 261635"/>
                <a:gd name="connsiteY4" fmla="*/ 7974 h 504625"/>
                <a:gd name="connsiteX5" fmla="*/ 232021 w 261635"/>
                <a:gd name="connsiteY5" fmla="*/ 7974 h 50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5" h="504625">
                  <a:moveTo>
                    <a:pt x="232021" y="7974"/>
                  </a:moveTo>
                  <a:cubicBezTo>
                    <a:pt x="146979" y="163041"/>
                    <a:pt x="65254" y="320204"/>
                    <a:pt x="1167" y="485399"/>
                  </a:cubicBezTo>
                  <a:cubicBezTo>
                    <a:pt x="-6342" y="504608"/>
                    <a:pt x="24567" y="512815"/>
                    <a:pt x="31901" y="493956"/>
                  </a:cubicBezTo>
                  <a:cubicBezTo>
                    <a:pt x="94940" y="331380"/>
                    <a:pt x="175617" y="176837"/>
                    <a:pt x="259437" y="24214"/>
                  </a:cubicBezTo>
                  <a:cubicBezTo>
                    <a:pt x="269565" y="5879"/>
                    <a:pt x="241975" y="-10187"/>
                    <a:pt x="232021" y="7974"/>
                  </a:cubicBezTo>
                  <a:lnTo>
                    <a:pt x="232021" y="7974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EEDD37A5-E265-431D-986C-7F61C8DE5EDA}"/>
                </a:ext>
              </a:extLst>
            </p:cNvPr>
            <p:cNvSpPr/>
            <p:nvPr/>
          </p:nvSpPr>
          <p:spPr>
            <a:xfrm>
              <a:off x="741557" y="4450472"/>
              <a:ext cx="62490" cy="130486"/>
            </a:xfrm>
            <a:custGeom>
              <a:avLst/>
              <a:gdLst>
                <a:gd name="connsiteX0" fmla="*/ 31158 w 62490"/>
                <a:gd name="connsiteY0" fmla="*/ 11322 h 130486"/>
                <a:gd name="connsiteX1" fmla="*/ 598 w 62490"/>
                <a:gd name="connsiteY1" fmla="*/ 110684 h 130486"/>
                <a:gd name="connsiteX2" fmla="*/ 31332 w 62490"/>
                <a:gd name="connsiteY2" fmla="*/ 119240 h 130486"/>
                <a:gd name="connsiteX3" fmla="*/ 61892 w 62490"/>
                <a:gd name="connsiteY3" fmla="*/ 19879 h 130486"/>
                <a:gd name="connsiteX4" fmla="*/ 31158 w 62490"/>
                <a:gd name="connsiteY4" fmla="*/ 11322 h 130486"/>
                <a:gd name="connsiteX5" fmla="*/ 31158 w 62490"/>
                <a:gd name="connsiteY5" fmla="*/ 11322 h 13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490" h="130486">
                  <a:moveTo>
                    <a:pt x="31158" y="11322"/>
                  </a:moveTo>
                  <a:cubicBezTo>
                    <a:pt x="22427" y="44850"/>
                    <a:pt x="9330" y="77156"/>
                    <a:pt x="598" y="110684"/>
                  </a:cubicBezTo>
                  <a:cubicBezTo>
                    <a:pt x="-4640" y="130591"/>
                    <a:pt x="26094" y="138973"/>
                    <a:pt x="31332" y="119240"/>
                  </a:cubicBezTo>
                  <a:cubicBezTo>
                    <a:pt x="40064" y="85712"/>
                    <a:pt x="53161" y="53407"/>
                    <a:pt x="61892" y="19879"/>
                  </a:cubicBezTo>
                  <a:cubicBezTo>
                    <a:pt x="67131" y="-29"/>
                    <a:pt x="36397" y="-8585"/>
                    <a:pt x="31158" y="11322"/>
                  </a:cubicBezTo>
                  <a:lnTo>
                    <a:pt x="31158" y="11322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737CD08F-F8F2-425B-BC76-1ED23E701450}"/>
                </a:ext>
              </a:extLst>
            </p:cNvPr>
            <p:cNvSpPr/>
            <p:nvPr/>
          </p:nvSpPr>
          <p:spPr>
            <a:xfrm>
              <a:off x="618985" y="4420114"/>
              <a:ext cx="116418" cy="305631"/>
            </a:xfrm>
            <a:custGeom>
              <a:avLst/>
              <a:gdLst>
                <a:gd name="connsiteX0" fmla="*/ 84927 w 116418"/>
                <a:gd name="connsiteY0" fmla="*/ 11121 h 305631"/>
                <a:gd name="connsiteX1" fmla="*/ 932 w 116418"/>
                <a:gd name="connsiteY1" fmla="*/ 286155 h 305631"/>
                <a:gd name="connsiteX2" fmla="*/ 31666 w 116418"/>
                <a:gd name="connsiteY2" fmla="*/ 294712 h 305631"/>
                <a:gd name="connsiteX3" fmla="*/ 115661 w 116418"/>
                <a:gd name="connsiteY3" fmla="*/ 19677 h 305631"/>
                <a:gd name="connsiteX4" fmla="*/ 84927 w 116418"/>
                <a:gd name="connsiteY4" fmla="*/ 11121 h 305631"/>
                <a:gd name="connsiteX5" fmla="*/ 84927 w 116418"/>
                <a:gd name="connsiteY5" fmla="*/ 11121 h 305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18" h="305631">
                  <a:moveTo>
                    <a:pt x="84927" y="11121"/>
                  </a:moveTo>
                  <a:cubicBezTo>
                    <a:pt x="57860" y="103148"/>
                    <a:pt x="31841" y="195350"/>
                    <a:pt x="932" y="286155"/>
                  </a:cubicBezTo>
                  <a:cubicBezTo>
                    <a:pt x="-5703" y="305713"/>
                    <a:pt x="25031" y="313921"/>
                    <a:pt x="31666" y="294712"/>
                  </a:cubicBezTo>
                  <a:cubicBezTo>
                    <a:pt x="62575" y="203907"/>
                    <a:pt x="88594" y="111705"/>
                    <a:pt x="115661" y="19677"/>
                  </a:cubicBezTo>
                  <a:cubicBezTo>
                    <a:pt x="121598" y="-55"/>
                    <a:pt x="90864" y="-8437"/>
                    <a:pt x="84927" y="11121"/>
                  </a:cubicBezTo>
                  <a:lnTo>
                    <a:pt x="84927" y="11121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FAE6EBF6-D091-419C-862F-C903794C266A}"/>
                </a:ext>
              </a:extLst>
            </p:cNvPr>
            <p:cNvSpPr/>
            <p:nvPr/>
          </p:nvSpPr>
          <p:spPr>
            <a:xfrm>
              <a:off x="619494" y="4652988"/>
              <a:ext cx="142468" cy="501041"/>
            </a:xfrm>
            <a:custGeom>
              <a:avLst/>
              <a:gdLst>
                <a:gd name="connsiteX0" fmla="*/ 111136 w 142468"/>
                <a:gd name="connsiteY0" fmla="*/ 11372 h 501041"/>
                <a:gd name="connsiteX1" fmla="*/ 423 w 142468"/>
                <a:gd name="connsiteY1" fmla="*/ 481113 h 501041"/>
                <a:gd name="connsiteX2" fmla="*/ 31157 w 142468"/>
                <a:gd name="connsiteY2" fmla="*/ 489670 h 501041"/>
                <a:gd name="connsiteX3" fmla="*/ 141870 w 142468"/>
                <a:gd name="connsiteY3" fmla="*/ 19928 h 501041"/>
                <a:gd name="connsiteX4" fmla="*/ 111136 w 142468"/>
                <a:gd name="connsiteY4" fmla="*/ 11372 h 501041"/>
                <a:gd name="connsiteX5" fmla="*/ 111136 w 142468"/>
                <a:gd name="connsiteY5" fmla="*/ 11372 h 50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468" h="501041">
                  <a:moveTo>
                    <a:pt x="111136" y="11372"/>
                  </a:moveTo>
                  <a:cubicBezTo>
                    <a:pt x="70448" y="167137"/>
                    <a:pt x="35348" y="324125"/>
                    <a:pt x="423" y="481113"/>
                  </a:cubicBezTo>
                  <a:cubicBezTo>
                    <a:pt x="-3942" y="501195"/>
                    <a:pt x="26792" y="509577"/>
                    <a:pt x="31157" y="489670"/>
                  </a:cubicBezTo>
                  <a:cubicBezTo>
                    <a:pt x="66082" y="332682"/>
                    <a:pt x="101182" y="175519"/>
                    <a:pt x="141870" y="19928"/>
                  </a:cubicBezTo>
                  <a:cubicBezTo>
                    <a:pt x="147108" y="-154"/>
                    <a:pt x="116374" y="-8535"/>
                    <a:pt x="111136" y="11372"/>
                  </a:cubicBezTo>
                  <a:lnTo>
                    <a:pt x="111136" y="11372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DCB613E1-69F5-4482-8736-4B045366998B}"/>
                </a:ext>
              </a:extLst>
            </p:cNvPr>
            <p:cNvSpPr/>
            <p:nvPr/>
          </p:nvSpPr>
          <p:spPr>
            <a:xfrm>
              <a:off x="474473" y="4801818"/>
              <a:ext cx="123305" cy="363637"/>
            </a:xfrm>
            <a:custGeom>
              <a:avLst/>
              <a:gdLst>
                <a:gd name="connsiteX0" fmla="*/ 92010 w 123305"/>
                <a:gd name="connsiteY0" fmla="*/ 11322 h 363637"/>
                <a:gd name="connsiteX1" fmla="*/ 332 w 123305"/>
                <a:gd name="connsiteY1" fmla="*/ 343633 h 363637"/>
                <a:gd name="connsiteX2" fmla="*/ 31066 w 123305"/>
                <a:gd name="connsiteY2" fmla="*/ 352190 h 363637"/>
                <a:gd name="connsiteX3" fmla="*/ 122744 w 123305"/>
                <a:gd name="connsiteY3" fmla="*/ 19879 h 363637"/>
                <a:gd name="connsiteX4" fmla="*/ 92010 w 123305"/>
                <a:gd name="connsiteY4" fmla="*/ 11322 h 363637"/>
                <a:gd name="connsiteX5" fmla="*/ 92010 w 123305"/>
                <a:gd name="connsiteY5" fmla="*/ 11322 h 36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305" h="363637">
                  <a:moveTo>
                    <a:pt x="92010" y="11322"/>
                  </a:moveTo>
                  <a:cubicBezTo>
                    <a:pt x="63371" y="122558"/>
                    <a:pt x="22334" y="230826"/>
                    <a:pt x="332" y="343633"/>
                  </a:cubicBezTo>
                  <a:cubicBezTo>
                    <a:pt x="-3510" y="363715"/>
                    <a:pt x="27224" y="372272"/>
                    <a:pt x="31066" y="352190"/>
                  </a:cubicBezTo>
                  <a:cubicBezTo>
                    <a:pt x="53068" y="239382"/>
                    <a:pt x="94105" y="131115"/>
                    <a:pt x="122744" y="19879"/>
                  </a:cubicBezTo>
                  <a:cubicBezTo>
                    <a:pt x="127808" y="-29"/>
                    <a:pt x="97074" y="-8585"/>
                    <a:pt x="92010" y="11322"/>
                  </a:cubicBezTo>
                  <a:lnTo>
                    <a:pt x="92010" y="11322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72056548-F283-467A-8719-691316907589}"/>
                </a:ext>
              </a:extLst>
            </p:cNvPr>
            <p:cNvSpPr/>
            <p:nvPr/>
          </p:nvSpPr>
          <p:spPr>
            <a:xfrm>
              <a:off x="481952" y="5214157"/>
              <a:ext cx="77238" cy="260559"/>
            </a:xfrm>
            <a:custGeom>
              <a:avLst/>
              <a:gdLst>
                <a:gd name="connsiteX0" fmla="*/ 46287 w 77238"/>
                <a:gd name="connsiteY0" fmla="*/ 11447 h 260559"/>
                <a:gd name="connsiteX1" fmla="*/ 361 w 77238"/>
                <a:gd name="connsiteY1" fmla="*/ 240555 h 260559"/>
                <a:gd name="connsiteX2" fmla="*/ 31095 w 77238"/>
                <a:gd name="connsiteY2" fmla="*/ 249112 h 260559"/>
                <a:gd name="connsiteX3" fmla="*/ 76847 w 77238"/>
                <a:gd name="connsiteY3" fmla="*/ 20004 h 260559"/>
                <a:gd name="connsiteX4" fmla="*/ 46287 w 77238"/>
                <a:gd name="connsiteY4" fmla="*/ 11447 h 260559"/>
                <a:gd name="connsiteX5" fmla="*/ 46287 w 77238"/>
                <a:gd name="connsiteY5" fmla="*/ 11447 h 26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38" h="260559">
                  <a:moveTo>
                    <a:pt x="46287" y="11447"/>
                  </a:moveTo>
                  <a:cubicBezTo>
                    <a:pt x="31095" y="87758"/>
                    <a:pt x="15728" y="164244"/>
                    <a:pt x="361" y="240555"/>
                  </a:cubicBezTo>
                  <a:cubicBezTo>
                    <a:pt x="-3655" y="260637"/>
                    <a:pt x="27079" y="269194"/>
                    <a:pt x="31095" y="249112"/>
                  </a:cubicBezTo>
                  <a:cubicBezTo>
                    <a:pt x="46287" y="172801"/>
                    <a:pt x="61654" y="96315"/>
                    <a:pt x="76847" y="20004"/>
                  </a:cubicBezTo>
                  <a:cubicBezTo>
                    <a:pt x="81038" y="-78"/>
                    <a:pt x="50304" y="-8635"/>
                    <a:pt x="46287" y="11447"/>
                  </a:cubicBezTo>
                  <a:lnTo>
                    <a:pt x="46287" y="11447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C5271443-85E6-423C-B1E5-0206B9F23847}"/>
                </a:ext>
              </a:extLst>
            </p:cNvPr>
            <p:cNvSpPr/>
            <p:nvPr/>
          </p:nvSpPr>
          <p:spPr>
            <a:xfrm>
              <a:off x="290917" y="5412869"/>
              <a:ext cx="138799" cy="802531"/>
            </a:xfrm>
            <a:custGeom>
              <a:avLst/>
              <a:gdLst>
                <a:gd name="connsiteX0" fmla="*/ 107575 w 138799"/>
                <a:gd name="connsiteY0" fmla="*/ 11458 h 802531"/>
                <a:gd name="connsiteX1" fmla="*/ 6 w 138799"/>
                <a:gd name="connsiteY1" fmla="*/ 787143 h 802531"/>
                <a:gd name="connsiteX2" fmla="*/ 31963 w 138799"/>
                <a:gd name="connsiteY2" fmla="*/ 787143 h 802531"/>
                <a:gd name="connsiteX3" fmla="*/ 138309 w 138799"/>
                <a:gd name="connsiteY3" fmla="*/ 19840 h 802531"/>
                <a:gd name="connsiteX4" fmla="*/ 107575 w 138799"/>
                <a:gd name="connsiteY4" fmla="*/ 11458 h 802531"/>
                <a:gd name="connsiteX5" fmla="*/ 107575 w 138799"/>
                <a:gd name="connsiteY5" fmla="*/ 11458 h 80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8799" h="802531">
                  <a:moveTo>
                    <a:pt x="107575" y="11458"/>
                  </a:moveTo>
                  <a:cubicBezTo>
                    <a:pt x="47504" y="268157"/>
                    <a:pt x="7166" y="523285"/>
                    <a:pt x="6" y="787143"/>
                  </a:cubicBezTo>
                  <a:cubicBezTo>
                    <a:pt x="-517" y="807749"/>
                    <a:pt x="31264" y="807574"/>
                    <a:pt x="31963" y="787143"/>
                  </a:cubicBezTo>
                  <a:cubicBezTo>
                    <a:pt x="39122" y="526253"/>
                    <a:pt x="78937" y="273571"/>
                    <a:pt x="138309" y="19840"/>
                  </a:cubicBezTo>
                  <a:cubicBezTo>
                    <a:pt x="143024" y="-67"/>
                    <a:pt x="112290" y="-8624"/>
                    <a:pt x="107575" y="11458"/>
                  </a:cubicBezTo>
                  <a:lnTo>
                    <a:pt x="107575" y="11458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40FBD37-0652-4EAC-9CDB-BF6A99AEE9A8}"/>
                </a:ext>
              </a:extLst>
            </p:cNvPr>
            <p:cNvSpPr/>
            <p:nvPr/>
          </p:nvSpPr>
          <p:spPr>
            <a:xfrm>
              <a:off x="462671" y="5550865"/>
              <a:ext cx="85627" cy="515449"/>
            </a:xfrm>
            <a:custGeom>
              <a:avLst/>
              <a:gdLst>
                <a:gd name="connsiteX0" fmla="*/ 53519 w 85627"/>
                <a:gd name="connsiteY0" fmla="*/ 15258 h 515449"/>
                <a:gd name="connsiteX1" fmla="*/ 84 w 85627"/>
                <a:gd name="connsiteY1" fmla="*/ 500192 h 515449"/>
                <a:gd name="connsiteX2" fmla="*/ 32040 w 85627"/>
                <a:gd name="connsiteY2" fmla="*/ 500192 h 515449"/>
                <a:gd name="connsiteX3" fmla="*/ 85475 w 85627"/>
                <a:gd name="connsiteY3" fmla="*/ 15258 h 515449"/>
                <a:gd name="connsiteX4" fmla="*/ 53519 w 85627"/>
                <a:gd name="connsiteY4" fmla="*/ 15258 h 515449"/>
                <a:gd name="connsiteX5" fmla="*/ 53519 w 85627"/>
                <a:gd name="connsiteY5" fmla="*/ 15258 h 51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627" h="515449">
                  <a:moveTo>
                    <a:pt x="53519" y="15258"/>
                  </a:moveTo>
                  <a:cubicBezTo>
                    <a:pt x="33088" y="176611"/>
                    <a:pt x="15800" y="338314"/>
                    <a:pt x="84" y="500192"/>
                  </a:cubicBezTo>
                  <a:cubicBezTo>
                    <a:pt x="-1837" y="520623"/>
                    <a:pt x="29945" y="520448"/>
                    <a:pt x="32040" y="500192"/>
                  </a:cubicBezTo>
                  <a:cubicBezTo>
                    <a:pt x="47931" y="338314"/>
                    <a:pt x="65044" y="176611"/>
                    <a:pt x="85475" y="15258"/>
                  </a:cubicBezTo>
                  <a:cubicBezTo>
                    <a:pt x="88095" y="-5173"/>
                    <a:pt x="56138" y="-4999"/>
                    <a:pt x="53519" y="15258"/>
                  </a:cubicBezTo>
                  <a:lnTo>
                    <a:pt x="53519" y="15258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FD38E77F-BECF-4B91-B461-06E36A80B91E}"/>
                </a:ext>
              </a:extLst>
            </p:cNvPr>
            <p:cNvSpPr/>
            <p:nvPr/>
          </p:nvSpPr>
          <p:spPr>
            <a:xfrm>
              <a:off x="405478" y="6207434"/>
              <a:ext cx="31956" cy="229457"/>
            </a:xfrm>
            <a:custGeom>
              <a:avLst/>
              <a:gdLst>
                <a:gd name="connsiteX0" fmla="*/ 0 w 31956"/>
                <a:gd name="connsiteY0" fmla="*/ 15454 h 229457"/>
                <a:gd name="connsiteX1" fmla="*/ 0 w 31956"/>
                <a:gd name="connsiteY1" fmla="*/ 214003 h 229457"/>
                <a:gd name="connsiteX2" fmla="*/ 31956 w 31956"/>
                <a:gd name="connsiteY2" fmla="*/ 214003 h 229457"/>
                <a:gd name="connsiteX3" fmla="*/ 31956 w 31956"/>
                <a:gd name="connsiteY3" fmla="*/ 15454 h 229457"/>
                <a:gd name="connsiteX4" fmla="*/ 0 w 31956"/>
                <a:gd name="connsiteY4" fmla="*/ 15454 h 229457"/>
                <a:gd name="connsiteX5" fmla="*/ 0 w 31956"/>
                <a:gd name="connsiteY5" fmla="*/ 15454 h 2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956" h="229457">
                  <a:moveTo>
                    <a:pt x="0" y="15454"/>
                  </a:moveTo>
                  <a:cubicBezTo>
                    <a:pt x="0" y="81637"/>
                    <a:pt x="0" y="147820"/>
                    <a:pt x="0" y="214003"/>
                  </a:cubicBezTo>
                  <a:cubicBezTo>
                    <a:pt x="0" y="234609"/>
                    <a:pt x="31956" y="234609"/>
                    <a:pt x="31956" y="214003"/>
                  </a:cubicBezTo>
                  <a:cubicBezTo>
                    <a:pt x="31956" y="147820"/>
                    <a:pt x="31956" y="81637"/>
                    <a:pt x="31956" y="15454"/>
                  </a:cubicBezTo>
                  <a:cubicBezTo>
                    <a:pt x="31956" y="-5151"/>
                    <a:pt x="0" y="-5151"/>
                    <a:pt x="0" y="15454"/>
                  </a:cubicBezTo>
                  <a:lnTo>
                    <a:pt x="0" y="15454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6B631A3-7983-494A-9838-8CA9F41D0FDC}"/>
                </a:ext>
              </a:extLst>
            </p:cNvPr>
            <p:cNvSpPr/>
            <p:nvPr/>
          </p:nvSpPr>
          <p:spPr>
            <a:xfrm>
              <a:off x="1070201" y="3312141"/>
              <a:ext cx="77507" cy="245291"/>
            </a:xfrm>
            <a:custGeom>
              <a:avLst/>
              <a:gdLst>
                <a:gd name="connsiteX0" fmla="*/ 46175 w 77507"/>
                <a:gd name="connsiteY0" fmla="*/ 11447 h 245291"/>
                <a:gd name="connsiteX1" fmla="*/ 423 w 77507"/>
                <a:gd name="connsiteY1" fmla="*/ 225363 h 245291"/>
                <a:gd name="connsiteX2" fmla="*/ 31157 w 77507"/>
                <a:gd name="connsiteY2" fmla="*/ 233920 h 245291"/>
                <a:gd name="connsiteX3" fmla="*/ 77084 w 77507"/>
                <a:gd name="connsiteY3" fmla="*/ 20004 h 245291"/>
                <a:gd name="connsiteX4" fmla="*/ 46175 w 77507"/>
                <a:gd name="connsiteY4" fmla="*/ 11447 h 245291"/>
                <a:gd name="connsiteX5" fmla="*/ 46175 w 77507"/>
                <a:gd name="connsiteY5" fmla="*/ 11447 h 24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507" h="245291">
                  <a:moveTo>
                    <a:pt x="46175" y="11447"/>
                  </a:moveTo>
                  <a:cubicBezTo>
                    <a:pt x="30459" y="82694"/>
                    <a:pt x="16140" y="154116"/>
                    <a:pt x="423" y="225363"/>
                  </a:cubicBezTo>
                  <a:cubicBezTo>
                    <a:pt x="-3942" y="245445"/>
                    <a:pt x="26792" y="253827"/>
                    <a:pt x="31157" y="233920"/>
                  </a:cubicBezTo>
                  <a:cubicBezTo>
                    <a:pt x="46874" y="162673"/>
                    <a:pt x="61368" y="91251"/>
                    <a:pt x="77084" y="20004"/>
                  </a:cubicBezTo>
                  <a:cubicBezTo>
                    <a:pt x="81449" y="-78"/>
                    <a:pt x="50715" y="-8635"/>
                    <a:pt x="46175" y="11447"/>
                  </a:cubicBezTo>
                  <a:lnTo>
                    <a:pt x="46175" y="11447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4D5711AC-2702-4EB2-8106-0AF6724746C0}"/>
                </a:ext>
              </a:extLst>
            </p:cNvPr>
            <p:cNvSpPr/>
            <p:nvPr/>
          </p:nvSpPr>
          <p:spPr>
            <a:xfrm>
              <a:off x="1206938" y="3624927"/>
              <a:ext cx="169799" cy="138393"/>
            </a:xfrm>
            <a:custGeom>
              <a:avLst/>
              <a:gdLst>
                <a:gd name="connsiteX0" fmla="*/ 27834 w 169799"/>
                <a:gd name="connsiteY0" fmla="*/ 134350 h 138393"/>
                <a:gd name="connsiteX1" fmla="*/ 162121 w 169799"/>
                <a:gd name="connsiteY1" fmla="*/ 29925 h 138393"/>
                <a:gd name="connsiteX2" fmla="*/ 146055 w 169799"/>
                <a:gd name="connsiteY2" fmla="*/ 2334 h 138393"/>
                <a:gd name="connsiteX3" fmla="*/ 5307 w 169799"/>
                <a:gd name="connsiteY3" fmla="*/ 111824 h 138393"/>
                <a:gd name="connsiteX4" fmla="*/ 27834 w 169799"/>
                <a:gd name="connsiteY4" fmla="*/ 134350 h 138393"/>
                <a:gd name="connsiteX5" fmla="*/ 27834 w 169799"/>
                <a:gd name="connsiteY5" fmla="*/ 134350 h 138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799" h="138393">
                  <a:moveTo>
                    <a:pt x="27834" y="134350"/>
                  </a:moveTo>
                  <a:cubicBezTo>
                    <a:pt x="71490" y="97679"/>
                    <a:pt x="112702" y="58912"/>
                    <a:pt x="162121" y="29925"/>
                  </a:cubicBezTo>
                  <a:cubicBezTo>
                    <a:pt x="179758" y="19447"/>
                    <a:pt x="163867" y="-8144"/>
                    <a:pt x="146055" y="2334"/>
                  </a:cubicBezTo>
                  <a:cubicBezTo>
                    <a:pt x="94366" y="32719"/>
                    <a:pt x="51059" y="73406"/>
                    <a:pt x="5307" y="111824"/>
                  </a:cubicBezTo>
                  <a:cubicBezTo>
                    <a:pt x="-10409" y="125095"/>
                    <a:pt x="12293" y="147622"/>
                    <a:pt x="27834" y="134350"/>
                  </a:cubicBezTo>
                  <a:lnTo>
                    <a:pt x="27834" y="134350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60C20931-67F2-4797-84CD-D58A8D38E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732" y="4038600"/>
            <a:ext cx="12192001" cy="2819400"/>
          </a:xfrm>
          <a:prstGeom prst="rect">
            <a:avLst/>
          </a:prstGeom>
        </p:spPr>
      </p:pic>
      <p:grpSp>
        <p:nvGrpSpPr>
          <p:cNvPr id="204" name="Group 203">
            <a:extLst>
              <a:ext uri="{FF2B5EF4-FFF2-40B4-BE49-F238E27FC236}">
                <a16:creationId xmlns:a16="http://schemas.microsoft.com/office/drawing/2014/main" id="{A50EF55F-D70E-4119-8F48-88CBCB85536E}"/>
              </a:ext>
            </a:extLst>
          </p:cNvPr>
          <p:cNvGrpSpPr/>
          <p:nvPr/>
        </p:nvGrpSpPr>
        <p:grpSpPr>
          <a:xfrm>
            <a:off x="9886271" y="3235362"/>
            <a:ext cx="2435262" cy="3699373"/>
            <a:chOff x="9471854" y="2605828"/>
            <a:chExt cx="2849679" cy="4328908"/>
          </a:xfrm>
        </p:grpSpPr>
        <p:grpSp>
          <p:nvGrpSpPr>
            <p:cNvPr id="5" name="Graphic 143">
              <a:extLst>
                <a:ext uri="{FF2B5EF4-FFF2-40B4-BE49-F238E27FC236}">
                  <a16:creationId xmlns:a16="http://schemas.microsoft.com/office/drawing/2014/main" id="{B5EBAF0D-A44D-40B4-8BA5-1CFFEF2F8FC8}"/>
                </a:ext>
              </a:extLst>
            </p:cNvPr>
            <p:cNvGrpSpPr/>
            <p:nvPr/>
          </p:nvGrpSpPr>
          <p:grpSpPr>
            <a:xfrm>
              <a:off x="10445531" y="3270549"/>
              <a:ext cx="1876002" cy="3664187"/>
              <a:chOff x="10445531" y="3270549"/>
              <a:chExt cx="1876002" cy="3664187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77266D0B-2559-4A7B-8B4F-D5C160243219}"/>
                  </a:ext>
                </a:extLst>
              </p:cNvPr>
              <p:cNvSpPr/>
              <p:nvPr/>
            </p:nvSpPr>
            <p:spPr>
              <a:xfrm>
                <a:off x="10445531" y="3270549"/>
                <a:ext cx="1876002" cy="3650892"/>
              </a:xfrm>
              <a:custGeom>
                <a:avLst/>
                <a:gdLst>
                  <a:gd name="connsiteX0" fmla="*/ 1562850 w 1876002"/>
                  <a:gd name="connsiteY0" fmla="*/ 3650892 h 3650892"/>
                  <a:gd name="connsiteX1" fmla="*/ 6436 w 1876002"/>
                  <a:gd name="connsiteY1" fmla="*/ 1834145 h 3650892"/>
                  <a:gd name="connsiteX2" fmla="*/ 47444 w 1876002"/>
                  <a:gd name="connsiteY2" fmla="*/ 9941 h 3650892"/>
                  <a:gd name="connsiteX3" fmla="*/ 49100 w 1876002"/>
                  <a:gd name="connsiteY3" fmla="*/ 0 h 3650892"/>
                  <a:gd name="connsiteX4" fmla="*/ 1624361 w 1876002"/>
                  <a:gd name="connsiteY4" fmla="*/ 1400462 h 3650892"/>
                  <a:gd name="connsiteX5" fmla="*/ 1674481 w 1876002"/>
                  <a:gd name="connsiteY5" fmla="*/ 3352658 h 3650892"/>
                  <a:gd name="connsiteX6" fmla="*/ 1562850 w 1876002"/>
                  <a:gd name="connsiteY6" fmla="*/ 3650892 h 3650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6002" h="3650892">
                    <a:moveTo>
                      <a:pt x="1562850" y="3650892"/>
                    </a:moveTo>
                    <a:cubicBezTo>
                      <a:pt x="514885" y="3556451"/>
                      <a:pt x="37088" y="2504345"/>
                      <a:pt x="6436" y="1834145"/>
                    </a:cubicBezTo>
                    <a:cubicBezTo>
                      <a:pt x="-2884" y="1525761"/>
                      <a:pt x="-10547" y="51363"/>
                      <a:pt x="47444" y="9941"/>
                    </a:cubicBezTo>
                    <a:cubicBezTo>
                      <a:pt x="49100" y="0"/>
                      <a:pt x="49100" y="0"/>
                      <a:pt x="49100" y="0"/>
                    </a:cubicBezTo>
                    <a:cubicBezTo>
                      <a:pt x="680572" y="259713"/>
                      <a:pt x="1247011" y="846034"/>
                      <a:pt x="1624361" y="1400462"/>
                    </a:cubicBezTo>
                    <a:cubicBezTo>
                      <a:pt x="2023043" y="2009772"/>
                      <a:pt x="1876204" y="2701097"/>
                      <a:pt x="1674481" y="3352658"/>
                    </a:cubicBezTo>
                    <a:cubicBezTo>
                      <a:pt x="1647764" y="3450412"/>
                      <a:pt x="1612763" y="3536569"/>
                      <a:pt x="1562850" y="3650892"/>
                    </a:cubicBezTo>
                  </a:path>
                </a:pathLst>
              </a:custGeom>
              <a:solidFill>
                <a:srgbClr val="459B97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DAD3A0C-AECA-4B6C-B62D-2FADDA79985C}"/>
                  </a:ext>
                </a:extLst>
              </p:cNvPr>
              <p:cNvSpPr/>
              <p:nvPr/>
            </p:nvSpPr>
            <p:spPr>
              <a:xfrm>
                <a:off x="10625392" y="3521682"/>
                <a:ext cx="1371735" cy="3413054"/>
              </a:xfrm>
              <a:custGeom>
                <a:avLst/>
                <a:gdLst>
                  <a:gd name="connsiteX0" fmla="*/ 1788 w 1371735"/>
                  <a:gd name="connsiteY0" fmla="*/ 28876 h 3413054"/>
                  <a:gd name="connsiteX1" fmla="*/ 431743 w 1371735"/>
                  <a:gd name="connsiteY1" fmla="*/ 788961 h 3413054"/>
                  <a:gd name="connsiteX2" fmla="*/ 772228 w 1371735"/>
                  <a:gd name="connsiteY2" fmla="*/ 1701063 h 3413054"/>
                  <a:gd name="connsiteX3" fmla="*/ 1052652 w 1371735"/>
                  <a:gd name="connsiteY3" fmla="*/ 2576713 h 3413054"/>
                  <a:gd name="connsiteX4" fmla="*/ 1337011 w 1371735"/>
                  <a:gd name="connsiteY4" fmla="*/ 3404108 h 3413054"/>
                  <a:gd name="connsiteX5" fmla="*/ 1369734 w 1371735"/>
                  <a:gd name="connsiteY5" fmla="*/ 3385055 h 3413054"/>
                  <a:gd name="connsiteX6" fmla="*/ 1361449 w 1371735"/>
                  <a:gd name="connsiteY6" fmla="*/ 3373456 h 3413054"/>
                  <a:gd name="connsiteX7" fmla="*/ 1328726 w 1371735"/>
                  <a:gd name="connsiteY7" fmla="*/ 3392510 h 3413054"/>
                  <a:gd name="connsiteX8" fmla="*/ 1337011 w 1371735"/>
                  <a:gd name="connsiteY8" fmla="*/ 3404108 h 3413054"/>
                  <a:gd name="connsiteX9" fmla="*/ 1369734 w 1371735"/>
                  <a:gd name="connsiteY9" fmla="*/ 3385055 h 3413054"/>
                  <a:gd name="connsiteX10" fmla="*/ 1073570 w 1371735"/>
                  <a:gd name="connsiteY10" fmla="*/ 2513546 h 3413054"/>
                  <a:gd name="connsiteX11" fmla="*/ 790247 w 1371735"/>
                  <a:gd name="connsiteY11" fmla="*/ 1635617 h 3413054"/>
                  <a:gd name="connsiteX12" fmla="*/ 464673 w 1371735"/>
                  <a:gd name="connsiteY12" fmla="*/ 769907 h 3413054"/>
                  <a:gd name="connsiteX13" fmla="*/ 34718 w 1371735"/>
                  <a:gd name="connsiteY13" fmla="*/ 9822 h 3413054"/>
                  <a:gd name="connsiteX14" fmla="*/ 1788 w 1371735"/>
                  <a:gd name="connsiteY14" fmla="*/ 28876 h 3413054"/>
                  <a:gd name="connsiteX15" fmla="*/ 1788 w 1371735"/>
                  <a:gd name="connsiteY15" fmla="*/ 28876 h 341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735" h="3413054">
                    <a:moveTo>
                      <a:pt x="1788" y="28876"/>
                    </a:moveTo>
                    <a:cubicBezTo>
                      <a:pt x="119011" y="296666"/>
                      <a:pt x="297330" y="530284"/>
                      <a:pt x="431743" y="788961"/>
                    </a:cubicBezTo>
                    <a:cubicBezTo>
                      <a:pt x="580861" y="1075805"/>
                      <a:pt x="669296" y="1395786"/>
                      <a:pt x="772228" y="1701063"/>
                    </a:cubicBezTo>
                    <a:cubicBezTo>
                      <a:pt x="870190" y="1992049"/>
                      <a:pt x="966288" y="2281999"/>
                      <a:pt x="1052652" y="2576713"/>
                    </a:cubicBezTo>
                    <a:cubicBezTo>
                      <a:pt x="1134666" y="2856723"/>
                      <a:pt x="1219995" y="3136318"/>
                      <a:pt x="1337011" y="3404108"/>
                    </a:cubicBezTo>
                    <a:cubicBezTo>
                      <a:pt x="1347987" y="3397688"/>
                      <a:pt x="1358757" y="3391475"/>
                      <a:pt x="1369734" y="3385055"/>
                    </a:cubicBezTo>
                    <a:cubicBezTo>
                      <a:pt x="1367041" y="3381120"/>
                      <a:pt x="1364142" y="3377391"/>
                      <a:pt x="1361449" y="3373456"/>
                    </a:cubicBezTo>
                    <a:cubicBezTo>
                      <a:pt x="1347366" y="3353781"/>
                      <a:pt x="1314643" y="3372628"/>
                      <a:pt x="1328726" y="3392510"/>
                    </a:cubicBezTo>
                    <a:cubicBezTo>
                      <a:pt x="1331419" y="3396445"/>
                      <a:pt x="1334318" y="3400173"/>
                      <a:pt x="1337011" y="3404108"/>
                    </a:cubicBezTo>
                    <a:cubicBezTo>
                      <a:pt x="1351301" y="3424198"/>
                      <a:pt x="1379468" y="3407215"/>
                      <a:pt x="1369734" y="3385055"/>
                    </a:cubicBezTo>
                    <a:cubicBezTo>
                      <a:pt x="1246505" y="3103388"/>
                      <a:pt x="1159726" y="2808053"/>
                      <a:pt x="1073570" y="2513546"/>
                    </a:cubicBezTo>
                    <a:cubicBezTo>
                      <a:pt x="986999" y="2217796"/>
                      <a:pt x="888208" y="1927638"/>
                      <a:pt x="790247" y="1635617"/>
                    </a:cubicBezTo>
                    <a:cubicBezTo>
                      <a:pt x="692492" y="1344216"/>
                      <a:pt x="603435" y="1044946"/>
                      <a:pt x="464673" y="769907"/>
                    </a:cubicBezTo>
                    <a:cubicBezTo>
                      <a:pt x="333160" y="509573"/>
                      <a:pt x="152148" y="277819"/>
                      <a:pt x="34718" y="9822"/>
                    </a:cubicBezTo>
                    <a:cubicBezTo>
                      <a:pt x="24777" y="-12338"/>
                      <a:pt x="-7946" y="6923"/>
                      <a:pt x="1788" y="28876"/>
                    </a:cubicBezTo>
                    <a:lnTo>
                      <a:pt x="1788" y="28876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44907ED-7FA7-4F42-AD8A-A5DF0F489445}"/>
                  </a:ext>
                </a:extLst>
              </p:cNvPr>
              <p:cNvSpPr/>
              <p:nvPr/>
            </p:nvSpPr>
            <p:spPr>
              <a:xfrm>
                <a:off x="10568388" y="3758960"/>
                <a:ext cx="463768" cy="390574"/>
              </a:xfrm>
              <a:custGeom>
                <a:avLst/>
                <a:gdLst>
                  <a:gd name="connsiteX0" fmla="*/ 8672 w 463768"/>
                  <a:gd name="connsiteY0" fmla="*/ 198150 h 390574"/>
                  <a:gd name="connsiteX1" fmla="*/ 410874 w 463768"/>
                  <a:gd name="connsiteY1" fmla="*/ 389725 h 390574"/>
                  <a:gd name="connsiteX2" fmla="*/ 434899 w 463768"/>
                  <a:gd name="connsiteY2" fmla="*/ 371499 h 390574"/>
                  <a:gd name="connsiteX3" fmla="*/ 463687 w 463768"/>
                  <a:gd name="connsiteY3" fmla="*/ 18174 h 390574"/>
                  <a:gd name="connsiteX4" fmla="*/ 425786 w 463768"/>
                  <a:gd name="connsiteY4" fmla="*/ 18174 h 390574"/>
                  <a:gd name="connsiteX5" fmla="*/ 396998 w 463768"/>
                  <a:gd name="connsiteY5" fmla="*/ 371499 h 390574"/>
                  <a:gd name="connsiteX6" fmla="*/ 421023 w 463768"/>
                  <a:gd name="connsiteY6" fmla="*/ 353274 h 390574"/>
                  <a:gd name="connsiteX7" fmla="*/ 27725 w 463768"/>
                  <a:gd name="connsiteY7" fmla="*/ 165634 h 390574"/>
                  <a:gd name="connsiteX8" fmla="*/ 8672 w 463768"/>
                  <a:gd name="connsiteY8" fmla="*/ 198150 h 390574"/>
                  <a:gd name="connsiteX9" fmla="*/ 8672 w 463768"/>
                  <a:gd name="connsiteY9" fmla="*/ 198150 h 390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3768" h="390574">
                    <a:moveTo>
                      <a:pt x="8672" y="198150"/>
                    </a:moveTo>
                    <a:cubicBezTo>
                      <a:pt x="132936" y="280786"/>
                      <a:pt x="269834" y="342090"/>
                      <a:pt x="410874" y="389725"/>
                    </a:cubicBezTo>
                    <a:cubicBezTo>
                      <a:pt x="422680" y="393660"/>
                      <a:pt x="434692" y="383304"/>
                      <a:pt x="434899" y="371499"/>
                    </a:cubicBezTo>
                    <a:cubicBezTo>
                      <a:pt x="435106" y="253034"/>
                      <a:pt x="453746" y="136018"/>
                      <a:pt x="463687" y="18174"/>
                    </a:cubicBezTo>
                    <a:cubicBezTo>
                      <a:pt x="465758" y="-6058"/>
                      <a:pt x="427857" y="-6058"/>
                      <a:pt x="425786" y="18174"/>
                    </a:cubicBezTo>
                    <a:cubicBezTo>
                      <a:pt x="415845" y="136018"/>
                      <a:pt x="397205" y="253034"/>
                      <a:pt x="396998" y="371499"/>
                    </a:cubicBezTo>
                    <a:cubicBezTo>
                      <a:pt x="404868" y="365493"/>
                      <a:pt x="412946" y="359280"/>
                      <a:pt x="421023" y="353274"/>
                    </a:cubicBezTo>
                    <a:cubicBezTo>
                      <a:pt x="282882" y="306675"/>
                      <a:pt x="149505" y="246406"/>
                      <a:pt x="27725" y="165634"/>
                    </a:cubicBezTo>
                    <a:cubicBezTo>
                      <a:pt x="7429" y="151965"/>
                      <a:pt x="-11625" y="184688"/>
                      <a:pt x="8672" y="198150"/>
                    </a:cubicBezTo>
                    <a:lnTo>
                      <a:pt x="8672" y="198150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4D859D0-3C5E-477B-AF7E-353FA91864BF}"/>
                  </a:ext>
                </a:extLst>
              </p:cNvPr>
              <p:cNvSpPr/>
              <p:nvPr/>
            </p:nvSpPr>
            <p:spPr>
              <a:xfrm>
                <a:off x="10574138" y="4118909"/>
                <a:ext cx="713804" cy="433172"/>
              </a:xfrm>
              <a:custGeom>
                <a:avLst/>
                <a:gdLst>
                  <a:gd name="connsiteX0" fmla="*/ 8928 w 713804"/>
                  <a:gd name="connsiteY0" fmla="*/ 166467 h 433172"/>
                  <a:gd name="connsiteX1" fmla="*/ 608919 w 713804"/>
                  <a:gd name="connsiteY1" fmla="*/ 431150 h 433172"/>
                  <a:gd name="connsiteX2" fmla="*/ 636672 w 713804"/>
                  <a:gd name="connsiteY2" fmla="*/ 419966 h 433172"/>
                  <a:gd name="connsiteX3" fmla="*/ 713508 w 713804"/>
                  <a:gd name="connsiteY3" fmla="*/ 23769 h 433172"/>
                  <a:gd name="connsiteX4" fmla="*/ 677058 w 713804"/>
                  <a:gd name="connsiteY4" fmla="*/ 13828 h 433172"/>
                  <a:gd name="connsiteX5" fmla="*/ 600221 w 713804"/>
                  <a:gd name="connsiteY5" fmla="*/ 410025 h 433172"/>
                  <a:gd name="connsiteX6" fmla="*/ 627973 w 713804"/>
                  <a:gd name="connsiteY6" fmla="*/ 398634 h 433172"/>
                  <a:gd name="connsiteX7" fmla="*/ 28189 w 713804"/>
                  <a:gd name="connsiteY7" fmla="*/ 133951 h 433172"/>
                  <a:gd name="connsiteX8" fmla="*/ 8928 w 713804"/>
                  <a:gd name="connsiteY8" fmla="*/ 166467 h 433172"/>
                  <a:gd name="connsiteX9" fmla="*/ 8928 w 713804"/>
                  <a:gd name="connsiteY9" fmla="*/ 166467 h 433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3804" h="433172">
                    <a:moveTo>
                      <a:pt x="8928" y="166467"/>
                    </a:moveTo>
                    <a:cubicBezTo>
                      <a:pt x="195947" y="282033"/>
                      <a:pt x="408232" y="344579"/>
                      <a:pt x="608919" y="431150"/>
                    </a:cubicBezTo>
                    <a:cubicBezTo>
                      <a:pt x="619689" y="435706"/>
                      <a:pt x="633565" y="432807"/>
                      <a:pt x="636672" y="419966"/>
                    </a:cubicBezTo>
                    <a:cubicBezTo>
                      <a:pt x="668359" y="289074"/>
                      <a:pt x="691141" y="156525"/>
                      <a:pt x="713508" y="23769"/>
                    </a:cubicBezTo>
                    <a:cubicBezTo>
                      <a:pt x="717443" y="-48"/>
                      <a:pt x="680993" y="-10403"/>
                      <a:pt x="677058" y="13828"/>
                    </a:cubicBezTo>
                    <a:cubicBezTo>
                      <a:pt x="654690" y="146584"/>
                      <a:pt x="631908" y="279133"/>
                      <a:pt x="600221" y="410025"/>
                    </a:cubicBezTo>
                    <a:cubicBezTo>
                      <a:pt x="609540" y="406297"/>
                      <a:pt x="618860" y="402569"/>
                      <a:pt x="627973" y="398634"/>
                    </a:cubicBezTo>
                    <a:cubicBezTo>
                      <a:pt x="427493" y="312063"/>
                      <a:pt x="215000" y="249310"/>
                      <a:pt x="28189" y="133951"/>
                    </a:cubicBezTo>
                    <a:cubicBezTo>
                      <a:pt x="7272" y="120903"/>
                      <a:pt x="-11782" y="153626"/>
                      <a:pt x="8928" y="166467"/>
                    </a:cubicBezTo>
                    <a:lnTo>
                      <a:pt x="8928" y="166467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4D25BBE-43E2-45CC-AEB6-DA58F457CF68}"/>
                  </a:ext>
                </a:extLst>
              </p:cNvPr>
              <p:cNvSpPr/>
              <p:nvPr/>
            </p:nvSpPr>
            <p:spPr>
              <a:xfrm>
                <a:off x="10548869" y="4399170"/>
                <a:ext cx="1008997" cy="611440"/>
              </a:xfrm>
              <a:custGeom>
                <a:avLst/>
                <a:gdLst>
                  <a:gd name="connsiteX0" fmla="*/ 13279 w 1008997"/>
                  <a:gd name="connsiteY0" fmla="*/ 282817 h 611440"/>
                  <a:gd name="connsiteX1" fmla="*/ 807123 w 1008997"/>
                  <a:gd name="connsiteY1" fmla="*/ 610668 h 611440"/>
                  <a:gd name="connsiteX2" fmla="*/ 830319 w 1008997"/>
                  <a:gd name="connsiteY2" fmla="*/ 597413 h 611440"/>
                  <a:gd name="connsiteX3" fmla="*/ 1008638 w 1008997"/>
                  <a:gd name="connsiteY3" fmla="*/ 23725 h 611440"/>
                  <a:gd name="connsiteX4" fmla="*/ 972187 w 1008997"/>
                  <a:gd name="connsiteY4" fmla="*/ 13577 h 611440"/>
                  <a:gd name="connsiteX5" fmla="*/ 793868 w 1008997"/>
                  <a:gd name="connsiteY5" fmla="*/ 587265 h 611440"/>
                  <a:gd name="connsiteX6" fmla="*/ 817064 w 1008997"/>
                  <a:gd name="connsiteY6" fmla="*/ 574010 h 611440"/>
                  <a:gd name="connsiteX7" fmla="*/ 23427 w 1008997"/>
                  <a:gd name="connsiteY7" fmla="*/ 246366 h 611440"/>
                  <a:gd name="connsiteX8" fmla="*/ 13279 w 1008997"/>
                  <a:gd name="connsiteY8" fmla="*/ 282817 h 611440"/>
                  <a:gd name="connsiteX9" fmla="*/ 13279 w 1008997"/>
                  <a:gd name="connsiteY9" fmla="*/ 282817 h 61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08997" h="611440">
                    <a:moveTo>
                      <a:pt x="13279" y="282817"/>
                    </a:moveTo>
                    <a:cubicBezTo>
                      <a:pt x="289561" y="363381"/>
                      <a:pt x="530841" y="530103"/>
                      <a:pt x="807123" y="610668"/>
                    </a:cubicBezTo>
                    <a:cubicBezTo>
                      <a:pt x="817478" y="613774"/>
                      <a:pt x="827212" y="607147"/>
                      <a:pt x="830319" y="597413"/>
                    </a:cubicBezTo>
                    <a:cubicBezTo>
                      <a:pt x="894729" y="407495"/>
                      <a:pt x="973016" y="222134"/>
                      <a:pt x="1008638" y="23725"/>
                    </a:cubicBezTo>
                    <a:cubicBezTo>
                      <a:pt x="1012988" y="-92"/>
                      <a:pt x="976537" y="-10241"/>
                      <a:pt x="972187" y="13577"/>
                    </a:cubicBezTo>
                    <a:cubicBezTo>
                      <a:pt x="936565" y="211986"/>
                      <a:pt x="858278" y="397347"/>
                      <a:pt x="793868" y="587265"/>
                    </a:cubicBezTo>
                    <a:cubicBezTo>
                      <a:pt x="801531" y="582915"/>
                      <a:pt x="809401" y="578359"/>
                      <a:pt x="817064" y="574010"/>
                    </a:cubicBezTo>
                    <a:cubicBezTo>
                      <a:pt x="540989" y="493652"/>
                      <a:pt x="299709" y="327138"/>
                      <a:pt x="23427" y="246366"/>
                    </a:cubicBezTo>
                    <a:cubicBezTo>
                      <a:pt x="24" y="239531"/>
                      <a:pt x="-10124" y="275982"/>
                      <a:pt x="13279" y="282817"/>
                    </a:cubicBezTo>
                    <a:lnTo>
                      <a:pt x="13279" y="282817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7FA0066-2AF7-4738-8E21-0CF46CE30F2F}"/>
                  </a:ext>
                </a:extLst>
              </p:cNvPr>
              <p:cNvSpPr/>
              <p:nvPr/>
            </p:nvSpPr>
            <p:spPr>
              <a:xfrm>
                <a:off x="10645958" y="4782571"/>
                <a:ext cx="1185080" cy="627779"/>
              </a:xfrm>
              <a:custGeom>
                <a:avLst/>
                <a:gdLst>
                  <a:gd name="connsiteX0" fmla="*/ 8975 w 1185080"/>
                  <a:gd name="connsiteY0" fmla="*/ 292506 h 627779"/>
                  <a:gd name="connsiteX1" fmla="*/ 438309 w 1185080"/>
                  <a:gd name="connsiteY1" fmla="*/ 490294 h 627779"/>
                  <a:gd name="connsiteX2" fmla="*/ 780243 w 1185080"/>
                  <a:gd name="connsiteY2" fmla="*/ 626778 h 627779"/>
                  <a:gd name="connsiteX3" fmla="*/ 968297 w 1185080"/>
                  <a:gd name="connsiteY3" fmla="*/ 462334 h 627779"/>
                  <a:gd name="connsiteX4" fmla="*/ 1182860 w 1185080"/>
                  <a:gd name="connsiteY4" fmla="*/ 28651 h 627779"/>
                  <a:gd name="connsiteX5" fmla="*/ 1150137 w 1185080"/>
                  <a:gd name="connsiteY5" fmla="*/ 9597 h 627779"/>
                  <a:gd name="connsiteX6" fmla="*/ 964155 w 1185080"/>
                  <a:gd name="connsiteY6" fmla="*/ 372657 h 627779"/>
                  <a:gd name="connsiteX7" fmla="*/ 729916 w 1185080"/>
                  <a:gd name="connsiteY7" fmla="*/ 579143 h 627779"/>
                  <a:gd name="connsiteX8" fmla="*/ 418633 w 1185080"/>
                  <a:gd name="connsiteY8" fmla="*/ 440588 h 627779"/>
                  <a:gd name="connsiteX9" fmla="*/ 28028 w 1185080"/>
                  <a:gd name="connsiteY9" fmla="*/ 259783 h 627779"/>
                  <a:gd name="connsiteX10" fmla="*/ 8975 w 1185080"/>
                  <a:gd name="connsiteY10" fmla="*/ 292506 h 627779"/>
                  <a:gd name="connsiteX11" fmla="*/ 8975 w 1185080"/>
                  <a:gd name="connsiteY11" fmla="*/ 292506 h 62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85080" h="627779">
                    <a:moveTo>
                      <a:pt x="8975" y="292506"/>
                    </a:moveTo>
                    <a:cubicBezTo>
                      <a:pt x="144630" y="375349"/>
                      <a:pt x="294369" y="424641"/>
                      <a:pt x="438309" y="490294"/>
                    </a:cubicBezTo>
                    <a:cubicBezTo>
                      <a:pt x="548904" y="540621"/>
                      <a:pt x="657221" y="612280"/>
                      <a:pt x="780243" y="626778"/>
                    </a:cubicBezTo>
                    <a:cubicBezTo>
                      <a:pt x="881519" y="638790"/>
                      <a:pt x="934745" y="540414"/>
                      <a:pt x="968297" y="462334"/>
                    </a:cubicBezTo>
                    <a:cubicBezTo>
                      <a:pt x="1032500" y="313010"/>
                      <a:pt x="1109959" y="173626"/>
                      <a:pt x="1182860" y="28651"/>
                    </a:cubicBezTo>
                    <a:cubicBezTo>
                      <a:pt x="1193837" y="6905"/>
                      <a:pt x="1161114" y="-12149"/>
                      <a:pt x="1150137" y="9597"/>
                    </a:cubicBezTo>
                    <a:cubicBezTo>
                      <a:pt x="1089041" y="131169"/>
                      <a:pt x="1016346" y="246942"/>
                      <a:pt x="964155" y="372657"/>
                    </a:cubicBezTo>
                    <a:cubicBezTo>
                      <a:pt x="917348" y="485323"/>
                      <a:pt x="879862" y="617872"/>
                      <a:pt x="729916" y="579143"/>
                    </a:cubicBezTo>
                    <a:cubicBezTo>
                      <a:pt x="619735" y="550562"/>
                      <a:pt x="523637" y="482631"/>
                      <a:pt x="418633" y="440588"/>
                    </a:cubicBezTo>
                    <a:cubicBezTo>
                      <a:pt x="285670" y="387361"/>
                      <a:pt x="150636" y="334549"/>
                      <a:pt x="28028" y="259783"/>
                    </a:cubicBezTo>
                    <a:cubicBezTo>
                      <a:pt x="7111" y="246942"/>
                      <a:pt x="-11736" y="279665"/>
                      <a:pt x="8975" y="292506"/>
                    </a:cubicBezTo>
                    <a:lnTo>
                      <a:pt x="8975" y="292506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F597702A-1406-4CCD-A357-FA815ADF4A96}"/>
                  </a:ext>
                </a:extLst>
              </p:cNvPr>
              <p:cNvSpPr/>
              <p:nvPr/>
            </p:nvSpPr>
            <p:spPr>
              <a:xfrm>
                <a:off x="10705272" y="5222868"/>
                <a:ext cx="1308052" cy="693850"/>
              </a:xfrm>
              <a:custGeom>
                <a:avLst/>
                <a:gdLst>
                  <a:gd name="connsiteX0" fmla="*/ 6408 w 1308052"/>
                  <a:gd name="connsiteY0" fmla="*/ 340154 h 693850"/>
                  <a:gd name="connsiteX1" fmla="*/ 390385 w 1308052"/>
                  <a:gd name="connsiteY1" fmla="*/ 497556 h 693850"/>
                  <a:gd name="connsiteX2" fmla="*/ 928037 w 1308052"/>
                  <a:gd name="connsiteY2" fmla="*/ 693065 h 693850"/>
                  <a:gd name="connsiteX3" fmla="*/ 949369 w 1308052"/>
                  <a:gd name="connsiteY3" fmla="*/ 684367 h 693850"/>
                  <a:gd name="connsiteX4" fmla="*/ 1307251 w 1308052"/>
                  <a:gd name="connsiteY4" fmla="*/ 23486 h 693850"/>
                  <a:gd name="connsiteX5" fmla="*/ 1270800 w 1308052"/>
                  <a:gd name="connsiteY5" fmla="*/ 13338 h 693850"/>
                  <a:gd name="connsiteX6" fmla="*/ 1101178 w 1308052"/>
                  <a:gd name="connsiteY6" fmla="*/ 380540 h 693850"/>
                  <a:gd name="connsiteX7" fmla="*/ 987684 w 1308052"/>
                  <a:gd name="connsiteY7" fmla="*/ 561138 h 693850"/>
                  <a:gd name="connsiteX8" fmla="*/ 939427 w 1308052"/>
                  <a:gd name="connsiteY8" fmla="*/ 632383 h 693850"/>
                  <a:gd name="connsiteX9" fmla="*/ 834838 w 1308052"/>
                  <a:gd name="connsiteY9" fmla="*/ 621406 h 693850"/>
                  <a:gd name="connsiteX10" fmla="*/ 420002 w 1308052"/>
                  <a:gd name="connsiteY10" fmla="*/ 466904 h 693850"/>
                  <a:gd name="connsiteX11" fmla="*/ 33125 w 1308052"/>
                  <a:gd name="connsiteY11" fmla="*/ 313230 h 693850"/>
                  <a:gd name="connsiteX12" fmla="*/ 6408 w 1308052"/>
                  <a:gd name="connsiteY12" fmla="*/ 340154 h 693850"/>
                  <a:gd name="connsiteX13" fmla="*/ 6408 w 1308052"/>
                  <a:gd name="connsiteY13" fmla="*/ 340154 h 69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8052" h="693850">
                    <a:moveTo>
                      <a:pt x="6408" y="340154"/>
                    </a:moveTo>
                    <a:cubicBezTo>
                      <a:pt x="116175" y="430039"/>
                      <a:pt x="257422" y="458205"/>
                      <a:pt x="390385" y="497556"/>
                    </a:cubicBezTo>
                    <a:cubicBezTo>
                      <a:pt x="573468" y="551818"/>
                      <a:pt x="745782" y="636525"/>
                      <a:pt x="928037" y="693065"/>
                    </a:cubicBezTo>
                    <a:cubicBezTo>
                      <a:pt x="936528" y="695758"/>
                      <a:pt x="944605" y="691201"/>
                      <a:pt x="949369" y="684367"/>
                    </a:cubicBezTo>
                    <a:cubicBezTo>
                      <a:pt x="1090409" y="481401"/>
                      <a:pt x="1239112" y="263938"/>
                      <a:pt x="1307251" y="23486"/>
                    </a:cubicBezTo>
                    <a:cubicBezTo>
                      <a:pt x="1313878" y="-124"/>
                      <a:pt x="1277427" y="-10065"/>
                      <a:pt x="1270800" y="13338"/>
                    </a:cubicBezTo>
                    <a:cubicBezTo>
                      <a:pt x="1233935" y="143609"/>
                      <a:pt x="1169317" y="264145"/>
                      <a:pt x="1101178" y="380540"/>
                    </a:cubicBezTo>
                    <a:cubicBezTo>
                      <a:pt x="1065349" y="441844"/>
                      <a:pt x="1026827" y="501698"/>
                      <a:pt x="987684" y="561138"/>
                    </a:cubicBezTo>
                    <a:cubicBezTo>
                      <a:pt x="971943" y="585162"/>
                      <a:pt x="955789" y="608773"/>
                      <a:pt x="939427" y="632383"/>
                    </a:cubicBezTo>
                    <a:cubicBezTo>
                      <a:pt x="915817" y="666763"/>
                      <a:pt x="867768" y="633418"/>
                      <a:pt x="834838" y="621406"/>
                    </a:cubicBezTo>
                    <a:cubicBezTo>
                      <a:pt x="695869" y="570872"/>
                      <a:pt x="560628" y="512882"/>
                      <a:pt x="420002" y="466904"/>
                    </a:cubicBezTo>
                    <a:cubicBezTo>
                      <a:pt x="288488" y="423825"/>
                      <a:pt x="143099" y="403529"/>
                      <a:pt x="33125" y="313230"/>
                    </a:cubicBezTo>
                    <a:cubicBezTo>
                      <a:pt x="14485" y="298111"/>
                      <a:pt x="-12439" y="324621"/>
                      <a:pt x="6408" y="340154"/>
                    </a:cubicBezTo>
                    <a:lnTo>
                      <a:pt x="6408" y="340154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21F9AFB-30CE-4892-B9F7-276AE7F59B76}"/>
                  </a:ext>
                </a:extLst>
              </p:cNvPr>
              <p:cNvSpPr/>
              <p:nvPr/>
            </p:nvSpPr>
            <p:spPr>
              <a:xfrm>
                <a:off x="10850062" y="5765432"/>
                <a:ext cx="1225541" cy="680327"/>
              </a:xfrm>
              <a:custGeom>
                <a:avLst/>
                <a:gdLst>
                  <a:gd name="connsiteX0" fmla="*/ 13428 w 1225541"/>
                  <a:gd name="connsiteY0" fmla="*/ 348289 h 680327"/>
                  <a:gd name="connsiteX1" fmla="*/ 949968 w 1225541"/>
                  <a:gd name="connsiteY1" fmla="*/ 679662 h 680327"/>
                  <a:gd name="connsiteX2" fmla="*/ 971300 w 1225541"/>
                  <a:gd name="connsiteY2" fmla="*/ 670963 h 680327"/>
                  <a:gd name="connsiteX3" fmla="*/ 1224593 w 1225541"/>
                  <a:gd name="connsiteY3" fmla="*/ 23338 h 680327"/>
                  <a:gd name="connsiteX4" fmla="*/ 1188142 w 1225541"/>
                  <a:gd name="connsiteY4" fmla="*/ 13189 h 680327"/>
                  <a:gd name="connsiteX5" fmla="*/ 1057250 w 1225541"/>
                  <a:gd name="connsiteY5" fmla="*/ 391368 h 680327"/>
                  <a:gd name="connsiteX6" fmla="*/ 973993 w 1225541"/>
                  <a:gd name="connsiteY6" fmla="*/ 582321 h 680327"/>
                  <a:gd name="connsiteX7" fmla="*/ 908133 w 1225541"/>
                  <a:gd name="connsiteY7" fmla="*/ 627056 h 680327"/>
                  <a:gd name="connsiteX8" fmla="*/ 804372 w 1225541"/>
                  <a:gd name="connsiteY8" fmla="*/ 591434 h 680327"/>
                  <a:gd name="connsiteX9" fmla="*/ 23576 w 1225541"/>
                  <a:gd name="connsiteY9" fmla="*/ 311839 h 680327"/>
                  <a:gd name="connsiteX10" fmla="*/ 13428 w 1225541"/>
                  <a:gd name="connsiteY10" fmla="*/ 348289 h 680327"/>
                  <a:gd name="connsiteX11" fmla="*/ 13428 w 1225541"/>
                  <a:gd name="connsiteY11" fmla="*/ 348289 h 68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5541" h="680327">
                    <a:moveTo>
                      <a:pt x="13428" y="348289"/>
                    </a:moveTo>
                    <a:cubicBezTo>
                      <a:pt x="336516" y="426162"/>
                      <a:pt x="632887" y="582735"/>
                      <a:pt x="949968" y="679662"/>
                    </a:cubicBezTo>
                    <a:cubicBezTo>
                      <a:pt x="957838" y="681940"/>
                      <a:pt x="967572" y="678212"/>
                      <a:pt x="971300" y="670963"/>
                    </a:cubicBezTo>
                    <a:cubicBezTo>
                      <a:pt x="1078996" y="464891"/>
                      <a:pt x="1155212" y="244736"/>
                      <a:pt x="1224593" y="23338"/>
                    </a:cubicBezTo>
                    <a:cubicBezTo>
                      <a:pt x="1231842" y="-65"/>
                      <a:pt x="1195391" y="-10007"/>
                      <a:pt x="1188142" y="13189"/>
                    </a:cubicBezTo>
                    <a:cubicBezTo>
                      <a:pt x="1148170" y="140561"/>
                      <a:pt x="1105920" y="266896"/>
                      <a:pt x="1057250" y="391368"/>
                    </a:cubicBezTo>
                    <a:cubicBezTo>
                      <a:pt x="1031983" y="455985"/>
                      <a:pt x="1003816" y="519568"/>
                      <a:pt x="973993" y="582321"/>
                    </a:cubicBezTo>
                    <a:cubicBezTo>
                      <a:pt x="955560" y="620843"/>
                      <a:pt x="953489" y="641347"/>
                      <a:pt x="908133" y="627056"/>
                    </a:cubicBezTo>
                    <a:cubicBezTo>
                      <a:pt x="873339" y="615872"/>
                      <a:pt x="838752" y="603653"/>
                      <a:pt x="804372" y="591434"/>
                    </a:cubicBezTo>
                    <a:cubicBezTo>
                      <a:pt x="543830" y="498235"/>
                      <a:pt x="293644" y="376870"/>
                      <a:pt x="23576" y="311839"/>
                    </a:cubicBezTo>
                    <a:cubicBezTo>
                      <a:pt x="-34" y="306040"/>
                      <a:pt x="-10182" y="342697"/>
                      <a:pt x="13428" y="348289"/>
                    </a:cubicBezTo>
                    <a:lnTo>
                      <a:pt x="13428" y="348289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4" name="Graphic 153">
              <a:extLst>
                <a:ext uri="{FF2B5EF4-FFF2-40B4-BE49-F238E27FC236}">
                  <a16:creationId xmlns:a16="http://schemas.microsoft.com/office/drawing/2014/main" id="{6AA97AD1-3260-4FB2-A49D-8826B293E248}"/>
                </a:ext>
              </a:extLst>
            </p:cNvPr>
            <p:cNvGrpSpPr/>
            <p:nvPr/>
          </p:nvGrpSpPr>
          <p:grpSpPr>
            <a:xfrm>
              <a:off x="11161825" y="3187825"/>
              <a:ext cx="1068908" cy="1281259"/>
              <a:chOff x="11161825" y="3187825"/>
              <a:chExt cx="1068908" cy="1281259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6C568A7-C7B2-42A5-9A2F-BE3C74E04654}"/>
                  </a:ext>
                </a:extLst>
              </p:cNvPr>
              <p:cNvSpPr/>
              <p:nvPr/>
            </p:nvSpPr>
            <p:spPr>
              <a:xfrm>
                <a:off x="11161825" y="3187825"/>
                <a:ext cx="1065500" cy="1267823"/>
              </a:xfrm>
              <a:custGeom>
                <a:avLst/>
                <a:gdLst>
                  <a:gd name="connsiteX0" fmla="*/ 996210 w 1065500"/>
                  <a:gd name="connsiteY0" fmla="*/ 1267823 h 1267823"/>
                  <a:gd name="connsiteX1" fmla="*/ 199371 w 1065500"/>
                  <a:gd name="connsiteY1" fmla="*/ 961111 h 1267823"/>
                  <a:gd name="connsiteX2" fmla="*/ 59 w 1065500"/>
                  <a:gd name="connsiteY2" fmla="*/ 814786 h 1267823"/>
                  <a:gd name="connsiteX3" fmla="*/ 163096 w 1065500"/>
                  <a:gd name="connsiteY3" fmla="*/ 788701 h 1267823"/>
                  <a:gd name="connsiteX4" fmla="*/ 576188 w 1065500"/>
                  <a:gd name="connsiteY4" fmla="*/ 936656 h 1267823"/>
                  <a:gd name="connsiteX5" fmla="*/ 95232 w 1065500"/>
                  <a:gd name="connsiteY5" fmla="*/ 448566 h 1267823"/>
                  <a:gd name="connsiteX6" fmla="*/ 362407 w 1065500"/>
                  <a:gd name="connsiteY6" fmla="*/ 547407 h 1267823"/>
                  <a:gd name="connsiteX7" fmla="*/ 674010 w 1065500"/>
                  <a:gd name="connsiteY7" fmla="*/ 768729 h 1267823"/>
                  <a:gd name="connsiteX8" fmla="*/ 451466 w 1065500"/>
                  <a:gd name="connsiteY8" fmla="*/ 409845 h 1267823"/>
                  <a:gd name="connsiteX9" fmla="*/ 346511 w 1065500"/>
                  <a:gd name="connsiteY9" fmla="*/ 135741 h 1267823"/>
                  <a:gd name="connsiteX10" fmla="*/ 574966 w 1065500"/>
                  <a:gd name="connsiteY10" fmla="*/ 260871 h 1267823"/>
                  <a:gd name="connsiteX11" fmla="*/ 808311 w 1065500"/>
                  <a:gd name="connsiteY11" fmla="*/ 639319 h 1267823"/>
                  <a:gd name="connsiteX12" fmla="*/ 705598 w 1065500"/>
                  <a:gd name="connsiteY12" fmla="*/ 166514 h 1267823"/>
                  <a:gd name="connsiteX13" fmla="*/ 912451 w 1065500"/>
                  <a:gd name="connsiteY13" fmla="*/ 133703 h 1267823"/>
                  <a:gd name="connsiteX14" fmla="*/ 1050827 w 1065500"/>
                  <a:gd name="connsiteY14" fmla="*/ 883262 h 1267823"/>
                  <a:gd name="connsiteX15" fmla="*/ 1065501 w 1065500"/>
                  <a:gd name="connsiteY15" fmla="*/ 1260283 h 126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65500" h="1267823">
                    <a:moveTo>
                      <a:pt x="996210" y="1267823"/>
                    </a:moveTo>
                    <a:cubicBezTo>
                      <a:pt x="733518" y="1153902"/>
                      <a:pt x="462063" y="1069938"/>
                      <a:pt x="199371" y="961111"/>
                    </a:cubicBezTo>
                    <a:cubicBezTo>
                      <a:pt x="149034" y="938286"/>
                      <a:pt x="2913" y="889172"/>
                      <a:pt x="59" y="814786"/>
                    </a:cubicBezTo>
                    <a:cubicBezTo>
                      <a:pt x="-2998" y="735510"/>
                      <a:pt x="112758" y="775658"/>
                      <a:pt x="163096" y="788701"/>
                    </a:cubicBezTo>
                    <a:cubicBezTo>
                      <a:pt x="293932" y="833332"/>
                      <a:pt x="429456" y="867773"/>
                      <a:pt x="576188" y="936656"/>
                    </a:cubicBezTo>
                    <a:cubicBezTo>
                      <a:pt x="481627" y="806227"/>
                      <a:pt x="16159" y="585924"/>
                      <a:pt x="95232" y="448566"/>
                    </a:cubicBezTo>
                    <a:cubicBezTo>
                      <a:pt x="156574" y="342185"/>
                      <a:pt x="305956" y="505018"/>
                      <a:pt x="362407" y="547407"/>
                    </a:cubicBezTo>
                    <a:cubicBezTo>
                      <a:pt x="464712" y="623015"/>
                      <a:pt x="576392" y="688230"/>
                      <a:pt x="674010" y="768729"/>
                    </a:cubicBezTo>
                    <a:cubicBezTo>
                      <a:pt x="630194" y="661125"/>
                      <a:pt x="510159" y="516838"/>
                      <a:pt x="451466" y="409845"/>
                    </a:cubicBezTo>
                    <a:cubicBezTo>
                      <a:pt x="403574" y="327308"/>
                      <a:pt x="320425" y="231117"/>
                      <a:pt x="346511" y="135741"/>
                    </a:cubicBezTo>
                    <a:cubicBezTo>
                      <a:pt x="384825" y="-29741"/>
                      <a:pt x="532984" y="202993"/>
                      <a:pt x="574966" y="260871"/>
                    </a:cubicBezTo>
                    <a:cubicBezTo>
                      <a:pt x="638346" y="357674"/>
                      <a:pt x="743301" y="502776"/>
                      <a:pt x="808311" y="639319"/>
                    </a:cubicBezTo>
                    <a:cubicBezTo>
                      <a:pt x="823188" y="509501"/>
                      <a:pt x="715788" y="300203"/>
                      <a:pt x="705598" y="166514"/>
                    </a:cubicBezTo>
                    <a:cubicBezTo>
                      <a:pt x="692148" y="-41561"/>
                      <a:pt x="835620" y="-57050"/>
                      <a:pt x="912451" y="133703"/>
                    </a:cubicBezTo>
                    <a:cubicBezTo>
                      <a:pt x="1011087" y="373162"/>
                      <a:pt x="1030652" y="620977"/>
                      <a:pt x="1050827" y="883262"/>
                    </a:cubicBezTo>
                    <a:cubicBezTo>
                      <a:pt x="1060202" y="997183"/>
                      <a:pt x="1061017" y="1146158"/>
                      <a:pt x="1065501" y="1260283"/>
                    </a:cubicBezTo>
                  </a:path>
                </a:pathLst>
              </a:custGeom>
              <a:solidFill>
                <a:srgbClr val="FFDB69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901D727-1167-4705-8ACC-D086CB6F2F4B}"/>
                  </a:ext>
                </a:extLst>
              </p:cNvPr>
              <p:cNvSpPr/>
              <p:nvPr/>
            </p:nvSpPr>
            <p:spPr>
              <a:xfrm>
                <a:off x="11581671" y="3386307"/>
                <a:ext cx="649062" cy="1076344"/>
              </a:xfrm>
              <a:custGeom>
                <a:avLst/>
                <a:gdLst>
                  <a:gd name="connsiteX0" fmla="*/ 2885 w 649062"/>
                  <a:gd name="connsiteY0" fmla="*/ 27541 h 1076344"/>
                  <a:gd name="connsiteX1" fmla="*/ 362583 w 649062"/>
                  <a:gd name="connsiteY1" fmla="*/ 612433 h 1076344"/>
                  <a:gd name="connsiteX2" fmla="*/ 517264 w 649062"/>
                  <a:gd name="connsiteY2" fmla="*/ 884907 h 1076344"/>
                  <a:gd name="connsiteX3" fmla="*/ 617531 w 649062"/>
                  <a:gd name="connsiteY3" fmla="*/ 1070565 h 1076344"/>
                  <a:gd name="connsiteX4" fmla="*/ 643821 w 649062"/>
                  <a:gd name="connsiteY4" fmla="*/ 1044275 h 1076344"/>
                  <a:gd name="connsiteX5" fmla="*/ 541719 w 649062"/>
                  <a:gd name="connsiteY5" fmla="*/ 849243 h 1076344"/>
                  <a:gd name="connsiteX6" fmla="*/ 379702 w 649062"/>
                  <a:gd name="connsiteY6" fmla="*/ 570451 h 1076344"/>
                  <a:gd name="connsiteX7" fmla="*/ 35288 w 649062"/>
                  <a:gd name="connsiteY7" fmla="*/ 8791 h 1076344"/>
                  <a:gd name="connsiteX8" fmla="*/ 2885 w 649062"/>
                  <a:gd name="connsiteY8" fmla="*/ 27541 h 1076344"/>
                  <a:gd name="connsiteX9" fmla="*/ 2885 w 649062"/>
                  <a:gd name="connsiteY9" fmla="*/ 27541 h 1076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9062" h="1076344">
                    <a:moveTo>
                      <a:pt x="2885" y="27541"/>
                    </a:moveTo>
                    <a:cubicBezTo>
                      <a:pt x="123124" y="222573"/>
                      <a:pt x="237249" y="420662"/>
                      <a:pt x="362583" y="612433"/>
                    </a:cubicBezTo>
                    <a:cubicBezTo>
                      <a:pt x="419238" y="699046"/>
                      <a:pt x="473855" y="790957"/>
                      <a:pt x="517264" y="884907"/>
                    </a:cubicBezTo>
                    <a:cubicBezTo>
                      <a:pt x="546406" y="948084"/>
                      <a:pt x="569028" y="1019004"/>
                      <a:pt x="617531" y="1070565"/>
                    </a:cubicBezTo>
                    <a:cubicBezTo>
                      <a:pt x="634038" y="1088091"/>
                      <a:pt x="660328" y="1061801"/>
                      <a:pt x="643821" y="1044275"/>
                    </a:cubicBezTo>
                    <a:cubicBezTo>
                      <a:pt x="594298" y="991696"/>
                      <a:pt x="571473" y="913846"/>
                      <a:pt x="541719" y="849243"/>
                    </a:cubicBezTo>
                    <a:cubicBezTo>
                      <a:pt x="497088" y="752644"/>
                      <a:pt x="437784" y="659306"/>
                      <a:pt x="379702" y="570451"/>
                    </a:cubicBezTo>
                    <a:cubicBezTo>
                      <a:pt x="259463" y="386424"/>
                      <a:pt x="150636" y="195875"/>
                      <a:pt x="35288" y="8791"/>
                    </a:cubicBezTo>
                    <a:cubicBezTo>
                      <a:pt x="22449" y="-11588"/>
                      <a:pt x="-9751" y="7161"/>
                      <a:pt x="2885" y="27541"/>
                    </a:cubicBezTo>
                    <a:lnTo>
                      <a:pt x="2885" y="27541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6D3922F-5E2B-4F85-A113-6C31AC556BD9}"/>
                  </a:ext>
                </a:extLst>
              </p:cNvPr>
              <p:cNvSpPr/>
              <p:nvPr/>
            </p:nvSpPr>
            <p:spPr>
              <a:xfrm>
                <a:off x="11345328" y="3703811"/>
                <a:ext cx="879995" cy="764358"/>
              </a:xfrm>
              <a:custGeom>
                <a:avLst/>
                <a:gdLst>
                  <a:gd name="connsiteX0" fmla="*/ 6086 w 879995"/>
                  <a:gd name="connsiteY0" fmla="*/ 31014 h 764358"/>
                  <a:gd name="connsiteX1" fmla="*/ 445469 w 879995"/>
                  <a:gd name="connsiteY1" fmla="*/ 375428 h 764358"/>
                  <a:gd name="connsiteX2" fmla="*/ 848779 w 879995"/>
                  <a:gd name="connsiteY2" fmla="*/ 758359 h 764358"/>
                  <a:gd name="connsiteX3" fmla="*/ 875069 w 879995"/>
                  <a:gd name="connsiteY3" fmla="*/ 732070 h 764358"/>
                  <a:gd name="connsiteX4" fmla="*/ 531266 w 879995"/>
                  <a:gd name="connsiteY4" fmla="*/ 390509 h 764358"/>
                  <a:gd name="connsiteX5" fmla="*/ 32172 w 879995"/>
                  <a:gd name="connsiteY5" fmla="*/ 4928 h 764358"/>
                  <a:gd name="connsiteX6" fmla="*/ 6086 w 879995"/>
                  <a:gd name="connsiteY6" fmla="*/ 31014 h 764358"/>
                  <a:gd name="connsiteX7" fmla="*/ 6086 w 879995"/>
                  <a:gd name="connsiteY7" fmla="*/ 31014 h 764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79995" h="764358">
                    <a:moveTo>
                      <a:pt x="6086" y="31014"/>
                    </a:moveTo>
                    <a:cubicBezTo>
                      <a:pt x="147316" y="152476"/>
                      <a:pt x="294049" y="267009"/>
                      <a:pt x="445469" y="375428"/>
                    </a:cubicBezTo>
                    <a:cubicBezTo>
                      <a:pt x="601576" y="487108"/>
                      <a:pt x="722426" y="615295"/>
                      <a:pt x="848779" y="758359"/>
                    </a:cubicBezTo>
                    <a:cubicBezTo>
                      <a:pt x="864675" y="776293"/>
                      <a:pt x="890965" y="750004"/>
                      <a:pt x="875069" y="732070"/>
                    </a:cubicBezTo>
                    <a:cubicBezTo>
                      <a:pt x="767261" y="609996"/>
                      <a:pt x="663733" y="486904"/>
                      <a:pt x="531266" y="390509"/>
                    </a:cubicBezTo>
                    <a:cubicBezTo>
                      <a:pt x="360894" y="266398"/>
                      <a:pt x="192355" y="142490"/>
                      <a:pt x="32172" y="4928"/>
                    </a:cubicBezTo>
                    <a:cubicBezTo>
                      <a:pt x="14442" y="-10968"/>
                      <a:pt x="-12052" y="15322"/>
                      <a:pt x="6086" y="31014"/>
                    </a:cubicBezTo>
                    <a:lnTo>
                      <a:pt x="6086" y="31014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D6F02D01-5237-45A7-8CCB-3BDF998B17FE}"/>
                  </a:ext>
                </a:extLst>
              </p:cNvPr>
              <p:cNvSpPr/>
              <p:nvPr/>
            </p:nvSpPr>
            <p:spPr>
              <a:xfrm>
                <a:off x="11239302" y="4015204"/>
                <a:ext cx="970593" cy="453881"/>
              </a:xfrm>
              <a:custGeom>
                <a:avLst/>
                <a:gdLst>
                  <a:gd name="connsiteX0" fmla="*/ 13271 w 970593"/>
                  <a:gd name="connsiteY0" fmla="*/ 36523 h 453881"/>
                  <a:gd name="connsiteX1" fmla="*/ 478332 w 970593"/>
                  <a:gd name="connsiteY1" fmla="*/ 217086 h 453881"/>
                  <a:gd name="connsiteX2" fmla="*/ 944004 w 970593"/>
                  <a:gd name="connsiteY2" fmla="*/ 450227 h 453881"/>
                  <a:gd name="connsiteX3" fmla="*/ 962753 w 970593"/>
                  <a:gd name="connsiteY3" fmla="*/ 418028 h 453881"/>
                  <a:gd name="connsiteX4" fmla="*/ 536414 w 970593"/>
                  <a:gd name="connsiteY4" fmla="*/ 198744 h 453881"/>
                  <a:gd name="connsiteX5" fmla="*/ 23257 w 970593"/>
                  <a:gd name="connsiteY5" fmla="*/ 655 h 453881"/>
                  <a:gd name="connsiteX6" fmla="*/ 13271 w 970593"/>
                  <a:gd name="connsiteY6" fmla="*/ 36523 h 453881"/>
                  <a:gd name="connsiteX7" fmla="*/ 13271 w 970593"/>
                  <a:gd name="connsiteY7" fmla="*/ 36523 h 453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593" h="453881">
                    <a:moveTo>
                      <a:pt x="13271" y="36523"/>
                    </a:moveTo>
                    <a:cubicBezTo>
                      <a:pt x="175492" y="76671"/>
                      <a:pt x="323244" y="156762"/>
                      <a:pt x="478332" y="217086"/>
                    </a:cubicBezTo>
                    <a:cubicBezTo>
                      <a:pt x="642591" y="281281"/>
                      <a:pt x="802366" y="342420"/>
                      <a:pt x="944004" y="450227"/>
                    </a:cubicBezTo>
                    <a:cubicBezTo>
                      <a:pt x="963161" y="464697"/>
                      <a:pt x="981502" y="432497"/>
                      <a:pt x="962753" y="418028"/>
                    </a:cubicBezTo>
                    <a:cubicBezTo>
                      <a:pt x="833751" y="319798"/>
                      <a:pt x="687630" y="254992"/>
                      <a:pt x="536414" y="198744"/>
                    </a:cubicBezTo>
                    <a:cubicBezTo>
                      <a:pt x="364818" y="135160"/>
                      <a:pt x="201782" y="44879"/>
                      <a:pt x="23257" y="655"/>
                    </a:cubicBezTo>
                    <a:cubicBezTo>
                      <a:pt x="-179" y="-5255"/>
                      <a:pt x="-9961" y="30613"/>
                      <a:pt x="13271" y="36523"/>
                    </a:cubicBezTo>
                    <a:lnTo>
                      <a:pt x="13271" y="36523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93FF08F-9444-474E-8EBB-B89640CE65A3}"/>
                  </a:ext>
                </a:extLst>
              </p:cNvPr>
              <p:cNvSpPr/>
              <p:nvPr/>
            </p:nvSpPr>
            <p:spPr>
              <a:xfrm>
                <a:off x="11926029" y="3314013"/>
                <a:ext cx="284246" cy="1128593"/>
              </a:xfrm>
              <a:custGeom>
                <a:avLst/>
                <a:gdLst>
                  <a:gd name="connsiteX0" fmla="*/ 284178 w 284246"/>
                  <a:gd name="connsiteY0" fmla="*/ 1110659 h 1128593"/>
                  <a:gd name="connsiteX1" fmla="*/ 234452 w 284246"/>
                  <a:gd name="connsiteY1" fmla="*/ 872626 h 1128593"/>
                  <a:gd name="connsiteX2" fmla="*/ 173517 w 284246"/>
                  <a:gd name="connsiteY2" fmla="*/ 585479 h 1128593"/>
                  <a:gd name="connsiteX3" fmla="*/ 110340 w 284246"/>
                  <a:gd name="connsiteY3" fmla="*/ 299758 h 1128593"/>
                  <a:gd name="connsiteX4" fmla="*/ 37178 w 284246"/>
                  <a:gd name="connsiteY4" fmla="*/ 12610 h 1128593"/>
                  <a:gd name="connsiteX5" fmla="*/ 1310 w 284246"/>
                  <a:gd name="connsiteY5" fmla="*/ 22392 h 1128593"/>
                  <a:gd name="connsiteX6" fmla="*/ 126032 w 284246"/>
                  <a:gd name="connsiteY6" fmla="*/ 540440 h 1128593"/>
                  <a:gd name="connsiteX7" fmla="*/ 185948 w 284246"/>
                  <a:gd name="connsiteY7" fmla="*/ 836962 h 1128593"/>
                  <a:gd name="connsiteX8" fmla="*/ 246679 w 284246"/>
                  <a:gd name="connsiteY8" fmla="*/ 1110455 h 1128593"/>
                  <a:gd name="connsiteX9" fmla="*/ 284178 w 284246"/>
                  <a:gd name="connsiteY9" fmla="*/ 1110659 h 1128593"/>
                  <a:gd name="connsiteX10" fmla="*/ 284178 w 284246"/>
                  <a:gd name="connsiteY10" fmla="*/ 1110659 h 112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4246" h="1128593">
                    <a:moveTo>
                      <a:pt x="284178" y="1110659"/>
                    </a:moveTo>
                    <a:cubicBezTo>
                      <a:pt x="285808" y="1027918"/>
                      <a:pt x="258296" y="950680"/>
                      <a:pt x="234452" y="872626"/>
                    </a:cubicBezTo>
                    <a:cubicBezTo>
                      <a:pt x="206124" y="779492"/>
                      <a:pt x="193081" y="680855"/>
                      <a:pt x="173517" y="585479"/>
                    </a:cubicBezTo>
                    <a:cubicBezTo>
                      <a:pt x="153952" y="489899"/>
                      <a:pt x="129905" y="395338"/>
                      <a:pt x="110340" y="299758"/>
                    </a:cubicBezTo>
                    <a:cubicBezTo>
                      <a:pt x="90572" y="202547"/>
                      <a:pt x="72842" y="105337"/>
                      <a:pt x="37178" y="12610"/>
                    </a:cubicBezTo>
                    <a:cubicBezTo>
                      <a:pt x="28618" y="-9603"/>
                      <a:pt x="-7250" y="-25"/>
                      <a:pt x="1310" y="22392"/>
                    </a:cubicBezTo>
                    <a:cubicBezTo>
                      <a:pt x="64079" y="186244"/>
                      <a:pt x="89146" y="369252"/>
                      <a:pt x="126032" y="540440"/>
                    </a:cubicBezTo>
                    <a:cubicBezTo>
                      <a:pt x="147227" y="639077"/>
                      <a:pt x="164142" y="738529"/>
                      <a:pt x="185948" y="836962"/>
                    </a:cubicBezTo>
                    <a:cubicBezTo>
                      <a:pt x="206328" y="929078"/>
                      <a:pt x="248513" y="1014264"/>
                      <a:pt x="246679" y="1110455"/>
                    </a:cubicBezTo>
                    <a:cubicBezTo>
                      <a:pt x="246475" y="1134707"/>
                      <a:pt x="283770" y="1134503"/>
                      <a:pt x="284178" y="1110659"/>
                    </a:cubicBezTo>
                    <a:lnTo>
                      <a:pt x="284178" y="1110659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20" name="Graphic 154">
              <a:extLst>
                <a:ext uri="{FF2B5EF4-FFF2-40B4-BE49-F238E27FC236}">
                  <a16:creationId xmlns:a16="http://schemas.microsoft.com/office/drawing/2014/main" id="{12DD3961-171C-4345-87A5-F7819D3C7844}"/>
                </a:ext>
              </a:extLst>
            </p:cNvPr>
            <p:cNvGrpSpPr/>
            <p:nvPr/>
          </p:nvGrpSpPr>
          <p:grpSpPr>
            <a:xfrm>
              <a:off x="9471854" y="3930714"/>
              <a:ext cx="1734184" cy="1380521"/>
              <a:chOff x="9167261" y="3475651"/>
              <a:chExt cx="1734184" cy="1380521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FEC915C-FD47-4B00-82F2-37636975E886}"/>
                  </a:ext>
                </a:extLst>
              </p:cNvPr>
              <p:cNvSpPr/>
              <p:nvPr/>
            </p:nvSpPr>
            <p:spPr>
              <a:xfrm>
                <a:off x="9167261" y="3475651"/>
                <a:ext cx="1726833" cy="1380521"/>
              </a:xfrm>
              <a:custGeom>
                <a:avLst/>
                <a:gdLst>
                  <a:gd name="connsiteX0" fmla="*/ 1726834 w 1726833"/>
                  <a:gd name="connsiteY0" fmla="*/ 1380521 h 1380521"/>
                  <a:gd name="connsiteX1" fmla="*/ 695820 w 1726833"/>
                  <a:gd name="connsiteY1" fmla="*/ 1058460 h 1380521"/>
                  <a:gd name="connsiteX2" fmla="*/ 287875 w 1726833"/>
                  <a:gd name="connsiteY2" fmla="*/ 488963 h 1380521"/>
                  <a:gd name="connsiteX3" fmla="*/ 0 w 1726833"/>
                  <a:gd name="connsiteY3" fmla="*/ 14730 h 1380521"/>
                  <a:gd name="connsiteX4" fmla="*/ 1726834 w 1726833"/>
                  <a:gd name="connsiteY4" fmla="*/ 1380521 h 1380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6833" h="1380521">
                    <a:moveTo>
                      <a:pt x="1726834" y="1380521"/>
                    </a:moveTo>
                    <a:cubicBezTo>
                      <a:pt x="1402271" y="1347794"/>
                      <a:pt x="956387" y="1275252"/>
                      <a:pt x="695820" y="1058460"/>
                    </a:cubicBezTo>
                    <a:cubicBezTo>
                      <a:pt x="515090" y="905037"/>
                      <a:pt x="392728" y="691164"/>
                      <a:pt x="287875" y="488963"/>
                    </a:cubicBezTo>
                    <a:cubicBezTo>
                      <a:pt x="200116" y="326160"/>
                      <a:pt x="87759" y="177533"/>
                      <a:pt x="0" y="14730"/>
                    </a:cubicBezTo>
                    <a:cubicBezTo>
                      <a:pt x="796086" y="-102421"/>
                      <a:pt x="1725583" y="490839"/>
                      <a:pt x="1726834" y="1380521"/>
                    </a:cubicBezTo>
                  </a:path>
                </a:pathLst>
              </a:custGeom>
              <a:solidFill>
                <a:srgbClr val="11564F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52BB4AD-4EC1-4F54-AB5B-A9EAC66CF842}"/>
                  </a:ext>
                </a:extLst>
              </p:cNvPr>
              <p:cNvSpPr/>
              <p:nvPr/>
            </p:nvSpPr>
            <p:spPr>
              <a:xfrm>
                <a:off x="9470928" y="3641271"/>
                <a:ext cx="1430516" cy="1197398"/>
              </a:xfrm>
              <a:custGeom>
                <a:avLst/>
                <a:gdLst>
                  <a:gd name="connsiteX0" fmla="*/ 1426084 w 1430516"/>
                  <a:gd name="connsiteY0" fmla="*/ 1163829 h 1197398"/>
                  <a:gd name="connsiteX1" fmla="*/ 783629 w 1430516"/>
                  <a:gd name="connsiteY1" fmla="*/ 612051 h 1197398"/>
                  <a:gd name="connsiteX2" fmla="*/ 27774 w 1430516"/>
                  <a:gd name="connsiteY2" fmla="*/ 3365 h 1197398"/>
                  <a:gd name="connsiteX3" fmla="*/ 8596 w 1430516"/>
                  <a:gd name="connsiteY3" fmla="*/ 36301 h 1197398"/>
                  <a:gd name="connsiteX4" fmla="*/ 725887 w 1430516"/>
                  <a:gd name="connsiteY4" fmla="*/ 616012 h 1197398"/>
                  <a:gd name="connsiteX5" fmla="*/ 1399194 w 1430516"/>
                  <a:gd name="connsiteY5" fmla="*/ 1190720 h 1197398"/>
                  <a:gd name="connsiteX6" fmla="*/ 1426084 w 1430516"/>
                  <a:gd name="connsiteY6" fmla="*/ 1163829 h 1197398"/>
                  <a:gd name="connsiteX7" fmla="*/ 1426084 w 1430516"/>
                  <a:gd name="connsiteY7" fmla="*/ 1163829 h 1197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0516" h="1197398">
                    <a:moveTo>
                      <a:pt x="1426084" y="1163829"/>
                    </a:moveTo>
                    <a:cubicBezTo>
                      <a:pt x="1250149" y="940784"/>
                      <a:pt x="1009384" y="780065"/>
                      <a:pt x="783629" y="612051"/>
                    </a:cubicBezTo>
                    <a:cubicBezTo>
                      <a:pt x="523895" y="418814"/>
                      <a:pt x="295221" y="186805"/>
                      <a:pt x="27774" y="3365"/>
                    </a:cubicBezTo>
                    <a:cubicBezTo>
                      <a:pt x="7554" y="-10601"/>
                      <a:pt x="-11624" y="22543"/>
                      <a:pt x="8596" y="36301"/>
                    </a:cubicBezTo>
                    <a:cubicBezTo>
                      <a:pt x="262910" y="210569"/>
                      <a:pt x="480953" y="429863"/>
                      <a:pt x="725887" y="616012"/>
                    </a:cubicBezTo>
                    <a:cubicBezTo>
                      <a:pt x="960398" y="794240"/>
                      <a:pt x="1214712" y="956834"/>
                      <a:pt x="1399194" y="1190720"/>
                    </a:cubicBezTo>
                    <a:cubicBezTo>
                      <a:pt x="1414411" y="1210106"/>
                      <a:pt x="1441093" y="1183007"/>
                      <a:pt x="1426084" y="1163829"/>
                    </a:cubicBezTo>
                    <a:lnTo>
                      <a:pt x="1426084" y="1163829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CB941A1-F0BC-4A74-B62E-355A0649F56E}"/>
                  </a:ext>
                </a:extLst>
              </p:cNvPr>
              <p:cNvSpPr/>
              <p:nvPr/>
            </p:nvSpPr>
            <p:spPr>
              <a:xfrm>
                <a:off x="10419392" y="4372509"/>
                <a:ext cx="354555" cy="325891"/>
              </a:xfrm>
              <a:custGeom>
                <a:avLst/>
                <a:gdLst>
                  <a:gd name="connsiteX0" fmla="*/ 18396 w 354555"/>
                  <a:gd name="connsiteY0" fmla="*/ 316066 h 325891"/>
                  <a:gd name="connsiteX1" fmla="*/ 335455 w 354555"/>
                  <a:gd name="connsiteY1" fmla="*/ 325863 h 325891"/>
                  <a:gd name="connsiteX2" fmla="*/ 354424 w 354555"/>
                  <a:gd name="connsiteY2" fmla="*/ 306894 h 325891"/>
                  <a:gd name="connsiteX3" fmla="*/ 312108 w 354555"/>
                  <a:gd name="connsiteY3" fmla="*/ 8596 h 325891"/>
                  <a:gd name="connsiteX4" fmla="*/ 279172 w 354555"/>
                  <a:gd name="connsiteY4" fmla="*/ 27774 h 325891"/>
                  <a:gd name="connsiteX5" fmla="*/ 316277 w 354555"/>
                  <a:gd name="connsiteY5" fmla="*/ 306894 h 325891"/>
                  <a:gd name="connsiteX6" fmla="*/ 335247 w 354555"/>
                  <a:gd name="connsiteY6" fmla="*/ 287925 h 325891"/>
                  <a:gd name="connsiteX7" fmla="*/ 18188 w 354555"/>
                  <a:gd name="connsiteY7" fmla="*/ 278127 h 325891"/>
                  <a:gd name="connsiteX8" fmla="*/ 18396 w 354555"/>
                  <a:gd name="connsiteY8" fmla="*/ 316066 h 325891"/>
                  <a:gd name="connsiteX9" fmla="*/ 18396 w 354555"/>
                  <a:gd name="connsiteY9" fmla="*/ 316066 h 325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4555" h="325891">
                    <a:moveTo>
                      <a:pt x="18396" y="316066"/>
                    </a:moveTo>
                    <a:cubicBezTo>
                      <a:pt x="123874" y="323570"/>
                      <a:pt x="229769" y="319610"/>
                      <a:pt x="335455" y="325863"/>
                    </a:cubicBezTo>
                    <a:cubicBezTo>
                      <a:pt x="344836" y="326489"/>
                      <a:pt x="355884" y="316691"/>
                      <a:pt x="354424" y="306894"/>
                    </a:cubicBezTo>
                    <a:cubicBezTo>
                      <a:pt x="340875" y="206211"/>
                      <a:pt x="373394" y="98023"/>
                      <a:pt x="312108" y="8596"/>
                    </a:cubicBezTo>
                    <a:cubicBezTo>
                      <a:pt x="298350" y="-11624"/>
                      <a:pt x="265206" y="7554"/>
                      <a:pt x="279172" y="27774"/>
                    </a:cubicBezTo>
                    <a:cubicBezTo>
                      <a:pt x="335455" y="110113"/>
                      <a:pt x="303770" y="213924"/>
                      <a:pt x="316277" y="306894"/>
                    </a:cubicBezTo>
                    <a:cubicBezTo>
                      <a:pt x="322531" y="300640"/>
                      <a:pt x="328993" y="294178"/>
                      <a:pt x="335247" y="287925"/>
                    </a:cubicBezTo>
                    <a:cubicBezTo>
                      <a:pt x="229560" y="281671"/>
                      <a:pt x="123874" y="285632"/>
                      <a:pt x="18188" y="278127"/>
                    </a:cubicBezTo>
                    <a:cubicBezTo>
                      <a:pt x="-6201" y="276251"/>
                      <a:pt x="-5993" y="314398"/>
                      <a:pt x="18396" y="316066"/>
                    </a:cubicBezTo>
                    <a:lnTo>
                      <a:pt x="18396" y="31606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992737A-53F9-4220-8AA7-163BB38206A2}"/>
                  </a:ext>
                </a:extLst>
              </p:cNvPr>
              <p:cNvSpPr/>
              <p:nvPr/>
            </p:nvSpPr>
            <p:spPr>
              <a:xfrm>
                <a:off x="10118723" y="4162542"/>
                <a:ext cx="490559" cy="400638"/>
              </a:xfrm>
              <a:custGeom>
                <a:avLst/>
                <a:gdLst>
                  <a:gd name="connsiteX0" fmla="*/ 18266 w 490559"/>
                  <a:gd name="connsiteY0" fmla="*/ 354058 h 400638"/>
                  <a:gd name="connsiteX1" fmla="*/ 466025 w 490559"/>
                  <a:gd name="connsiteY1" fmla="*/ 400127 h 400638"/>
                  <a:gd name="connsiteX2" fmla="*/ 490206 w 490559"/>
                  <a:gd name="connsiteY2" fmla="*/ 381783 h 400638"/>
                  <a:gd name="connsiteX3" fmla="*/ 405574 w 490559"/>
                  <a:gd name="connsiteY3" fmla="*/ 9484 h 400638"/>
                  <a:gd name="connsiteX4" fmla="*/ 372638 w 490559"/>
                  <a:gd name="connsiteY4" fmla="*/ 28662 h 400638"/>
                  <a:gd name="connsiteX5" fmla="*/ 452059 w 490559"/>
                  <a:gd name="connsiteY5" fmla="*/ 381783 h 400638"/>
                  <a:gd name="connsiteX6" fmla="*/ 476240 w 490559"/>
                  <a:gd name="connsiteY6" fmla="*/ 363439 h 400638"/>
                  <a:gd name="connsiteX7" fmla="*/ 18474 w 490559"/>
                  <a:gd name="connsiteY7" fmla="*/ 316120 h 400638"/>
                  <a:gd name="connsiteX8" fmla="*/ 18266 w 490559"/>
                  <a:gd name="connsiteY8" fmla="*/ 354058 h 400638"/>
                  <a:gd name="connsiteX9" fmla="*/ 18266 w 490559"/>
                  <a:gd name="connsiteY9" fmla="*/ 354058 h 400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0559" h="400638">
                    <a:moveTo>
                      <a:pt x="18266" y="354058"/>
                    </a:moveTo>
                    <a:cubicBezTo>
                      <a:pt x="169187" y="347596"/>
                      <a:pt x="318648" y="368233"/>
                      <a:pt x="466025" y="400127"/>
                    </a:cubicBezTo>
                    <a:cubicBezTo>
                      <a:pt x="478324" y="402837"/>
                      <a:pt x="489789" y="394499"/>
                      <a:pt x="490206" y="381783"/>
                    </a:cubicBezTo>
                    <a:cubicBezTo>
                      <a:pt x="494167" y="256919"/>
                      <a:pt x="464775" y="119548"/>
                      <a:pt x="405574" y="9484"/>
                    </a:cubicBezTo>
                    <a:cubicBezTo>
                      <a:pt x="393900" y="-12195"/>
                      <a:pt x="361173" y="7191"/>
                      <a:pt x="372638" y="28662"/>
                    </a:cubicBezTo>
                    <a:cubicBezTo>
                      <a:pt x="428504" y="132680"/>
                      <a:pt x="455811" y="264215"/>
                      <a:pt x="452059" y="381783"/>
                    </a:cubicBezTo>
                    <a:cubicBezTo>
                      <a:pt x="459980" y="375738"/>
                      <a:pt x="468110" y="369484"/>
                      <a:pt x="476240" y="363439"/>
                    </a:cubicBezTo>
                    <a:cubicBezTo>
                      <a:pt x="325736" y="330920"/>
                      <a:pt x="172730" y="309449"/>
                      <a:pt x="18474" y="316120"/>
                    </a:cubicBezTo>
                    <a:cubicBezTo>
                      <a:pt x="-6123" y="316954"/>
                      <a:pt x="-6123" y="355101"/>
                      <a:pt x="18266" y="354058"/>
                    </a:cubicBezTo>
                    <a:lnTo>
                      <a:pt x="18266" y="354058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44E8C1D-C84E-45AE-9CD3-807C68595C1B}"/>
                  </a:ext>
                </a:extLst>
              </p:cNvPr>
              <p:cNvSpPr/>
              <p:nvPr/>
            </p:nvSpPr>
            <p:spPr>
              <a:xfrm>
                <a:off x="9921004" y="3898954"/>
                <a:ext cx="376821" cy="424839"/>
              </a:xfrm>
              <a:custGeom>
                <a:avLst/>
                <a:gdLst>
                  <a:gd name="connsiteX0" fmla="*/ 18370 w 376821"/>
                  <a:gd name="connsiteY0" fmla="*/ 424826 h 424839"/>
                  <a:gd name="connsiteX1" fmla="*/ 353564 w 376821"/>
                  <a:gd name="connsiteY1" fmla="*/ 418781 h 424839"/>
                  <a:gd name="connsiteX2" fmla="*/ 371908 w 376821"/>
                  <a:gd name="connsiteY2" fmla="*/ 404814 h 424839"/>
                  <a:gd name="connsiteX3" fmla="*/ 299783 w 376821"/>
                  <a:gd name="connsiteY3" fmla="*/ 9794 h 424839"/>
                  <a:gd name="connsiteX4" fmla="*/ 266847 w 376821"/>
                  <a:gd name="connsiteY4" fmla="*/ 28972 h 424839"/>
                  <a:gd name="connsiteX5" fmla="*/ 336888 w 376821"/>
                  <a:gd name="connsiteY5" fmla="*/ 324351 h 424839"/>
                  <a:gd name="connsiteX6" fmla="*/ 337513 w 376821"/>
                  <a:gd name="connsiteY6" fmla="*/ 373338 h 424839"/>
                  <a:gd name="connsiteX7" fmla="*/ 242458 w 376821"/>
                  <a:gd name="connsiteY7" fmla="*/ 380425 h 424839"/>
                  <a:gd name="connsiteX8" fmla="*/ 18370 w 376821"/>
                  <a:gd name="connsiteY8" fmla="*/ 386887 h 424839"/>
                  <a:gd name="connsiteX9" fmla="*/ 18370 w 376821"/>
                  <a:gd name="connsiteY9" fmla="*/ 424826 h 424839"/>
                  <a:gd name="connsiteX10" fmla="*/ 18370 w 376821"/>
                  <a:gd name="connsiteY10" fmla="*/ 424826 h 42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6821" h="424839">
                    <a:moveTo>
                      <a:pt x="18370" y="424826"/>
                    </a:moveTo>
                    <a:cubicBezTo>
                      <a:pt x="130102" y="420657"/>
                      <a:pt x="241833" y="416905"/>
                      <a:pt x="353564" y="418781"/>
                    </a:cubicBezTo>
                    <a:cubicBezTo>
                      <a:pt x="361277" y="418989"/>
                      <a:pt x="370658" y="412944"/>
                      <a:pt x="371908" y="404814"/>
                    </a:cubicBezTo>
                    <a:cubicBezTo>
                      <a:pt x="390669" y="278908"/>
                      <a:pt x="353356" y="123401"/>
                      <a:pt x="299783" y="9794"/>
                    </a:cubicBezTo>
                    <a:cubicBezTo>
                      <a:pt x="289360" y="-12302"/>
                      <a:pt x="256425" y="6875"/>
                      <a:pt x="266847" y="28972"/>
                    </a:cubicBezTo>
                    <a:cubicBezTo>
                      <a:pt x="309372" y="119232"/>
                      <a:pt x="328967" y="225752"/>
                      <a:pt x="336888" y="324351"/>
                    </a:cubicBezTo>
                    <a:cubicBezTo>
                      <a:pt x="338139" y="340610"/>
                      <a:pt x="337930" y="356870"/>
                      <a:pt x="337513" y="373338"/>
                    </a:cubicBezTo>
                    <a:cubicBezTo>
                      <a:pt x="337096" y="386679"/>
                      <a:pt x="252464" y="380217"/>
                      <a:pt x="242458" y="380425"/>
                    </a:cubicBezTo>
                    <a:cubicBezTo>
                      <a:pt x="167623" y="381050"/>
                      <a:pt x="92997" y="384177"/>
                      <a:pt x="18370" y="386887"/>
                    </a:cubicBezTo>
                    <a:cubicBezTo>
                      <a:pt x="-6019" y="387721"/>
                      <a:pt x="-6227" y="425660"/>
                      <a:pt x="18370" y="424826"/>
                    </a:cubicBezTo>
                    <a:lnTo>
                      <a:pt x="18370" y="42482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B619462-29E6-4BCE-9585-43BA043FF866}"/>
                  </a:ext>
                </a:extLst>
              </p:cNvPr>
              <p:cNvSpPr/>
              <p:nvPr/>
            </p:nvSpPr>
            <p:spPr>
              <a:xfrm>
                <a:off x="9713697" y="3805537"/>
                <a:ext cx="344546" cy="309163"/>
              </a:xfrm>
              <a:custGeom>
                <a:avLst/>
                <a:gdLst>
                  <a:gd name="connsiteX0" fmla="*/ 18474 w 344546"/>
                  <a:gd name="connsiteY0" fmla="*/ 309164 h 309163"/>
                  <a:gd name="connsiteX1" fmla="*/ 324277 w 344546"/>
                  <a:gd name="connsiteY1" fmla="*/ 308955 h 309163"/>
                  <a:gd name="connsiteX2" fmla="*/ 343246 w 344546"/>
                  <a:gd name="connsiteY2" fmla="*/ 289986 h 309163"/>
                  <a:gd name="connsiteX3" fmla="*/ 340744 w 344546"/>
                  <a:gd name="connsiteY3" fmla="*/ 18370 h 309163"/>
                  <a:gd name="connsiteX4" fmla="*/ 302597 w 344546"/>
                  <a:gd name="connsiteY4" fmla="*/ 18370 h 309163"/>
                  <a:gd name="connsiteX5" fmla="*/ 305099 w 344546"/>
                  <a:gd name="connsiteY5" fmla="*/ 289986 h 309163"/>
                  <a:gd name="connsiteX6" fmla="*/ 324068 w 344546"/>
                  <a:gd name="connsiteY6" fmla="*/ 271016 h 309163"/>
                  <a:gd name="connsiteX7" fmla="*/ 18266 w 344546"/>
                  <a:gd name="connsiteY7" fmla="*/ 271225 h 309163"/>
                  <a:gd name="connsiteX8" fmla="*/ 18474 w 344546"/>
                  <a:gd name="connsiteY8" fmla="*/ 309164 h 309163"/>
                  <a:gd name="connsiteX9" fmla="*/ 18474 w 344546"/>
                  <a:gd name="connsiteY9" fmla="*/ 309164 h 309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4546" h="309163">
                    <a:moveTo>
                      <a:pt x="18474" y="309164"/>
                    </a:moveTo>
                    <a:cubicBezTo>
                      <a:pt x="120408" y="309164"/>
                      <a:pt x="222342" y="303118"/>
                      <a:pt x="324277" y="308955"/>
                    </a:cubicBezTo>
                    <a:cubicBezTo>
                      <a:pt x="334908" y="309580"/>
                      <a:pt x="343037" y="299783"/>
                      <a:pt x="343246" y="289986"/>
                    </a:cubicBezTo>
                    <a:cubicBezTo>
                      <a:pt x="346164" y="199308"/>
                      <a:pt x="343663" y="108839"/>
                      <a:pt x="340744" y="18370"/>
                    </a:cubicBezTo>
                    <a:cubicBezTo>
                      <a:pt x="339911" y="-6019"/>
                      <a:pt x="301763" y="-6227"/>
                      <a:pt x="302597" y="18370"/>
                    </a:cubicBezTo>
                    <a:cubicBezTo>
                      <a:pt x="305516" y="109048"/>
                      <a:pt x="308017" y="199517"/>
                      <a:pt x="305099" y="289986"/>
                    </a:cubicBezTo>
                    <a:cubicBezTo>
                      <a:pt x="311352" y="283524"/>
                      <a:pt x="317814" y="277270"/>
                      <a:pt x="324068" y="271016"/>
                    </a:cubicBezTo>
                    <a:cubicBezTo>
                      <a:pt x="222134" y="265180"/>
                      <a:pt x="120200" y="271225"/>
                      <a:pt x="18266" y="271225"/>
                    </a:cubicBezTo>
                    <a:cubicBezTo>
                      <a:pt x="-6123" y="271016"/>
                      <a:pt x="-6123" y="309164"/>
                      <a:pt x="18474" y="309164"/>
                    </a:cubicBezTo>
                    <a:lnTo>
                      <a:pt x="18474" y="309164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BE0629D3-88A4-4CC7-A9E0-4CC968660070}"/>
                  </a:ext>
                </a:extLst>
              </p:cNvPr>
              <p:cNvSpPr/>
              <p:nvPr/>
            </p:nvSpPr>
            <p:spPr>
              <a:xfrm>
                <a:off x="9518610" y="3595780"/>
                <a:ext cx="260260" cy="296175"/>
              </a:xfrm>
              <a:custGeom>
                <a:avLst/>
                <a:gdLst>
                  <a:gd name="connsiteX0" fmla="*/ 18240 w 260260"/>
                  <a:gd name="connsiteY0" fmla="*/ 291914 h 296175"/>
                  <a:gd name="connsiteX1" fmla="*/ 234198 w 260260"/>
                  <a:gd name="connsiteY1" fmla="*/ 295875 h 296175"/>
                  <a:gd name="connsiteX2" fmla="*/ 257545 w 260260"/>
                  <a:gd name="connsiteY2" fmla="*/ 282534 h 296175"/>
                  <a:gd name="connsiteX3" fmla="*/ 224609 w 260260"/>
                  <a:gd name="connsiteY3" fmla="*/ 18214 h 296175"/>
                  <a:gd name="connsiteX4" fmla="*/ 186462 w 260260"/>
                  <a:gd name="connsiteY4" fmla="*/ 18214 h 296175"/>
                  <a:gd name="connsiteX5" fmla="*/ 220857 w 260260"/>
                  <a:gd name="connsiteY5" fmla="*/ 272528 h 296175"/>
                  <a:gd name="connsiteX6" fmla="*/ 244204 w 260260"/>
                  <a:gd name="connsiteY6" fmla="*/ 259187 h 296175"/>
                  <a:gd name="connsiteX7" fmla="*/ 18031 w 260260"/>
                  <a:gd name="connsiteY7" fmla="*/ 253975 h 296175"/>
                  <a:gd name="connsiteX8" fmla="*/ 18240 w 260260"/>
                  <a:gd name="connsiteY8" fmla="*/ 291914 h 296175"/>
                  <a:gd name="connsiteX9" fmla="*/ 18240 w 260260"/>
                  <a:gd name="connsiteY9" fmla="*/ 291914 h 29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0260" h="296175">
                    <a:moveTo>
                      <a:pt x="18240" y="291914"/>
                    </a:moveTo>
                    <a:cubicBezTo>
                      <a:pt x="90573" y="284410"/>
                      <a:pt x="162282" y="284201"/>
                      <a:pt x="234198" y="295875"/>
                    </a:cubicBezTo>
                    <a:cubicBezTo>
                      <a:pt x="243370" y="297334"/>
                      <a:pt x="256086" y="293582"/>
                      <a:pt x="257545" y="282534"/>
                    </a:cubicBezTo>
                    <a:cubicBezTo>
                      <a:pt x="270678" y="190814"/>
                      <a:pt x="232322" y="108266"/>
                      <a:pt x="224609" y="18214"/>
                    </a:cubicBezTo>
                    <a:cubicBezTo>
                      <a:pt x="222525" y="-5967"/>
                      <a:pt x="184378" y="-6175"/>
                      <a:pt x="186462" y="18214"/>
                    </a:cubicBezTo>
                    <a:cubicBezTo>
                      <a:pt x="193758" y="103263"/>
                      <a:pt x="233364" y="186436"/>
                      <a:pt x="220857" y="272528"/>
                    </a:cubicBezTo>
                    <a:cubicBezTo>
                      <a:pt x="228778" y="268150"/>
                      <a:pt x="236491" y="263564"/>
                      <a:pt x="244204" y="259187"/>
                    </a:cubicBezTo>
                    <a:cubicBezTo>
                      <a:pt x="168744" y="246888"/>
                      <a:pt x="93909" y="245846"/>
                      <a:pt x="18031" y="253975"/>
                    </a:cubicBezTo>
                    <a:cubicBezTo>
                      <a:pt x="-5941" y="256477"/>
                      <a:pt x="-6149" y="294624"/>
                      <a:pt x="18240" y="291914"/>
                    </a:cubicBezTo>
                    <a:lnTo>
                      <a:pt x="18240" y="291914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92723B6-45A9-47FD-8E4A-AFD0E411C43D}"/>
                  </a:ext>
                </a:extLst>
              </p:cNvPr>
              <p:cNvSpPr/>
              <p:nvPr/>
            </p:nvSpPr>
            <p:spPr>
              <a:xfrm>
                <a:off x="9909618" y="3747613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26C7C7D-0404-4718-80E7-342BC143F67B}"/>
                  </a:ext>
                </a:extLst>
              </p:cNvPr>
              <p:cNvSpPr/>
              <p:nvPr/>
            </p:nvSpPr>
            <p:spPr>
              <a:xfrm>
                <a:off x="9842495" y="3687578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91DA7848-EAB1-4D5C-906C-90B5F47677EF}"/>
                  </a:ext>
                </a:extLst>
              </p:cNvPr>
              <p:cNvSpPr/>
              <p:nvPr/>
            </p:nvSpPr>
            <p:spPr>
              <a:xfrm>
                <a:off x="9924209" y="3668192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E29BC9F-2257-4E9D-B7E1-99C55FF1C9A6}"/>
                  </a:ext>
                </a:extLst>
              </p:cNvPr>
              <p:cNvSpPr/>
              <p:nvPr/>
            </p:nvSpPr>
            <p:spPr>
              <a:xfrm>
                <a:off x="9786421" y="4276878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09B7B5B-834C-4DC5-81AE-1A4FC68375AE}"/>
                  </a:ext>
                </a:extLst>
              </p:cNvPr>
              <p:cNvSpPr/>
              <p:nvPr/>
            </p:nvSpPr>
            <p:spPr>
              <a:xfrm>
                <a:off x="9711169" y="4221638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F1DB6618-7CA2-445D-8310-86C4FEAB6915}"/>
                  </a:ext>
                </a:extLst>
              </p:cNvPr>
              <p:cNvSpPr/>
              <p:nvPr/>
            </p:nvSpPr>
            <p:spPr>
              <a:xfrm>
                <a:off x="9809351" y="4192663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208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8AEA4FA-8C16-45EB-BD48-78A87CD12C2E}"/>
                  </a:ext>
                </a:extLst>
              </p:cNvPr>
              <p:cNvSpPr/>
              <p:nvPr/>
            </p:nvSpPr>
            <p:spPr>
              <a:xfrm>
                <a:off x="9351378" y="3602737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4D369714-2481-4EE0-A644-B27AC925A2B0}"/>
                  </a:ext>
                </a:extLst>
              </p:cNvPr>
              <p:cNvSpPr/>
              <p:nvPr/>
            </p:nvSpPr>
            <p:spPr>
              <a:xfrm>
                <a:off x="9397863" y="3559796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546AEC4-90D1-4B1C-859C-84A7010EC009}"/>
                  </a:ext>
                </a:extLst>
              </p:cNvPr>
              <p:cNvSpPr/>
              <p:nvPr/>
            </p:nvSpPr>
            <p:spPr>
              <a:xfrm>
                <a:off x="10271911" y="3846003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09BD19F2-7D36-46BA-9BB4-2D80A0A0680B}"/>
                  </a:ext>
                </a:extLst>
              </p:cNvPr>
              <p:cNvSpPr/>
              <p:nvPr/>
            </p:nvSpPr>
            <p:spPr>
              <a:xfrm>
                <a:off x="10209583" y="3794307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C29E07EA-4ECE-402C-859D-E24E9CE75DF2}"/>
                  </a:ext>
                </a:extLst>
              </p:cNvPr>
              <p:cNvSpPr/>
              <p:nvPr/>
            </p:nvSpPr>
            <p:spPr>
              <a:xfrm>
                <a:off x="10067209" y="4547660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23C66A3-1941-4A8A-AA8E-9063CDEA4640}"/>
                  </a:ext>
                </a:extLst>
              </p:cNvPr>
              <p:cNvSpPr/>
              <p:nvPr/>
            </p:nvSpPr>
            <p:spPr>
              <a:xfrm>
                <a:off x="9991332" y="4520144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74D828CA-177E-4BEC-A66D-8F8F0D7E2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746101" y="2605828"/>
              <a:ext cx="1433328" cy="961600"/>
            </a:xfrm>
            <a:prstGeom prst="rect">
              <a:avLst/>
            </a:prstGeom>
          </p:spPr>
        </p:pic>
      </p:grpSp>
      <p:grpSp>
        <p:nvGrpSpPr>
          <p:cNvPr id="63" name="Graphic 153">
            <a:extLst>
              <a:ext uri="{FF2B5EF4-FFF2-40B4-BE49-F238E27FC236}">
                <a16:creationId xmlns:a16="http://schemas.microsoft.com/office/drawing/2014/main" id="{38F980C4-5C41-4BBA-8D12-4260A82B6A0B}"/>
              </a:ext>
            </a:extLst>
          </p:cNvPr>
          <p:cNvGrpSpPr/>
          <p:nvPr/>
        </p:nvGrpSpPr>
        <p:grpSpPr>
          <a:xfrm rot="5043306">
            <a:off x="737597" y="5559159"/>
            <a:ext cx="1068908" cy="1281259"/>
            <a:chOff x="11161825" y="3187825"/>
            <a:chExt cx="1068908" cy="1281259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4A8DA20-A388-4911-8497-8802BD5D1C43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1BC016B-7AEE-48D5-A1CF-CF7FC753C1EF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3F8AC50-D61A-479B-BFB9-C72789496E94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D9E58BB-38B0-4F75-B619-55E6E84E4776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626AF97-BDF4-42CA-BC12-83F447F7D952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69" name="Graphic 68">
            <a:extLst>
              <a:ext uri="{FF2B5EF4-FFF2-40B4-BE49-F238E27FC236}">
                <a16:creationId xmlns:a16="http://schemas.microsoft.com/office/drawing/2014/main" id="{ECB53AF2-23DF-4ABC-A899-1C0A07794D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4190" y="4586771"/>
            <a:ext cx="1376593" cy="2413507"/>
          </a:xfrm>
          <a:prstGeom prst="rect">
            <a:avLst/>
          </a:prstGeom>
        </p:spPr>
      </p:pic>
      <p:grpSp>
        <p:nvGrpSpPr>
          <p:cNvPr id="70" name="Graphic 7">
            <a:extLst>
              <a:ext uri="{FF2B5EF4-FFF2-40B4-BE49-F238E27FC236}">
                <a16:creationId xmlns:a16="http://schemas.microsoft.com/office/drawing/2014/main" id="{23C3AD56-0171-46AA-A72C-486D7AADC391}"/>
              </a:ext>
            </a:extLst>
          </p:cNvPr>
          <p:cNvGrpSpPr/>
          <p:nvPr/>
        </p:nvGrpSpPr>
        <p:grpSpPr>
          <a:xfrm rot="1213838">
            <a:off x="-176942" y="-115834"/>
            <a:ext cx="3446538" cy="6075942"/>
            <a:chOff x="0" y="2213069"/>
            <a:chExt cx="2613113" cy="4606687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E09668D-5C8B-41B0-A44C-4CEBBE5DB117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72" name="Graphic 7">
              <a:extLst>
                <a:ext uri="{FF2B5EF4-FFF2-40B4-BE49-F238E27FC236}">
                  <a16:creationId xmlns:a16="http://schemas.microsoft.com/office/drawing/2014/main" id="{B32DCF59-74A1-4B49-AB40-7F1867D23C7F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0253AD42-E9EC-4270-8E5D-813A737261E4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2DA503E-886B-4487-A1B1-315BA9176787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59EAF16-378B-4742-A8A3-BC48AFA83C53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9BDEF95F-6BD1-4564-80D1-78DF2327DF4B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285197C5-65C5-4140-8311-C16CC8182D28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F80C07C-E794-4AAB-8F85-5D9138FEB10C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47143675-D089-4A0D-9E2E-AB6B162BF343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D40F508C-F06E-4B68-9429-1F332874397A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9FC89061-5493-48DF-BDD9-575E51C019B3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E31869F1-EC97-4425-98F8-BA2304B0168F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5EAC43B8-E67B-41F6-8DEA-A9ABA68D4AC6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593E78D7-9898-4C9D-8182-B1C721F32AFC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73" name="Graphic 7">
              <a:extLst>
                <a:ext uri="{FF2B5EF4-FFF2-40B4-BE49-F238E27FC236}">
                  <a16:creationId xmlns:a16="http://schemas.microsoft.com/office/drawing/2014/main" id="{F4DEE5C5-0E5E-4799-B407-D607F001E427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8941E3C-D603-4AAE-A043-2F1E25E7A552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31E00C8-0CB4-4321-964A-CD1F924D5134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BB77BDDC-693D-4C1C-ADFE-B1730A9E1B35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8CAB9CC-3AC6-4CBC-859A-DE66D1B7912B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08AD830-6B94-4E6B-94FB-720AAEF82CC3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2770A9B-4C98-4CA8-A5B8-95E188D59EE3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9AB70F10-7337-4F4D-A49C-6D1F9A8A49F7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1F957FE3-3354-4BC1-8E45-8183CF22BA56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9E486A82-A415-4852-807F-AD059E277E94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EC8ED032-6283-4897-8205-4FF6A24CE753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64003624-F6CB-4B35-B9A9-F1E29DB870D9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B5375DE4-326F-4119-A057-848685C6E71E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grpSp>
        <p:nvGrpSpPr>
          <p:cNvPr id="178" name="Graphic 233">
            <a:extLst>
              <a:ext uri="{FF2B5EF4-FFF2-40B4-BE49-F238E27FC236}">
                <a16:creationId xmlns:a16="http://schemas.microsoft.com/office/drawing/2014/main" id="{8C51C12E-10C7-4374-87D5-FDEFF0D40419}"/>
              </a:ext>
            </a:extLst>
          </p:cNvPr>
          <p:cNvGrpSpPr/>
          <p:nvPr/>
        </p:nvGrpSpPr>
        <p:grpSpPr>
          <a:xfrm>
            <a:off x="1392577" y="5382937"/>
            <a:ext cx="1484013" cy="1429614"/>
            <a:chOff x="2651548" y="5448024"/>
            <a:chExt cx="1484013" cy="1429614"/>
          </a:xfrm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AEB72E08-3878-44DA-B9AC-4956964D3706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3433354-1BCB-42F7-8D98-B681FD6609E8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B60E2632-31C6-40AB-BD3A-425C341249C4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BC64DC47-5EF0-470F-997E-A12567567D21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473ED4CD-9D2F-411B-BE4F-12317401CE9F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A547EB37-B5C2-4872-9812-0C4E9F00CBFA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F40D4FCA-26E2-4263-A2CB-24AC7DE55C20}"/>
                </a:ext>
              </a:extLst>
            </p:cNvPr>
            <p:cNvSpPr/>
            <p:nvPr/>
          </p:nvSpPr>
          <p:spPr>
            <a:xfrm>
              <a:off x="3340381" y="6185574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30A7C073-BED8-40E2-B99F-C7CF70AE5727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87" name="Graphic 243">
            <a:extLst>
              <a:ext uri="{FF2B5EF4-FFF2-40B4-BE49-F238E27FC236}">
                <a16:creationId xmlns:a16="http://schemas.microsoft.com/office/drawing/2014/main" id="{7A4959A7-6931-444F-903D-0F56DA5F86CB}"/>
              </a:ext>
            </a:extLst>
          </p:cNvPr>
          <p:cNvGrpSpPr/>
          <p:nvPr/>
        </p:nvGrpSpPr>
        <p:grpSpPr>
          <a:xfrm>
            <a:off x="9806836" y="5549127"/>
            <a:ext cx="1630724" cy="1255170"/>
            <a:chOff x="7982733" y="5589867"/>
            <a:chExt cx="1630724" cy="1255170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F798A43F-60C1-4010-AA26-F2939ED1990F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01FE8C2E-8AE7-4C0B-B3AB-3DE73D0D6C71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C07602E3-D6D9-4819-BE96-6C4F9AA3E9DA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2B75C081-6C34-43AD-A200-1892CD8A9BBF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75B8032C-EA11-429C-BB15-9EC3DECBF43C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sp>
        <p:nvSpPr>
          <p:cNvPr id="256" name="Rectangle 255">
            <a:extLst>
              <a:ext uri="{FF2B5EF4-FFF2-40B4-BE49-F238E27FC236}">
                <a16:creationId xmlns:a16="http://schemas.microsoft.com/office/drawing/2014/main" id="{1A4A2219-830A-4F4D-A0EC-62DAAD49CB9F}"/>
              </a:ext>
            </a:extLst>
          </p:cNvPr>
          <p:cNvSpPr/>
          <p:nvPr/>
        </p:nvSpPr>
        <p:spPr>
          <a:xfrm>
            <a:off x="3225108" y="1543905"/>
            <a:ext cx="7235446" cy="1619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8888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SVN-Berkshire Swash" panose="02040603050506020204" pitchFamily="18" charset="0"/>
                <a:ea typeface="Adobe Gothic Std B" panose="020B0800000000000000" pitchFamily="34" charset="-128"/>
              </a:rPr>
              <a:t>DẶN DÒ</a:t>
            </a:r>
            <a:endParaRPr lang="th-TH" sz="11500" dirty="0">
              <a:solidFill>
                <a:srgbClr val="FF8888"/>
              </a:solidFill>
              <a:effectLst>
                <a:reflection blurRad="6350" stA="50000" endA="300" endPos="50000" dist="29997" dir="5400000" sy="-100000" algn="bl" rotWithShape="0"/>
              </a:effectLst>
              <a:latin typeface="SVN-Berkshire Swash" panose="02040603050506020204" pitchFamily="18" charset="0"/>
              <a:ea typeface="Adobe Gothic Std B" panose="020B0800000000000000" pitchFamily="34" charset="-128"/>
            </a:endParaRPr>
          </a:p>
        </p:txBody>
      </p:sp>
      <p:pic>
        <p:nvPicPr>
          <p:cNvPr id="305" name="Graphic 304">
            <a:extLst>
              <a:ext uri="{FF2B5EF4-FFF2-40B4-BE49-F238E27FC236}">
                <a16:creationId xmlns:a16="http://schemas.microsoft.com/office/drawing/2014/main" id="{B783832F-F3F8-4125-8A8A-827E21D4D2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7017820">
            <a:off x="9948945" y="-4980"/>
            <a:ext cx="2294946" cy="1762785"/>
          </a:xfrm>
          <a:prstGeom prst="rect">
            <a:avLst/>
          </a:prstGeom>
        </p:spPr>
      </p:pic>
      <p:pic>
        <p:nvPicPr>
          <p:cNvPr id="306" name="Graphic 305">
            <a:extLst>
              <a:ext uri="{FF2B5EF4-FFF2-40B4-BE49-F238E27FC236}">
                <a16:creationId xmlns:a16="http://schemas.microsoft.com/office/drawing/2014/main" id="{50ED756C-8661-4D4F-8E4C-FFB31452F2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2395828">
            <a:off x="11461035" y="553889"/>
            <a:ext cx="1009110" cy="1698258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1BF408EF-13A4-49E8-9C06-3B8A0D0855C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10328" y="422573"/>
            <a:ext cx="1460633" cy="684352"/>
          </a:xfrm>
          <a:prstGeom prst="rect">
            <a:avLst/>
          </a:prstGeom>
        </p:spPr>
      </p:pic>
      <p:pic>
        <p:nvPicPr>
          <p:cNvPr id="194" name="Graphic 193">
            <a:extLst>
              <a:ext uri="{FF2B5EF4-FFF2-40B4-BE49-F238E27FC236}">
                <a16:creationId xmlns:a16="http://schemas.microsoft.com/office/drawing/2014/main" id="{80EE7C79-5AA3-453F-B27C-E854B0D19AD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888961" y="108767"/>
            <a:ext cx="1000125" cy="1085850"/>
          </a:xfrm>
          <a:prstGeom prst="rect">
            <a:avLst/>
          </a:prstGeom>
        </p:spPr>
      </p:pic>
      <p:grpSp>
        <p:nvGrpSpPr>
          <p:cNvPr id="202" name="Group 201">
            <a:extLst>
              <a:ext uri="{FF2B5EF4-FFF2-40B4-BE49-F238E27FC236}">
                <a16:creationId xmlns:a16="http://schemas.microsoft.com/office/drawing/2014/main" id="{B4B81E58-4B00-43E5-AE5D-8C72EF6B07BB}"/>
              </a:ext>
            </a:extLst>
          </p:cNvPr>
          <p:cNvGrpSpPr/>
          <p:nvPr/>
        </p:nvGrpSpPr>
        <p:grpSpPr>
          <a:xfrm flipH="1">
            <a:off x="10275457" y="1886659"/>
            <a:ext cx="2110039" cy="1246123"/>
            <a:chOff x="1910854" y="856083"/>
            <a:chExt cx="2428670" cy="1434296"/>
          </a:xfrm>
        </p:grpSpPr>
        <p:grpSp>
          <p:nvGrpSpPr>
            <p:cNvPr id="329" name="Group 328">
              <a:extLst>
                <a:ext uri="{FF2B5EF4-FFF2-40B4-BE49-F238E27FC236}">
                  <a16:creationId xmlns:a16="http://schemas.microsoft.com/office/drawing/2014/main" id="{55F8876A-F00E-429F-B33F-3B0608D55FED}"/>
                </a:ext>
              </a:extLst>
            </p:cNvPr>
            <p:cNvGrpSpPr/>
            <p:nvPr/>
          </p:nvGrpSpPr>
          <p:grpSpPr>
            <a:xfrm>
              <a:off x="2714422" y="856083"/>
              <a:ext cx="1625102" cy="888291"/>
              <a:chOff x="-2757327" y="585888"/>
              <a:chExt cx="1625102" cy="888291"/>
            </a:xfrm>
          </p:grpSpPr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FC80CE40-5BC1-472B-9931-0F7A5F6C8BE8}"/>
                  </a:ext>
                </a:extLst>
              </p:cNvPr>
              <p:cNvSpPr/>
              <p:nvPr/>
            </p:nvSpPr>
            <p:spPr>
              <a:xfrm>
                <a:off x="-2746889" y="592219"/>
                <a:ext cx="1609688" cy="881960"/>
              </a:xfrm>
              <a:custGeom>
                <a:avLst/>
                <a:gdLst>
                  <a:gd name="connsiteX0" fmla="*/ 818901 w 1609688"/>
                  <a:gd name="connsiteY0" fmla="*/ 135 h 881960"/>
                  <a:gd name="connsiteX1" fmla="*/ 1590522 w 1609688"/>
                  <a:gd name="connsiteY1" fmla="*/ 423760 h 881960"/>
                  <a:gd name="connsiteX2" fmla="*/ 1609688 w 1609688"/>
                  <a:gd name="connsiteY2" fmla="*/ 474206 h 881960"/>
                  <a:gd name="connsiteX3" fmla="*/ 1118407 w 1609688"/>
                  <a:gd name="connsiteY3" fmla="*/ 474206 h 881960"/>
                  <a:gd name="connsiteX4" fmla="*/ 1086795 w 1609688"/>
                  <a:gd name="connsiteY4" fmla="*/ 430876 h 881960"/>
                  <a:gd name="connsiteX5" fmla="*/ 877194 w 1609688"/>
                  <a:gd name="connsiteY5" fmla="*/ 348274 h 881960"/>
                  <a:gd name="connsiteX6" fmla="*/ 491051 w 1609688"/>
                  <a:gd name="connsiteY6" fmla="*/ 881960 h 881960"/>
                  <a:gd name="connsiteX7" fmla="*/ 4514 w 1609688"/>
                  <a:gd name="connsiteY7" fmla="*/ 869387 h 881960"/>
                  <a:gd name="connsiteX8" fmla="*/ 818901 w 1609688"/>
                  <a:gd name="connsiteY8" fmla="*/ 135 h 881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9688" h="881960">
                    <a:moveTo>
                      <a:pt x="818901" y="135"/>
                    </a:moveTo>
                    <a:cubicBezTo>
                      <a:pt x="1283531" y="-6152"/>
                      <a:pt x="1495105" y="208018"/>
                      <a:pt x="1590522" y="423760"/>
                    </a:cubicBezTo>
                    <a:lnTo>
                      <a:pt x="1609688" y="474206"/>
                    </a:lnTo>
                    <a:lnTo>
                      <a:pt x="1118407" y="474206"/>
                    </a:lnTo>
                    <a:lnTo>
                      <a:pt x="1086795" y="430876"/>
                    </a:lnTo>
                    <a:cubicBezTo>
                      <a:pt x="1038083" y="382611"/>
                      <a:pt x="970587" y="349846"/>
                      <a:pt x="877194" y="348274"/>
                    </a:cubicBezTo>
                    <a:cubicBezTo>
                      <a:pt x="393800" y="340178"/>
                      <a:pt x="494194" y="875673"/>
                      <a:pt x="491051" y="881960"/>
                    </a:cubicBezTo>
                    <a:lnTo>
                      <a:pt x="4514" y="869387"/>
                    </a:lnTo>
                    <a:cubicBezTo>
                      <a:pt x="4514" y="869387"/>
                      <a:pt x="-110358" y="12708"/>
                      <a:pt x="818901" y="135"/>
                    </a:cubicBezTo>
                    <a:close/>
                  </a:path>
                </a:pathLst>
              </a:custGeom>
              <a:solidFill>
                <a:srgbClr val="FFDB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id="{2DCC80BF-0AC5-4130-8941-CD031430C9B0}"/>
                  </a:ext>
                </a:extLst>
              </p:cNvPr>
              <p:cNvSpPr/>
              <p:nvPr/>
            </p:nvSpPr>
            <p:spPr>
              <a:xfrm>
                <a:off x="-2746889" y="592128"/>
                <a:ext cx="1614664" cy="877195"/>
              </a:xfrm>
              <a:custGeom>
                <a:avLst/>
                <a:gdLst>
                  <a:gd name="connsiteX0" fmla="*/ 818900 w 1614664"/>
                  <a:gd name="connsiteY0" fmla="*/ 133 h 877195"/>
                  <a:gd name="connsiteX1" fmla="*/ 1590533 w 1614664"/>
                  <a:gd name="connsiteY1" fmla="*/ 423841 h 877195"/>
                  <a:gd name="connsiteX2" fmla="*/ 1614664 w 1614664"/>
                  <a:gd name="connsiteY2" fmla="*/ 487349 h 877195"/>
                  <a:gd name="connsiteX3" fmla="*/ 1250947 w 1614664"/>
                  <a:gd name="connsiteY3" fmla="*/ 487349 h 877195"/>
                  <a:gd name="connsiteX4" fmla="*/ 1248918 w 1614664"/>
                  <a:gd name="connsiteY4" fmla="*/ 483122 h 877195"/>
                  <a:gd name="connsiteX5" fmla="*/ 1142560 w 1614664"/>
                  <a:gd name="connsiteY5" fmla="*/ 360464 h 877195"/>
                  <a:gd name="connsiteX6" fmla="*/ 803470 w 1614664"/>
                  <a:gd name="connsiteY6" fmla="*/ 255594 h 877195"/>
                  <a:gd name="connsiteX7" fmla="*/ 473333 w 1614664"/>
                  <a:gd name="connsiteY7" fmla="*/ 385229 h 877195"/>
                  <a:gd name="connsiteX8" fmla="*/ 347984 w 1614664"/>
                  <a:gd name="connsiteY8" fmla="*/ 877195 h 877195"/>
                  <a:gd name="connsiteX9" fmla="*/ 4513 w 1614664"/>
                  <a:gd name="connsiteY9" fmla="*/ 869385 h 877195"/>
                  <a:gd name="connsiteX10" fmla="*/ 818900 w 1614664"/>
                  <a:gd name="connsiteY10" fmla="*/ 133 h 877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4664" h="877195">
                    <a:moveTo>
                      <a:pt x="818900" y="133"/>
                    </a:moveTo>
                    <a:cubicBezTo>
                      <a:pt x="1283530" y="-6106"/>
                      <a:pt x="1495104" y="208087"/>
                      <a:pt x="1590533" y="423841"/>
                    </a:cubicBezTo>
                    <a:lnTo>
                      <a:pt x="1614664" y="487349"/>
                    </a:lnTo>
                    <a:lnTo>
                      <a:pt x="1250947" y="487349"/>
                    </a:lnTo>
                    <a:lnTo>
                      <a:pt x="1248918" y="483122"/>
                    </a:lnTo>
                    <a:cubicBezTo>
                      <a:pt x="1227023" y="445689"/>
                      <a:pt x="1195567" y="407517"/>
                      <a:pt x="1142560" y="360464"/>
                    </a:cubicBezTo>
                    <a:cubicBezTo>
                      <a:pt x="1028545" y="259308"/>
                      <a:pt x="885766" y="249212"/>
                      <a:pt x="803470" y="255594"/>
                    </a:cubicBezTo>
                    <a:cubicBezTo>
                      <a:pt x="688027" y="264547"/>
                      <a:pt x="556677" y="306933"/>
                      <a:pt x="473333" y="385229"/>
                    </a:cubicBezTo>
                    <a:cubicBezTo>
                      <a:pt x="344269" y="506387"/>
                      <a:pt x="334459" y="700506"/>
                      <a:pt x="347984" y="877195"/>
                    </a:cubicBezTo>
                    <a:lnTo>
                      <a:pt x="4513" y="869385"/>
                    </a:lnTo>
                    <a:cubicBezTo>
                      <a:pt x="4513" y="869385"/>
                      <a:pt x="-110359" y="12706"/>
                      <a:pt x="818900" y="133"/>
                    </a:cubicBezTo>
                    <a:close/>
                  </a:path>
                </a:pathLst>
              </a:custGeom>
              <a:solidFill>
                <a:srgbClr val="BFC4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id="{32819DE8-C929-4072-B29C-2456A2C88CBA}"/>
                  </a:ext>
                </a:extLst>
              </p:cNvPr>
              <p:cNvSpPr/>
              <p:nvPr/>
            </p:nvSpPr>
            <p:spPr>
              <a:xfrm>
                <a:off x="-2746889" y="592127"/>
                <a:ext cx="1614649" cy="874433"/>
              </a:xfrm>
              <a:custGeom>
                <a:avLst/>
                <a:gdLst>
                  <a:gd name="connsiteX0" fmla="*/ 818901 w 1614649"/>
                  <a:gd name="connsiteY0" fmla="*/ 133 h 874433"/>
                  <a:gd name="connsiteX1" fmla="*/ 1590522 w 1614649"/>
                  <a:gd name="connsiteY1" fmla="*/ 423841 h 874433"/>
                  <a:gd name="connsiteX2" fmla="*/ 1614649 w 1614649"/>
                  <a:gd name="connsiteY2" fmla="*/ 487349 h 874433"/>
                  <a:gd name="connsiteX3" fmla="*/ 1377954 w 1614649"/>
                  <a:gd name="connsiteY3" fmla="*/ 487349 h 874433"/>
                  <a:gd name="connsiteX4" fmla="*/ 1309344 w 1614649"/>
                  <a:gd name="connsiteY4" fmla="*/ 393992 h 874433"/>
                  <a:gd name="connsiteX5" fmla="*/ 634402 w 1614649"/>
                  <a:gd name="connsiteY5" fmla="*/ 178822 h 874433"/>
                  <a:gd name="connsiteX6" fmla="*/ 296836 w 1614649"/>
                  <a:gd name="connsiteY6" fmla="*/ 434187 h 874433"/>
                  <a:gd name="connsiteX7" fmla="*/ 198347 w 1614649"/>
                  <a:gd name="connsiteY7" fmla="*/ 874433 h 874433"/>
                  <a:gd name="connsiteX8" fmla="*/ 4514 w 1614649"/>
                  <a:gd name="connsiteY8" fmla="*/ 869385 h 874433"/>
                  <a:gd name="connsiteX9" fmla="*/ 818901 w 1614649"/>
                  <a:gd name="connsiteY9" fmla="*/ 133 h 874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649" h="874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41"/>
                    </a:cubicBezTo>
                    <a:lnTo>
                      <a:pt x="1614649" y="487349"/>
                    </a:lnTo>
                    <a:lnTo>
                      <a:pt x="1377954" y="487349"/>
                    </a:lnTo>
                    <a:lnTo>
                      <a:pt x="1309344" y="393992"/>
                    </a:lnTo>
                    <a:cubicBezTo>
                      <a:pt x="1143418" y="203587"/>
                      <a:pt x="879480" y="122434"/>
                      <a:pt x="634402" y="178822"/>
                    </a:cubicBezTo>
                    <a:cubicBezTo>
                      <a:pt x="487336" y="212636"/>
                      <a:pt x="371607" y="304171"/>
                      <a:pt x="296836" y="434187"/>
                    </a:cubicBezTo>
                    <a:cubicBezTo>
                      <a:pt x="220445" y="567156"/>
                      <a:pt x="201014" y="723176"/>
                      <a:pt x="198347" y="874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67BAB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68A63086-C6DC-4371-863D-FABD6608C3A6}"/>
                  </a:ext>
                </a:extLst>
              </p:cNvPr>
              <p:cNvSpPr/>
              <p:nvPr/>
            </p:nvSpPr>
            <p:spPr>
              <a:xfrm>
                <a:off x="-2757327" y="585888"/>
                <a:ext cx="1620126" cy="872433"/>
              </a:xfrm>
              <a:custGeom>
                <a:avLst/>
                <a:gdLst>
                  <a:gd name="connsiteX0" fmla="*/ 818901 w 1620126"/>
                  <a:gd name="connsiteY0" fmla="*/ 133 h 872433"/>
                  <a:gd name="connsiteX1" fmla="*/ 1590522 w 1620126"/>
                  <a:gd name="connsiteY1" fmla="*/ 423853 h 872433"/>
                  <a:gd name="connsiteX2" fmla="*/ 1620126 w 1620126"/>
                  <a:gd name="connsiteY2" fmla="*/ 501781 h 872433"/>
                  <a:gd name="connsiteX3" fmla="*/ 1501006 w 1620126"/>
                  <a:gd name="connsiteY3" fmla="*/ 501781 h 872433"/>
                  <a:gd name="connsiteX4" fmla="*/ 1497571 w 1620126"/>
                  <a:gd name="connsiteY4" fmla="*/ 493281 h 872433"/>
                  <a:gd name="connsiteX5" fmla="*/ 1433454 w 1620126"/>
                  <a:gd name="connsiteY5" fmla="*/ 384467 h 872433"/>
                  <a:gd name="connsiteX6" fmla="*/ 830807 w 1620126"/>
                  <a:gd name="connsiteY6" fmla="*/ 81667 h 872433"/>
                  <a:gd name="connsiteX7" fmla="*/ 308552 w 1620126"/>
                  <a:gd name="connsiteY7" fmla="*/ 259594 h 872433"/>
                  <a:gd name="connsiteX8" fmla="*/ 124052 w 1620126"/>
                  <a:gd name="connsiteY8" fmla="*/ 872433 h 872433"/>
                  <a:gd name="connsiteX9" fmla="*/ 4514 w 1620126"/>
                  <a:gd name="connsiteY9" fmla="*/ 869385 h 872433"/>
                  <a:gd name="connsiteX10" fmla="*/ 818901 w 1620126"/>
                  <a:gd name="connsiteY10" fmla="*/ 133 h 87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20126" h="872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53"/>
                    </a:cubicBezTo>
                    <a:lnTo>
                      <a:pt x="1620126" y="501781"/>
                    </a:lnTo>
                    <a:lnTo>
                      <a:pt x="1501006" y="501781"/>
                    </a:lnTo>
                    <a:lnTo>
                      <a:pt x="1497571" y="493281"/>
                    </a:lnTo>
                    <a:cubicBezTo>
                      <a:pt x="1479121" y="455583"/>
                      <a:pt x="1457838" y="419186"/>
                      <a:pt x="1433454" y="384467"/>
                    </a:cubicBezTo>
                    <a:cubicBezTo>
                      <a:pt x="1295056" y="187490"/>
                      <a:pt x="1067885" y="85477"/>
                      <a:pt x="830807" y="81667"/>
                    </a:cubicBezTo>
                    <a:cubicBezTo>
                      <a:pt x="647070" y="78619"/>
                      <a:pt x="442949" y="127387"/>
                      <a:pt x="308552" y="259594"/>
                    </a:cubicBezTo>
                    <a:cubicBezTo>
                      <a:pt x="145007" y="420757"/>
                      <a:pt x="134339" y="656691"/>
                      <a:pt x="124052" y="872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FF88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334" name="Graphic 333">
              <a:extLst>
                <a:ext uri="{FF2B5EF4-FFF2-40B4-BE49-F238E27FC236}">
                  <a16:creationId xmlns:a16="http://schemas.microsoft.com/office/drawing/2014/main" id="{B58D9352-C8BB-4151-A086-9BC61A290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910854" y="1395295"/>
              <a:ext cx="1910403" cy="895084"/>
            </a:xfrm>
            <a:prstGeom prst="rect">
              <a:avLst/>
            </a:prstGeom>
          </p:spPr>
        </p:pic>
      </p:grpSp>
      <p:pic>
        <p:nvPicPr>
          <p:cNvPr id="199" name="Graphic 198">
            <a:extLst>
              <a:ext uri="{FF2B5EF4-FFF2-40B4-BE49-F238E27FC236}">
                <a16:creationId xmlns:a16="http://schemas.microsoft.com/office/drawing/2014/main" id="{96457B29-CE04-494B-BD76-E5894195C9C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037137" y="3203139"/>
            <a:ext cx="2377235" cy="3795907"/>
          </a:xfrm>
          <a:prstGeom prst="rect">
            <a:avLst/>
          </a:prstGeom>
        </p:spPr>
      </p:pic>
      <p:grpSp>
        <p:nvGrpSpPr>
          <p:cNvPr id="201" name="Group 200">
            <a:extLst>
              <a:ext uri="{FF2B5EF4-FFF2-40B4-BE49-F238E27FC236}">
                <a16:creationId xmlns:a16="http://schemas.microsoft.com/office/drawing/2014/main" id="{CD077F7D-82FA-4E2D-B8E3-0389AB3FB1BE}"/>
              </a:ext>
            </a:extLst>
          </p:cNvPr>
          <p:cNvGrpSpPr/>
          <p:nvPr/>
        </p:nvGrpSpPr>
        <p:grpSpPr>
          <a:xfrm>
            <a:off x="3032206" y="2908913"/>
            <a:ext cx="1862870" cy="1974329"/>
            <a:chOff x="-3133932" y="-781651"/>
            <a:chExt cx="2856443" cy="3027349"/>
          </a:xfrm>
        </p:grpSpPr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E8CD6BB0-623A-43A4-91C7-0326FBB4437A}"/>
                </a:ext>
              </a:extLst>
            </p:cNvPr>
            <p:cNvSpPr/>
            <p:nvPr/>
          </p:nvSpPr>
          <p:spPr>
            <a:xfrm rot="4565549">
              <a:off x="-3219385" y="-696198"/>
              <a:ext cx="3027349" cy="2856443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338" name="Graphic 7">
              <a:extLst>
                <a:ext uri="{FF2B5EF4-FFF2-40B4-BE49-F238E27FC236}">
                  <a16:creationId xmlns:a16="http://schemas.microsoft.com/office/drawing/2014/main" id="{364C77B5-5F84-4DC2-919D-6C7DC2D52740}"/>
                </a:ext>
              </a:extLst>
            </p:cNvPr>
            <p:cNvGrpSpPr/>
            <p:nvPr/>
          </p:nvGrpSpPr>
          <p:grpSpPr>
            <a:xfrm rot="1862317">
              <a:off x="-2990368" y="-421759"/>
              <a:ext cx="2526247" cy="2305587"/>
              <a:chOff x="199901" y="2459662"/>
              <a:chExt cx="2180577" cy="1990110"/>
            </a:xfrm>
          </p:grpSpPr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03398628-70D2-4898-B007-64B342E4C066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09ABA486-7406-47F4-AC74-7BACF0BAE398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89EE7BC2-7987-419A-8532-5E08B929649C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878F1571-29C3-4EDE-8909-B8C2B0152A94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1C6DF872-627C-43E4-8B44-59133D96D788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C3A178AD-B622-470A-AD19-26B5949684BB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3F9A39D6-21DC-4243-9712-58D7CC2256E0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0D13FA7F-052C-4EC2-80D1-BD0343963274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61C0C009-6329-47E7-881E-CA151B97AE4E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1DDC8D1F-FE76-4754-BDC5-9071CF3E5CCB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611C090D-4D0D-42DE-A4CA-3CE7BB8BD1E2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2E4489E9-E0FB-4BFB-8CF2-A4C80CC834BE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pic>
        <p:nvPicPr>
          <p:cNvPr id="203" name="Graphic 202">
            <a:extLst>
              <a:ext uri="{FF2B5EF4-FFF2-40B4-BE49-F238E27FC236}">
                <a16:creationId xmlns:a16="http://schemas.microsoft.com/office/drawing/2014/main" id="{3AF02D30-EE91-4C6D-8DF8-A93B0DE7651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86699" y="1857369"/>
            <a:ext cx="2111368" cy="180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25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237" t="14083" r="19464" b="14468"/>
          <a:stretch/>
        </p:blipFill>
        <p:spPr>
          <a:xfrm>
            <a:off x="114300" y="82061"/>
            <a:ext cx="11963400" cy="6693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099234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Oval 482">
            <a:extLst>
              <a:ext uri="{FF2B5EF4-FFF2-40B4-BE49-F238E27FC236}">
                <a16:creationId xmlns:a16="http://schemas.microsoft.com/office/drawing/2014/main" id="{A97D06F4-DEC8-4F1C-97C0-CF96DA559A78}"/>
              </a:ext>
            </a:extLst>
          </p:cNvPr>
          <p:cNvSpPr/>
          <p:nvPr/>
        </p:nvSpPr>
        <p:spPr>
          <a:xfrm>
            <a:off x="10315806" y="6530779"/>
            <a:ext cx="1716238" cy="47856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Oval 480">
            <a:extLst>
              <a:ext uri="{FF2B5EF4-FFF2-40B4-BE49-F238E27FC236}">
                <a16:creationId xmlns:a16="http://schemas.microsoft.com/office/drawing/2014/main" id="{786C7DF4-986E-4BA7-8665-EA5B3569204F}"/>
              </a:ext>
            </a:extLst>
          </p:cNvPr>
          <p:cNvSpPr/>
          <p:nvPr/>
        </p:nvSpPr>
        <p:spPr>
          <a:xfrm>
            <a:off x="-15342" y="5950762"/>
            <a:ext cx="1716238" cy="47856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9185C07-EF1B-4863-A5F8-5E00693BA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409635">
            <a:off x="395172" y="3350721"/>
            <a:ext cx="1315552" cy="2558820"/>
          </a:xfrm>
          <a:prstGeom prst="rect">
            <a:avLst/>
          </a:prstGeom>
        </p:spPr>
      </p:pic>
      <p:grpSp>
        <p:nvGrpSpPr>
          <p:cNvPr id="13" name="Graphic 14">
            <a:extLst>
              <a:ext uri="{FF2B5EF4-FFF2-40B4-BE49-F238E27FC236}">
                <a16:creationId xmlns:a16="http://schemas.microsoft.com/office/drawing/2014/main" id="{5DC02F87-0E4C-4D27-97DD-D0B9EA65E495}"/>
              </a:ext>
            </a:extLst>
          </p:cNvPr>
          <p:cNvGrpSpPr/>
          <p:nvPr/>
        </p:nvGrpSpPr>
        <p:grpSpPr>
          <a:xfrm rot="5025652">
            <a:off x="-176484" y="5424566"/>
            <a:ext cx="1531512" cy="1219181"/>
            <a:chOff x="5700712" y="3114735"/>
            <a:chExt cx="1531512" cy="1219181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9757D7F-8FBA-40DF-A1ED-F639323C17BA}"/>
                </a:ext>
              </a:extLst>
            </p:cNvPr>
            <p:cNvSpPr/>
            <p:nvPr/>
          </p:nvSpPr>
          <p:spPr>
            <a:xfrm>
              <a:off x="5700712" y="3114735"/>
              <a:ext cx="1525020" cy="1219181"/>
            </a:xfrm>
            <a:custGeom>
              <a:avLst/>
              <a:gdLst>
                <a:gd name="connsiteX0" fmla="*/ 1525021 w 1525020"/>
                <a:gd name="connsiteY0" fmla="*/ 1219181 h 1219181"/>
                <a:gd name="connsiteX1" fmla="*/ 614500 w 1525020"/>
                <a:gd name="connsiteY1" fmla="*/ 934759 h 1219181"/>
                <a:gd name="connsiteX2" fmla="*/ 254231 w 1525020"/>
                <a:gd name="connsiteY2" fmla="*/ 431818 h 1219181"/>
                <a:gd name="connsiteX3" fmla="*/ 0 w 1525020"/>
                <a:gd name="connsiteY3" fmla="*/ 13009 h 1219181"/>
                <a:gd name="connsiteX4" fmla="*/ 1525021 w 1525020"/>
                <a:gd name="connsiteY4" fmla="*/ 1219181 h 1219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5020" h="1219181">
                  <a:moveTo>
                    <a:pt x="1525021" y="1219181"/>
                  </a:moveTo>
                  <a:cubicBezTo>
                    <a:pt x="1238389" y="1190279"/>
                    <a:pt x="844615" y="1126215"/>
                    <a:pt x="614500" y="934759"/>
                  </a:cubicBezTo>
                  <a:cubicBezTo>
                    <a:pt x="454892" y="799267"/>
                    <a:pt x="346830" y="610388"/>
                    <a:pt x="254231" y="431818"/>
                  </a:cubicBezTo>
                  <a:cubicBezTo>
                    <a:pt x="176729" y="288042"/>
                    <a:pt x="77503" y="156785"/>
                    <a:pt x="0" y="13009"/>
                  </a:cubicBezTo>
                  <a:cubicBezTo>
                    <a:pt x="703048" y="-90451"/>
                    <a:pt x="1523916" y="433475"/>
                    <a:pt x="1525021" y="1219181"/>
                  </a:cubicBezTo>
                </a:path>
              </a:pathLst>
            </a:custGeom>
            <a:solidFill>
              <a:srgbClr val="11564F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348E68A-CD8B-4104-9DAC-50256608EAC8}"/>
                </a:ext>
              </a:extLst>
            </p:cNvPr>
            <p:cNvSpPr/>
            <p:nvPr/>
          </p:nvSpPr>
          <p:spPr>
            <a:xfrm>
              <a:off x="5968890" y="3261000"/>
              <a:ext cx="1263333" cy="1057459"/>
            </a:xfrm>
            <a:custGeom>
              <a:avLst/>
              <a:gdLst>
                <a:gd name="connsiteX0" fmla="*/ 1259419 w 1263333"/>
                <a:gd name="connsiteY0" fmla="*/ 1027814 h 1057459"/>
                <a:gd name="connsiteX1" fmla="*/ 692047 w 1263333"/>
                <a:gd name="connsiteY1" fmla="*/ 540522 h 1057459"/>
                <a:gd name="connsiteX2" fmla="*/ 24528 w 1263333"/>
                <a:gd name="connsiteY2" fmla="*/ 2972 h 1057459"/>
                <a:gd name="connsiteX3" fmla="*/ 7592 w 1263333"/>
                <a:gd name="connsiteY3" fmla="*/ 32059 h 1057459"/>
                <a:gd name="connsiteX4" fmla="*/ 641053 w 1263333"/>
                <a:gd name="connsiteY4" fmla="*/ 544019 h 1057459"/>
                <a:gd name="connsiteX5" fmla="*/ 1235671 w 1263333"/>
                <a:gd name="connsiteY5" fmla="*/ 1051562 h 1057459"/>
                <a:gd name="connsiteX6" fmla="*/ 1259419 w 1263333"/>
                <a:gd name="connsiteY6" fmla="*/ 1027814 h 1057459"/>
                <a:gd name="connsiteX7" fmla="*/ 1259419 w 1263333"/>
                <a:gd name="connsiteY7" fmla="*/ 1027814 h 1057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63333" h="1057459">
                  <a:moveTo>
                    <a:pt x="1259419" y="1027814"/>
                  </a:moveTo>
                  <a:cubicBezTo>
                    <a:pt x="1104045" y="830835"/>
                    <a:pt x="891419" y="688900"/>
                    <a:pt x="692047" y="540522"/>
                  </a:cubicBezTo>
                  <a:cubicBezTo>
                    <a:pt x="462668" y="369868"/>
                    <a:pt x="260719" y="164973"/>
                    <a:pt x="24528" y="2972"/>
                  </a:cubicBezTo>
                  <a:cubicBezTo>
                    <a:pt x="6671" y="-9362"/>
                    <a:pt x="-10265" y="19909"/>
                    <a:pt x="7592" y="32059"/>
                  </a:cubicBezTo>
                  <a:cubicBezTo>
                    <a:pt x="232184" y="185960"/>
                    <a:pt x="424745" y="379625"/>
                    <a:pt x="641053" y="544019"/>
                  </a:cubicBezTo>
                  <a:cubicBezTo>
                    <a:pt x="848157" y="701418"/>
                    <a:pt x="1072750" y="845010"/>
                    <a:pt x="1235671" y="1051562"/>
                  </a:cubicBezTo>
                  <a:cubicBezTo>
                    <a:pt x="1249110" y="1068682"/>
                    <a:pt x="1272674" y="1044750"/>
                    <a:pt x="1259419" y="1027814"/>
                  </a:cubicBezTo>
                  <a:lnTo>
                    <a:pt x="1259419" y="1027814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B83DE1-730F-4393-A667-1BDF178FD49B}"/>
                </a:ext>
              </a:extLst>
            </p:cNvPr>
            <p:cNvSpPr/>
            <p:nvPr/>
          </p:nvSpPr>
          <p:spPr>
            <a:xfrm>
              <a:off x="6806508" y="3906779"/>
              <a:ext cx="313118" cy="287805"/>
            </a:xfrm>
            <a:custGeom>
              <a:avLst/>
              <a:gdLst>
                <a:gd name="connsiteX0" fmla="*/ 16246 w 313118"/>
                <a:gd name="connsiteY0" fmla="*/ 279128 h 287805"/>
                <a:gd name="connsiteX1" fmla="*/ 296251 w 313118"/>
                <a:gd name="connsiteY1" fmla="*/ 287780 h 287805"/>
                <a:gd name="connsiteX2" fmla="*/ 313003 w 313118"/>
                <a:gd name="connsiteY2" fmla="*/ 271028 h 287805"/>
                <a:gd name="connsiteX3" fmla="*/ 275633 w 313118"/>
                <a:gd name="connsiteY3" fmla="*/ 7592 h 287805"/>
                <a:gd name="connsiteX4" fmla="*/ 246546 w 313118"/>
                <a:gd name="connsiteY4" fmla="*/ 24528 h 287805"/>
                <a:gd name="connsiteX5" fmla="*/ 279314 w 313118"/>
                <a:gd name="connsiteY5" fmla="*/ 271028 h 287805"/>
                <a:gd name="connsiteX6" fmla="*/ 296067 w 313118"/>
                <a:gd name="connsiteY6" fmla="*/ 254275 h 287805"/>
                <a:gd name="connsiteX7" fmla="*/ 16062 w 313118"/>
                <a:gd name="connsiteY7" fmla="*/ 245623 h 287805"/>
                <a:gd name="connsiteX8" fmla="*/ 16246 w 313118"/>
                <a:gd name="connsiteY8" fmla="*/ 279128 h 287805"/>
                <a:gd name="connsiteX9" fmla="*/ 16246 w 313118"/>
                <a:gd name="connsiteY9" fmla="*/ 279128 h 287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3118" h="287805">
                  <a:moveTo>
                    <a:pt x="16246" y="279128"/>
                  </a:moveTo>
                  <a:cubicBezTo>
                    <a:pt x="109397" y="285755"/>
                    <a:pt x="202916" y="282257"/>
                    <a:pt x="296251" y="287780"/>
                  </a:cubicBezTo>
                  <a:cubicBezTo>
                    <a:pt x="304535" y="288332"/>
                    <a:pt x="314292" y="279680"/>
                    <a:pt x="313003" y="271028"/>
                  </a:cubicBezTo>
                  <a:cubicBezTo>
                    <a:pt x="301037" y="182111"/>
                    <a:pt x="329756" y="86567"/>
                    <a:pt x="275633" y="7592"/>
                  </a:cubicBezTo>
                  <a:cubicBezTo>
                    <a:pt x="263482" y="-10265"/>
                    <a:pt x="234212" y="6671"/>
                    <a:pt x="246546" y="24528"/>
                  </a:cubicBezTo>
                  <a:cubicBezTo>
                    <a:pt x="296251" y="97245"/>
                    <a:pt x="268269" y="188923"/>
                    <a:pt x="279314" y="271028"/>
                  </a:cubicBezTo>
                  <a:cubicBezTo>
                    <a:pt x="284837" y="265505"/>
                    <a:pt x="290544" y="259798"/>
                    <a:pt x="296067" y="254275"/>
                  </a:cubicBezTo>
                  <a:cubicBezTo>
                    <a:pt x="202732" y="248753"/>
                    <a:pt x="109397" y="252250"/>
                    <a:pt x="16062" y="245623"/>
                  </a:cubicBezTo>
                  <a:cubicBezTo>
                    <a:pt x="-5476" y="243966"/>
                    <a:pt x="-5292" y="277655"/>
                    <a:pt x="16246" y="279128"/>
                  </a:cubicBezTo>
                  <a:lnTo>
                    <a:pt x="16246" y="279128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4573DE-6B28-4FB3-A852-426486151B60}"/>
                </a:ext>
              </a:extLst>
            </p:cNvPr>
            <p:cNvSpPr/>
            <p:nvPr/>
          </p:nvSpPr>
          <p:spPr>
            <a:xfrm>
              <a:off x="6540978" y="3721350"/>
              <a:ext cx="433228" cy="353816"/>
            </a:xfrm>
            <a:custGeom>
              <a:avLst/>
              <a:gdLst>
                <a:gd name="connsiteX0" fmla="*/ 16131 w 433228"/>
                <a:gd name="connsiteY0" fmla="*/ 312680 h 353816"/>
                <a:gd name="connsiteX1" fmla="*/ 411561 w 433228"/>
                <a:gd name="connsiteY1" fmla="*/ 353364 h 353816"/>
                <a:gd name="connsiteX2" fmla="*/ 432916 w 433228"/>
                <a:gd name="connsiteY2" fmla="*/ 337164 h 353816"/>
                <a:gd name="connsiteX3" fmla="*/ 358175 w 433228"/>
                <a:gd name="connsiteY3" fmla="*/ 8375 h 353816"/>
                <a:gd name="connsiteX4" fmla="*/ 329088 w 433228"/>
                <a:gd name="connsiteY4" fmla="*/ 25312 h 353816"/>
                <a:gd name="connsiteX5" fmla="*/ 399227 w 433228"/>
                <a:gd name="connsiteY5" fmla="*/ 337164 h 353816"/>
                <a:gd name="connsiteX6" fmla="*/ 420582 w 433228"/>
                <a:gd name="connsiteY6" fmla="*/ 320964 h 353816"/>
                <a:gd name="connsiteX7" fmla="*/ 16315 w 433228"/>
                <a:gd name="connsiteY7" fmla="*/ 279175 h 353816"/>
                <a:gd name="connsiteX8" fmla="*/ 16131 w 433228"/>
                <a:gd name="connsiteY8" fmla="*/ 312680 h 353816"/>
                <a:gd name="connsiteX9" fmla="*/ 16131 w 433228"/>
                <a:gd name="connsiteY9" fmla="*/ 312680 h 353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3228" h="353816">
                  <a:moveTo>
                    <a:pt x="16131" y="312680"/>
                  </a:moveTo>
                  <a:cubicBezTo>
                    <a:pt x="149414" y="306973"/>
                    <a:pt x="281408" y="325198"/>
                    <a:pt x="411561" y="353364"/>
                  </a:cubicBezTo>
                  <a:cubicBezTo>
                    <a:pt x="422423" y="355758"/>
                    <a:pt x="432548" y="348394"/>
                    <a:pt x="432916" y="337164"/>
                  </a:cubicBezTo>
                  <a:cubicBezTo>
                    <a:pt x="436414" y="226893"/>
                    <a:pt x="410457" y="105576"/>
                    <a:pt x="358175" y="8375"/>
                  </a:cubicBezTo>
                  <a:cubicBezTo>
                    <a:pt x="347866" y="-10770"/>
                    <a:pt x="318963" y="6350"/>
                    <a:pt x="329088" y="25312"/>
                  </a:cubicBezTo>
                  <a:cubicBezTo>
                    <a:pt x="378425" y="117174"/>
                    <a:pt x="402541" y="233336"/>
                    <a:pt x="399227" y="337164"/>
                  </a:cubicBezTo>
                  <a:cubicBezTo>
                    <a:pt x="406223" y="331826"/>
                    <a:pt x="413402" y="326303"/>
                    <a:pt x="420582" y="320964"/>
                  </a:cubicBezTo>
                  <a:cubicBezTo>
                    <a:pt x="287667" y="292246"/>
                    <a:pt x="152544" y="273284"/>
                    <a:pt x="16315" y="279175"/>
                  </a:cubicBezTo>
                  <a:cubicBezTo>
                    <a:pt x="-5408" y="279912"/>
                    <a:pt x="-5408" y="313601"/>
                    <a:pt x="16131" y="312680"/>
                  </a:cubicBezTo>
                  <a:lnTo>
                    <a:pt x="16131" y="312680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53ED4D0-704F-4897-910A-6CC77EC59A99}"/>
                </a:ext>
              </a:extLst>
            </p:cNvPr>
            <p:cNvSpPr/>
            <p:nvPr/>
          </p:nvSpPr>
          <p:spPr>
            <a:xfrm>
              <a:off x="6366366" y="3488568"/>
              <a:ext cx="332782" cy="375188"/>
            </a:xfrm>
            <a:custGeom>
              <a:avLst/>
              <a:gdLst>
                <a:gd name="connsiteX0" fmla="*/ 16223 w 332782"/>
                <a:gd name="connsiteY0" fmla="*/ 375177 h 375188"/>
                <a:gd name="connsiteX1" fmla="*/ 312244 w 332782"/>
                <a:gd name="connsiteY1" fmla="*/ 369838 h 375188"/>
                <a:gd name="connsiteX2" fmla="*/ 328444 w 332782"/>
                <a:gd name="connsiteY2" fmla="*/ 357504 h 375188"/>
                <a:gd name="connsiteX3" fmla="*/ 264748 w 332782"/>
                <a:gd name="connsiteY3" fmla="*/ 8649 h 375188"/>
                <a:gd name="connsiteX4" fmla="*/ 235661 w 332782"/>
                <a:gd name="connsiteY4" fmla="*/ 25586 h 375188"/>
                <a:gd name="connsiteX5" fmla="*/ 297516 w 332782"/>
                <a:gd name="connsiteY5" fmla="*/ 286444 h 375188"/>
                <a:gd name="connsiteX6" fmla="*/ 298068 w 332782"/>
                <a:gd name="connsiteY6" fmla="*/ 329706 h 375188"/>
                <a:gd name="connsiteX7" fmla="*/ 214122 w 332782"/>
                <a:gd name="connsiteY7" fmla="*/ 335965 h 375188"/>
                <a:gd name="connsiteX8" fmla="*/ 16223 w 332782"/>
                <a:gd name="connsiteY8" fmla="*/ 341672 h 375188"/>
                <a:gd name="connsiteX9" fmla="*/ 16223 w 332782"/>
                <a:gd name="connsiteY9" fmla="*/ 375177 h 375188"/>
                <a:gd name="connsiteX10" fmla="*/ 16223 w 332782"/>
                <a:gd name="connsiteY10" fmla="*/ 375177 h 375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782" h="375188">
                  <a:moveTo>
                    <a:pt x="16223" y="375177"/>
                  </a:moveTo>
                  <a:cubicBezTo>
                    <a:pt x="114897" y="371495"/>
                    <a:pt x="213570" y="368181"/>
                    <a:pt x="312244" y="369838"/>
                  </a:cubicBezTo>
                  <a:cubicBezTo>
                    <a:pt x="319055" y="370022"/>
                    <a:pt x="327339" y="364684"/>
                    <a:pt x="328444" y="357504"/>
                  </a:cubicBezTo>
                  <a:cubicBezTo>
                    <a:pt x="345012" y="246312"/>
                    <a:pt x="312060" y="108979"/>
                    <a:pt x="264748" y="8649"/>
                  </a:cubicBezTo>
                  <a:cubicBezTo>
                    <a:pt x="255543" y="-10865"/>
                    <a:pt x="226457" y="6072"/>
                    <a:pt x="235661" y="25586"/>
                  </a:cubicBezTo>
                  <a:cubicBezTo>
                    <a:pt x="273216" y="105298"/>
                    <a:pt x="290521" y="199369"/>
                    <a:pt x="297516" y="286444"/>
                  </a:cubicBezTo>
                  <a:cubicBezTo>
                    <a:pt x="298621" y="300804"/>
                    <a:pt x="298437" y="315163"/>
                    <a:pt x="298068" y="329706"/>
                  </a:cubicBezTo>
                  <a:cubicBezTo>
                    <a:pt x="297700" y="341488"/>
                    <a:pt x="222959" y="335781"/>
                    <a:pt x="214122" y="335965"/>
                  </a:cubicBezTo>
                  <a:cubicBezTo>
                    <a:pt x="148033" y="336518"/>
                    <a:pt x="82128" y="339279"/>
                    <a:pt x="16223" y="341672"/>
                  </a:cubicBezTo>
                  <a:cubicBezTo>
                    <a:pt x="-5316" y="342408"/>
                    <a:pt x="-5500" y="375913"/>
                    <a:pt x="16223" y="375177"/>
                  </a:cubicBezTo>
                  <a:lnTo>
                    <a:pt x="16223" y="375177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45CC0E4-BD04-4CFB-994E-9D184615E264}"/>
                </a:ext>
              </a:extLst>
            </p:cNvPr>
            <p:cNvSpPr/>
            <p:nvPr/>
          </p:nvSpPr>
          <p:spPr>
            <a:xfrm>
              <a:off x="6183286" y="3406068"/>
              <a:ext cx="304279" cy="273031"/>
            </a:xfrm>
            <a:custGeom>
              <a:avLst/>
              <a:gdLst>
                <a:gd name="connsiteX0" fmla="*/ 16315 w 304279"/>
                <a:gd name="connsiteY0" fmla="*/ 273032 h 273031"/>
                <a:gd name="connsiteX1" fmla="*/ 286379 w 304279"/>
                <a:gd name="connsiteY1" fmla="*/ 272848 h 273031"/>
                <a:gd name="connsiteX2" fmla="*/ 303131 w 304279"/>
                <a:gd name="connsiteY2" fmla="*/ 256095 h 273031"/>
                <a:gd name="connsiteX3" fmla="*/ 300922 w 304279"/>
                <a:gd name="connsiteY3" fmla="*/ 16223 h 273031"/>
                <a:gd name="connsiteX4" fmla="*/ 267233 w 304279"/>
                <a:gd name="connsiteY4" fmla="*/ 16223 h 273031"/>
                <a:gd name="connsiteX5" fmla="*/ 269442 w 304279"/>
                <a:gd name="connsiteY5" fmla="*/ 256095 h 273031"/>
                <a:gd name="connsiteX6" fmla="*/ 286195 w 304279"/>
                <a:gd name="connsiteY6" fmla="*/ 239343 h 273031"/>
                <a:gd name="connsiteX7" fmla="*/ 16131 w 304279"/>
                <a:gd name="connsiteY7" fmla="*/ 239527 h 273031"/>
                <a:gd name="connsiteX8" fmla="*/ 16315 w 304279"/>
                <a:gd name="connsiteY8" fmla="*/ 273032 h 273031"/>
                <a:gd name="connsiteX9" fmla="*/ 16315 w 304279"/>
                <a:gd name="connsiteY9" fmla="*/ 273032 h 27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4279" h="273031">
                  <a:moveTo>
                    <a:pt x="16315" y="273032"/>
                  </a:moveTo>
                  <a:cubicBezTo>
                    <a:pt x="106336" y="273032"/>
                    <a:pt x="196358" y="267693"/>
                    <a:pt x="286379" y="272848"/>
                  </a:cubicBezTo>
                  <a:cubicBezTo>
                    <a:pt x="295767" y="273400"/>
                    <a:pt x="302947" y="264748"/>
                    <a:pt x="303131" y="256095"/>
                  </a:cubicBezTo>
                  <a:cubicBezTo>
                    <a:pt x="305708" y="176015"/>
                    <a:pt x="303499" y="96119"/>
                    <a:pt x="300922" y="16223"/>
                  </a:cubicBezTo>
                  <a:cubicBezTo>
                    <a:pt x="300186" y="-5316"/>
                    <a:pt x="266497" y="-5500"/>
                    <a:pt x="267233" y="16223"/>
                  </a:cubicBezTo>
                  <a:cubicBezTo>
                    <a:pt x="269810" y="96303"/>
                    <a:pt x="272019" y="176199"/>
                    <a:pt x="269442" y="256095"/>
                  </a:cubicBezTo>
                  <a:cubicBezTo>
                    <a:pt x="274965" y="250389"/>
                    <a:pt x="280672" y="244866"/>
                    <a:pt x="286195" y="239343"/>
                  </a:cubicBezTo>
                  <a:cubicBezTo>
                    <a:pt x="196173" y="234188"/>
                    <a:pt x="106152" y="239527"/>
                    <a:pt x="16131" y="239527"/>
                  </a:cubicBezTo>
                  <a:cubicBezTo>
                    <a:pt x="-5408" y="239343"/>
                    <a:pt x="-5408" y="273032"/>
                    <a:pt x="16315" y="273032"/>
                  </a:cubicBezTo>
                  <a:lnTo>
                    <a:pt x="16315" y="273032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8ABBF4-DB6C-4999-91C1-2E177586E98A}"/>
                </a:ext>
              </a:extLst>
            </p:cNvPr>
            <p:cNvSpPr/>
            <p:nvPr/>
          </p:nvSpPr>
          <p:spPr>
            <a:xfrm>
              <a:off x="6010999" y="3220826"/>
              <a:ext cx="229844" cy="261561"/>
            </a:xfrm>
            <a:custGeom>
              <a:avLst/>
              <a:gdLst>
                <a:gd name="connsiteX0" fmla="*/ 16108 w 229844"/>
                <a:gd name="connsiteY0" fmla="*/ 257798 h 261561"/>
                <a:gd name="connsiteX1" fmla="*/ 206828 w 229844"/>
                <a:gd name="connsiteY1" fmla="*/ 261296 h 261561"/>
                <a:gd name="connsiteX2" fmla="*/ 227446 w 229844"/>
                <a:gd name="connsiteY2" fmla="*/ 249514 h 261561"/>
                <a:gd name="connsiteX3" fmla="*/ 198359 w 229844"/>
                <a:gd name="connsiteY3" fmla="*/ 16085 h 261561"/>
                <a:gd name="connsiteX4" fmla="*/ 164671 w 229844"/>
                <a:gd name="connsiteY4" fmla="*/ 16085 h 261561"/>
                <a:gd name="connsiteX5" fmla="*/ 195046 w 229844"/>
                <a:gd name="connsiteY5" fmla="*/ 240678 h 261561"/>
                <a:gd name="connsiteX6" fmla="*/ 215664 w 229844"/>
                <a:gd name="connsiteY6" fmla="*/ 228896 h 261561"/>
                <a:gd name="connsiteX7" fmla="*/ 15924 w 229844"/>
                <a:gd name="connsiteY7" fmla="*/ 224294 h 261561"/>
                <a:gd name="connsiteX8" fmla="*/ 16108 w 229844"/>
                <a:gd name="connsiteY8" fmla="*/ 257798 h 261561"/>
                <a:gd name="connsiteX9" fmla="*/ 16108 w 229844"/>
                <a:gd name="connsiteY9" fmla="*/ 257798 h 261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9844" h="261561">
                  <a:moveTo>
                    <a:pt x="16108" y="257798"/>
                  </a:moveTo>
                  <a:cubicBezTo>
                    <a:pt x="79988" y="251171"/>
                    <a:pt x="143316" y="250987"/>
                    <a:pt x="206828" y="261296"/>
                  </a:cubicBezTo>
                  <a:cubicBezTo>
                    <a:pt x="214928" y="262585"/>
                    <a:pt x="226157" y="259271"/>
                    <a:pt x="227446" y="249514"/>
                  </a:cubicBezTo>
                  <a:cubicBezTo>
                    <a:pt x="239044" y="168514"/>
                    <a:pt x="205171" y="95613"/>
                    <a:pt x="198359" y="16085"/>
                  </a:cubicBezTo>
                  <a:cubicBezTo>
                    <a:pt x="196519" y="-5270"/>
                    <a:pt x="162830" y="-5454"/>
                    <a:pt x="164671" y="16085"/>
                  </a:cubicBezTo>
                  <a:cubicBezTo>
                    <a:pt x="171114" y="91195"/>
                    <a:pt x="206091" y="164648"/>
                    <a:pt x="195046" y="240678"/>
                  </a:cubicBezTo>
                  <a:cubicBezTo>
                    <a:pt x="202041" y="236812"/>
                    <a:pt x="208853" y="232762"/>
                    <a:pt x="215664" y="228896"/>
                  </a:cubicBezTo>
                  <a:cubicBezTo>
                    <a:pt x="149023" y="218034"/>
                    <a:pt x="82934" y="217114"/>
                    <a:pt x="15924" y="224294"/>
                  </a:cubicBezTo>
                  <a:cubicBezTo>
                    <a:pt x="-5247" y="226503"/>
                    <a:pt x="-5431" y="260191"/>
                    <a:pt x="16108" y="257798"/>
                  </a:cubicBezTo>
                  <a:lnTo>
                    <a:pt x="16108" y="257798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AE30E5B-EC5E-480E-AD4F-D959188A229A}"/>
                </a:ext>
              </a:extLst>
            </p:cNvPr>
            <p:cNvSpPr/>
            <p:nvPr/>
          </p:nvSpPr>
          <p:spPr>
            <a:xfrm>
              <a:off x="6356310" y="3354914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B295989-FA7E-4D99-8FA9-AF090F3DDDF1}"/>
                </a:ext>
              </a:extLst>
            </p:cNvPr>
            <p:cNvSpPr/>
            <p:nvPr/>
          </p:nvSpPr>
          <p:spPr>
            <a:xfrm>
              <a:off x="6297032" y="3301895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E918CD1-E422-4440-91D2-7926CF06ACB0}"/>
                </a:ext>
              </a:extLst>
            </p:cNvPr>
            <p:cNvSpPr/>
            <p:nvPr/>
          </p:nvSpPr>
          <p:spPr>
            <a:xfrm>
              <a:off x="6369197" y="3284775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AD9553B-582B-42AA-BB86-B613425C039A}"/>
                </a:ext>
              </a:extLst>
            </p:cNvPr>
            <p:cNvSpPr/>
            <p:nvPr/>
          </p:nvSpPr>
          <p:spPr>
            <a:xfrm>
              <a:off x="6247512" y="3822324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D705765-D52A-4B98-BAD2-9369CCE11303}"/>
                </a:ext>
              </a:extLst>
            </p:cNvPr>
            <p:cNvSpPr/>
            <p:nvPr/>
          </p:nvSpPr>
          <p:spPr>
            <a:xfrm>
              <a:off x="6181054" y="3773540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80FED43-DEAE-437A-A49B-3371159FD4D7}"/>
                </a:ext>
              </a:extLst>
            </p:cNvPr>
            <p:cNvSpPr/>
            <p:nvPr/>
          </p:nvSpPr>
          <p:spPr>
            <a:xfrm>
              <a:off x="6267762" y="3747951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184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CCE7D71-3BC7-48B5-8530-45A74A8EBF10}"/>
                </a:ext>
              </a:extLst>
            </p:cNvPr>
            <p:cNvSpPr/>
            <p:nvPr/>
          </p:nvSpPr>
          <p:spPr>
            <a:xfrm>
              <a:off x="5863311" y="3226970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486181F-5A25-46E2-84AD-C2251DE5065A}"/>
                </a:ext>
              </a:extLst>
            </p:cNvPr>
            <p:cNvSpPr/>
            <p:nvPr/>
          </p:nvSpPr>
          <p:spPr>
            <a:xfrm>
              <a:off x="5904364" y="3189047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4350BEB-8B35-476B-9E37-3AD73F28F68E}"/>
                </a:ext>
              </a:extLst>
            </p:cNvPr>
            <p:cNvSpPr/>
            <p:nvPr/>
          </p:nvSpPr>
          <p:spPr>
            <a:xfrm>
              <a:off x="6676263" y="3441805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298CBEF-A420-48B8-809F-79F1B2E6E8C9}"/>
                </a:ext>
              </a:extLst>
            </p:cNvPr>
            <p:cNvSpPr/>
            <p:nvPr/>
          </p:nvSpPr>
          <p:spPr>
            <a:xfrm>
              <a:off x="6621219" y="3396151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D88FF10-F678-4239-8AEF-265ECF662D39}"/>
                </a:ext>
              </a:extLst>
            </p:cNvPr>
            <p:cNvSpPr/>
            <p:nvPr/>
          </p:nvSpPr>
          <p:spPr>
            <a:xfrm>
              <a:off x="6495484" y="4061460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D942CA1-064E-47C3-B55E-F1168755EE23}"/>
                </a:ext>
              </a:extLst>
            </p:cNvPr>
            <p:cNvSpPr/>
            <p:nvPr/>
          </p:nvSpPr>
          <p:spPr>
            <a:xfrm>
              <a:off x="6428474" y="4037160"/>
              <a:ext cx="48876" cy="50441"/>
            </a:xfrm>
            <a:custGeom>
              <a:avLst/>
              <a:gdLst>
                <a:gd name="connsiteX0" fmla="*/ 24438 w 48876"/>
                <a:gd name="connsiteY0" fmla="*/ 50441 h 50441"/>
                <a:gd name="connsiteX1" fmla="*/ 24438 w 48876"/>
                <a:gd name="connsiteY1" fmla="*/ 0 h 50441"/>
                <a:gd name="connsiteX2" fmla="*/ 24438 w 48876"/>
                <a:gd name="connsiteY2" fmla="*/ 50441 h 50441"/>
                <a:gd name="connsiteX3" fmla="*/ 24438 w 48876"/>
                <a:gd name="connsiteY3" fmla="*/ 50441 h 5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76" h="50441">
                  <a:moveTo>
                    <a:pt x="24438" y="50441"/>
                  </a:moveTo>
                  <a:cubicBezTo>
                    <a:pt x="57023" y="50441"/>
                    <a:pt x="57023" y="0"/>
                    <a:pt x="24438" y="0"/>
                  </a:cubicBezTo>
                  <a:cubicBezTo>
                    <a:pt x="-8146" y="0"/>
                    <a:pt x="-8146" y="50441"/>
                    <a:pt x="24438" y="50441"/>
                  </a:cubicBezTo>
                  <a:lnTo>
                    <a:pt x="24438" y="50441"/>
                  </a:lnTo>
                  <a:close/>
                </a:path>
              </a:pathLst>
            </a:custGeom>
            <a:solidFill>
              <a:srgbClr val="46AA9E"/>
            </a:solidFill>
            <a:ln w="18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33" name="Graphic 233">
            <a:extLst>
              <a:ext uri="{FF2B5EF4-FFF2-40B4-BE49-F238E27FC236}">
                <a16:creationId xmlns:a16="http://schemas.microsoft.com/office/drawing/2014/main" id="{0C89763A-8030-4DC4-92AC-8F49222092D1}"/>
              </a:ext>
            </a:extLst>
          </p:cNvPr>
          <p:cNvGrpSpPr/>
          <p:nvPr/>
        </p:nvGrpSpPr>
        <p:grpSpPr>
          <a:xfrm>
            <a:off x="386183" y="5134519"/>
            <a:ext cx="1597619" cy="1648486"/>
            <a:chOff x="2651548" y="5448024"/>
            <a:chExt cx="1484014" cy="1429613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D38FF8E-ECD3-4E35-8E76-E79F29C9D80D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763D690-E4F6-4D53-AAA8-FCFCF88B3993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471649F-ECFC-428F-BD24-42DFBF4D6C76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5BC625A-D728-4F33-A242-C2E2F0907043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1D50913-2E56-40C8-9507-5A94909B4616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39C652C-2F0C-450E-A253-18CB71C535A9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1F30D83-4F85-4ABC-A1F0-1CC480697ED7}"/>
                </a:ext>
              </a:extLst>
            </p:cNvPr>
            <p:cNvSpPr/>
            <p:nvPr/>
          </p:nvSpPr>
          <p:spPr>
            <a:xfrm>
              <a:off x="3340380" y="6185575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D1FE81F-0E5D-43BD-B4CC-14A02E09AAEA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42" name="Graphic 41">
            <a:extLst>
              <a:ext uri="{FF2B5EF4-FFF2-40B4-BE49-F238E27FC236}">
                <a16:creationId xmlns:a16="http://schemas.microsoft.com/office/drawing/2014/main" id="{4CB5FA88-5CC0-466F-B826-52F5F22A62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19851">
            <a:off x="10995362" y="3234014"/>
            <a:ext cx="1670361" cy="1283031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F3036A99-CDF0-4AA2-847C-CB9ED84233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955023">
            <a:off x="10990481" y="6132559"/>
            <a:ext cx="1009110" cy="1698258"/>
          </a:xfrm>
          <a:prstGeom prst="rect">
            <a:avLst/>
          </a:prstGeom>
        </p:spPr>
      </p:pic>
      <p:sp>
        <p:nvSpPr>
          <p:cNvPr id="176" name="Graphic 170">
            <a:extLst>
              <a:ext uri="{FF2B5EF4-FFF2-40B4-BE49-F238E27FC236}">
                <a16:creationId xmlns:a16="http://schemas.microsoft.com/office/drawing/2014/main" id="{26F52147-B8C0-4B0E-A126-B0C604C3AA72}"/>
              </a:ext>
            </a:extLst>
          </p:cNvPr>
          <p:cNvSpPr/>
          <p:nvPr/>
        </p:nvSpPr>
        <p:spPr>
          <a:xfrm>
            <a:off x="1184992" y="3116363"/>
            <a:ext cx="1227719" cy="683959"/>
          </a:xfrm>
          <a:custGeom>
            <a:avLst/>
            <a:gdLst>
              <a:gd name="connsiteX0" fmla="*/ 518035 w 844293"/>
              <a:gd name="connsiteY0" fmla="*/ 388298 h 392950"/>
              <a:gd name="connsiteX1" fmla="*/ 147322 w 844293"/>
              <a:gd name="connsiteY1" fmla="*/ 392298 h 392950"/>
              <a:gd name="connsiteX2" fmla="*/ 8257 w 844293"/>
              <a:gd name="connsiteY2" fmla="*/ 344292 h 392950"/>
              <a:gd name="connsiteX3" fmla="*/ 106841 w 844293"/>
              <a:gd name="connsiteY3" fmla="*/ 238660 h 392950"/>
              <a:gd name="connsiteX4" fmla="*/ 145131 w 844293"/>
              <a:gd name="connsiteY4" fmla="*/ 50350 h 392950"/>
              <a:gd name="connsiteX5" fmla="*/ 332012 w 844293"/>
              <a:gd name="connsiteY5" fmla="*/ 125979 h 392950"/>
              <a:gd name="connsiteX6" fmla="*/ 488698 w 844293"/>
              <a:gd name="connsiteY6" fmla="*/ 2344 h 392950"/>
              <a:gd name="connsiteX7" fmla="*/ 568899 w 844293"/>
              <a:gd name="connsiteY7" fmla="*/ 171794 h 392950"/>
              <a:gd name="connsiteX8" fmla="*/ 699677 w 844293"/>
              <a:gd name="connsiteY8" fmla="*/ 130456 h 392950"/>
              <a:gd name="connsiteX9" fmla="*/ 697962 w 844293"/>
              <a:gd name="connsiteY9" fmla="*/ 259710 h 392950"/>
              <a:gd name="connsiteX10" fmla="*/ 823883 w 844293"/>
              <a:gd name="connsiteY10" fmla="*/ 272855 h 392950"/>
              <a:gd name="connsiteX11" fmla="*/ 823692 w 844293"/>
              <a:gd name="connsiteY11" fmla="*/ 359056 h 392950"/>
              <a:gd name="connsiteX12" fmla="*/ 518035 w 844293"/>
              <a:gd name="connsiteY12" fmla="*/ 388298 h 39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44293" h="392950">
                <a:moveTo>
                  <a:pt x="518035" y="388298"/>
                </a:moveTo>
                <a:cubicBezTo>
                  <a:pt x="417261" y="393346"/>
                  <a:pt x="247811" y="393060"/>
                  <a:pt x="147322" y="392298"/>
                </a:cubicBezTo>
                <a:cubicBezTo>
                  <a:pt x="104269" y="390774"/>
                  <a:pt x="32546" y="388202"/>
                  <a:pt x="8257" y="344292"/>
                </a:cubicBezTo>
                <a:cubicBezTo>
                  <a:pt x="-26700" y="276950"/>
                  <a:pt x="57597" y="248375"/>
                  <a:pt x="106841" y="238660"/>
                </a:cubicBezTo>
                <a:cubicBezTo>
                  <a:pt x="86172" y="171794"/>
                  <a:pt x="60359" y="90451"/>
                  <a:pt x="145131" y="50350"/>
                </a:cubicBezTo>
                <a:cubicBezTo>
                  <a:pt x="221141" y="12822"/>
                  <a:pt x="288006" y="72639"/>
                  <a:pt x="332012" y="125979"/>
                </a:cubicBezTo>
                <a:cubicBezTo>
                  <a:pt x="360015" y="66638"/>
                  <a:pt x="408879" y="-14896"/>
                  <a:pt x="488698" y="2344"/>
                </a:cubicBezTo>
                <a:cubicBezTo>
                  <a:pt x="562803" y="19394"/>
                  <a:pt x="571089" y="108739"/>
                  <a:pt x="568899" y="171794"/>
                </a:cubicBezTo>
                <a:cubicBezTo>
                  <a:pt x="604427" y="141505"/>
                  <a:pt x="651861" y="100071"/>
                  <a:pt x="699677" y="130456"/>
                </a:cubicBezTo>
                <a:cubicBezTo>
                  <a:pt x="755874" y="166937"/>
                  <a:pt x="716727" y="217229"/>
                  <a:pt x="697962" y="259710"/>
                </a:cubicBezTo>
                <a:cubicBezTo>
                  <a:pt x="738063" y="263996"/>
                  <a:pt x="790450" y="242946"/>
                  <a:pt x="823883" y="272855"/>
                </a:cubicBezTo>
                <a:cubicBezTo>
                  <a:pt x="851696" y="296858"/>
                  <a:pt x="850553" y="331243"/>
                  <a:pt x="823692" y="359056"/>
                </a:cubicBezTo>
                <a:cubicBezTo>
                  <a:pt x="778925" y="403347"/>
                  <a:pt x="578233" y="393346"/>
                  <a:pt x="518035" y="388298"/>
                </a:cubicBezTo>
              </a:path>
            </a:pathLst>
          </a:custGeom>
          <a:solidFill>
            <a:srgbClr val="F0FF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th-TH">
              <a:latin typeface="#9Slide03 Kaleko 105 Round Bold" pitchFamily="2" charset="0"/>
            </a:endParaRPr>
          </a:p>
        </p:txBody>
      </p:sp>
      <p:pic>
        <p:nvPicPr>
          <p:cNvPr id="476" name="Graphic 475">
            <a:extLst>
              <a:ext uri="{FF2B5EF4-FFF2-40B4-BE49-F238E27FC236}">
                <a16:creationId xmlns:a16="http://schemas.microsoft.com/office/drawing/2014/main" id="{6464BBEB-8725-4980-AE42-D786C893C3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384" y="2309053"/>
            <a:ext cx="1964437" cy="3928874"/>
          </a:xfrm>
          <a:prstGeom prst="rect">
            <a:avLst/>
          </a:prstGeom>
        </p:spPr>
      </p:pic>
      <p:pic>
        <p:nvPicPr>
          <p:cNvPr id="479" name="Graphic 478">
            <a:extLst>
              <a:ext uri="{FF2B5EF4-FFF2-40B4-BE49-F238E27FC236}">
                <a16:creationId xmlns:a16="http://schemas.microsoft.com/office/drawing/2014/main" id="{FB877821-C518-4E2E-900D-A5F6F2DE9A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76048" y="477157"/>
            <a:ext cx="1450746" cy="679720"/>
          </a:xfrm>
          <a:prstGeom prst="rect">
            <a:avLst/>
          </a:prstGeom>
        </p:spPr>
      </p:pic>
      <p:grpSp>
        <p:nvGrpSpPr>
          <p:cNvPr id="484" name="Group 483">
            <a:extLst>
              <a:ext uri="{FF2B5EF4-FFF2-40B4-BE49-F238E27FC236}">
                <a16:creationId xmlns:a16="http://schemas.microsoft.com/office/drawing/2014/main" id="{44B6DF59-9192-465D-90E1-A3DE308044C9}"/>
              </a:ext>
            </a:extLst>
          </p:cNvPr>
          <p:cNvGrpSpPr/>
          <p:nvPr/>
        </p:nvGrpSpPr>
        <p:grpSpPr>
          <a:xfrm flipH="1">
            <a:off x="10205440" y="609473"/>
            <a:ext cx="1625102" cy="888291"/>
            <a:chOff x="-2757327" y="585888"/>
            <a:chExt cx="1625102" cy="888291"/>
          </a:xfrm>
        </p:grpSpPr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79D62D85-08A0-4345-B5EB-551C3E131AD7}"/>
                </a:ext>
              </a:extLst>
            </p:cNvPr>
            <p:cNvSpPr/>
            <p:nvPr/>
          </p:nvSpPr>
          <p:spPr>
            <a:xfrm>
              <a:off x="-2746889" y="592219"/>
              <a:ext cx="1609688" cy="881960"/>
            </a:xfrm>
            <a:custGeom>
              <a:avLst/>
              <a:gdLst>
                <a:gd name="connsiteX0" fmla="*/ 818901 w 1609688"/>
                <a:gd name="connsiteY0" fmla="*/ 135 h 881960"/>
                <a:gd name="connsiteX1" fmla="*/ 1590522 w 1609688"/>
                <a:gd name="connsiteY1" fmla="*/ 423760 h 881960"/>
                <a:gd name="connsiteX2" fmla="*/ 1609688 w 1609688"/>
                <a:gd name="connsiteY2" fmla="*/ 474206 h 881960"/>
                <a:gd name="connsiteX3" fmla="*/ 1118407 w 1609688"/>
                <a:gd name="connsiteY3" fmla="*/ 474206 h 881960"/>
                <a:gd name="connsiteX4" fmla="*/ 1086795 w 1609688"/>
                <a:gd name="connsiteY4" fmla="*/ 430876 h 881960"/>
                <a:gd name="connsiteX5" fmla="*/ 877194 w 1609688"/>
                <a:gd name="connsiteY5" fmla="*/ 348274 h 881960"/>
                <a:gd name="connsiteX6" fmla="*/ 491051 w 1609688"/>
                <a:gd name="connsiteY6" fmla="*/ 881960 h 881960"/>
                <a:gd name="connsiteX7" fmla="*/ 4514 w 1609688"/>
                <a:gd name="connsiteY7" fmla="*/ 869387 h 881960"/>
                <a:gd name="connsiteX8" fmla="*/ 818901 w 1609688"/>
                <a:gd name="connsiteY8" fmla="*/ 135 h 88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9688" h="881960">
                  <a:moveTo>
                    <a:pt x="818901" y="135"/>
                  </a:moveTo>
                  <a:cubicBezTo>
                    <a:pt x="1283531" y="-6152"/>
                    <a:pt x="1495105" y="208018"/>
                    <a:pt x="1590522" y="423760"/>
                  </a:cubicBezTo>
                  <a:lnTo>
                    <a:pt x="1609688" y="474206"/>
                  </a:lnTo>
                  <a:lnTo>
                    <a:pt x="1118407" y="474206"/>
                  </a:lnTo>
                  <a:lnTo>
                    <a:pt x="1086795" y="430876"/>
                  </a:lnTo>
                  <a:cubicBezTo>
                    <a:pt x="1038083" y="382611"/>
                    <a:pt x="970587" y="349846"/>
                    <a:pt x="877194" y="348274"/>
                  </a:cubicBezTo>
                  <a:cubicBezTo>
                    <a:pt x="393800" y="340178"/>
                    <a:pt x="494194" y="875673"/>
                    <a:pt x="491051" y="881960"/>
                  </a:cubicBezTo>
                  <a:lnTo>
                    <a:pt x="4514" y="869387"/>
                  </a:lnTo>
                  <a:cubicBezTo>
                    <a:pt x="4514" y="869387"/>
                    <a:pt x="-110358" y="12708"/>
                    <a:pt x="818901" y="135"/>
                  </a:cubicBezTo>
                  <a:close/>
                </a:path>
              </a:pathLst>
            </a:custGeom>
            <a:solidFill>
              <a:srgbClr val="FFDB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F846AC29-66C3-4FE8-86C3-05509FA76E95}"/>
                </a:ext>
              </a:extLst>
            </p:cNvPr>
            <p:cNvSpPr/>
            <p:nvPr/>
          </p:nvSpPr>
          <p:spPr>
            <a:xfrm>
              <a:off x="-2746889" y="592128"/>
              <a:ext cx="1614664" cy="877195"/>
            </a:xfrm>
            <a:custGeom>
              <a:avLst/>
              <a:gdLst>
                <a:gd name="connsiteX0" fmla="*/ 818900 w 1614664"/>
                <a:gd name="connsiteY0" fmla="*/ 133 h 877195"/>
                <a:gd name="connsiteX1" fmla="*/ 1590533 w 1614664"/>
                <a:gd name="connsiteY1" fmla="*/ 423841 h 877195"/>
                <a:gd name="connsiteX2" fmla="*/ 1614664 w 1614664"/>
                <a:gd name="connsiteY2" fmla="*/ 487349 h 877195"/>
                <a:gd name="connsiteX3" fmla="*/ 1250947 w 1614664"/>
                <a:gd name="connsiteY3" fmla="*/ 487349 h 877195"/>
                <a:gd name="connsiteX4" fmla="*/ 1248918 w 1614664"/>
                <a:gd name="connsiteY4" fmla="*/ 483122 h 877195"/>
                <a:gd name="connsiteX5" fmla="*/ 1142560 w 1614664"/>
                <a:gd name="connsiteY5" fmla="*/ 360464 h 877195"/>
                <a:gd name="connsiteX6" fmla="*/ 803470 w 1614664"/>
                <a:gd name="connsiteY6" fmla="*/ 255594 h 877195"/>
                <a:gd name="connsiteX7" fmla="*/ 473333 w 1614664"/>
                <a:gd name="connsiteY7" fmla="*/ 385229 h 877195"/>
                <a:gd name="connsiteX8" fmla="*/ 347984 w 1614664"/>
                <a:gd name="connsiteY8" fmla="*/ 877195 h 877195"/>
                <a:gd name="connsiteX9" fmla="*/ 4513 w 1614664"/>
                <a:gd name="connsiteY9" fmla="*/ 869385 h 877195"/>
                <a:gd name="connsiteX10" fmla="*/ 818900 w 1614664"/>
                <a:gd name="connsiteY10" fmla="*/ 133 h 8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4664" h="877195">
                  <a:moveTo>
                    <a:pt x="818900" y="133"/>
                  </a:moveTo>
                  <a:cubicBezTo>
                    <a:pt x="1283530" y="-6106"/>
                    <a:pt x="1495104" y="208087"/>
                    <a:pt x="1590533" y="423841"/>
                  </a:cubicBezTo>
                  <a:lnTo>
                    <a:pt x="1614664" y="487349"/>
                  </a:lnTo>
                  <a:lnTo>
                    <a:pt x="1250947" y="487349"/>
                  </a:lnTo>
                  <a:lnTo>
                    <a:pt x="1248918" y="483122"/>
                  </a:lnTo>
                  <a:cubicBezTo>
                    <a:pt x="1227023" y="445689"/>
                    <a:pt x="1195567" y="407517"/>
                    <a:pt x="1142560" y="360464"/>
                  </a:cubicBezTo>
                  <a:cubicBezTo>
                    <a:pt x="1028545" y="259308"/>
                    <a:pt x="885766" y="249212"/>
                    <a:pt x="803470" y="255594"/>
                  </a:cubicBezTo>
                  <a:cubicBezTo>
                    <a:pt x="688027" y="264547"/>
                    <a:pt x="556677" y="306933"/>
                    <a:pt x="473333" y="385229"/>
                  </a:cubicBezTo>
                  <a:cubicBezTo>
                    <a:pt x="344269" y="506387"/>
                    <a:pt x="334459" y="700506"/>
                    <a:pt x="347984" y="877195"/>
                  </a:cubicBezTo>
                  <a:lnTo>
                    <a:pt x="4513" y="869385"/>
                  </a:lnTo>
                  <a:cubicBezTo>
                    <a:pt x="4513" y="869385"/>
                    <a:pt x="-110359" y="12706"/>
                    <a:pt x="818900" y="133"/>
                  </a:cubicBezTo>
                  <a:close/>
                </a:path>
              </a:pathLst>
            </a:custGeom>
            <a:solidFill>
              <a:srgbClr val="BFC4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7D017C46-003B-4283-BA38-33B5D38CC1A9}"/>
                </a:ext>
              </a:extLst>
            </p:cNvPr>
            <p:cNvSpPr/>
            <p:nvPr/>
          </p:nvSpPr>
          <p:spPr>
            <a:xfrm>
              <a:off x="-2746889" y="592127"/>
              <a:ext cx="1614649" cy="874433"/>
            </a:xfrm>
            <a:custGeom>
              <a:avLst/>
              <a:gdLst>
                <a:gd name="connsiteX0" fmla="*/ 818901 w 1614649"/>
                <a:gd name="connsiteY0" fmla="*/ 133 h 874433"/>
                <a:gd name="connsiteX1" fmla="*/ 1590522 w 1614649"/>
                <a:gd name="connsiteY1" fmla="*/ 423841 h 874433"/>
                <a:gd name="connsiteX2" fmla="*/ 1614649 w 1614649"/>
                <a:gd name="connsiteY2" fmla="*/ 487349 h 874433"/>
                <a:gd name="connsiteX3" fmla="*/ 1377954 w 1614649"/>
                <a:gd name="connsiteY3" fmla="*/ 487349 h 874433"/>
                <a:gd name="connsiteX4" fmla="*/ 1309344 w 1614649"/>
                <a:gd name="connsiteY4" fmla="*/ 393992 h 874433"/>
                <a:gd name="connsiteX5" fmla="*/ 634402 w 1614649"/>
                <a:gd name="connsiteY5" fmla="*/ 178822 h 874433"/>
                <a:gd name="connsiteX6" fmla="*/ 296836 w 1614649"/>
                <a:gd name="connsiteY6" fmla="*/ 434187 h 874433"/>
                <a:gd name="connsiteX7" fmla="*/ 198347 w 1614649"/>
                <a:gd name="connsiteY7" fmla="*/ 874433 h 874433"/>
                <a:gd name="connsiteX8" fmla="*/ 4514 w 1614649"/>
                <a:gd name="connsiteY8" fmla="*/ 869385 h 874433"/>
                <a:gd name="connsiteX9" fmla="*/ 818901 w 1614649"/>
                <a:gd name="connsiteY9" fmla="*/ 133 h 87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649" h="874433">
                  <a:moveTo>
                    <a:pt x="818901" y="133"/>
                  </a:moveTo>
                  <a:cubicBezTo>
                    <a:pt x="1283531" y="-6106"/>
                    <a:pt x="1495105" y="208088"/>
                    <a:pt x="1590522" y="423841"/>
                  </a:cubicBezTo>
                  <a:lnTo>
                    <a:pt x="1614649" y="487349"/>
                  </a:lnTo>
                  <a:lnTo>
                    <a:pt x="1377954" y="487349"/>
                  </a:lnTo>
                  <a:lnTo>
                    <a:pt x="1309344" y="393992"/>
                  </a:lnTo>
                  <a:cubicBezTo>
                    <a:pt x="1143418" y="203587"/>
                    <a:pt x="879480" y="122434"/>
                    <a:pt x="634402" y="178822"/>
                  </a:cubicBezTo>
                  <a:cubicBezTo>
                    <a:pt x="487336" y="212636"/>
                    <a:pt x="371607" y="304171"/>
                    <a:pt x="296836" y="434187"/>
                  </a:cubicBezTo>
                  <a:cubicBezTo>
                    <a:pt x="220445" y="567156"/>
                    <a:pt x="201014" y="723176"/>
                    <a:pt x="198347" y="874433"/>
                  </a:cubicBezTo>
                  <a:lnTo>
                    <a:pt x="4514" y="869385"/>
                  </a:lnTo>
                  <a:cubicBezTo>
                    <a:pt x="4514" y="869385"/>
                    <a:pt x="-110358" y="12706"/>
                    <a:pt x="818901" y="133"/>
                  </a:cubicBezTo>
                  <a:close/>
                </a:path>
              </a:pathLst>
            </a:custGeom>
            <a:solidFill>
              <a:srgbClr val="67BA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129BCB05-3F31-4CE4-928D-614B0CB26C94}"/>
                </a:ext>
              </a:extLst>
            </p:cNvPr>
            <p:cNvSpPr/>
            <p:nvPr/>
          </p:nvSpPr>
          <p:spPr>
            <a:xfrm>
              <a:off x="-2757327" y="585888"/>
              <a:ext cx="1620126" cy="872433"/>
            </a:xfrm>
            <a:custGeom>
              <a:avLst/>
              <a:gdLst>
                <a:gd name="connsiteX0" fmla="*/ 818901 w 1620126"/>
                <a:gd name="connsiteY0" fmla="*/ 133 h 872433"/>
                <a:gd name="connsiteX1" fmla="*/ 1590522 w 1620126"/>
                <a:gd name="connsiteY1" fmla="*/ 423853 h 872433"/>
                <a:gd name="connsiteX2" fmla="*/ 1620126 w 1620126"/>
                <a:gd name="connsiteY2" fmla="*/ 501781 h 872433"/>
                <a:gd name="connsiteX3" fmla="*/ 1501006 w 1620126"/>
                <a:gd name="connsiteY3" fmla="*/ 501781 h 872433"/>
                <a:gd name="connsiteX4" fmla="*/ 1497571 w 1620126"/>
                <a:gd name="connsiteY4" fmla="*/ 493281 h 872433"/>
                <a:gd name="connsiteX5" fmla="*/ 1433454 w 1620126"/>
                <a:gd name="connsiteY5" fmla="*/ 384467 h 872433"/>
                <a:gd name="connsiteX6" fmla="*/ 830807 w 1620126"/>
                <a:gd name="connsiteY6" fmla="*/ 81667 h 872433"/>
                <a:gd name="connsiteX7" fmla="*/ 308552 w 1620126"/>
                <a:gd name="connsiteY7" fmla="*/ 259594 h 872433"/>
                <a:gd name="connsiteX8" fmla="*/ 124052 w 1620126"/>
                <a:gd name="connsiteY8" fmla="*/ 872433 h 872433"/>
                <a:gd name="connsiteX9" fmla="*/ 4514 w 1620126"/>
                <a:gd name="connsiteY9" fmla="*/ 869385 h 872433"/>
                <a:gd name="connsiteX10" fmla="*/ 818901 w 1620126"/>
                <a:gd name="connsiteY10" fmla="*/ 133 h 872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0126" h="872433">
                  <a:moveTo>
                    <a:pt x="818901" y="133"/>
                  </a:moveTo>
                  <a:cubicBezTo>
                    <a:pt x="1283531" y="-6106"/>
                    <a:pt x="1495105" y="208088"/>
                    <a:pt x="1590522" y="423853"/>
                  </a:cubicBezTo>
                  <a:lnTo>
                    <a:pt x="1620126" y="501781"/>
                  </a:lnTo>
                  <a:lnTo>
                    <a:pt x="1501006" y="501781"/>
                  </a:lnTo>
                  <a:lnTo>
                    <a:pt x="1497571" y="493281"/>
                  </a:lnTo>
                  <a:cubicBezTo>
                    <a:pt x="1479121" y="455583"/>
                    <a:pt x="1457838" y="419186"/>
                    <a:pt x="1433454" y="384467"/>
                  </a:cubicBezTo>
                  <a:cubicBezTo>
                    <a:pt x="1295056" y="187490"/>
                    <a:pt x="1067885" y="85477"/>
                    <a:pt x="830807" y="81667"/>
                  </a:cubicBezTo>
                  <a:cubicBezTo>
                    <a:pt x="647070" y="78619"/>
                    <a:pt x="442949" y="127387"/>
                    <a:pt x="308552" y="259594"/>
                  </a:cubicBezTo>
                  <a:cubicBezTo>
                    <a:pt x="145007" y="420757"/>
                    <a:pt x="134339" y="656691"/>
                    <a:pt x="124052" y="872433"/>
                  </a:cubicBezTo>
                  <a:lnTo>
                    <a:pt x="4514" y="869385"/>
                  </a:lnTo>
                  <a:cubicBezTo>
                    <a:pt x="4514" y="869385"/>
                    <a:pt x="-110358" y="12706"/>
                    <a:pt x="818901" y="133"/>
                  </a:cubicBezTo>
                  <a:close/>
                </a:path>
              </a:pathLst>
            </a:custGeom>
            <a:solidFill>
              <a:srgbClr val="FF88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77" name="Graphic 176">
            <a:extLst>
              <a:ext uri="{FF2B5EF4-FFF2-40B4-BE49-F238E27FC236}">
                <a16:creationId xmlns:a16="http://schemas.microsoft.com/office/drawing/2014/main" id="{A4F545FB-319E-4ECD-A73A-CA33DD408C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94010" y="718761"/>
            <a:ext cx="1979915" cy="927652"/>
          </a:xfrm>
          <a:prstGeom prst="rect">
            <a:avLst/>
          </a:prstGeom>
        </p:spPr>
      </p:pic>
      <p:sp>
        <p:nvSpPr>
          <p:cNvPr id="50" name="云形 21"/>
          <p:cNvSpPr/>
          <p:nvPr/>
        </p:nvSpPr>
        <p:spPr>
          <a:xfrm>
            <a:off x="3879737" y="7254"/>
            <a:ext cx="5730240" cy="1970534"/>
          </a:xfrm>
          <a:prstGeom prst="cloud">
            <a:avLst/>
          </a:pr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6000" b="1" spc="600" dirty="0">
                <a:solidFill>
                  <a:srgbClr val="FF8888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Dzung Dakao" panose="00000400000000000000" pitchFamily="2" charset="0"/>
              </a:rPr>
              <a:t>Động từ</a:t>
            </a:r>
            <a:endParaRPr lang="en-US" altLang="zh-CN" sz="6000" b="1" spc="600" dirty="0">
              <a:ln w="12700">
                <a:solidFill>
                  <a:schemeClr val="bg1"/>
                </a:solidFill>
              </a:ln>
              <a:solidFill>
                <a:srgbClr val="FF8888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UVN Dzung Dakao" panose="00000400000000000000" pitchFamily="2" charset="0"/>
            </a:endParaRPr>
          </a:p>
        </p:txBody>
      </p:sp>
      <p:sp>
        <p:nvSpPr>
          <p:cNvPr id="51" name="云形 21"/>
          <p:cNvSpPr/>
          <p:nvPr/>
        </p:nvSpPr>
        <p:spPr>
          <a:xfrm>
            <a:off x="7321001" y="1993795"/>
            <a:ext cx="4616503" cy="2062667"/>
          </a:xfrm>
          <a:prstGeom prst="cloud">
            <a:avLst/>
          </a:prstGeom>
          <a:solidFill>
            <a:schemeClr val="bg1"/>
          </a:solidFill>
          <a:ln>
            <a:solidFill>
              <a:srgbClr val="1156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3600" b="1" spc="600" dirty="0">
                <a:solidFill>
                  <a:srgbClr val="F36F63"/>
                </a:solidFill>
                <a:latin typeface="#9Slide03 Kaleko 105 Round Bold" pitchFamily="2" charset="0"/>
              </a:rPr>
              <a:t>Từ chỉ trạng thái</a:t>
            </a:r>
            <a:endParaRPr lang="en-US" altLang="zh-CN" sz="3600" b="1" spc="600" dirty="0">
              <a:ln w="12700">
                <a:solidFill>
                  <a:schemeClr val="bg1"/>
                </a:solidFill>
              </a:ln>
              <a:solidFill>
                <a:srgbClr val="F36F63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#9Slide03 Kaleko 105 Round Bold" pitchFamily="2" charset="0"/>
            </a:endParaRPr>
          </a:p>
        </p:txBody>
      </p:sp>
      <p:sp>
        <p:nvSpPr>
          <p:cNvPr id="52" name="云形 21"/>
          <p:cNvSpPr/>
          <p:nvPr/>
        </p:nvSpPr>
        <p:spPr>
          <a:xfrm>
            <a:off x="1809179" y="2151677"/>
            <a:ext cx="4574194" cy="2045179"/>
          </a:xfrm>
          <a:prstGeom prst="cloud">
            <a:avLst/>
          </a:prstGeom>
          <a:solidFill>
            <a:schemeClr val="bg1"/>
          </a:solidFill>
          <a:ln>
            <a:solidFill>
              <a:srgbClr val="11564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CN" sz="3600" b="1" spc="600" dirty="0">
                <a:solidFill>
                  <a:srgbClr val="F36F63"/>
                </a:solidFill>
                <a:latin typeface="#9Slide03 Kaleko 105 Round Bold" pitchFamily="2" charset="0"/>
              </a:rPr>
              <a:t>Từ chỉ hoạt động</a:t>
            </a:r>
            <a:endParaRPr lang="en-US" altLang="zh-CN" sz="3600" b="1" spc="600" dirty="0">
              <a:ln w="12700">
                <a:solidFill>
                  <a:schemeClr val="bg1"/>
                </a:solidFill>
              </a:ln>
              <a:solidFill>
                <a:srgbClr val="F36F63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#9Slide03 Kaleko 105 Round Bold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85385" y="4437293"/>
            <a:ext cx="9073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dirty="0">
                <a:solidFill>
                  <a:srgbClr val="6D3B02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Cho ví dụ về động từ ở mỗi nhóm trên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779638" y="4173177"/>
            <a:ext cx="4911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dirty="0">
                <a:solidFill>
                  <a:srgbClr val="11564F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Ví dụ: đi, đứng, chạy, nhảy, viết, vẽ,...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040567" y="4104024"/>
            <a:ext cx="51388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dirty="0">
                <a:solidFill>
                  <a:srgbClr val="11564F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Ví dụ: nhớ, thương, yêu, buồn, vui, ghét,...</a:t>
            </a:r>
          </a:p>
        </p:txBody>
      </p:sp>
    </p:spTree>
    <p:extLst>
      <p:ext uri="{BB962C8B-B14F-4D97-AF65-F5344CB8AC3E}">
        <p14:creationId xmlns:p14="http://schemas.microsoft.com/office/powerpoint/2010/main" val="419406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3" grpId="0"/>
      <p:bldP spid="3" grpId="1"/>
      <p:bldP spid="54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aphic 153">
            <a:extLst>
              <a:ext uri="{FF2B5EF4-FFF2-40B4-BE49-F238E27FC236}">
                <a16:creationId xmlns:a16="http://schemas.microsoft.com/office/drawing/2014/main" id="{4DEEDB91-8DF5-4EE0-8257-3114A4B18598}"/>
              </a:ext>
            </a:extLst>
          </p:cNvPr>
          <p:cNvGrpSpPr/>
          <p:nvPr/>
        </p:nvGrpSpPr>
        <p:grpSpPr>
          <a:xfrm rot="5043306">
            <a:off x="931663" y="5909448"/>
            <a:ext cx="796145" cy="954309"/>
            <a:chOff x="11161825" y="3187825"/>
            <a:chExt cx="1068908" cy="1281259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B732E56-8EAB-4EB6-ADC4-C55A9B58697A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4A4816E0-EA86-422A-A1A5-D013BE0AFF87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6DD3DA5F-9A7D-4D4B-817F-518BC5F56E11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AF9C151-AA19-4DC8-889C-11645790AF87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65C7EEA8-72DC-4CC0-AD58-EA81FEEADD50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</p:grpSp>
      <p:grpSp>
        <p:nvGrpSpPr>
          <p:cNvPr id="151" name="Graphic 7">
            <a:extLst>
              <a:ext uri="{FF2B5EF4-FFF2-40B4-BE49-F238E27FC236}">
                <a16:creationId xmlns:a16="http://schemas.microsoft.com/office/drawing/2014/main" id="{81772FF2-C514-4775-85BF-A3FFFFE80AA6}"/>
              </a:ext>
            </a:extLst>
          </p:cNvPr>
          <p:cNvGrpSpPr/>
          <p:nvPr/>
        </p:nvGrpSpPr>
        <p:grpSpPr>
          <a:xfrm rot="180845">
            <a:off x="-1205678" y="2169248"/>
            <a:ext cx="2707025" cy="4772244"/>
            <a:chOff x="0" y="2213069"/>
            <a:chExt cx="2613113" cy="4606687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9EEEEFFC-2864-49FB-8514-C100F5289B40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  <p:grpSp>
          <p:nvGrpSpPr>
            <p:cNvPr id="153" name="Graphic 7">
              <a:extLst>
                <a:ext uri="{FF2B5EF4-FFF2-40B4-BE49-F238E27FC236}">
                  <a16:creationId xmlns:a16="http://schemas.microsoft.com/office/drawing/2014/main" id="{FFAF42CF-4565-44AA-BD8A-90EC2291259D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7FF4592B-BD50-4BB3-904C-8422B9E3636F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50C5B737-6BFB-4CAC-8C1C-084813B352A3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60BA4E20-E206-466C-AEA8-8C0D5FE0E3F2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2A24E685-83D4-43A2-8943-8126BBBB1FED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C462FF23-62EE-41F7-9D2F-FF87ACDF245D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8D14D807-0484-4CB4-92F8-2A148EBCF189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078E1B70-CF8D-4389-9658-614C5D12F000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00D177DE-F512-4EEF-93CC-202535B184FD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39A091C4-596B-453D-92F3-E411EE2C6DC2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CBAC3A34-3DD8-405A-8B58-DD5AE0E1224A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C87714E3-3A85-46C7-A1A6-495866922A14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91BF847D-4A33-435F-8CD8-23E49E7003B3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</p:grpSp>
        <p:grpSp>
          <p:nvGrpSpPr>
            <p:cNvPr id="154" name="Graphic 7">
              <a:extLst>
                <a:ext uri="{FF2B5EF4-FFF2-40B4-BE49-F238E27FC236}">
                  <a16:creationId xmlns:a16="http://schemas.microsoft.com/office/drawing/2014/main" id="{7323F1A3-EA0A-4693-AE80-E3868A4CC98D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932309E4-7EAF-4FAA-8BCC-6623F39912B6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D8B0F814-DC51-470E-A5C6-A4742B61E2AE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D0476371-1950-4755-BD7F-035E206B319C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729E800E-636E-45FC-8F95-AD8B0A0ABFAD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4681D383-2226-421D-96D4-36328E9BED8D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A77FC30-3A44-4112-A16D-8D8B65827E75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9A17DDFA-1C08-4D1F-9900-DDECAAB94AF7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1910FEE6-93CC-4AA4-9482-524B7508A544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EA883ECB-2420-4EB3-8255-CC2A649745B1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76DA23D2-2830-436C-BCC7-EE065EDA4DD6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55F7228E-C7C7-4C3D-B84F-91252612EDFF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149F5593-48AC-498B-8093-3EA27B0D9971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</p:grpSp>
      </p:grpSp>
      <p:pic>
        <p:nvPicPr>
          <p:cNvPr id="457" name="Graphic 456">
            <a:extLst>
              <a:ext uri="{FF2B5EF4-FFF2-40B4-BE49-F238E27FC236}">
                <a16:creationId xmlns:a16="http://schemas.microsoft.com/office/drawing/2014/main" id="{9B45A95E-F062-4BA0-8D46-D5983395E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806904">
            <a:off x="-295068" y="5472415"/>
            <a:ext cx="1735472" cy="1164304"/>
          </a:xfrm>
          <a:prstGeom prst="rect">
            <a:avLst/>
          </a:prstGeom>
        </p:spPr>
      </p:pic>
      <p:pic>
        <p:nvPicPr>
          <p:cNvPr id="459" name="Graphic 458">
            <a:extLst>
              <a:ext uri="{FF2B5EF4-FFF2-40B4-BE49-F238E27FC236}">
                <a16:creationId xmlns:a16="http://schemas.microsoft.com/office/drawing/2014/main" id="{A6952E2F-33AB-4525-8E0B-C329185E4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96" y="4099521"/>
            <a:ext cx="1432196" cy="2717500"/>
          </a:xfrm>
          <a:prstGeom prst="rect">
            <a:avLst/>
          </a:prstGeom>
        </p:spPr>
      </p:pic>
      <p:pic>
        <p:nvPicPr>
          <p:cNvPr id="461" name="Graphic 460">
            <a:extLst>
              <a:ext uri="{FF2B5EF4-FFF2-40B4-BE49-F238E27FC236}">
                <a16:creationId xmlns:a16="http://schemas.microsoft.com/office/drawing/2014/main" id="{F459AF53-5E94-4724-B64C-C37D77E91F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8847" y="646785"/>
            <a:ext cx="1460633" cy="684352"/>
          </a:xfrm>
          <a:prstGeom prst="rect">
            <a:avLst/>
          </a:prstGeom>
        </p:spPr>
      </p:pic>
      <p:pic>
        <p:nvPicPr>
          <p:cNvPr id="463" name="Graphic 462">
            <a:extLst>
              <a:ext uri="{FF2B5EF4-FFF2-40B4-BE49-F238E27FC236}">
                <a16:creationId xmlns:a16="http://schemas.microsoft.com/office/drawing/2014/main" id="{E1694C42-FB8A-4591-95ED-F25012DB4B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65683" y="179867"/>
            <a:ext cx="1460633" cy="684352"/>
          </a:xfrm>
          <a:prstGeom prst="rect">
            <a:avLst/>
          </a:prstGeom>
        </p:spPr>
      </p:pic>
      <p:sp>
        <p:nvSpPr>
          <p:cNvPr id="44" name="Rectangle: Rounded Corners 43"/>
          <p:cNvSpPr/>
          <p:nvPr/>
        </p:nvSpPr>
        <p:spPr>
          <a:xfrm>
            <a:off x="563303" y="263414"/>
            <a:ext cx="10816587" cy="1464231"/>
          </a:xfrm>
          <a:prstGeom prst="roundRect">
            <a:avLst/>
          </a:prstGeom>
          <a:solidFill>
            <a:schemeClr val="tx2"/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just"/>
            <a:r>
              <a:rPr lang="en-US" altLang="zh-CN" sz="4000" dirty="0">
                <a:solidFill>
                  <a:srgbClr val="11564F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1. </a:t>
            </a:r>
            <a:r>
              <a:rPr lang="en-US" altLang="zh-CN" sz="4000" dirty="0" err="1">
                <a:solidFill>
                  <a:srgbClr val="11564F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Các</a:t>
            </a:r>
            <a:r>
              <a:rPr lang="en-US" altLang="zh-CN" sz="4000" dirty="0">
                <a:solidFill>
                  <a:srgbClr val="11564F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từ in đậm sau đây bổ sung ý nghĩa cho những động từ nào? Chúng bổ sung ý nghĩa gì?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473348" y="2241047"/>
            <a:ext cx="12345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- </a:t>
            </a:r>
            <a:r>
              <a:rPr lang="en-US" altLang="zh-CN" sz="4000" dirty="0" err="1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Trời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ấm, lại pha lành lạnh. </a:t>
            </a:r>
            <a:r>
              <a:rPr lang="en-US" altLang="zh-CN" sz="4000" dirty="0" err="1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Tết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</a:t>
            </a:r>
            <a:r>
              <a:rPr lang="en-US" altLang="zh-CN" sz="4000" dirty="0" err="1">
                <a:solidFill>
                  <a:srgbClr val="F36F63"/>
                </a:solidFill>
                <a:highlight>
                  <a:srgbClr val="FFFF00"/>
                </a:highlight>
                <a:latin typeface="UTM Flamenco" panose="02040603050506020204" pitchFamily="18" charset="0"/>
                <a:ea typeface="华康娃娃体W5(P)" panose="040B0500000000000000" pitchFamily="82" charset="-122"/>
              </a:rPr>
              <a:t>sắp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 </a:t>
            </a:r>
            <a:r>
              <a:rPr lang="en-US" altLang="zh-CN" sz="4000" dirty="0" err="1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đến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. (Tô Hoài)</a:t>
            </a:r>
          </a:p>
          <a:p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- </a:t>
            </a:r>
            <a:r>
              <a:rPr lang="en-US" altLang="zh-CN" sz="4000" dirty="0" err="1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Rặng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đào </a:t>
            </a:r>
            <a:r>
              <a:rPr lang="en-US" altLang="zh-CN" sz="4000" dirty="0">
                <a:solidFill>
                  <a:srgbClr val="F36F63"/>
                </a:solidFill>
                <a:highlight>
                  <a:srgbClr val="FFFF00"/>
                </a:highlight>
                <a:latin typeface="UTM Flamenco" panose="02040603050506020204" pitchFamily="18" charset="0"/>
                <a:ea typeface="华康娃娃体W5(P)" panose="040B0500000000000000" pitchFamily="82" charset="-122"/>
              </a:rPr>
              <a:t>đã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trút hết lá.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351745" y="3609713"/>
            <a:ext cx="123452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-Trời ấm, lại pha lành lạnh. Tết </a:t>
            </a:r>
            <a:r>
              <a:rPr lang="en-US" altLang="zh-CN" sz="4000" dirty="0">
                <a:solidFill>
                  <a:srgbClr val="F36F63"/>
                </a:solidFill>
                <a:highlight>
                  <a:srgbClr val="FFFF00"/>
                </a:highlight>
                <a:latin typeface="UTM Flamenco" panose="02040603050506020204" pitchFamily="18" charset="0"/>
                <a:ea typeface="华康娃娃体W5(P)" panose="040B0500000000000000" pitchFamily="82" charset="-122"/>
              </a:rPr>
              <a:t>sắp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</a:t>
            </a:r>
            <a:r>
              <a:rPr lang="en-US" altLang="zh-CN" sz="4000" dirty="0" err="1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đến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. (Tô Hoài)</a:t>
            </a:r>
          </a:p>
        </p:txBody>
      </p:sp>
    </p:spTree>
    <p:extLst>
      <p:ext uri="{BB962C8B-B14F-4D97-AF65-F5344CB8AC3E}">
        <p14:creationId xmlns:p14="http://schemas.microsoft.com/office/powerpoint/2010/main" val="3829925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aphic 153">
            <a:extLst>
              <a:ext uri="{FF2B5EF4-FFF2-40B4-BE49-F238E27FC236}">
                <a16:creationId xmlns:a16="http://schemas.microsoft.com/office/drawing/2014/main" id="{4DEEDB91-8DF5-4EE0-8257-3114A4B18598}"/>
              </a:ext>
            </a:extLst>
          </p:cNvPr>
          <p:cNvGrpSpPr/>
          <p:nvPr/>
        </p:nvGrpSpPr>
        <p:grpSpPr>
          <a:xfrm rot="5043306">
            <a:off x="931663" y="5909448"/>
            <a:ext cx="796145" cy="954309"/>
            <a:chOff x="11161825" y="3187825"/>
            <a:chExt cx="1068908" cy="1281259"/>
          </a:xfrm>
        </p:grpSpPr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B732E56-8EAB-4EB6-ADC4-C55A9B58697A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4A4816E0-EA86-422A-A1A5-D013BE0AFF87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6DD3DA5F-9A7D-4D4B-817F-518BC5F56E11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AF9C151-AA19-4DC8-889C-11645790AF87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65C7EEA8-72DC-4CC0-AD58-EA81FEEADD50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</p:grpSp>
      <p:grpSp>
        <p:nvGrpSpPr>
          <p:cNvPr id="151" name="Graphic 7">
            <a:extLst>
              <a:ext uri="{FF2B5EF4-FFF2-40B4-BE49-F238E27FC236}">
                <a16:creationId xmlns:a16="http://schemas.microsoft.com/office/drawing/2014/main" id="{81772FF2-C514-4775-85BF-A3FFFFE80AA6}"/>
              </a:ext>
            </a:extLst>
          </p:cNvPr>
          <p:cNvGrpSpPr/>
          <p:nvPr/>
        </p:nvGrpSpPr>
        <p:grpSpPr>
          <a:xfrm rot="180845">
            <a:off x="-1412187" y="2087891"/>
            <a:ext cx="2707025" cy="4772244"/>
            <a:chOff x="0" y="2213069"/>
            <a:chExt cx="2613113" cy="4606687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9EEEEFFC-2864-49FB-8514-C100F5289B40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 sz="4000"/>
            </a:p>
          </p:txBody>
        </p:sp>
        <p:grpSp>
          <p:nvGrpSpPr>
            <p:cNvPr id="153" name="Graphic 7">
              <a:extLst>
                <a:ext uri="{FF2B5EF4-FFF2-40B4-BE49-F238E27FC236}">
                  <a16:creationId xmlns:a16="http://schemas.microsoft.com/office/drawing/2014/main" id="{FFAF42CF-4565-44AA-BD8A-90EC2291259D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7FF4592B-BD50-4BB3-904C-8422B9E3636F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50C5B737-6BFB-4CAC-8C1C-084813B352A3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60BA4E20-E206-466C-AEA8-8C0D5FE0E3F2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2A24E685-83D4-43A2-8943-8126BBBB1FED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C462FF23-62EE-41F7-9D2F-FF87ACDF245D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8D14D807-0484-4CB4-92F8-2A148EBCF189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078E1B70-CF8D-4389-9658-614C5D12F000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00D177DE-F512-4EEF-93CC-202535B184FD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39A091C4-596B-453D-92F3-E411EE2C6DC2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CBAC3A34-3DD8-405A-8B58-DD5AE0E1224A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C87714E3-3A85-46C7-A1A6-495866922A14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91BF847D-4A33-435F-8CD8-23E49E7003B3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</p:grpSp>
        <p:grpSp>
          <p:nvGrpSpPr>
            <p:cNvPr id="154" name="Graphic 7">
              <a:extLst>
                <a:ext uri="{FF2B5EF4-FFF2-40B4-BE49-F238E27FC236}">
                  <a16:creationId xmlns:a16="http://schemas.microsoft.com/office/drawing/2014/main" id="{7323F1A3-EA0A-4693-AE80-E3868A4CC98D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932309E4-7EAF-4FAA-8BCC-6623F39912B6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D8B0F814-DC51-470E-A5C6-A4742B61E2AE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D0476371-1950-4755-BD7F-035E206B319C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729E800E-636E-45FC-8F95-AD8B0A0ABFAD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4681D383-2226-421D-96D4-36328E9BED8D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A77FC30-3A44-4112-A16D-8D8B65827E75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9A17DDFA-1C08-4D1F-9900-DDECAAB94AF7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1910FEE6-93CC-4AA4-9482-524B7508A544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EA883ECB-2420-4EB3-8255-CC2A649745B1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76DA23D2-2830-436C-BCC7-EE065EDA4DD6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55F7228E-C7C7-4C3D-B84F-91252612EDFF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149F5593-48AC-498B-8093-3EA27B0D9971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 sz="4000"/>
              </a:p>
            </p:txBody>
          </p:sp>
        </p:grpSp>
      </p:grpSp>
      <p:pic>
        <p:nvPicPr>
          <p:cNvPr id="457" name="Graphic 456">
            <a:extLst>
              <a:ext uri="{FF2B5EF4-FFF2-40B4-BE49-F238E27FC236}">
                <a16:creationId xmlns:a16="http://schemas.microsoft.com/office/drawing/2014/main" id="{9B45A95E-F062-4BA0-8D46-D5983395E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806904">
            <a:off x="-295068" y="5472415"/>
            <a:ext cx="1735472" cy="1164304"/>
          </a:xfrm>
          <a:prstGeom prst="rect">
            <a:avLst/>
          </a:prstGeom>
        </p:spPr>
      </p:pic>
      <p:pic>
        <p:nvPicPr>
          <p:cNvPr id="459" name="Graphic 458">
            <a:extLst>
              <a:ext uri="{FF2B5EF4-FFF2-40B4-BE49-F238E27FC236}">
                <a16:creationId xmlns:a16="http://schemas.microsoft.com/office/drawing/2014/main" id="{A6952E2F-33AB-4525-8E0B-C329185E4C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89655" y="4075522"/>
            <a:ext cx="1432196" cy="2717500"/>
          </a:xfrm>
          <a:prstGeom prst="rect">
            <a:avLst/>
          </a:prstGeom>
        </p:spPr>
      </p:pic>
      <p:pic>
        <p:nvPicPr>
          <p:cNvPr id="461" name="Graphic 460">
            <a:extLst>
              <a:ext uri="{FF2B5EF4-FFF2-40B4-BE49-F238E27FC236}">
                <a16:creationId xmlns:a16="http://schemas.microsoft.com/office/drawing/2014/main" id="{F459AF53-5E94-4724-B64C-C37D77E91F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8847" y="646785"/>
            <a:ext cx="1460633" cy="684352"/>
          </a:xfrm>
          <a:prstGeom prst="rect">
            <a:avLst/>
          </a:prstGeom>
        </p:spPr>
      </p:pic>
      <p:pic>
        <p:nvPicPr>
          <p:cNvPr id="463" name="Graphic 462">
            <a:extLst>
              <a:ext uri="{FF2B5EF4-FFF2-40B4-BE49-F238E27FC236}">
                <a16:creationId xmlns:a16="http://schemas.microsoft.com/office/drawing/2014/main" id="{E1694C42-FB8A-4591-95ED-F25012DB4B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65683" y="179867"/>
            <a:ext cx="1460633" cy="684352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56485" y="114870"/>
            <a:ext cx="12345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rgbClr val="72412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- </a:t>
            </a:r>
            <a:r>
              <a:rPr lang="en-US" altLang="zh-CN" sz="4000" dirty="0" err="1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Trời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ấm, lại pha lành lạnh. Tết </a:t>
            </a:r>
            <a:r>
              <a:rPr lang="en-US" altLang="zh-CN" sz="4000" dirty="0">
                <a:solidFill>
                  <a:srgbClr val="F36F63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sắp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đến.(Tô Hoài)</a:t>
            </a:r>
          </a:p>
          <a:p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- </a:t>
            </a:r>
            <a:r>
              <a:rPr lang="en-US" altLang="zh-CN" sz="4000" dirty="0" err="1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Rặng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đào </a:t>
            </a:r>
            <a:r>
              <a:rPr lang="en-US" altLang="zh-CN" sz="4000" dirty="0">
                <a:solidFill>
                  <a:srgbClr val="F36F63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đã 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trút hết lá.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89836" y="1654624"/>
            <a:ext cx="115439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en-US" altLang="zh-CN" sz="4000" dirty="0" err="1">
                <a:solidFill>
                  <a:srgbClr val="11564F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Từ</a:t>
            </a:r>
            <a:r>
              <a:rPr lang="en-US" altLang="zh-CN" sz="4000" dirty="0">
                <a:solidFill>
                  <a:srgbClr val="11564F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 </a:t>
            </a:r>
            <a:r>
              <a:rPr lang="en-US" altLang="zh-CN" sz="4000" dirty="0">
                <a:solidFill>
                  <a:srgbClr val="F36F63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“</a:t>
            </a:r>
            <a:r>
              <a:rPr lang="en-US" altLang="zh-CN" sz="4000" dirty="0" err="1">
                <a:solidFill>
                  <a:srgbClr val="F36F63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sắp</a:t>
            </a:r>
            <a:r>
              <a:rPr lang="en-US" altLang="zh-CN" sz="4000" dirty="0">
                <a:solidFill>
                  <a:srgbClr val="F36F63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” </a:t>
            </a:r>
            <a:r>
              <a:rPr lang="en-US" altLang="zh-CN" sz="4000" dirty="0">
                <a:solidFill>
                  <a:srgbClr val="11564F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bổ sung ý nghĩa thời gian cho động từ </a:t>
            </a:r>
            <a:r>
              <a:rPr lang="en-US" altLang="zh-CN" sz="4000" dirty="0">
                <a:solidFill>
                  <a:srgbClr val="F36F63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“ đến”.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en-US" altLang="zh-CN" sz="4000" dirty="0">
                <a:solidFill>
                  <a:srgbClr val="11564F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Từ này cho biết dự việc sẽ diễn ra trong thời gian rất gần</a:t>
            </a:r>
            <a:r>
              <a:rPr lang="en-US" altLang="zh-CN" sz="4000" dirty="0">
                <a:solidFill>
                  <a:srgbClr val="11564F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561633" y="3539604"/>
            <a:ext cx="12345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- </a:t>
            </a:r>
            <a:r>
              <a:rPr lang="en-US" altLang="zh-CN" sz="4000" dirty="0" err="1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Rặng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đào </a:t>
            </a:r>
            <a:r>
              <a:rPr lang="en-US" altLang="zh-CN" sz="4000" dirty="0">
                <a:solidFill>
                  <a:srgbClr val="F36F63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đã</a:t>
            </a:r>
            <a:r>
              <a:rPr lang="en-US" altLang="zh-CN" sz="4000" dirty="0">
                <a:solidFill>
                  <a:srgbClr val="002060"/>
                </a:solidFill>
                <a:latin typeface="UTM Flamenco" panose="02040603050506020204" pitchFamily="18" charset="0"/>
                <a:ea typeface="华康娃娃体W5(P)" panose="040B0500000000000000" pitchFamily="82" charset="-122"/>
              </a:rPr>
              <a:t> trút hết lá.</a:t>
            </a:r>
          </a:p>
          <a:p>
            <a:endParaRPr lang="en-US" altLang="zh-CN" sz="4000" dirty="0">
              <a:solidFill>
                <a:srgbClr val="002060"/>
              </a:solidFill>
              <a:latin typeface="UTM Flamenco" panose="02040603050506020204" pitchFamily="18" charset="0"/>
              <a:ea typeface="华康娃娃体W5(P)" panose="040B0500000000000000" pitchFamily="82" charset="-122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389615" y="4626074"/>
            <a:ext cx="1064184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zh-CN" sz="4000" dirty="0">
                <a:solidFill>
                  <a:srgbClr val="11564F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Từ “ </a:t>
            </a:r>
            <a:r>
              <a:rPr lang="en-US" altLang="zh-CN" sz="4000" dirty="0">
                <a:solidFill>
                  <a:srgbClr val="F36F63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đã” </a:t>
            </a:r>
            <a:r>
              <a:rPr lang="en-US" altLang="zh-CN" sz="4000" dirty="0">
                <a:solidFill>
                  <a:srgbClr val="11564F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bổ sung ý nghĩa thời gian cho động từ </a:t>
            </a:r>
            <a:r>
              <a:rPr lang="en-US" altLang="zh-CN" sz="4000" dirty="0">
                <a:solidFill>
                  <a:srgbClr val="F36F63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“trút”.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altLang="zh-CN" sz="4000" dirty="0">
                <a:solidFill>
                  <a:srgbClr val="11564F"/>
                </a:solidFill>
                <a:latin typeface="UTM Pierre" panose="02040603050506020204" pitchFamily="18" charset="0"/>
                <a:ea typeface="华康娃娃体W5(P)" panose="040B0500000000000000" pitchFamily="82" charset="-122"/>
              </a:rPr>
              <a:t>Từ này cho biết sự việc đã hoàn tất rồi.</a:t>
            </a:r>
          </a:p>
        </p:txBody>
      </p:sp>
    </p:spTree>
    <p:extLst>
      <p:ext uri="{BB962C8B-B14F-4D97-AF65-F5344CB8AC3E}">
        <p14:creationId xmlns:p14="http://schemas.microsoft.com/office/powerpoint/2010/main" val="3731450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  <p:bldP spid="48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C4DA5D6B-17A1-43CE-BC7C-2D36F60D0A79}"/>
              </a:ext>
            </a:extLst>
          </p:cNvPr>
          <p:cNvGrpSpPr/>
          <p:nvPr/>
        </p:nvGrpSpPr>
        <p:grpSpPr>
          <a:xfrm>
            <a:off x="2399433" y="5248764"/>
            <a:ext cx="1625102" cy="888291"/>
            <a:chOff x="-2757327" y="585888"/>
            <a:chExt cx="1625102" cy="888291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AF701ED-4AE5-4538-BAB6-41139C79680E}"/>
                </a:ext>
              </a:extLst>
            </p:cNvPr>
            <p:cNvSpPr/>
            <p:nvPr/>
          </p:nvSpPr>
          <p:spPr>
            <a:xfrm>
              <a:off x="-2746889" y="592219"/>
              <a:ext cx="1609688" cy="881960"/>
            </a:xfrm>
            <a:custGeom>
              <a:avLst/>
              <a:gdLst>
                <a:gd name="connsiteX0" fmla="*/ 818901 w 1609688"/>
                <a:gd name="connsiteY0" fmla="*/ 135 h 881960"/>
                <a:gd name="connsiteX1" fmla="*/ 1590522 w 1609688"/>
                <a:gd name="connsiteY1" fmla="*/ 423760 h 881960"/>
                <a:gd name="connsiteX2" fmla="*/ 1609688 w 1609688"/>
                <a:gd name="connsiteY2" fmla="*/ 474206 h 881960"/>
                <a:gd name="connsiteX3" fmla="*/ 1118407 w 1609688"/>
                <a:gd name="connsiteY3" fmla="*/ 474206 h 881960"/>
                <a:gd name="connsiteX4" fmla="*/ 1086795 w 1609688"/>
                <a:gd name="connsiteY4" fmla="*/ 430876 h 881960"/>
                <a:gd name="connsiteX5" fmla="*/ 877194 w 1609688"/>
                <a:gd name="connsiteY5" fmla="*/ 348274 h 881960"/>
                <a:gd name="connsiteX6" fmla="*/ 491051 w 1609688"/>
                <a:gd name="connsiteY6" fmla="*/ 881960 h 881960"/>
                <a:gd name="connsiteX7" fmla="*/ 4514 w 1609688"/>
                <a:gd name="connsiteY7" fmla="*/ 869387 h 881960"/>
                <a:gd name="connsiteX8" fmla="*/ 818901 w 1609688"/>
                <a:gd name="connsiteY8" fmla="*/ 135 h 88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9688" h="881960">
                  <a:moveTo>
                    <a:pt x="818901" y="135"/>
                  </a:moveTo>
                  <a:cubicBezTo>
                    <a:pt x="1283531" y="-6152"/>
                    <a:pt x="1495105" y="208018"/>
                    <a:pt x="1590522" y="423760"/>
                  </a:cubicBezTo>
                  <a:lnTo>
                    <a:pt x="1609688" y="474206"/>
                  </a:lnTo>
                  <a:lnTo>
                    <a:pt x="1118407" y="474206"/>
                  </a:lnTo>
                  <a:lnTo>
                    <a:pt x="1086795" y="430876"/>
                  </a:lnTo>
                  <a:cubicBezTo>
                    <a:pt x="1038083" y="382611"/>
                    <a:pt x="970587" y="349846"/>
                    <a:pt x="877194" y="348274"/>
                  </a:cubicBezTo>
                  <a:cubicBezTo>
                    <a:pt x="393800" y="340178"/>
                    <a:pt x="494194" y="875673"/>
                    <a:pt x="491051" y="881960"/>
                  </a:cubicBezTo>
                  <a:lnTo>
                    <a:pt x="4514" y="869387"/>
                  </a:lnTo>
                  <a:cubicBezTo>
                    <a:pt x="4514" y="869387"/>
                    <a:pt x="-110358" y="12708"/>
                    <a:pt x="818901" y="135"/>
                  </a:cubicBezTo>
                  <a:close/>
                </a:path>
              </a:pathLst>
            </a:custGeom>
            <a:solidFill>
              <a:srgbClr val="FFDB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2B5E574-8C4B-4890-AF76-3CCD98EA82A7}"/>
                </a:ext>
              </a:extLst>
            </p:cNvPr>
            <p:cNvSpPr/>
            <p:nvPr/>
          </p:nvSpPr>
          <p:spPr>
            <a:xfrm>
              <a:off x="-2746889" y="592128"/>
              <a:ext cx="1614664" cy="877195"/>
            </a:xfrm>
            <a:custGeom>
              <a:avLst/>
              <a:gdLst>
                <a:gd name="connsiteX0" fmla="*/ 818900 w 1614664"/>
                <a:gd name="connsiteY0" fmla="*/ 133 h 877195"/>
                <a:gd name="connsiteX1" fmla="*/ 1590533 w 1614664"/>
                <a:gd name="connsiteY1" fmla="*/ 423841 h 877195"/>
                <a:gd name="connsiteX2" fmla="*/ 1614664 w 1614664"/>
                <a:gd name="connsiteY2" fmla="*/ 487349 h 877195"/>
                <a:gd name="connsiteX3" fmla="*/ 1250947 w 1614664"/>
                <a:gd name="connsiteY3" fmla="*/ 487349 h 877195"/>
                <a:gd name="connsiteX4" fmla="*/ 1248918 w 1614664"/>
                <a:gd name="connsiteY4" fmla="*/ 483122 h 877195"/>
                <a:gd name="connsiteX5" fmla="*/ 1142560 w 1614664"/>
                <a:gd name="connsiteY5" fmla="*/ 360464 h 877195"/>
                <a:gd name="connsiteX6" fmla="*/ 803470 w 1614664"/>
                <a:gd name="connsiteY6" fmla="*/ 255594 h 877195"/>
                <a:gd name="connsiteX7" fmla="*/ 473333 w 1614664"/>
                <a:gd name="connsiteY7" fmla="*/ 385229 h 877195"/>
                <a:gd name="connsiteX8" fmla="*/ 347984 w 1614664"/>
                <a:gd name="connsiteY8" fmla="*/ 877195 h 877195"/>
                <a:gd name="connsiteX9" fmla="*/ 4513 w 1614664"/>
                <a:gd name="connsiteY9" fmla="*/ 869385 h 877195"/>
                <a:gd name="connsiteX10" fmla="*/ 818900 w 1614664"/>
                <a:gd name="connsiteY10" fmla="*/ 133 h 8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4664" h="877195">
                  <a:moveTo>
                    <a:pt x="818900" y="133"/>
                  </a:moveTo>
                  <a:cubicBezTo>
                    <a:pt x="1283530" y="-6106"/>
                    <a:pt x="1495104" y="208087"/>
                    <a:pt x="1590533" y="423841"/>
                  </a:cubicBezTo>
                  <a:lnTo>
                    <a:pt x="1614664" y="487349"/>
                  </a:lnTo>
                  <a:lnTo>
                    <a:pt x="1250947" y="487349"/>
                  </a:lnTo>
                  <a:lnTo>
                    <a:pt x="1248918" y="483122"/>
                  </a:lnTo>
                  <a:cubicBezTo>
                    <a:pt x="1227023" y="445689"/>
                    <a:pt x="1195567" y="407517"/>
                    <a:pt x="1142560" y="360464"/>
                  </a:cubicBezTo>
                  <a:cubicBezTo>
                    <a:pt x="1028545" y="259308"/>
                    <a:pt x="885766" y="249212"/>
                    <a:pt x="803470" y="255594"/>
                  </a:cubicBezTo>
                  <a:cubicBezTo>
                    <a:pt x="688027" y="264547"/>
                    <a:pt x="556677" y="306933"/>
                    <a:pt x="473333" y="385229"/>
                  </a:cubicBezTo>
                  <a:cubicBezTo>
                    <a:pt x="344269" y="506387"/>
                    <a:pt x="334459" y="700506"/>
                    <a:pt x="347984" y="877195"/>
                  </a:cubicBezTo>
                  <a:lnTo>
                    <a:pt x="4513" y="869385"/>
                  </a:lnTo>
                  <a:cubicBezTo>
                    <a:pt x="4513" y="869385"/>
                    <a:pt x="-110359" y="12706"/>
                    <a:pt x="818900" y="133"/>
                  </a:cubicBezTo>
                  <a:close/>
                </a:path>
              </a:pathLst>
            </a:custGeom>
            <a:solidFill>
              <a:srgbClr val="BFC4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47651DA-E352-469E-A759-D4A028583FA0}"/>
                </a:ext>
              </a:extLst>
            </p:cNvPr>
            <p:cNvSpPr/>
            <p:nvPr/>
          </p:nvSpPr>
          <p:spPr>
            <a:xfrm>
              <a:off x="-2746889" y="592127"/>
              <a:ext cx="1614649" cy="874433"/>
            </a:xfrm>
            <a:custGeom>
              <a:avLst/>
              <a:gdLst>
                <a:gd name="connsiteX0" fmla="*/ 818901 w 1614649"/>
                <a:gd name="connsiteY0" fmla="*/ 133 h 874433"/>
                <a:gd name="connsiteX1" fmla="*/ 1590522 w 1614649"/>
                <a:gd name="connsiteY1" fmla="*/ 423841 h 874433"/>
                <a:gd name="connsiteX2" fmla="*/ 1614649 w 1614649"/>
                <a:gd name="connsiteY2" fmla="*/ 487349 h 874433"/>
                <a:gd name="connsiteX3" fmla="*/ 1377954 w 1614649"/>
                <a:gd name="connsiteY3" fmla="*/ 487349 h 874433"/>
                <a:gd name="connsiteX4" fmla="*/ 1309344 w 1614649"/>
                <a:gd name="connsiteY4" fmla="*/ 393992 h 874433"/>
                <a:gd name="connsiteX5" fmla="*/ 634402 w 1614649"/>
                <a:gd name="connsiteY5" fmla="*/ 178822 h 874433"/>
                <a:gd name="connsiteX6" fmla="*/ 296836 w 1614649"/>
                <a:gd name="connsiteY6" fmla="*/ 434187 h 874433"/>
                <a:gd name="connsiteX7" fmla="*/ 198347 w 1614649"/>
                <a:gd name="connsiteY7" fmla="*/ 874433 h 874433"/>
                <a:gd name="connsiteX8" fmla="*/ 4514 w 1614649"/>
                <a:gd name="connsiteY8" fmla="*/ 869385 h 874433"/>
                <a:gd name="connsiteX9" fmla="*/ 818901 w 1614649"/>
                <a:gd name="connsiteY9" fmla="*/ 133 h 87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649" h="874433">
                  <a:moveTo>
                    <a:pt x="818901" y="133"/>
                  </a:moveTo>
                  <a:cubicBezTo>
                    <a:pt x="1283531" y="-6106"/>
                    <a:pt x="1495105" y="208088"/>
                    <a:pt x="1590522" y="423841"/>
                  </a:cubicBezTo>
                  <a:lnTo>
                    <a:pt x="1614649" y="487349"/>
                  </a:lnTo>
                  <a:lnTo>
                    <a:pt x="1377954" y="487349"/>
                  </a:lnTo>
                  <a:lnTo>
                    <a:pt x="1309344" y="393992"/>
                  </a:lnTo>
                  <a:cubicBezTo>
                    <a:pt x="1143418" y="203587"/>
                    <a:pt x="879480" y="122434"/>
                    <a:pt x="634402" y="178822"/>
                  </a:cubicBezTo>
                  <a:cubicBezTo>
                    <a:pt x="487336" y="212636"/>
                    <a:pt x="371607" y="304171"/>
                    <a:pt x="296836" y="434187"/>
                  </a:cubicBezTo>
                  <a:cubicBezTo>
                    <a:pt x="220445" y="567156"/>
                    <a:pt x="201014" y="723176"/>
                    <a:pt x="198347" y="874433"/>
                  </a:cubicBezTo>
                  <a:lnTo>
                    <a:pt x="4514" y="869385"/>
                  </a:lnTo>
                  <a:cubicBezTo>
                    <a:pt x="4514" y="869385"/>
                    <a:pt x="-110358" y="12706"/>
                    <a:pt x="818901" y="133"/>
                  </a:cubicBezTo>
                  <a:close/>
                </a:path>
              </a:pathLst>
            </a:custGeom>
            <a:solidFill>
              <a:srgbClr val="67BA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7FCEEBA-587B-4B15-8F39-1E87204999E8}"/>
                </a:ext>
              </a:extLst>
            </p:cNvPr>
            <p:cNvSpPr/>
            <p:nvPr/>
          </p:nvSpPr>
          <p:spPr>
            <a:xfrm>
              <a:off x="-2757327" y="585888"/>
              <a:ext cx="1620126" cy="872433"/>
            </a:xfrm>
            <a:custGeom>
              <a:avLst/>
              <a:gdLst>
                <a:gd name="connsiteX0" fmla="*/ 818901 w 1620126"/>
                <a:gd name="connsiteY0" fmla="*/ 133 h 872433"/>
                <a:gd name="connsiteX1" fmla="*/ 1590522 w 1620126"/>
                <a:gd name="connsiteY1" fmla="*/ 423853 h 872433"/>
                <a:gd name="connsiteX2" fmla="*/ 1620126 w 1620126"/>
                <a:gd name="connsiteY2" fmla="*/ 501781 h 872433"/>
                <a:gd name="connsiteX3" fmla="*/ 1501006 w 1620126"/>
                <a:gd name="connsiteY3" fmla="*/ 501781 h 872433"/>
                <a:gd name="connsiteX4" fmla="*/ 1497571 w 1620126"/>
                <a:gd name="connsiteY4" fmla="*/ 493281 h 872433"/>
                <a:gd name="connsiteX5" fmla="*/ 1433454 w 1620126"/>
                <a:gd name="connsiteY5" fmla="*/ 384467 h 872433"/>
                <a:gd name="connsiteX6" fmla="*/ 830807 w 1620126"/>
                <a:gd name="connsiteY6" fmla="*/ 81667 h 872433"/>
                <a:gd name="connsiteX7" fmla="*/ 308552 w 1620126"/>
                <a:gd name="connsiteY7" fmla="*/ 259594 h 872433"/>
                <a:gd name="connsiteX8" fmla="*/ 124052 w 1620126"/>
                <a:gd name="connsiteY8" fmla="*/ 872433 h 872433"/>
                <a:gd name="connsiteX9" fmla="*/ 4514 w 1620126"/>
                <a:gd name="connsiteY9" fmla="*/ 869385 h 872433"/>
                <a:gd name="connsiteX10" fmla="*/ 818901 w 1620126"/>
                <a:gd name="connsiteY10" fmla="*/ 133 h 872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0126" h="872433">
                  <a:moveTo>
                    <a:pt x="818901" y="133"/>
                  </a:moveTo>
                  <a:cubicBezTo>
                    <a:pt x="1283531" y="-6106"/>
                    <a:pt x="1495105" y="208088"/>
                    <a:pt x="1590522" y="423853"/>
                  </a:cubicBezTo>
                  <a:lnTo>
                    <a:pt x="1620126" y="501781"/>
                  </a:lnTo>
                  <a:lnTo>
                    <a:pt x="1501006" y="501781"/>
                  </a:lnTo>
                  <a:lnTo>
                    <a:pt x="1497571" y="493281"/>
                  </a:lnTo>
                  <a:cubicBezTo>
                    <a:pt x="1479121" y="455583"/>
                    <a:pt x="1457838" y="419186"/>
                    <a:pt x="1433454" y="384467"/>
                  </a:cubicBezTo>
                  <a:cubicBezTo>
                    <a:pt x="1295056" y="187490"/>
                    <a:pt x="1067885" y="85477"/>
                    <a:pt x="830807" y="81667"/>
                  </a:cubicBezTo>
                  <a:cubicBezTo>
                    <a:pt x="647070" y="78619"/>
                    <a:pt x="442949" y="127387"/>
                    <a:pt x="308552" y="259594"/>
                  </a:cubicBezTo>
                  <a:cubicBezTo>
                    <a:pt x="145007" y="420757"/>
                    <a:pt x="134339" y="656691"/>
                    <a:pt x="124052" y="872433"/>
                  </a:cubicBezTo>
                  <a:lnTo>
                    <a:pt x="4514" y="869385"/>
                  </a:lnTo>
                  <a:cubicBezTo>
                    <a:pt x="4514" y="869385"/>
                    <a:pt x="-110358" y="12706"/>
                    <a:pt x="818901" y="133"/>
                  </a:cubicBezTo>
                  <a:close/>
                </a:path>
              </a:pathLst>
            </a:custGeom>
            <a:solidFill>
              <a:srgbClr val="FF88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2B41B69F-788D-447E-A6A1-C85BE271E876}"/>
              </a:ext>
            </a:extLst>
          </p:cNvPr>
          <p:cNvSpPr/>
          <p:nvPr/>
        </p:nvSpPr>
        <p:spPr>
          <a:xfrm>
            <a:off x="-195748" y="123223"/>
            <a:ext cx="12817566" cy="1619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>
                    <a:lumMod val="50000"/>
                  </a:schemeClr>
                </a:solidFill>
                <a:latin typeface="UTM Flamenco" panose="02040603050506020204"/>
                <a:ea typeface="Adobe Gothic Std B" panose="020B0800000000000000" pitchFamily="34" charset="-128"/>
              </a:rPr>
              <a:t>2. Chọn từ nào trong ngoặc đơn </a:t>
            </a:r>
          </a:p>
          <a:p>
            <a:pPr algn="ctr"/>
            <a:r>
              <a:rPr lang="en-US" sz="6000" dirty="0">
                <a:solidFill>
                  <a:schemeClr val="bg1">
                    <a:lumMod val="50000"/>
                  </a:schemeClr>
                </a:solidFill>
                <a:latin typeface="UTM Flamenco" panose="02040603050506020204"/>
                <a:ea typeface="Adobe Gothic Std B" panose="020B0800000000000000" pitchFamily="34" charset="-128"/>
              </a:rPr>
              <a:t>( </a:t>
            </a:r>
            <a:r>
              <a:rPr lang="en-US" sz="6000" dirty="0">
                <a:solidFill>
                  <a:srgbClr val="FF8888"/>
                </a:solidFill>
                <a:latin typeface="UTM Flamenco" panose="02040603050506020204"/>
                <a:ea typeface="Adobe Gothic Std B" panose="020B0800000000000000" pitchFamily="34" charset="-128"/>
              </a:rPr>
              <a:t>đã, đang, sắp </a:t>
            </a:r>
            <a:r>
              <a:rPr lang="en-US" sz="6000" dirty="0">
                <a:solidFill>
                  <a:schemeClr val="bg1">
                    <a:lumMod val="50000"/>
                  </a:schemeClr>
                </a:solidFill>
                <a:latin typeface="UTM Flamenco" panose="02040603050506020204"/>
                <a:ea typeface="Adobe Gothic Std B" panose="020B0800000000000000" pitchFamily="34" charset="-128"/>
              </a:rPr>
              <a:t>) để điền vào chỗ trống?</a:t>
            </a:r>
            <a:endParaRPr lang="th-TH" sz="4800" dirty="0">
              <a:solidFill>
                <a:schemeClr val="bg1">
                  <a:lumMod val="50000"/>
                </a:schemeClr>
              </a:solidFill>
              <a:latin typeface="UTM Flamenco" panose="02040603050506020204"/>
              <a:ea typeface="Adobe Gothic Std B" panose="020B0800000000000000" pitchFamily="34" charset="-128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EB5F1F9-4024-448E-9340-FB4C15EA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08553" y="5692910"/>
            <a:ext cx="1910403" cy="89508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1F80BC58-7FBA-402B-884E-DD1F81808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1849" y="6072251"/>
            <a:ext cx="1677047" cy="7857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F06F22-BC75-4226-B0AF-9842865F0D6E}"/>
              </a:ext>
            </a:extLst>
          </p:cNvPr>
          <p:cNvSpPr txBox="1"/>
          <p:nvPr/>
        </p:nvSpPr>
        <p:spPr>
          <a:xfrm>
            <a:off x="1459984" y="2388082"/>
            <a:ext cx="18788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Chỉ sự việc diễn ra trong quá khứ.</a:t>
            </a:r>
            <a:endParaRPr lang="th-TH" sz="2400" dirty="0">
              <a:latin typeface="#9Slide03 Arima Madurai Black" panose="00000A00000000000000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940AA6-66CD-42D2-8894-E42BA769297C}"/>
              </a:ext>
            </a:extLst>
          </p:cNvPr>
          <p:cNvCxnSpPr/>
          <p:nvPr/>
        </p:nvCxnSpPr>
        <p:spPr>
          <a:xfrm>
            <a:off x="1506394" y="2547256"/>
            <a:ext cx="0" cy="9019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23B2D3BD-264C-4D2E-8581-9AD5F84D9725}"/>
              </a:ext>
            </a:extLst>
          </p:cNvPr>
          <p:cNvSpPr/>
          <p:nvPr/>
        </p:nvSpPr>
        <p:spPr>
          <a:xfrm>
            <a:off x="-91709" y="2247999"/>
            <a:ext cx="1481792" cy="1548547"/>
          </a:xfrm>
          <a:prstGeom prst="ellipse">
            <a:avLst/>
          </a:prstGeom>
          <a:solidFill>
            <a:srgbClr val="97D3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#9Slide03 Arima Madurai Black" panose="00000A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61125C-49C7-4FA2-8FA4-B75460C13601}"/>
              </a:ext>
            </a:extLst>
          </p:cNvPr>
          <p:cNvSpPr/>
          <p:nvPr/>
        </p:nvSpPr>
        <p:spPr>
          <a:xfrm>
            <a:off x="-195748" y="2174714"/>
            <a:ext cx="1678937" cy="1619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#9Slide03 Arima Madurai Black" panose="00000A00000000000000" pitchFamily="2" charset="0"/>
                <a:ea typeface="Adobe Gothic Std B" panose="020B0800000000000000" pitchFamily="34" charset="-128"/>
                <a:cs typeface="#9Slide03 Arima Madurai Black" panose="00000A00000000000000" pitchFamily="2" charset="0"/>
              </a:rPr>
              <a:t>đã</a:t>
            </a:r>
            <a:endParaRPr lang="th-TH" sz="6600" dirty="0">
              <a:solidFill>
                <a:schemeClr val="tx1"/>
              </a:solidFill>
              <a:latin typeface="#9Slide03 Arima Madurai Black" panose="00000A00000000000000" pitchFamily="2" charset="0"/>
              <a:ea typeface="Adobe Gothic Std B" panose="020B0800000000000000" pitchFamily="34" charset="-128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6A8D96B-414C-4561-9999-FB020DB1322E}"/>
              </a:ext>
            </a:extLst>
          </p:cNvPr>
          <p:cNvSpPr/>
          <p:nvPr/>
        </p:nvSpPr>
        <p:spPr>
          <a:xfrm>
            <a:off x="3620332" y="2257446"/>
            <a:ext cx="1671426" cy="1630814"/>
          </a:xfrm>
          <a:prstGeom prst="ellipse">
            <a:avLst/>
          </a:prstGeom>
          <a:solidFill>
            <a:srgbClr val="FDD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>
              <a:latin typeface="#9Slide03 Arima Madurai Black" panose="00000A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4B0C4F2-7516-4EF1-8C5F-0A5E7C453321}"/>
              </a:ext>
            </a:extLst>
          </p:cNvPr>
          <p:cNvGrpSpPr/>
          <p:nvPr/>
        </p:nvGrpSpPr>
        <p:grpSpPr>
          <a:xfrm>
            <a:off x="3379052" y="2175692"/>
            <a:ext cx="4346371" cy="1619325"/>
            <a:chOff x="3715474" y="2172207"/>
            <a:chExt cx="4346371" cy="161932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2E0E1F-C7DE-4500-954D-D5BB487DC06C}"/>
                </a:ext>
              </a:extLst>
            </p:cNvPr>
            <p:cNvSpPr txBox="1"/>
            <p:nvPr/>
          </p:nvSpPr>
          <p:spPr>
            <a:xfrm>
              <a:off x="5710536" y="2278897"/>
              <a:ext cx="235130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Chỉ sự việc diễn ra trong thời điểm hiện tại. </a:t>
              </a:r>
              <a:endParaRPr lang="th-TH" sz="2400" dirty="0">
                <a:latin typeface="#9Slide03 Arima Madurai Black" panose="00000A00000000000000" pitchFamily="2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08B55B8-C42F-49DD-9AC7-05E3266269ED}"/>
                </a:ext>
              </a:extLst>
            </p:cNvPr>
            <p:cNvSpPr/>
            <p:nvPr/>
          </p:nvSpPr>
          <p:spPr>
            <a:xfrm>
              <a:off x="3715474" y="2172207"/>
              <a:ext cx="1995062" cy="16193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b="1" dirty="0">
                  <a:solidFill>
                    <a:schemeClr val="tx1"/>
                  </a:solidFill>
                  <a:latin typeface="#9Slide03 Arima Madurai Black" panose="00000A00000000000000" pitchFamily="2" charset="0"/>
                  <a:ea typeface="Adobe Gothic Std B" panose="020B0800000000000000" pitchFamily="34" charset="-128"/>
                  <a:cs typeface="#9Slide03 Arima Madurai Black" panose="00000A00000000000000" pitchFamily="2" charset="0"/>
                </a:rPr>
                <a:t>đang</a:t>
              </a:r>
              <a:endParaRPr lang="th-TH" sz="5400" b="1" dirty="0">
                <a:solidFill>
                  <a:schemeClr val="tx1"/>
                </a:solidFill>
                <a:latin typeface="#9Slide03 Arima Madurai Black" panose="00000A00000000000000" pitchFamily="2" charset="0"/>
                <a:ea typeface="Adobe Gothic Std B" panose="020B0800000000000000" pitchFamily="34" charset="-128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B8C982E-8E71-461F-92E5-A2578609A68A}"/>
                </a:ext>
              </a:extLst>
            </p:cNvPr>
            <p:cNvCxnSpPr/>
            <p:nvPr/>
          </p:nvCxnSpPr>
          <p:spPr>
            <a:xfrm>
              <a:off x="5707667" y="2358708"/>
              <a:ext cx="6453" cy="11205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BC91CD87-A9B2-42E2-B970-E72CADF6BC3C}"/>
              </a:ext>
            </a:extLst>
          </p:cNvPr>
          <p:cNvSpPr/>
          <p:nvPr/>
        </p:nvSpPr>
        <p:spPr>
          <a:xfrm>
            <a:off x="8283527" y="2234288"/>
            <a:ext cx="1359956" cy="1326912"/>
          </a:xfrm>
          <a:prstGeom prst="ellipse">
            <a:avLst/>
          </a:prstGeom>
          <a:solidFill>
            <a:srgbClr val="CBD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#9Slide03 Arima Madurai Black" panose="00000A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FE1857-DE87-49C5-B8B4-96D3A5F18682}"/>
              </a:ext>
            </a:extLst>
          </p:cNvPr>
          <p:cNvSpPr txBox="1"/>
          <p:nvPr/>
        </p:nvSpPr>
        <p:spPr>
          <a:xfrm>
            <a:off x="9542555" y="2260843"/>
            <a:ext cx="24056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Chỉ sự việc sẽ diễn ra trong tương lai gần.</a:t>
            </a:r>
            <a:endParaRPr lang="th-TH" sz="2400" dirty="0">
              <a:latin typeface="#9Slide03 Arima Madurai Black" panose="00000A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736F6B-4DDD-4830-8082-FF94052AF66E}"/>
              </a:ext>
            </a:extLst>
          </p:cNvPr>
          <p:cNvSpPr/>
          <p:nvPr/>
        </p:nvSpPr>
        <p:spPr>
          <a:xfrm>
            <a:off x="7986920" y="2051344"/>
            <a:ext cx="1995062" cy="1619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#9Slide03 Arima Madurai Black" panose="00000A00000000000000" pitchFamily="2" charset="0"/>
                <a:ea typeface="Adobe Gothic Std B" panose="020B0800000000000000" pitchFamily="34" charset="-128"/>
                <a:cs typeface="#9Slide03 Arima Madurai Black" panose="00000A00000000000000" pitchFamily="2" charset="0"/>
              </a:rPr>
              <a:t>Sắp</a:t>
            </a:r>
            <a:endParaRPr lang="th-TH" sz="6600" dirty="0">
              <a:solidFill>
                <a:schemeClr val="tx1"/>
              </a:solidFill>
              <a:latin typeface="#9Slide03 Arima Madurai Black" panose="00000A00000000000000" pitchFamily="2" charset="0"/>
              <a:ea typeface="Adobe Gothic Std B" panose="020B0800000000000000" pitchFamily="34" charset="-12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3F78F8E-F326-4337-B3CF-F792CD5CC80E}"/>
              </a:ext>
            </a:extLst>
          </p:cNvPr>
          <p:cNvCxnSpPr/>
          <p:nvPr/>
        </p:nvCxnSpPr>
        <p:spPr>
          <a:xfrm>
            <a:off x="9643483" y="2402044"/>
            <a:ext cx="0" cy="10806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8D14C894-7DAD-4EEB-95F6-D717DBDFFA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43956" y="4054856"/>
            <a:ext cx="2021497" cy="2771744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0BF8F83B-08A0-42D9-B089-ADAB1978A5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53042" y="3798925"/>
            <a:ext cx="1847202" cy="2899677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6285F649-A44D-4078-B7F4-6C3D1710EA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0051" y="4007407"/>
            <a:ext cx="1382812" cy="276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83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  <p:bldP spid="11" grpId="0"/>
      <p:bldP spid="12" grpId="0" animBg="1"/>
      <p:bldP spid="17" grpId="0" animBg="1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Freeform: Shape 204">
            <a:extLst>
              <a:ext uri="{FF2B5EF4-FFF2-40B4-BE49-F238E27FC236}">
                <a16:creationId xmlns:a16="http://schemas.microsoft.com/office/drawing/2014/main" id="{F70DFACC-56C4-48C3-988F-70BBB673C521}"/>
              </a:ext>
            </a:extLst>
          </p:cNvPr>
          <p:cNvSpPr/>
          <p:nvPr/>
        </p:nvSpPr>
        <p:spPr>
          <a:xfrm>
            <a:off x="8576390" y="-938798"/>
            <a:ext cx="4685314" cy="3982585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97D3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BEAACB4B-737E-47A5-86F4-80CC0A93A60B}"/>
              </a:ext>
            </a:extLst>
          </p:cNvPr>
          <p:cNvSpPr/>
          <p:nvPr/>
        </p:nvSpPr>
        <p:spPr>
          <a:xfrm rot="20570981">
            <a:off x="-485106" y="3973642"/>
            <a:ext cx="4685314" cy="3982585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AFE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2" name="Graphic 200">
            <a:extLst>
              <a:ext uri="{FF2B5EF4-FFF2-40B4-BE49-F238E27FC236}">
                <a16:creationId xmlns:a16="http://schemas.microsoft.com/office/drawing/2014/main" id="{719A3CB7-9D09-4E5E-A036-F3A2342C487D}"/>
              </a:ext>
            </a:extLst>
          </p:cNvPr>
          <p:cNvSpPr/>
          <p:nvPr/>
        </p:nvSpPr>
        <p:spPr>
          <a:xfrm rot="-2299724">
            <a:off x="17528888" y="1141727"/>
            <a:ext cx="725649" cy="725649"/>
          </a:xfrm>
          <a:custGeom>
            <a:avLst/>
            <a:gdLst>
              <a:gd name="connsiteX0" fmla="*/ 725649 w 725649"/>
              <a:gd name="connsiteY0" fmla="*/ 362825 h 725649"/>
              <a:gd name="connsiteX1" fmla="*/ 362825 w 725649"/>
              <a:gd name="connsiteY1" fmla="*/ 725649 h 725649"/>
              <a:gd name="connsiteX2" fmla="*/ 0 w 725649"/>
              <a:gd name="connsiteY2" fmla="*/ 362825 h 725649"/>
              <a:gd name="connsiteX3" fmla="*/ 362825 w 725649"/>
              <a:gd name="connsiteY3" fmla="*/ 0 h 725649"/>
              <a:gd name="connsiteX4" fmla="*/ 725649 w 725649"/>
              <a:gd name="connsiteY4" fmla="*/ 362825 h 7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649" h="725649">
                <a:moveTo>
                  <a:pt x="725649" y="362825"/>
                </a:moveTo>
                <a:cubicBezTo>
                  <a:pt x="725649" y="563207"/>
                  <a:pt x="563207" y="725649"/>
                  <a:pt x="362825" y="725649"/>
                </a:cubicBezTo>
                <a:cubicBezTo>
                  <a:pt x="162442" y="725649"/>
                  <a:pt x="0" y="563207"/>
                  <a:pt x="0" y="362825"/>
                </a:cubicBezTo>
                <a:cubicBezTo>
                  <a:pt x="0" y="162442"/>
                  <a:pt x="162442" y="0"/>
                  <a:pt x="362825" y="0"/>
                </a:cubicBezTo>
                <a:cubicBezTo>
                  <a:pt x="563207" y="0"/>
                  <a:pt x="725649" y="162442"/>
                  <a:pt x="725649" y="362825"/>
                </a:cubicBezTo>
                <a:close/>
              </a:path>
            </a:pathLst>
          </a:custGeom>
          <a:noFill/>
          <a:ln w="38102" cap="flat">
            <a:solidFill>
              <a:srgbClr val="97D3C9"/>
            </a:solidFill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grpSp>
        <p:nvGrpSpPr>
          <p:cNvPr id="207" name="Graphic 143">
            <a:extLst>
              <a:ext uri="{FF2B5EF4-FFF2-40B4-BE49-F238E27FC236}">
                <a16:creationId xmlns:a16="http://schemas.microsoft.com/office/drawing/2014/main" id="{DC617452-3F1F-43BC-95D3-1AC03FBA4479}"/>
              </a:ext>
            </a:extLst>
          </p:cNvPr>
          <p:cNvGrpSpPr/>
          <p:nvPr/>
        </p:nvGrpSpPr>
        <p:grpSpPr>
          <a:xfrm flipH="1">
            <a:off x="-22970" y="2832619"/>
            <a:ext cx="1876002" cy="3664187"/>
            <a:chOff x="10445531" y="3270549"/>
            <a:chExt cx="1876002" cy="3664187"/>
          </a:xfrm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D03389D1-C51F-463C-A765-433F720ECE72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4B9ED9A1-28F8-440F-9176-A46911307B6A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2BC38071-B8C1-4D61-98AC-3C7AA3191BF9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58FCDFAD-E616-4C91-8A46-9DC963A16999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31DE2B1A-DD03-492E-9557-75FAE85E2FA9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9A2CE004-5F75-4ED6-AC41-CFB51880D4A0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EDAB9FF5-A9D1-4E5E-A90B-0030B1FA1BDA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91604A68-B324-4389-BA90-494F25EC3D19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216" name="Graphic 153">
            <a:extLst>
              <a:ext uri="{FF2B5EF4-FFF2-40B4-BE49-F238E27FC236}">
                <a16:creationId xmlns:a16="http://schemas.microsoft.com/office/drawing/2014/main" id="{FCF120B6-5167-4404-95FA-BFB3A7388323}"/>
              </a:ext>
            </a:extLst>
          </p:cNvPr>
          <p:cNvGrpSpPr/>
          <p:nvPr/>
        </p:nvGrpSpPr>
        <p:grpSpPr>
          <a:xfrm flipH="1">
            <a:off x="5740" y="2877930"/>
            <a:ext cx="1068908" cy="1281259"/>
            <a:chOff x="11161825" y="3187825"/>
            <a:chExt cx="1068908" cy="1281259"/>
          </a:xfrm>
        </p:grpSpPr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E406E576-0425-4C35-BA25-EB5345EFDDA6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8B337B91-B464-443A-808A-8C8852CA16AD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46111986-DE4E-4168-A7CE-CB06A55EACB7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AB0D8E9-13F8-43D0-B4F7-4EA5085921C4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D41DABEE-A934-4EFA-83E6-4753D9E0765D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222" name="Graphic 154">
            <a:extLst>
              <a:ext uri="{FF2B5EF4-FFF2-40B4-BE49-F238E27FC236}">
                <a16:creationId xmlns:a16="http://schemas.microsoft.com/office/drawing/2014/main" id="{BAC604ED-6DA1-4CC5-9C1D-EF0194F67F13}"/>
              </a:ext>
            </a:extLst>
          </p:cNvPr>
          <p:cNvGrpSpPr/>
          <p:nvPr/>
        </p:nvGrpSpPr>
        <p:grpSpPr>
          <a:xfrm flipH="1">
            <a:off x="1245340" y="3205863"/>
            <a:ext cx="1734184" cy="1380521"/>
            <a:chOff x="9167261" y="3475651"/>
            <a:chExt cx="1734184" cy="1380521"/>
          </a:xfrm>
        </p:grpSpPr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83E0A40D-5D9A-4C04-8192-C6D85569ADB1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C15806B5-752E-4258-8F0D-8A23BA406110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B7B1E264-2C88-4416-B286-D00955904345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8B8DA408-7A3C-4CA2-B2D5-E3DF8BC1775B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CC1C04E7-A644-4BCC-9E42-69A34435957C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B35F4E5B-99FD-436F-AE6B-3F8A86F037C3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90FFA497-3244-4E60-AB99-2C797EF62939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0AD65E53-7508-4F5D-82A6-507F48787883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CD4312A1-BF19-4ECC-9225-D7B2342E7432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7B6F9A0D-E479-4422-A341-E5FFD92D1888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9960C060-22C0-480F-BC8F-0CB4D64A96B6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9BE7EA5E-C07B-4597-A05D-CC1BB437816B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C9988127-1A5F-4D02-9315-4A366425E225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20332719-3258-4AA1-BCB6-D5156CB746C6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B8C45E1-E933-4227-B531-10D0128E6367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9713422C-A98C-4DBD-A89A-D0C3835CB977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E971AFB2-16EF-4C89-9D46-B2EDFB6A9C75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78674A88-B82A-471E-9757-DBE7BD082169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3D469F11-BC5C-4112-8FE6-A946F413DC90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242" name="Graphic 241">
            <a:extLst>
              <a:ext uri="{FF2B5EF4-FFF2-40B4-BE49-F238E27FC236}">
                <a16:creationId xmlns:a16="http://schemas.microsoft.com/office/drawing/2014/main" id="{F8AF2EB7-630A-410E-8DC8-D321988504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7044" y="2295933"/>
            <a:ext cx="1433328" cy="961600"/>
          </a:xfrm>
          <a:prstGeom prst="rect">
            <a:avLst/>
          </a:prstGeom>
        </p:spPr>
      </p:pic>
      <p:grpSp>
        <p:nvGrpSpPr>
          <p:cNvPr id="243" name="Graphic 243">
            <a:extLst>
              <a:ext uri="{FF2B5EF4-FFF2-40B4-BE49-F238E27FC236}">
                <a16:creationId xmlns:a16="http://schemas.microsoft.com/office/drawing/2014/main" id="{73E5714E-7806-4E90-87A8-FF21A5103643}"/>
              </a:ext>
            </a:extLst>
          </p:cNvPr>
          <p:cNvGrpSpPr/>
          <p:nvPr/>
        </p:nvGrpSpPr>
        <p:grpSpPr>
          <a:xfrm flipH="1">
            <a:off x="1282062" y="5191142"/>
            <a:ext cx="1630724" cy="1255170"/>
            <a:chOff x="7982733" y="5589867"/>
            <a:chExt cx="1630724" cy="1255170"/>
          </a:xfrm>
        </p:grpSpPr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7360ED01-7B6E-420A-8E94-197D002D9FE9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09762072-965B-4529-9A56-D3411C2B0676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C23D7769-9A50-413D-BB8B-20619FB3CB36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C5BE9BA8-CBB7-4209-805D-0D66218BF2F6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031152A-6507-43A9-942D-972B9F14174A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sp>
        <p:nvSpPr>
          <p:cNvPr id="201" name="Oval 200">
            <a:extLst>
              <a:ext uri="{FF2B5EF4-FFF2-40B4-BE49-F238E27FC236}">
                <a16:creationId xmlns:a16="http://schemas.microsoft.com/office/drawing/2014/main" id="{14962FD2-81CF-432F-AC9B-E86F6E74A4A0}"/>
              </a:ext>
            </a:extLst>
          </p:cNvPr>
          <p:cNvSpPr/>
          <p:nvPr/>
        </p:nvSpPr>
        <p:spPr>
          <a:xfrm>
            <a:off x="741413" y="5960238"/>
            <a:ext cx="2772174" cy="677555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C318872-3C24-4DF6-A208-BCED50036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182" y="3229726"/>
            <a:ext cx="2344885" cy="3137076"/>
          </a:xfrm>
          <a:prstGeom prst="rect">
            <a:avLst/>
          </a:prstGeom>
        </p:spPr>
      </p:pic>
      <p:pic>
        <p:nvPicPr>
          <p:cNvPr id="251" name="Graphic 250">
            <a:extLst>
              <a:ext uri="{FF2B5EF4-FFF2-40B4-BE49-F238E27FC236}">
                <a16:creationId xmlns:a16="http://schemas.microsoft.com/office/drawing/2014/main" id="{0C1A9E3F-0B91-4C6B-BA0E-1D41EF3F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0289" y="844462"/>
            <a:ext cx="1460633" cy="684352"/>
          </a:xfrm>
          <a:prstGeom prst="rect">
            <a:avLst/>
          </a:prstGeom>
        </p:spPr>
      </p:pic>
      <p:pic>
        <p:nvPicPr>
          <p:cNvPr id="253" name="Graphic 252">
            <a:extLst>
              <a:ext uri="{FF2B5EF4-FFF2-40B4-BE49-F238E27FC236}">
                <a16:creationId xmlns:a16="http://schemas.microsoft.com/office/drawing/2014/main" id="{7A783A58-01C4-44B3-8FB4-48A6993D5A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07370" y="5327502"/>
            <a:ext cx="2444487" cy="1145318"/>
          </a:xfrm>
          <a:prstGeom prst="rect">
            <a:avLst/>
          </a:prstGeom>
        </p:spPr>
      </p:pic>
      <p:pic>
        <p:nvPicPr>
          <p:cNvPr id="255" name="Graphic 254">
            <a:extLst>
              <a:ext uri="{FF2B5EF4-FFF2-40B4-BE49-F238E27FC236}">
                <a16:creationId xmlns:a16="http://schemas.microsoft.com/office/drawing/2014/main" id="{E6B2FA27-BDAB-4DE4-9723-550224B052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21436" y="5110517"/>
            <a:ext cx="1090936" cy="511137"/>
          </a:xfrm>
          <a:prstGeom prst="rect">
            <a:avLst/>
          </a:prstGeom>
        </p:spPr>
      </p:pic>
      <p:pic>
        <p:nvPicPr>
          <p:cNvPr id="256" name="Graphic 255">
            <a:extLst>
              <a:ext uri="{FF2B5EF4-FFF2-40B4-BE49-F238E27FC236}">
                <a16:creationId xmlns:a16="http://schemas.microsoft.com/office/drawing/2014/main" id="{AB741FFB-1B3B-4FCC-B7F1-F2C6923646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18922" y="530656"/>
            <a:ext cx="1000125" cy="1085850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2B41B69F-788D-447E-A6A1-C85BE271E876}"/>
              </a:ext>
            </a:extLst>
          </p:cNvPr>
          <p:cNvSpPr/>
          <p:nvPr/>
        </p:nvSpPr>
        <p:spPr>
          <a:xfrm>
            <a:off x="-418598" y="241126"/>
            <a:ext cx="13029195" cy="1448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tx1"/>
                </a:solidFill>
                <a:latin typeface="UTM Flamenco" panose="02040603050506020204"/>
                <a:ea typeface="Adobe Gothic Std B" panose="020B0800000000000000" pitchFamily="34" charset="-128"/>
              </a:rPr>
              <a:t>2. Chọn từ nào trong ngoặc đơn </a:t>
            </a:r>
          </a:p>
          <a:p>
            <a:pPr algn="ctr"/>
            <a:r>
              <a:rPr lang="en-US" sz="6000" dirty="0">
                <a:solidFill>
                  <a:schemeClr val="tx1"/>
                </a:solidFill>
                <a:latin typeface="UTM Flamenco" panose="02040603050506020204"/>
                <a:ea typeface="Adobe Gothic Std B" panose="020B0800000000000000" pitchFamily="34" charset="-128"/>
              </a:rPr>
              <a:t>(</a:t>
            </a:r>
            <a:r>
              <a:rPr lang="en-US" sz="6000" dirty="0" err="1">
                <a:solidFill>
                  <a:srgbClr val="F36F63"/>
                </a:solidFill>
                <a:latin typeface="UTM Flamenco" panose="02040603050506020204"/>
                <a:ea typeface="Adobe Gothic Std B" panose="020B0800000000000000" pitchFamily="34" charset="-128"/>
              </a:rPr>
              <a:t>đã</a:t>
            </a:r>
            <a:r>
              <a:rPr lang="en-US" sz="6000" dirty="0">
                <a:solidFill>
                  <a:srgbClr val="F36F63"/>
                </a:solidFill>
                <a:latin typeface="UTM Flamenco" panose="02040603050506020204"/>
                <a:ea typeface="Adobe Gothic Std B" panose="020B0800000000000000" pitchFamily="34" charset="-128"/>
              </a:rPr>
              <a:t>, đang, </a:t>
            </a:r>
            <a:r>
              <a:rPr lang="en-US" sz="6000" dirty="0" err="1">
                <a:solidFill>
                  <a:srgbClr val="F36F63"/>
                </a:solidFill>
                <a:latin typeface="UTM Flamenco" panose="02040603050506020204"/>
                <a:ea typeface="Adobe Gothic Std B" panose="020B0800000000000000" pitchFamily="34" charset="-128"/>
              </a:rPr>
              <a:t>sắp</a:t>
            </a:r>
            <a:r>
              <a:rPr lang="en-US" sz="6000" dirty="0">
                <a:solidFill>
                  <a:schemeClr val="tx1"/>
                </a:solidFill>
                <a:latin typeface="UTM Flamenco" panose="02040603050506020204"/>
                <a:ea typeface="Adobe Gothic Std B" panose="020B0800000000000000" pitchFamily="34" charset="-128"/>
              </a:rPr>
              <a:t>) để điền vào chỗ trống?</a:t>
            </a:r>
            <a:endParaRPr lang="th-TH" sz="4800" dirty="0">
              <a:solidFill>
                <a:schemeClr val="tx1"/>
              </a:solidFill>
              <a:latin typeface="UTM Flamenco" panose="02040603050506020204"/>
              <a:ea typeface="Adobe Gothic Std B" panose="020B0800000000000000" pitchFamily="34" charset="-128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990458" y="1529317"/>
            <a:ext cx="2512060" cy="1348614"/>
            <a:chOff x="8793223" y="1529316"/>
            <a:chExt cx="2709295" cy="1603673"/>
          </a:xfrm>
        </p:grpSpPr>
        <p:sp>
          <p:nvSpPr>
            <p:cNvPr id="63" name="Freeform: Shape 207">
              <a:extLst>
                <a:ext uri="{FF2B5EF4-FFF2-40B4-BE49-F238E27FC236}">
                  <a16:creationId xmlns:a16="http://schemas.microsoft.com/office/drawing/2014/main" id="{D03389D1-C51F-463C-A765-433F720ECE72}"/>
                </a:ext>
              </a:extLst>
            </p:cNvPr>
            <p:cNvSpPr/>
            <p:nvPr/>
          </p:nvSpPr>
          <p:spPr>
            <a:xfrm rot="3361715" flipH="1">
              <a:off x="9346034" y="976505"/>
              <a:ext cx="1603673" cy="2709295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solidFill>
                <a:schemeClr val="bg1">
                  <a:lumMod val="20000"/>
                  <a:lumOff val="80000"/>
                </a:schemeClr>
              </a:solidFill>
              <a:prstDash val="dash"/>
              <a:miter/>
            </a:ln>
          </p:spPr>
          <p:txBody>
            <a:bodyPr rtlCol="0" anchor="ctr"/>
            <a:lstStyle/>
            <a:p>
              <a:endParaRPr lang="th-TH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9406324" y="1954600"/>
              <a:ext cx="1286620" cy="109795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chemeClr val="accent2">
                      <a:lumMod val="75000"/>
                    </a:scheme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s</a:t>
              </a:r>
              <a:r>
                <a:rPr lang="en-US" sz="5400" b="1" cap="none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chemeClr val="accent2">
                      <a:lumMod val="75000"/>
                    </a:scheme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ắp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475446" y="1585741"/>
            <a:ext cx="2573663" cy="1351072"/>
            <a:chOff x="5336791" y="1605220"/>
            <a:chExt cx="2709295" cy="1603673"/>
          </a:xfrm>
        </p:grpSpPr>
        <p:sp>
          <p:nvSpPr>
            <p:cNvPr id="64" name="Freeform: Shape 207">
              <a:extLst>
                <a:ext uri="{FF2B5EF4-FFF2-40B4-BE49-F238E27FC236}">
                  <a16:creationId xmlns:a16="http://schemas.microsoft.com/office/drawing/2014/main" id="{D03389D1-C51F-463C-A765-433F720ECE72}"/>
                </a:ext>
              </a:extLst>
            </p:cNvPr>
            <p:cNvSpPr/>
            <p:nvPr/>
          </p:nvSpPr>
          <p:spPr>
            <a:xfrm rot="3361715" flipH="1">
              <a:off x="5889602" y="1052409"/>
              <a:ext cx="1603673" cy="2709295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solidFill>
                <a:schemeClr val="bg1">
                  <a:lumMod val="20000"/>
                  <a:lumOff val="80000"/>
                </a:schemeClr>
              </a:solidFill>
              <a:prstDash val="dash"/>
              <a:miter/>
            </a:ln>
          </p:spPr>
          <p:txBody>
            <a:bodyPr rtlCol="0" anchor="ctr"/>
            <a:lstStyle/>
            <a:p>
              <a:endParaRPr lang="th-TH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797004" y="1891888"/>
              <a:ext cx="1733382" cy="109595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spc="50" dirty="0">
                  <a:ln w="9525" cmpd="sng">
                    <a:solidFill>
                      <a:schemeClr val="accent1"/>
                    </a:solidFill>
                    <a:prstDash val="solid"/>
                  </a:ln>
                  <a:solidFill>
                    <a:schemeClr val="accent2">
                      <a:lumMod val="75000"/>
                    </a:scheme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</a:rPr>
                <a:t>đang</a:t>
              </a:r>
              <a:endPara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endParaRPr>
            </a:p>
          </p:txBody>
        </p:sp>
      </p:grpSp>
      <p:sp>
        <p:nvSpPr>
          <p:cNvPr id="57" name="Freeform: Shape 207">
            <a:extLst>
              <a:ext uri="{FF2B5EF4-FFF2-40B4-BE49-F238E27FC236}">
                <a16:creationId xmlns:a16="http://schemas.microsoft.com/office/drawing/2014/main" id="{D03389D1-C51F-463C-A765-433F720ECE72}"/>
              </a:ext>
            </a:extLst>
          </p:cNvPr>
          <p:cNvSpPr/>
          <p:nvPr/>
        </p:nvSpPr>
        <p:spPr>
          <a:xfrm rot="3361715" flipH="1">
            <a:off x="2872228" y="1047067"/>
            <a:ext cx="1278725" cy="2414600"/>
          </a:xfrm>
          <a:custGeom>
            <a:avLst/>
            <a:gdLst>
              <a:gd name="connsiteX0" fmla="*/ 1562850 w 1876002"/>
              <a:gd name="connsiteY0" fmla="*/ 3650892 h 3650892"/>
              <a:gd name="connsiteX1" fmla="*/ 6436 w 1876002"/>
              <a:gd name="connsiteY1" fmla="*/ 1834145 h 3650892"/>
              <a:gd name="connsiteX2" fmla="*/ 47444 w 1876002"/>
              <a:gd name="connsiteY2" fmla="*/ 9941 h 3650892"/>
              <a:gd name="connsiteX3" fmla="*/ 49100 w 1876002"/>
              <a:gd name="connsiteY3" fmla="*/ 0 h 3650892"/>
              <a:gd name="connsiteX4" fmla="*/ 1624361 w 1876002"/>
              <a:gd name="connsiteY4" fmla="*/ 1400462 h 3650892"/>
              <a:gd name="connsiteX5" fmla="*/ 1674481 w 1876002"/>
              <a:gd name="connsiteY5" fmla="*/ 3352658 h 3650892"/>
              <a:gd name="connsiteX6" fmla="*/ 1562850 w 1876002"/>
              <a:gd name="connsiteY6" fmla="*/ 3650892 h 365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76002" h="3650892">
                <a:moveTo>
                  <a:pt x="1562850" y="3650892"/>
                </a:moveTo>
                <a:cubicBezTo>
                  <a:pt x="514885" y="3556451"/>
                  <a:pt x="37088" y="2504345"/>
                  <a:pt x="6436" y="1834145"/>
                </a:cubicBezTo>
                <a:cubicBezTo>
                  <a:pt x="-2884" y="1525761"/>
                  <a:pt x="-10547" y="51363"/>
                  <a:pt x="47444" y="9941"/>
                </a:cubicBezTo>
                <a:cubicBezTo>
                  <a:pt x="49100" y="0"/>
                  <a:pt x="49100" y="0"/>
                  <a:pt x="49100" y="0"/>
                </a:cubicBezTo>
                <a:cubicBezTo>
                  <a:pt x="680572" y="259713"/>
                  <a:pt x="1247011" y="846034"/>
                  <a:pt x="1624361" y="1400462"/>
                </a:cubicBezTo>
                <a:cubicBezTo>
                  <a:pt x="2023043" y="2009772"/>
                  <a:pt x="1876204" y="2701097"/>
                  <a:pt x="1674481" y="3352658"/>
                </a:cubicBezTo>
                <a:cubicBezTo>
                  <a:pt x="1647764" y="3450412"/>
                  <a:pt x="1612763" y="3536569"/>
                  <a:pt x="1562850" y="3650892"/>
                </a:cubicBezTo>
              </a:path>
            </a:pathLst>
          </a:custGeom>
          <a:solidFill>
            <a:srgbClr val="459B97"/>
          </a:solidFill>
          <a:ln w="20620" cap="flat">
            <a:solidFill>
              <a:schemeClr val="bg1">
                <a:lumMod val="20000"/>
                <a:lumOff val="80000"/>
              </a:schemeClr>
            </a:solidFill>
            <a:prstDash val="dash"/>
            <a:miter/>
          </a:ln>
        </p:spPr>
        <p:txBody>
          <a:bodyPr rtlCol="0" anchor="ctr"/>
          <a:lstStyle/>
          <a:p>
            <a:endParaRPr lang="th-TH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928768" y="1752754"/>
            <a:ext cx="9332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đã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9562" y="3398404"/>
            <a:ext cx="81996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rgbClr val="00206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a) Mới dạo nào những cây ngô còn lấm tấm như mạ non. Thế mà chỉ ít lâu sau, ngô _______ thành cây rung rung trước gió và ánh nắng.</a:t>
            </a:r>
          </a:p>
        </p:txBody>
      </p:sp>
    </p:spTree>
    <p:extLst>
      <p:ext uri="{BB962C8B-B14F-4D97-AF65-F5344CB8AC3E}">
        <p14:creationId xmlns:p14="http://schemas.microsoft.com/office/powerpoint/2010/main" val="45688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3.33333E-6 L 0.17955 0.3569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71" y="1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 animBg="1"/>
      <p:bldP spid="62" grpId="0"/>
      <p:bldP spid="62" grpId="1"/>
      <p:bldP spid="62" grpId="2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raphic 28">
            <a:extLst>
              <a:ext uri="{FF2B5EF4-FFF2-40B4-BE49-F238E27FC236}">
                <a16:creationId xmlns:a16="http://schemas.microsoft.com/office/drawing/2014/main" id="{AA18C519-329C-4F70-82E1-A15640DA5445}"/>
              </a:ext>
            </a:extLst>
          </p:cNvPr>
          <p:cNvGrpSpPr/>
          <p:nvPr/>
        </p:nvGrpSpPr>
        <p:grpSpPr>
          <a:xfrm>
            <a:off x="10321057" y="224709"/>
            <a:ext cx="2046638" cy="6503579"/>
            <a:chOff x="7792901" y="624706"/>
            <a:chExt cx="2046638" cy="6503579"/>
          </a:xfrm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DA98B40A-AE81-4CAC-B383-F83BC4FE4D70}"/>
                </a:ext>
              </a:extLst>
            </p:cNvPr>
            <p:cNvSpPr/>
            <p:nvPr/>
          </p:nvSpPr>
          <p:spPr>
            <a:xfrm>
              <a:off x="8425798" y="4549358"/>
              <a:ext cx="618188" cy="618349"/>
            </a:xfrm>
            <a:custGeom>
              <a:avLst/>
              <a:gdLst>
                <a:gd name="connsiteX0" fmla="*/ 29944 w 618188"/>
                <a:gd name="connsiteY0" fmla="*/ 169478 h 618349"/>
                <a:gd name="connsiteX1" fmla="*/ 171640 w 618188"/>
                <a:gd name="connsiteY1" fmla="*/ 574567 h 618349"/>
                <a:gd name="connsiteX2" fmla="*/ 583737 w 618188"/>
                <a:gd name="connsiteY2" fmla="*/ 492866 h 618349"/>
                <a:gd name="connsiteX3" fmla="*/ 465799 w 618188"/>
                <a:gd name="connsiteY3" fmla="*/ 30176 h 618349"/>
                <a:gd name="connsiteX4" fmla="*/ 29944 w 618188"/>
                <a:gd name="connsiteY4" fmla="*/ 169478 h 618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8188" h="618349">
                  <a:moveTo>
                    <a:pt x="29944" y="169478"/>
                  </a:moveTo>
                  <a:cubicBezTo>
                    <a:pt x="-49535" y="302799"/>
                    <a:pt x="40029" y="496114"/>
                    <a:pt x="171640" y="574567"/>
                  </a:cubicBezTo>
                  <a:cubicBezTo>
                    <a:pt x="303251" y="653021"/>
                    <a:pt x="504257" y="626186"/>
                    <a:pt x="583737" y="492866"/>
                  </a:cubicBezTo>
                  <a:cubicBezTo>
                    <a:pt x="663216" y="359545"/>
                    <a:pt x="597411" y="108459"/>
                    <a:pt x="465799" y="30176"/>
                  </a:cubicBezTo>
                  <a:cubicBezTo>
                    <a:pt x="334359" y="-48278"/>
                    <a:pt x="109424" y="36158"/>
                    <a:pt x="29944" y="169478"/>
                  </a:cubicBezTo>
                  <a:close/>
                </a:path>
              </a:pathLst>
            </a:custGeom>
            <a:solidFill>
              <a:srgbClr val="EA4E4E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29215C5-7AA4-4131-B7ED-AF0879272678}"/>
                </a:ext>
              </a:extLst>
            </p:cNvPr>
            <p:cNvSpPr/>
            <p:nvPr/>
          </p:nvSpPr>
          <p:spPr>
            <a:xfrm>
              <a:off x="8008213" y="6689493"/>
              <a:ext cx="438658" cy="438792"/>
            </a:xfrm>
            <a:custGeom>
              <a:avLst/>
              <a:gdLst>
                <a:gd name="connsiteX0" fmla="*/ 21245 w 438658"/>
                <a:gd name="connsiteY0" fmla="*/ 120251 h 438792"/>
                <a:gd name="connsiteX1" fmla="*/ 121919 w 438658"/>
                <a:gd name="connsiteY1" fmla="*/ 407745 h 438792"/>
                <a:gd name="connsiteX2" fmla="*/ 414199 w 438658"/>
                <a:gd name="connsiteY2" fmla="*/ 349802 h 438792"/>
                <a:gd name="connsiteX3" fmla="*/ 330617 w 438658"/>
                <a:gd name="connsiteY3" fmla="*/ 21457 h 438792"/>
                <a:gd name="connsiteX4" fmla="*/ 21245 w 438658"/>
                <a:gd name="connsiteY4" fmla="*/ 120251 h 438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8658" h="438792">
                  <a:moveTo>
                    <a:pt x="21245" y="120251"/>
                  </a:moveTo>
                  <a:cubicBezTo>
                    <a:pt x="-35159" y="214943"/>
                    <a:pt x="28424" y="352024"/>
                    <a:pt x="121919" y="407745"/>
                  </a:cubicBezTo>
                  <a:cubicBezTo>
                    <a:pt x="215244" y="463295"/>
                    <a:pt x="357965" y="444493"/>
                    <a:pt x="414199" y="349802"/>
                  </a:cubicBezTo>
                  <a:cubicBezTo>
                    <a:pt x="470603" y="255110"/>
                    <a:pt x="423941" y="77179"/>
                    <a:pt x="330617" y="21457"/>
                  </a:cubicBezTo>
                  <a:cubicBezTo>
                    <a:pt x="237122" y="-34263"/>
                    <a:pt x="77650" y="25560"/>
                    <a:pt x="21245" y="120251"/>
                  </a:cubicBezTo>
                  <a:close/>
                </a:path>
              </a:pathLst>
            </a:custGeom>
            <a:solidFill>
              <a:srgbClr val="FCD349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42403EA8-537C-4027-B066-48430081C181}"/>
                </a:ext>
              </a:extLst>
            </p:cNvPr>
            <p:cNvSpPr/>
            <p:nvPr/>
          </p:nvSpPr>
          <p:spPr>
            <a:xfrm>
              <a:off x="9362977" y="2773115"/>
              <a:ext cx="342859" cy="342792"/>
            </a:xfrm>
            <a:custGeom>
              <a:avLst/>
              <a:gdLst>
                <a:gd name="connsiteX0" fmla="*/ 16607 w 342859"/>
                <a:gd name="connsiteY0" fmla="*/ 93936 h 342792"/>
                <a:gd name="connsiteX1" fmla="*/ 95232 w 342859"/>
                <a:gd name="connsiteY1" fmla="*/ 318530 h 342792"/>
                <a:gd name="connsiteX2" fmla="*/ 323757 w 342859"/>
                <a:gd name="connsiteY2" fmla="*/ 273235 h 342792"/>
                <a:gd name="connsiteX3" fmla="*/ 258293 w 342859"/>
                <a:gd name="connsiteY3" fmla="*/ 16679 h 342792"/>
                <a:gd name="connsiteX4" fmla="*/ 16607 w 342859"/>
                <a:gd name="connsiteY4" fmla="*/ 93936 h 34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59" h="342792">
                  <a:moveTo>
                    <a:pt x="16607" y="93936"/>
                  </a:moveTo>
                  <a:cubicBezTo>
                    <a:pt x="-27491" y="167946"/>
                    <a:pt x="22248" y="274944"/>
                    <a:pt x="95232" y="318530"/>
                  </a:cubicBezTo>
                  <a:cubicBezTo>
                    <a:pt x="168216" y="361944"/>
                    <a:pt x="279659" y="347245"/>
                    <a:pt x="323757" y="273235"/>
                  </a:cubicBezTo>
                  <a:cubicBezTo>
                    <a:pt x="367855" y="199225"/>
                    <a:pt x="331278" y="60264"/>
                    <a:pt x="258293" y="16679"/>
                  </a:cubicBezTo>
                  <a:cubicBezTo>
                    <a:pt x="185138" y="-26736"/>
                    <a:pt x="60535" y="20097"/>
                    <a:pt x="16607" y="93936"/>
                  </a:cubicBezTo>
                  <a:close/>
                </a:path>
              </a:pathLst>
            </a:custGeom>
            <a:solidFill>
              <a:srgbClr val="8DCEBF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376BB39E-BB93-4F1C-A3F9-59908AB0D69A}"/>
                </a:ext>
              </a:extLst>
            </p:cNvPr>
            <p:cNvSpPr/>
            <p:nvPr/>
          </p:nvSpPr>
          <p:spPr>
            <a:xfrm>
              <a:off x="8791921" y="786300"/>
              <a:ext cx="342895" cy="342792"/>
            </a:xfrm>
            <a:custGeom>
              <a:avLst/>
              <a:gdLst>
                <a:gd name="connsiteX0" fmla="*/ 16607 w 342895"/>
                <a:gd name="connsiteY0" fmla="*/ 93936 h 342792"/>
                <a:gd name="connsiteX1" fmla="*/ 95232 w 342895"/>
                <a:gd name="connsiteY1" fmla="*/ 318530 h 342792"/>
                <a:gd name="connsiteX2" fmla="*/ 323757 w 342895"/>
                <a:gd name="connsiteY2" fmla="*/ 273235 h 342792"/>
                <a:gd name="connsiteX3" fmla="*/ 258464 w 342895"/>
                <a:gd name="connsiteY3" fmla="*/ 16679 h 342792"/>
                <a:gd name="connsiteX4" fmla="*/ 16607 w 342895"/>
                <a:gd name="connsiteY4" fmla="*/ 93936 h 342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95" h="342792">
                  <a:moveTo>
                    <a:pt x="16607" y="93936"/>
                  </a:moveTo>
                  <a:cubicBezTo>
                    <a:pt x="-27491" y="167946"/>
                    <a:pt x="22248" y="275115"/>
                    <a:pt x="95232" y="318530"/>
                  </a:cubicBezTo>
                  <a:cubicBezTo>
                    <a:pt x="168217" y="361944"/>
                    <a:pt x="279659" y="347245"/>
                    <a:pt x="323757" y="273235"/>
                  </a:cubicBezTo>
                  <a:cubicBezTo>
                    <a:pt x="367855" y="199225"/>
                    <a:pt x="331448" y="60264"/>
                    <a:pt x="258464" y="16679"/>
                  </a:cubicBezTo>
                  <a:cubicBezTo>
                    <a:pt x="185309" y="-26736"/>
                    <a:pt x="60706" y="20097"/>
                    <a:pt x="16607" y="93936"/>
                  </a:cubicBezTo>
                  <a:close/>
                </a:path>
              </a:pathLst>
            </a:custGeom>
            <a:solidFill>
              <a:srgbClr val="AFAFAF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EB23A4D5-52D2-459D-9BE3-48C423C58744}"/>
                </a:ext>
              </a:extLst>
            </p:cNvPr>
            <p:cNvSpPr/>
            <p:nvPr/>
          </p:nvSpPr>
          <p:spPr>
            <a:xfrm>
              <a:off x="8963301" y="3300462"/>
              <a:ext cx="632651" cy="606486"/>
            </a:xfrm>
            <a:custGeom>
              <a:avLst/>
              <a:gdLst>
                <a:gd name="connsiteX0" fmla="*/ 13929 w 632651"/>
                <a:gd name="connsiteY0" fmla="*/ 431804 h 606486"/>
                <a:gd name="connsiteX1" fmla="*/ 412865 w 632651"/>
                <a:gd name="connsiteY1" fmla="*/ 590079 h 606486"/>
                <a:gd name="connsiteX2" fmla="*/ 621050 w 632651"/>
                <a:gd name="connsiteY2" fmla="*/ 225157 h 606486"/>
                <a:gd name="connsiteX3" fmla="*/ 194083 w 632651"/>
                <a:gd name="connsiteY3" fmla="*/ 11161 h 606486"/>
                <a:gd name="connsiteX4" fmla="*/ 13929 w 632651"/>
                <a:gd name="connsiteY4" fmla="*/ 431804 h 606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651" h="606486">
                  <a:moveTo>
                    <a:pt x="13929" y="431804"/>
                  </a:moveTo>
                  <a:cubicBezTo>
                    <a:pt x="62643" y="579311"/>
                    <a:pt x="267409" y="638109"/>
                    <a:pt x="412865" y="590079"/>
                  </a:cubicBezTo>
                  <a:cubicBezTo>
                    <a:pt x="558321" y="542049"/>
                    <a:pt x="669763" y="372493"/>
                    <a:pt x="621050" y="225157"/>
                  </a:cubicBezTo>
                  <a:cubicBezTo>
                    <a:pt x="572337" y="77650"/>
                    <a:pt x="339710" y="-37039"/>
                    <a:pt x="194083" y="11161"/>
                  </a:cubicBezTo>
                  <a:cubicBezTo>
                    <a:pt x="48798" y="59190"/>
                    <a:pt x="-34784" y="284468"/>
                    <a:pt x="13929" y="431804"/>
                  </a:cubicBezTo>
                  <a:close/>
                </a:path>
              </a:pathLst>
            </a:custGeom>
            <a:solidFill>
              <a:srgbClr val="FCD349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DA619C7B-9452-48A8-8EF1-4BECE2D02557}"/>
                </a:ext>
              </a:extLst>
            </p:cNvPr>
            <p:cNvSpPr/>
            <p:nvPr/>
          </p:nvSpPr>
          <p:spPr>
            <a:xfrm>
              <a:off x="8769239" y="5325742"/>
              <a:ext cx="616924" cy="618227"/>
            </a:xfrm>
            <a:custGeom>
              <a:avLst/>
              <a:gdLst>
                <a:gd name="connsiteX0" fmla="*/ 32624 w 616924"/>
                <a:gd name="connsiteY0" fmla="*/ 162250 h 618227"/>
                <a:gd name="connsiteX1" fmla="*/ 165090 w 616924"/>
                <a:gd name="connsiteY1" fmla="*/ 570587 h 618227"/>
                <a:gd name="connsiteX2" fmla="*/ 579067 w 616924"/>
                <a:gd name="connsiteY2" fmla="*/ 498286 h 618227"/>
                <a:gd name="connsiteX3" fmla="*/ 471898 w 616924"/>
                <a:gd name="connsiteY3" fmla="*/ 32861 h 618227"/>
                <a:gd name="connsiteX4" fmla="*/ 32624 w 616924"/>
                <a:gd name="connsiteY4" fmla="*/ 162250 h 618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6924" h="618227">
                  <a:moveTo>
                    <a:pt x="32624" y="162250"/>
                  </a:moveTo>
                  <a:cubicBezTo>
                    <a:pt x="-49932" y="293862"/>
                    <a:pt x="35188" y="489056"/>
                    <a:pt x="165090" y="570587"/>
                  </a:cubicBezTo>
                  <a:cubicBezTo>
                    <a:pt x="294821" y="651946"/>
                    <a:pt x="496510" y="629897"/>
                    <a:pt x="579067" y="498286"/>
                  </a:cubicBezTo>
                  <a:cubicBezTo>
                    <a:pt x="661623" y="366675"/>
                    <a:pt x="601628" y="114392"/>
                    <a:pt x="471898" y="32861"/>
                  </a:cubicBezTo>
                  <a:cubicBezTo>
                    <a:pt x="341825" y="-48328"/>
                    <a:pt x="115180" y="30810"/>
                    <a:pt x="32624" y="162250"/>
                  </a:cubicBezTo>
                  <a:close/>
                </a:path>
              </a:pathLst>
            </a:custGeom>
            <a:solidFill>
              <a:srgbClr val="FC9854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DE70292E-8F94-417B-A7A0-092F327EFC85}"/>
                </a:ext>
              </a:extLst>
            </p:cNvPr>
            <p:cNvSpPr/>
            <p:nvPr/>
          </p:nvSpPr>
          <p:spPr>
            <a:xfrm>
              <a:off x="9404881" y="3981985"/>
              <a:ext cx="308858" cy="348513"/>
            </a:xfrm>
            <a:custGeom>
              <a:avLst/>
              <a:gdLst>
                <a:gd name="connsiteX0" fmla="*/ 308859 w 308858"/>
                <a:gd name="connsiteY0" fmla="*/ 0 h 348513"/>
                <a:gd name="connsiteX1" fmla="*/ 0 w 308858"/>
                <a:gd name="connsiteY1" fmla="*/ 188016 h 348513"/>
                <a:gd name="connsiteX2" fmla="*/ 254334 w 308858"/>
                <a:gd name="connsiteY2" fmla="*/ 348513 h 34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8858" h="348513">
                  <a:moveTo>
                    <a:pt x="308859" y="0"/>
                  </a:moveTo>
                  <a:lnTo>
                    <a:pt x="0" y="188016"/>
                  </a:lnTo>
                  <a:lnTo>
                    <a:pt x="254334" y="348513"/>
                  </a:lnTo>
                  <a:close/>
                </a:path>
              </a:pathLst>
            </a:custGeom>
            <a:solidFill>
              <a:srgbClr val="AFAFAF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F83FE49D-1649-4CA9-9E86-B5D385BC9714}"/>
                </a:ext>
              </a:extLst>
            </p:cNvPr>
            <p:cNvSpPr/>
            <p:nvPr/>
          </p:nvSpPr>
          <p:spPr>
            <a:xfrm>
              <a:off x="8991417" y="4264693"/>
              <a:ext cx="275699" cy="361503"/>
            </a:xfrm>
            <a:custGeom>
              <a:avLst/>
              <a:gdLst>
                <a:gd name="connsiteX0" fmla="*/ 275700 w 275699"/>
                <a:gd name="connsiteY0" fmla="*/ 361503 h 361503"/>
                <a:gd name="connsiteX1" fmla="*/ 265273 w 275699"/>
                <a:gd name="connsiteY1" fmla="*/ 0 h 361503"/>
                <a:gd name="connsiteX2" fmla="*/ 0 w 275699"/>
                <a:gd name="connsiteY2" fmla="*/ 141525 h 361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5699" h="361503">
                  <a:moveTo>
                    <a:pt x="275700" y="361503"/>
                  </a:moveTo>
                  <a:lnTo>
                    <a:pt x="265273" y="0"/>
                  </a:lnTo>
                  <a:lnTo>
                    <a:pt x="0" y="141525"/>
                  </a:lnTo>
                  <a:close/>
                </a:path>
              </a:pathLst>
            </a:custGeom>
            <a:solidFill>
              <a:srgbClr val="FC9854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2F6DD9AF-D1C5-4E34-96BF-BC5E70DE56E3}"/>
                </a:ext>
              </a:extLst>
            </p:cNvPr>
            <p:cNvSpPr/>
            <p:nvPr/>
          </p:nvSpPr>
          <p:spPr>
            <a:xfrm>
              <a:off x="8620854" y="1900308"/>
              <a:ext cx="296552" cy="358597"/>
            </a:xfrm>
            <a:custGeom>
              <a:avLst/>
              <a:gdLst>
                <a:gd name="connsiteX0" fmla="*/ 296552 w 296552"/>
                <a:gd name="connsiteY0" fmla="*/ 358598 h 358597"/>
                <a:gd name="connsiteX1" fmla="*/ 249890 w 296552"/>
                <a:gd name="connsiteY1" fmla="*/ 0 h 358597"/>
                <a:gd name="connsiteX2" fmla="*/ 0 w 296552"/>
                <a:gd name="connsiteY2" fmla="*/ 167505 h 35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552" h="358597">
                  <a:moveTo>
                    <a:pt x="296552" y="358598"/>
                  </a:moveTo>
                  <a:lnTo>
                    <a:pt x="249890" y="0"/>
                  </a:lnTo>
                  <a:lnTo>
                    <a:pt x="0" y="167505"/>
                  </a:lnTo>
                  <a:close/>
                </a:path>
              </a:pathLst>
            </a:custGeom>
            <a:solidFill>
              <a:srgbClr val="FC9854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09789FF7-A4F4-4FC2-BBC8-E1B58A337E02}"/>
                </a:ext>
              </a:extLst>
            </p:cNvPr>
            <p:cNvSpPr/>
            <p:nvPr/>
          </p:nvSpPr>
          <p:spPr>
            <a:xfrm>
              <a:off x="8978939" y="1515217"/>
              <a:ext cx="300654" cy="325267"/>
            </a:xfrm>
            <a:custGeom>
              <a:avLst/>
              <a:gdLst>
                <a:gd name="connsiteX0" fmla="*/ 136226 w 300654"/>
                <a:gd name="connsiteY0" fmla="*/ 325267 h 325267"/>
                <a:gd name="connsiteX1" fmla="*/ 300655 w 300654"/>
                <a:gd name="connsiteY1" fmla="*/ 3248 h 325267"/>
                <a:gd name="connsiteX2" fmla="*/ 0 w 300654"/>
                <a:gd name="connsiteY2" fmla="*/ 0 h 32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0654" h="325267">
                  <a:moveTo>
                    <a:pt x="136226" y="325267"/>
                  </a:moveTo>
                  <a:lnTo>
                    <a:pt x="300655" y="32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9854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507CC4F3-E566-423B-8CDF-AE7EB1F4C3F6}"/>
                </a:ext>
              </a:extLst>
            </p:cNvPr>
            <p:cNvSpPr/>
            <p:nvPr/>
          </p:nvSpPr>
          <p:spPr>
            <a:xfrm>
              <a:off x="9399924" y="2130029"/>
              <a:ext cx="343727" cy="321678"/>
            </a:xfrm>
            <a:custGeom>
              <a:avLst/>
              <a:gdLst>
                <a:gd name="connsiteX0" fmla="*/ 343727 w 343727"/>
                <a:gd name="connsiteY0" fmla="*/ 321678 h 321678"/>
                <a:gd name="connsiteX1" fmla="*/ 178615 w 343727"/>
                <a:gd name="connsiteY1" fmla="*/ 0 h 321678"/>
                <a:gd name="connsiteX2" fmla="*/ 0 w 343727"/>
                <a:gd name="connsiteY2" fmla="*/ 242028 h 321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3727" h="321678">
                  <a:moveTo>
                    <a:pt x="343727" y="321678"/>
                  </a:moveTo>
                  <a:lnTo>
                    <a:pt x="178615" y="0"/>
                  </a:lnTo>
                  <a:lnTo>
                    <a:pt x="0" y="242028"/>
                  </a:lnTo>
                  <a:close/>
                </a:path>
              </a:pathLst>
            </a:custGeom>
            <a:solidFill>
              <a:srgbClr val="1E1E1E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2A188856-A23F-4CD0-B0D2-0B160F2425EA}"/>
                </a:ext>
              </a:extLst>
            </p:cNvPr>
            <p:cNvSpPr/>
            <p:nvPr/>
          </p:nvSpPr>
          <p:spPr>
            <a:xfrm>
              <a:off x="9492052" y="5844710"/>
              <a:ext cx="296723" cy="351248"/>
            </a:xfrm>
            <a:custGeom>
              <a:avLst/>
              <a:gdLst>
                <a:gd name="connsiteX0" fmla="*/ 0 w 296723"/>
                <a:gd name="connsiteY0" fmla="*/ 351248 h 351248"/>
                <a:gd name="connsiteX1" fmla="*/ 296723 w 296723"/>
                <a:gd name="connsiteY1" fmla="*/ 144431 h 351248"/>
                <a:gd name="connsiteX2" fmla="*/ 32988 w 296723"/>
                <a:gd name="connsiteY2" fmla="*/ 0 h 35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723" h="351248">
                  <a:moveTo>
                    <a:pt x="0" y="351248"/>
                  </a:moveTo>
                  <a:lnTo>
                    <a:pt x="296723" y="144431"/>
                  </a:lnTo>
                  <a:lnTo>
                    <a:pt x="32988" y="0"/>
                  </a:lnTo>
                  <a:close/>
                </a:path>
              </a:pathLst>
            </a:custGeom>
            <a:solidFill>
              <a:srgbClr val="FCD349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541A07B2-FD26-4509-BEC8-D064CD379E7D}"/>
                </a:ext>
              </a:extLst>
            </p:cNvPr>
            <p:cNvSpPr/>
            <p:nvPr/>
          </p:nvSpPr>
          <p:spPr>
            <a:xfrm>
              <a:off x="7792901" y="624706"/>
              <a:ext cx="285613" cy="360648"/>
            </a:xfrm>
            <a:custGeom>
              <a:avLst/>
              <a:gdLst>
                <a:gd name="connsiteX0" fmla="*/ 285613 w 285613"/>
                <a:gd name="connsiteY0" fmla="*/ 360649 h 360648"/>
                <a:gd name="connsiteX1" fmla="*/ 258607 w 285613"/>
                <a:gd name="connsiteY1" fmla="*/ 0 h 360648"/>
                <a:gd name="connsiteX2" fmla="*/ 0 w 285613"/>
                <a:gd name="connsiteY2" fmla="*/ 153660 h 36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613" h="360648">
                  <a:moveTo>
                    <a:pt x="285613" y="360649"/>
                  </a:moveTo>
                  <a:lnTo>
                    <a:pt x="258607" y="0"/>
                  </a:lnTo>
                  <a:lnTo>
                    <a:pt x="0" y="153660"/>
                  </a:lnTo>
                  <a:close/>
                </a:path>
              </a:pathLst>
            </a:custGeom>
            <a:solidFill>
              <a:srgbClr val="8DCEBF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54111A88-F191-4954-9498-712DC5A7D6BF}"/>
                </a:ext>
              </a:extLst>
            </p:cNvPr>
            <p:cNvSpPr/>
            <p:nvPr/>
          </p:nvSpPr>
          <p:spPr>
            <a:xfrm>
              <a:off x="9201653" y="6365001"/>
              <a:ext cx="296552" cy="351248"/>
            </a:xfrm>
            <a:custGeom>
              <a:avLst/>
              <a:gdLst>
                <a:gd name="connsiteX0" fmla="*/ 0 w 296552"/>
                <a:gd name="connsiteY0" fmla="*/ 351248 h 351248"/>
                <a:gd name="connsiteX1" fmla="*/ 296552 w 296552"/>
                <a:gd name="connsiteY1" fmla="*/ 144431 h 351248"/>
                <a:gd name="connsiteX2" fmla="*/ 32817 w 296552"/>
                <a:gd name="connsiteY2" fmla="*/ 0 h 35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552" h="351248">
                  <a:moveTo>
                    <a:pt x="0" y="351248"/>
                  </a:moveTo>
                  <a:lnTo>
                    <a:pt x="296552" y="144431"/>
                  </a:lnTo>
                  <a:lnTo>
                    <a:pt x="32817" y="0"/>
                  </a:lnTo>
                  <a:close/>
                </a:path>
              </a:pathLst>
            </a:custGeom>
            <a:solidFill>
              <a:srgbClr val="8DCEBF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B2668353-1D7A-497C-9BB3-F63CC1AC2FA7}"/>
                </a:ext>
              </a:extLst>
            </p:cNvPr>
            <p:cNvSpPr/>
            <p:nvPr/>
          </p:nvSpPr>
          <p:spPr>
            <a:xfrm>
              <a:off x="8912279" y="2526913"/>
              <a:ext cx="216902" cy="344752"/>
            </a:xfrm>
            <a:custGeom>
              <a:avLst/>
              <a:gdLst>
                <a:gd name="connsiteX0" fmla="*/ 216902 w 216902"/>
                <a:gd name="connsiteY0" fmla="*/ 281853 h 344752"/>
                <a:gd name="connsiteX1" fmla="*/ 132979 w 216902"/>
                <a:gd name="connsiteY1" fmla="*/ 0 h 344752"/>
                <a:gd name="connsiteX2" fmla="*/ 0 w 216902"/>
                <a:gd name="connsiteY2" fmla="*/ 108536 h 344752"/>
                <a:gd name="connsiteX3" fmla="*/ 132124 w 216902"/>
                <a:gd name="connsiteY3" fmla="*/ 344753 h 344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902" h="344752">
                  <a:moveTo>
                    <a:pt x="216902" y="281853"/>
                  </a:moveTo>
                  <a:lnTo>
                    <a:pt x="132979" y="0"/>
                  </a:lnTo>
                  <a:lnTo>
                    <a:pt x="0" y="108536"/>
                  </a:lnTo>
                  <a:lnTo>
                    <a:pt x="132124" y="344753"/>
                  </a:lnTo>
                  <a:close/>
                </a:path>
              </a:pathLst>
            </a:custGeom>
            <a:solidFill>
              <a:srgbClr val="8DCEBF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9FFCB0AA-8CCD-4389-B5A8-BA91173AD0A4}"/>
                </a:ext>
              </a:extLst>
            </p:cNvPr>
            <p:cNvSpPr/>
            <p:nvPr/>
          </p:nvSpPr>
          <p:spPr>
            <a:xfrm>
              <a:off x="8411815" y="5805739"/>
              <a:ext cx="217585" cy="344581"/>
            </a:xfrm>
            <a:custGeom>
              <a:avLst/>
              <a:gdLst>
                <a:gd name="connsiteX0" fmla="*/ 0 w 217585"/>
                <a:gd name="connsiteY0" fmla="*/ 63071 h 344581"/>
                <a:gd name="connsiteX1" fmla="*/ 84949 w 217585"/>
                <a:gd name="connsiteY1" fmla="*/ 344582 h 344581"/>
                <a:gd name="connsiteX2" fmla="*/ 217586 w 217585"/>
                <a:gd name="connsiteY2" fmla="*/ 235533 h 344581"/>
                <a:gd name="connsiteX3" fmla="*/ 84607 w 217585"/>
                <a:gd name="connsiteY3" fmla="*/ 0 h 344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585" h="344581">
                  <a:moveTo>
                    <a:pt x="0" y="63071"/>
                  </a:moveTo>
                  <a:lnTo>
                    <a:pt x="84949" y="344582"/>
                  </a:lnTo>
                  <a:lnTo>
                    <a:pt x="217586" y="235533"/>
                  </a:lnTo>
                  <a:lnTo>
                    <a:pt x="84607" y="0"/>
                  </a:lnTo>
                  <a:close/>
                </a:path>
              </a:pathLst>
            </a:custGeom>
            <a:solidFill>
              <a:srgbClr val="FCDB81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0C21D561-A15C-42BF-8BAF-D4BC5FF1F714}"/>
                </a:ext>
              </a:extLst>
            </p:cNvPr>
            <p:cNvSpPr/>
            <p:nvPr/>
          </p:nvSpPr>
          <p:spPr>
            <a:xfrm>
              <a:off x="9251904" y="1047912"/>
              <a:ext cx="222029" cy="344410"/>
            </a:xfrm>
            <a:custGeom>
              <a:avLst/>
              <a:gdLst>
                <a:gd name="connsiteX0" fmla="*/ 0 w 222029"/>
                <a:gd name="connsiteY0" fmla="*/ 65293 h 344410"/>
                <a:gd name="connsiteX1" fmla="*/ 92299 w 222029"/>
                <a:gd name="connsiteY1" fmla="*/ 344411 h 344410"/>
                <a:gd name="connsiteX2" fmla="*/ 222030 w 222029"/>
                <a:gd name="connsiteY2" fmla="*/ 231943 h 344410"/>
                <a:gd name="connsiteX3" fmla="*/ 82898 w 222029"/>
                <a:gd name="connsiteY3" fmla="*/ 0 h 344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029" h="344410">
                  <a:moveTo>
                    <a:pt x="0" y="65293"/>
                  </a:moveTo>
                  <a:lnTo>
                    <a:pt x="92299" y="344411"/>
                  </a:lnTo>
                  <a:lnTo>
                    <a:pt x="222030" y="231943"/>
                  </a:lnTo>
                  <a:lnTo>
                    <a:pt x="82898" y="0"/>
                  </a:lnTo>
                  <a:close/>
                </a:path>
              </a:pathLst>
            </a:custGeom>
            <a:solidFill>
              <a:srgbClr val="F9A0A0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8A6A6EFA-28A5-46AA-A4A3-32AED43CE023}"/>
                </a:ext>
              </a:extLst>
            </p:cNvPr>
            <p:cNvSpPr/>
            <p:nvPr/>
          </p:nvSpPr>
          <p:spPr>
            <a:xfrm>
              <a:off x="8557271" y="1367539"/>
              <a:ext cx="177760" cy="295184"/>
            </a:xfrm>
            <a:custGeom>
              <a:avLst/>
              <a:gdLst>
                <a:gd name="connsiteX0" fmla="*/ 104947 w 177760"/>
                <a:gd name="connsiteY0" fmla="*/ 284930 h 295184"/>
                <a:gd name="connsiteX1" fmla="*/ 177760 w 177760"/>
                <a:gd name="connsiteY1" fmla="*/ 0 h 295184"/>
                <a:gd name="connsiteX2" fmla="*/ 7862 w 177760"/>
                <a:gd name="connsiteY2" fmla="*/ 24784 h 295184"/>
                <a:gd name="connsiteX3" fmla="*/ 0 w 177760"/>
                <a:gd name="connsiteY3" fmla="*/ 295185 h 2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60" h="295184">
                  <a:moveTo>
                    <a:pt x="104947" y="284930"/>
                  </a:moveTo>
                  <a:lnTo>
                    <a:pt x="177760" y="0"/>
                  </a:lnTo>
                  <a:lnTo>
                    <a:pt x="7862" y="24784"/>
                  </a:lnTo>
                  <a:lnTo>
                    <a:pt x="0" y="295185"/>
                  </a:lnTo>
                  <a:close/>
                </a:path>
              </a:pathLst>
            </a:custGeom>
            <a:solidFill>
              <a:srgbClr val="1E1E1E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262576DC-C49F-4BC9-AA2C-51C57D908C30}"/>
                </a:ext>
              </a:extLst>
            </p:cNvPr>
            <p:cNvSpPr/>
            <p:nvPr/>
          </p:nvSpPr>
          <p:spPr>
            <a:xfrm>
              <a:off x="8692129" y="6341926"/>
              <a:ext cx="272794" cy="305098"/>
            </a:xfrm>
            <a:custGeom>
              <a:avLst/>
              <a:gdLst>
                <a:gd name="connsiteX0" fmla="*/ 272794 w 272794"/>
                <a:gd name="connsiteY0" fmla="*/ 209894 h 305098"/>
                <a:gd name="connsiteX1" fmla="*/ 66831 w 272794"/>
                <a:gd name="connsiteY1" fmla="*/ 0 h 305098"/>
                <a:gd name="connsiteX2" fmla="*/ 0 w 272794"/>
                <a:gd name="connsiteY2" fmla="*/ 158104 h 305098"/>
                <a:gd name="connsiteX3" fmla="*/ 227157 w 272794"/>
                <a:gd name="connsiteY3" fmla="*/ 305099 h 305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794" h="305098">
                  <a:moveTo>
                    <a:pt x="272794" y="209894"/>
                  </a:moveTo>
                  <a:lnTo>
                    <a:pt x="66831" y="0"/>
                  </a:lnTo>
                  <a:lnTo>
                    <a:pt x="0" y="158104"/>
                  </a:lnTo>
                  <a:lnTo>
                    <a:pt x="227157" y="305099"/>
                  </a:lnTo>
                  <a:close/>
                </a:path>
              </a:pathLst>
            </a:custGeom>
            <a:solidFill>
              <a:srgbClr val="1E1E1E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05A526F3-37CE-4889-A725-811157071EB5}"/>
                </a:ext>
              </a:extLst>
            </p:cNvPr>
            <p:cNvSpPr/>
            <p:nvPr/>
          </p:nvSpPr>
          <p:spPr>
            <a:xfrm>
              <a:off x="8325327" y="760590"/>
              <a:ext cx="215705" cy="287322"/>
            </a:xfrm>
            <a:custGeom>
              <a:avLst/>
              <a:gdLst>
                <a:gd name="connsiteX0" fmla="*/ 215706 w 215705"/>
                <a:gd name="connsiteY0" fmla="*/ 124603 h 287322"/>
                <a:gd name="connsiteX1" fmla="*/ 166992 w 215705"/>
                <a:gd name="connsiteY1" fmla="*/ 287322 h 287322"/>
                <a:gd name="connsiteX2" fmla="*/ 0 w 215705"/>
                <a:gd name="connsiteY2" fmla="*/ 234336 h 287322"/>
                <a:gd name="connsiteX3" fmla="*/ 96914 w 215705"/>
                <a:gd name="connsiteY3" fmla="*/ 0 h 287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705" h="287322">
                  <a:moveTo>
                    <a:pt x="215706" y="124603"/>
                  </a:moveTo>
                  <a:lnTo>
                    <a:pt x="166992" y="287322"/>
                  </a:lnTo>
                  <a:lnTo>
                    <a:pt x="0" y="234336"/>
                  </a:lnTo>
                  <a:lnTo>
                    <a:pt x="96914" y="0"/>
                  </a:lnTo>
                  <a:close/>
                </a:path>
              </a:pathLst>
            </a:custGeom>
            <a:solidFill>
              <a:srgbClr val="EA4E4E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DDDE2EFB-CF4B-49B1-989D-E10C8B33D01B}"/>
                </a:ext>
              </a:extLst>
            </p:cNvPr>
            <p:cNvSpPr/>
            <p:nvPr/>
          </p:nvSpPr>
          <p:spPr>
            <a:xfrm>
              <a:off x="9571873" y="1580168"/>
              <a:ext cx="267666" cy="352273"/>
            </a:xfrm>
            <a:custGeom>
              <a:avLst/>
              <a:gdLst>
                <a:gd name="connsiteX0" fmla="*/ 182717 w 267666"/>
                <a:gd name="connsiteY0" fmla="*/ 144089 h 352273"/>
                <a:gd name="connsiteX1" fmla="*/ 182717 w 267666"/>
                <a:gd name="connsiteY1" fmla="*/ 0 h 352273"/>
                <a:gd name="connsiteX2" fmla="*/ 97255 w 267666"/>
                <a:gd name="connsiteY2" fmla="*/ 121185 h 352273"/>
                <a:gd name="connsiteX3" fmla="*/ 0 w 267666"/>
                <a:gd name="connsiteY3" fmla="*/ 118450 h 352273"/>
                <a:gd name="connsiteX4" fmla="*/ 48542 w 267666"/>
                <a:gd name="connsiteY4" fmla="*/ 206988 h 352273"/>
                <a:gd name="connsiteX5" fmla="*/ 0 w 267666"/>
                <a:gd name="connsiteY5" fmla="*/ 278947 h 352273"/>
                <a:gd name="connsiteX6" fmla="*/ 127338 w 267666"/>
                <a:gd name="connsiteY6" fmla="*/ 248181 h 352273"/>
                <a:gd name="connsiteX7" fmla="*/ 182717 w 267666"/>
                <a:gd name="connsiteY7" fmla="*/ 352273 h 352273"/>
                <a:gd name="connsiteX8" fmla="*/ 182717 w 267666"/>
                <a:gd name="connsiteY8" fmla="*/ 223910 h 352273"/>
                <a:gd name="connsiteX9" fmla="*/ 267666 w 267666"/>
                <a:gd name="connsiteY9" fmla="*/ 179470 h 352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7666" h="352273">
                  <a:moveTo>
                    <a:pt x="182717" y="144089"/>
                  </a:moveTo>
                  <a:lnTo>
                    <a:pt x="182717" y="0"/>
                  </a:lnTo>
                  <a:lnTo>
                    <a:pt x="97255" y="121185"/>
                  </a:lnTo>
                  <a:lnTo>
                    <a:pt x="0" y="118450"/>
                  </a:lnTo>
                  <a:lnTo>
                    <a:pt x="48542" y="206988"/>
                  </a:lnTo>
                  <a:lnTo>
                    <a:pt x="0" y="278947"/>
                  </a:lnTo>
                  <a:lnTo>
                    <a:pt x="127338" y="248181"/>
                  </a:lnTo>
                  <a:lnTo>
                    <a:pt x="182717" y="352273"/>
                  </a:lnTo>
                  <a:lnTo>
                    <a:pt x="182717" y="223910"/>
                  </a:lnTo>
                  <a:lnTo>
                    <a:pt x="267666" y="179470"/>
                  </a:lnTo>
                  <a:close/>
                </a:path>
              </a:pathLst>
            </a:custGeom>
            <a:solidFill>
              <a:srgbClr val="FCDB81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FF433DC1-48ED-4051-9565-847407EF7302}"/>
                </a:ext>
              </a:extLst>
            </p:cNvPr>
            <p:cNvSpPr/>
            <p:nvPr/>
          </p:nvSpPr>
          <p:spPr>
            <a:xfrm>
              <a:off x="9349843" y="4729605"/>
              <a:ext cx="284587" cy="333300"/>
            </a:xfrm>
            <a:custGeom>
              <a:avLst/>
              <a:gdLst>
                <a:gd name="connsiteX0" fmla="*/ 163916 w 284587"/>
                <a:gd name="connsiteY0" fmla="*/ 117595 h 333300"/>
                <a:gd name="connsiteX1" fmla="*/ 80334 w 284587"/>
                <a:gd name="connsiteY1" fmla="*/ 0 h 333300"/>
                <a:gd name="connsiteX2" fmla="*/ 81018 w 284587"/>
                <a:gd name="connsiteY2" fmla="*/ 148362 h 333300"/>
                <a:gd name="connsiteX3" fmla="*/ 0 w 284587"/>
                <a:gd name="connsiteY3" fmla="*/ 202544 h 333300"/>
                <a:gd name="connsiteX4" fmla="*/ 91102 w 284587"/>
                <a:gd name="connsiteY4" fmla="*/ 246472 h 333300"/>
                <a:gd name="connsiteX5" fmla="*/ 93153 w 284587"/>
                <a:gd name="connsiteY5" fmla="*/ 333301 h 333300"/>
                <a:gd name="connsiteX6" fmla="*/ 179128 w 284587"/>
                <a:gd name="connsiteY6" fmla="*/ 234507 h 333300"/>
                <a:gd name="connsiteX7" fmla="*/ 284588 w 284587"/>
                <a:gd name="connsiteY7" fmla="*/ 287151 h 333300"/>
                <a:gd name="connsiteX8" fmla="*/ 210065 w 284587"/>
                <a:gd name="connsiteY8" fmla="*/ 182546 h 333300"/>
                <a:gd name="connsiteX9" fmla="*/ 253651 w 284587"/>
                <a:gd name="connsiteY9" fmla="*/ 97084 h 333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4587" h="333300">
                  <a:moveTo>
                    <a:pt x="163916" y="117595"/>
                  </a:moveTo>
                  <a:lnTo>
                    <a:pt x="80334" y="0"/>
                  </a:lnTo>
                  <a:lnTo>
                    <a:pt x="81018" y="148362"/>
                  </a:lnTo>
                  <a:lnTo>
                    <a:pt x="0" y="202544"/>
                  </a:lnTo>
                  <a:lnTo>
                    <a:pt x="91102" y="246472"/>
                  </a:lnTo>
                  <a:lnTo>
                    <a:pt x="93153" y="333301"/>
                  </a:lnTo>
                  <a:lnTo>
                    <a:pt x="179128" y="234507"/>
                  </a:lnTo>
                  <a:lnTo>
                    <a:pt x="284588" y="287151"/>
                  </a:lnTo>
                  <a:lnTo>
                    <a:pt x="210065" y="182546"/>
                  </a:lnTo>
                  <a:lnTo>
                    <a:pt x="253651" y="97084"/>
                  </a:lnTo>
                  <a:close/>
                </a:path>
              </a:pathLst>
            </a:custGeom>
            <a:solidFill>
              <a:srgbClr val="EA4E4E"/>
            </a:solidFill>
            <a:ln w="170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274" name="Graphic 273">
            <a:extLst>
              <a:ext uri="{FF2B5EF4-FFF2-40B4-BE49-F238E27FC236}">
                <a16:creationId xmlns:a16="http://schemas.microsoft.com/office/drawing/2014/main" id="{944CF53C-23D0-4EE1-96DE-ECE02E6CB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777931">
            <a:off x="31908" y="4351852"/>
            <a:ext cx="1376593" cy="2413507"/>
          </a:xfrm>
          <a:prstGeom prst="rect">
            <a:avLst/>
          </a:prstGeom>
        </p:spPr>
      </p:pic>
      <p:pic>
        <p:nvPicPr>
          <p:cNvPr id="275" name="Graphic 274">
            <a:extLst>
              <a:ext uri="{FF2B5EF4-FFF2-40B4-BE49-F238E27FC236}">
                <a16:creationId xmlns:a16="http://schemas.microsoft.com/office/drawing/2014/main" id="{37C336B9-E80E-4A0E-B0EC-A88D9A1A5F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568998">
            <a:off x="225952" y="5246063"/>
            <a:ext cx="962251" cy="1871630"/>
          </a:xfrm>
          <a:prstGeom prst="rect">
            <a:avLst/>
          </a:prstGeom>
        </p:spPr>
      </p:pic>
      <p:grpSp>
        <p:nvGrpSpPr>
          <p:cNvPr id="276" name="Graphic 233">
            <a:extLst>
              <a:ext uri="{FF2B5EF4-FFF2-40B4-BE49-F238E27FC236}">
                <a16:creationId xmlns:a16="http://schemas.microsoft.com/office/drawing/2014/main" id="{436A6E0C-3822-407D-986C-1C1FD60903E3}"/>
              </a:ext>
            </a:extLst>
          </p:cNvPr>
          <p:cNvGrpSpPr/>
          <p:nvPr/>
        </p:nvGrpSpPr>
        <p:grpSpPr>
          <a:xfrm rot="18931059">
            <a:off x="597061" y="5576150"/>
            <a:ext cx="1121715" cy="1141459"/>
            <a:chOff x="2651548" y="5448024"/>
            <a:chExt cx="1484014" cy="1429613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3906443E-C312-4091-9911-13EF7BE0469D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A6E5A8E6-71F6-43E7-9C88-907EA2A4437A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3838F39-2196-4159-82DD-82C178DF253B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0A917C1C-2EC4-48B3-B0F0-12B5FBC95F90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7FD2DFC7-E002-4AB3-86BE-B093C7AA7BC9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D40B47AE-485E-4A18-AB43-227BC0DCA02F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1C443B21-787B-4AF4-BBA3-EFAFEBC9CDE7}"/>
                </a:ext>
              </a:extLst>
            </p:cNvPr>
            <p:cNvSpPr/>
            <p:nvPr/>
          </p:nvSpPr>
          <p:spPr>
            <a:xfrm>
              <a:off x="3340380" y="6185575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77DD616A-9E85-4F3C-A279-3383BF4CCB46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pic>
        <p:nvPicPr>
          <p:cNvPr id="286" name="Graphic 285">
            <a:extLst>
              <a:ext uri="{FF2B5EF4-FFF2-40B4-BE49-F238E27FC236}">
                <a16:creationId xmlns:a16="http://schemas.microsoft.com/office/drawing/2014/main" id="{CD0394B4-222B-433C-89AE-DD412C3A4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58582" y="3924411"/>
            <a:ext cx="1796152" cy="2969638"/>
          </a:xfrm>
          <a:prstGeom prst="rect">
            <a:avLst/>
          </a:prstGeom>
        </p:spPr>
      </p:pic>
      <p:grpSp>
        <p:nvGrpSpPr>
          <p:cNvPr id="293" name="Group 292">
            <a:extLst>
              <a:ext uri="{FF2B5EF4-FFF2-40B4-BE49-F238E27FC236}">
                <a16:creationId xmlns:a16="http://schemas.microsoft.com/office/drawing/2014/main" id="{0793B03E-9A6D-4C40-AE73-EB0BD3D972D5}"/>
              </a:ext>
            </a:extLst>
          </p:cNvPr>
          <p:cNvGrpSpPr/>
          <p:nvPr/>
        </p:nvGrpSpPr>
        <p:grpSpPr>
          <a:xfrm flipH="1">
            <a:off x="10205130" y="2158136"/>
            <a:ext cx="2428670" cy="1434296"/>
            <a:chOff x="9473762" y="968123"/>
            <a:chExt cx="2428670" cy="1434296"/>
          </a:xfrm>
        </p:grpSpPr>
        <p:grpSp>
          <p:nvGrpSpPr>
            <p:cNvPr id="287" name="Group 286">
              <a:extLst>
                <a:ext uri="{FF2B5EF4-FFF2-40B4-BE49-F238E27FC236}">
                  <a16:creationId xmlns:a16="http://schemas.microsoft.com/office/drawing/2014/main" id="{6183B95B-988C-412D-A00E-D706F994BB75}"/>
                </a:ext>
              </a:extLst>
            </p:cNvPr>
            <p:cNvGrpSpPr/>
            <p:nvPr/>
          </p:nvGrpSpPr>
          <p:grpSpPr>
            <a:xfrm>
              <a:off x="10277330" y="968123"/>
              <a:ext cx="1625102" cy="888291"/>
              <a:chOff x="-2757327" y="585888"/>
              <a:chExt cx="1625102" cy="888291"/>
            </a:xfrm>
          </p:grpSpPr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B72F4747-275C-48E8-BBC1-B948169CB70A}"/>
                  </a:ext>
                </a:extLst>
              </p:cNvPr>
              <p:cNvSpPr/>
              <p:nvPr/>
            </p:nvSpPr>
            <p:spPr>
              <a:xfrm>
                <a:off x="-2746889" y="592219"/>
                <a:ext cx="1609688" cy="881960"/>
              </a:xfrm>
              <a:custGeom>
                <a:avLst/>
                <a:gdLst>
                  <a:gd name="connsiteX0" fmla="*/ 818901 w 1609688"/>
                  <a:gd name="connsiteY0" fmla="*/ 135 h 881960"/>
                  <a:gd name="connsiteX1" fmla="*/ 1590522 w 1609688"/>
                  <a:gd name="connsiteY1" fmla="*/ 423760 h 881960"/>
                  <a:gd name="connsiteX2" fmla="*/ 1609688 w 1609688"/>
                  <a:gd name="connsiteY2" fmla="*/ 474206 h 881960"/>
                  <a:gd name="connsiteX3" fmla="*/ 1118407 w 1609688"/>
                  <a:gd name="connsiteY3" fmla="*/ 474206 h 881960"/>
                  <a:gd name="connsiteX4" fmla="*/ 1086795 w 1609688"/>
                  <a:gd name="connsiteY4" fmla="*/ 430876 h 881960"/>
                  <a:gd name="connsiteX5" fmla="*/ 877194 w 1609688"/>
                  <a:gd name="connsiteY5" fmla="*/ 348274 h 881960"/>
                  <a:gd name="connsiteX6" fmla="*/ 491051 w 1609688"/>
                  <a:gd name="connsiteY6" fmla="*/ 881960 h 881960"/>
                  <a:gd name="connsiteX7" fmla="*/ 4514 w 1609688"/>
                  <a:gd name="connsiteY7" fmla="*/ 869387 h 881960"/>
                  <a:gd name="connsiteX8" fmla="*/ 818901 w 1609688"/>
                  <a:gd name="connsiteY8" fmla="*/ 135 h 881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9688" h="881960">
                    <a:moveTo>
                      <a:pt x="818901" y="135"/>
                    </a:moveTo>
                    <a:cubicBezTo>
                      <a:pt x="1283531" y="-6152"/>
                      <a:pt x="1495105" y="208018"/>
                      <a:pt x="1590522" y="423760"/>
                    </a:cubicBezTo>
                    <a:lnTo>
                      <a:pt x="1609688" y="474206"/>
                    </a:lnTo>
                    <a:lnTo>
                      <a:pt x="1118407" y="474206"/>
                    </a:lnTo>
                    <a:lnTo>
                      <a:pt x="1086795" y="430876"/>
                    </a:lnTo>
                    <a:cubicBezTo>
                      <a:pt x="1038083" y="382611"/>
                      <a:pt x="970587" y="349846"/>
                      <a:pt x="877194" y="348274"/>
                    </a:cubicBezTo>
                    <a:cubicBezTo>
                      <a:pt x="393800" y="340178"/>
                      <a:pt x="494194" y="875673"/>
                      <a:pt x="491051" y="881960"/>
                    </a:cubicBezTo>
                    <a:lnTo>
                      <a:pt x="4514" y="869387"/>
                    </a:lnTo>
                    <a:cubicBezTo>
                      <a:pt x="4514" y="869387"/>
                      <a:pt x="-110358" y="12708"/>
                      <a:pt x="818901" y="135"/>
                    </a:cubicBezTo>
                    <a:close/>
                  </a:path>
                </a:pathLst>
              </a:custGeom>
              <a:solidFill>
                <a:srgbClr val="FFDB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C4C2EA63-CED1-4F32-936D-EC724058E3C0}"/>
                  </a:ext>
                </a:extLst>
              </p:cNvPr>
              <p:cNvSpPr/>
              <p:nvPr/>
            </p:nvSpPr>
            <p:spPr>
              <a:xfrm>
                <a:off x="-2746889" y="592128"/>
                <a:ext cx="1614664" cy="877195"/>
              </a:xfrm>
              <a:custGeom>
                <a:avLst/>
                <a:gdLst>
                  <a:gd name="connsiteX0" fmla="*/ 818900 w 1614664"/>
                  <a:gd name="connsiteY0" fmla="*/ 133 h 877195"/>
                  <a:gd name="connsiteX1" fmla="*/ 1590533 w 1614664"/>
                  <a:gd name="connsiteY1" fmla="*/ 423841 h 877195"/>
                  <a:gd name="connsiteX2" fmla="*/ 1614664 w 1614664"/>
                  <a:gd name="connsiteY2" fmla="*/ 487349 h 877195"/>
                  <a:gd name="connsiteX3" fmla="*/ 1250947 w 1614664"/>
                  <a:gd name="connsiteY3" fmla="*/ 487349 h 877195"/>
                  <a:gd name="connsiteX4" fmla="*/ 1248918 w 1614664"/>
                  <a:gd name="connsiteY4" fmla="*/ 483122 h 877195"/>
                  <a:gd name="connsiteX5" fmla="*/ 1142560 w 1614664"/>
                  <a:gd name="connsiteY5" fmla="*/ 360464 h 877195"/>
                  <a:gd name="connsiteX6" fmla="*/ 803470 w 1614664"/>
                  <a:gd name="connsiteY6" fmla="*/ 255594 h 877195"/>
                  <a:gd name="connsiteX7" fmla="*/ 473333 w 1614664"/>
                  <a:gd name="connsiteY7" fmla="*/ 385229 h 877195"/>
                  <a:gd name="connsiteX8" fmla="*/ 347984 w 1614664"/>
                  <a:gd name="connsiteY8" fmla="*/ 877195 h 877195"/>
                  <a:gd name="connsiteX9" fmla="*/ 4513 w 1614664"/>
                  <a:gd name="connsiteY9" fmla="*/ 869385 h 877195"/>
                  <a:gd name="connsiteX10" fmla="*/ 818900 w 1614664"/>
                  <a:gd name="connsiteY10" fmla="*/ 133 h 877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4664" h="877195">
                    <a:moveTo>
                      <a:pt x="818900" y="133"/>
                    </a:moveTo>
                    <a:cubicBezTo>
                      <a:pt x="1283530" y="-6106"/>
                      <a:pt x="1495104" y="208087"/>
                      <a:pt x="1590533" y="423841"/>
                    </a:cubicBezTo>
                    <a:lnTo>
                      <a:pt x="1614664" y="487349"/>
                    </a:lnTo>
                    <a:lnTo>
                      <a:pt x="1250947" y="487349"/>
                    </a:lnTo>
                    <a:lnTo>
                      <a:pt x="1248918" y="483122"/>
                    </a:lnTo>
                    <a:cubicBezTo>
                      <a:pt x="1227023" y="445689"/>
                      <a:pt x="1195567" y="407517"/>
                      <a:pt x="1142560" y="360464"/>
                    </a:cubicBezTo>
                    <a:cubicBezTo>
                      <a:pt x="1028545" y="259308"/>
                      <a:pt x="885766" y="249212"/>
                      <a:pt x="803470" y="255594"/>
                    </a:cubicBezTo>
                    <a:cubicBezTo>
                      <a:pt x="688027" y="264547"/>
                      <a:pt x="556677" y="306933"/>
                      <a:pt x="473333" y="385229"/>
                    </a:cubicBezTo>
                    <a:cubicBezTo>
                      <a:pt x="344269" y="506387"/>
                      <a:pt x="334459" y="700506"/>
                      <a:pt x="347984" y="877195"/>
                    </a:cubicBezTo>
                    <a:lnTo>
                      <a:pt x="4513" y="869385"/>
                    </a:lnTo>
                    <a:cubicBezTo>
                      <a:pt x="4513" y="869385"/>
                      <a:pt x="-110359" y="12706"/>
                      <a:pt x="818900" y="133"/>
                    </a:cubicBezTo>
                    <a:close/>
                  </a:path>
                </a:pathLst>
              </a:custGeom>
              <a:solidFill>
                <a:srgbClr val="BFC4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78989FD4-128D-42C7-AB77-ACE1785E5FD5}"/>
                  </a:ext>
                </a:extLst>
              </p:cNvPr>
              <p:cNvSpPr/>
              <p:nvPr/>
            </p:nvSpPr>
            <p:spPr>
              <a:xfrm>
                <a:off x="-2746889" y="592127"/>
                <a:ext cx="1614649" cy="874433"/>
              </a:xfrm>
              <a:custGeom>
                <a:avLst/>
                <a:gdLst>
                  <a:gd name="connsiteX0" fmla="*/ 818901 w 1614649"/>
                  <a:gd name="connsiteY0" fmla="*/ 133 h 874433"/>
                  <a:gd name="connsiteX1" fmla="*/ 1590522 w 1614649"/>
                  <a:gd name="connsiteY1" fmla="*/ 423841 h 874433"/>
                  <a:gd name="connsiteX2" fmla="*/ 1614649 w 1614649"/>
                  <a:gd name="connsiteY2" fmla="*/ 487349 h 874433"/>
                  <a:gd name="connsiteX3" fmla="*/ 1377954 w 1614649"/>
                  <a:gd name="connsiteY3" fmla="*/ 487349 h 874433"/>
                  <a:gd name="connsiteX4" fmla="*/ 1309344 w 1614649"/>
                  <a:gd name="connsiteY4" fmla="*/ 393992 h 874433"/>
                  <a:gd name="connsiteX5" fmla="*/ 634402 w 1614649"/>
                  <a:gd name="connsiteY5" fmla="*/ 178822 h 874433"/>
                  <a:gd name="connsiteX6" fmla="*/ 296836 w 1614649"/>
                  <a:gd name="connsiteY6" fmla="*/ 434187 h 874433"/>
                  <a:gd name="connsiteX7" fmla="*/ 198347 w 1614649"/>
                  <a:gd name="connsiteY7" fmla="*/ 874433 h 874433"/>
                  <a:gd name="connsiteX8" fmla="*/ 4514 w 1614649"/>
                  <a:gd name="connsiteY8" fmla="*/ 869385 h 874433"/>
                  <a:gd name="connsiteX9" fmla="*/ 818901 w 1614649"/>
                  <a:gd name="connsiteY9" fmla="*/ 133 h 874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649" h="874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41"/>
                    </a:cubicBezTo>
                    <a:lnTo>
                      <a:pt x="1614649" y="487349"/>
                    </a:lnTo>
                    <a:lnTo>
                      <a:pt x="1377954" y="487349"/>
                    </a:lnTo>
                    <a:lnTo>
                      <a:pt x="1309344" y="393992"/>
                    </a:lnTo>
                    <a:cubicBezTo>
                      <a:pt x="1143418" y="203587"/>
                      <a:pt x="879480" y="122434"/>
                      <a:pt x="634402" y="178822"/>
                    </a:cubicBezTo>
                    <a:cubicBezTo>
                      <a:pt x="487336" y="212636"/>
                      <a:pt x="371607" y="304171"/>
                      <a:pt x="296836" y="434187"/>
                    </a:cubicBezTo>
                    <a:cubicBezTo>
                      <a:pt x="220445" y="567156"/>
                      <a:pt x="201014" y="723176"/>
                      <a:pt x="198347" y="874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67BAB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61D733CD-26BC-44EA-A11B-3A8A02526864}"/>
                  </a:ext>
                </a:extLst>
              </p:cNvPr>
              <p:cNvSpPr/>
              <p:nvPr/>
            </p:nvSpPr>
            <p:spPr>
              <a:xfrm>
                <a:off x="-2757327" y="585888"/>
                <a:ext cx="1620126" cy="872433"/>
              </a:xfrm>
              <a:custGeom>
                <a:avLst/>
                <a:gdLst>
                  <a:gd name="connsiteX0" fmla="*/ 818901 w 1620126"/>
                  <a:gd name="connsiteY0" fmla="*/ 133 h 872433"/>
                  <a:gd name="connsiteX1" fmla="*/ 1590522 w 1620126"/>
                  <a:gd name="connsiteY1" fmla="*/ 423853 h 872433"/>
                  <a:gd name="connsiteX2" fmla="*/ 1620126 w 1620126"/>
                  <a:gd name="connsiteY2" fmla="*/ 501781 h 872433"/>
                  <a:gd name="connsiteX3" fmla="*/ 1501006 w 1620126"/>
                  <a:gd name="connsiteY3" fmla="*/ 501781 h 872433"/>
                  <a:gd name="connsiteX4" fmla="*/ 1497571 w 1620126"/>
                  <a:gd name="connsiteY4" fmla="*/ 493281 h 872433"/>
                  <a:gd name="connsiteX5" fmla="*/ 1433454 w 1620126"/>
                  <a:gd name="connsiteY5" fmla="*/ 384467 h 872433"/>
                  <a:gd name="connsiteX6" fmla="*/ 830807 w 1620126"/>
                  <a:gd name="connsiteY6" fmla="*/ 81667 h 872433"/>
                  <a:gd name="connsiteX7" fmla="*/ 308552 w 1620126"/>
                  <a:gd name="connsiteY7" fmla="*/ 259594 h 872433"/>
                  <a:gd name="connsiteX8" fmla="*/ 124052 w 1620126"/>
                  <a:gd name="connsiteY8" fmla="*/ 872433 h 872433"/>
                  <a:gd name="connsiteX9" fmla="*/ 4514 w 1620126"/>
                  <a:gd name="connsiteY9" fmla="*/ 869385 h 872433"/>
                  <a:gd name="connsiteX10" fmla="*/ 818901 w 1620126"/>
                  <a:gd name="connsiteY10" fmla="*/ 133 h 87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20126" h="872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53"/>
                    </a:cubicBezTo>
                    <a:lnTo>
                      <a:pt x="1620126" y="501781"/>
                    </a:lnTo>
                    <a:lnTo>
                      <a:pt x="1501006" y="501781"/>
                    </a:lnTo>
                    <a:lnTo>
                      <a:pt x="1497571" y="493281"/>
                    </a:lnTo>
                    <a:cubicBezTo>
                      <a:pt x="1479121" y="455583"/>
                      <a:pt x="1457838" y="419186"/>
                      <a:pt x="1433454" y="384467"/>
                    </a:cubicBezTo>
                    <a:cubicBezTo>
                      <a:pt x="1295056" y="187490"/>
                      <a:pt x="1067885" y="85477"/>
                      <a:pt x="830807" y="81667"/>
                    </a:cubicBezTo>
                    <a:cubicBezTo>
                      <a:pt x="647070" y="78619"/>
                      <a:pt x="442949" y="127387"/>
                      <a:pt x="308552" y="259594"/>
                    </a:cubicBezTo>
                    <a:cubicBezTo>
                      <a:pt x="145007" y="420757"/>
                      <a:pt x="134339" y="656691"/>
                      <a:pt x="124052" y="872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FF88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292" name="Graphic 291">
              <a:extLst>
                <a:ext uri="{FF2B5EF4-FFF2-40B4-BE49-F238E27FC236}">
                  <a16:creationId xmlns:a16="http://schemas.microsoft.com/office/drawing/2014/main" id="{13A839FE-540F-41F9-BAE2-6D2B8C856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473762" y="1507335"/>
              <a:ext cx="1910403" cy="895084"/>
            </a:xfrm>
            <a:prstGeom prst="rect">
              <a:avLst/>
            </a:prstGeom>
          </p:spPr>
        </p:pic>
      </p:grpSp>
      <p:pic>
        <p:nvPicPr>
          <p:cNvPr id="295" name="Graphic 294">
            <a:extLst>
              <a:ext uri="{FF2B5EF4-FFF2-40B4-BE49-F238E27FC236}">
                <a16:creationId xmlns:a16="http://schemas.microsoft.com/office/drawing/2014/main" id="{D6FA705B-E416-45D2-85B1-44E67A6F80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9252" y="910185"/>
            <a:ext cx="1460633" cy="684352"/>
          </a:xfrm>
          <a:prstGeom prst="rect">
            <a:avLst/>
          </a:prstGeom>
        </p:spPr>
      </p:pic>
      <p:pic>
        <p:nvPicPr>
          <p:cNvPr id="297" name="Graphic 296">
            <a:extLst>
              <a:ext uri="{FF2B5EF4-FFF2-40B4-BE49-F238E27FC236}">
                <a16:creationId xmlns:a16="http://schemas.microsoft.com/office/drawing/2014/main" id="{AA788C04-2001-4C54-93A7-0EAA213D81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25843" y="705401"/>
            <a:ext cx="2444487" cy="1145318"/>
          </a:xfrm>
          <a:prstGeom prst="rect">
            <a:avLst/>
          </a:prstGeom>
        </p:spPr>
      </p:pic>
      <p:pic>
        <p:nvPicPr>
          <p:cNvPr id="299" name="Graphic 298">
            <a:extLst>
              <a:ext uri="{FF2B5EF4-FFF2-40B4-BE49-F238E27FC236}">
                <a16:creationId xmlns:a16="http://schemas.microsoft.com/office/drawing/2014/main" id="{760501EE-1A66-40B0-9A10-6C1E40E6E8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21524" y="6241808"/>
            <a:ext cx="1090936" cy="51113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9924" y="610793"/>
            <a:ext cx="105110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defRPr/>
            </a:pPr>
            <a:r>
              <a:rPr lang="en-US" sz="4000" dirty="0">
                <a:solidFill>
                  <a:srgbClr val="00206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b) 	Sao cháu không về với bà</a:t>
            </a:r>
          </a:p>
          <a:p>
            <a:pPr marL="457200" indent="-457200" algn="ctr">
              <a:defRPr/>
            </a:pPr>
            <a:r>
              <a:rPr lang="en-US" sz="4000" dirty="0">
                <a:solidFill>
                  <a:srgbClr val="00206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	Chào mào ________     hót vườn na mỗi chiều.</a:t>
            </a:r>
          </a:p>
          <a:p>
            <a:pPr marL="457200" indent="-457200" algn="ctr">
              <a:defRPr/>
            </a:pPr>
            <a:r>
              <a:rPr lang="en-US" sz="4000" dirty="0">
                <a:solidFill>
                  <a:srgbClr val="00206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		Sốt ruột, bà nghe chim kêu</a:t>
            </a:r>
          </a:p>
          <a:p>
            <a:pPr marL="457200" indent="-457200" algn="ctr">
              <a:defRPr/>
            </a:pPr>
            <a:r>
              <a:rPr lang="en-US" sz="4000" dirty="0">
                <a:solidFill>
                  <a:srgbClr val="00206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	Tiếng chim rơi với rất nhiều hạt na.</a:t>
            </a:r>
          </a:p>
          <a:p>
            <a:pPr marL="457200" indent="-457200" algn="ctr">
              <a:defRPr/>
            </a:pPr>
            <a:r>
              <a:rPr lang="en-US" sz="4000" dirty="0">
                <a:solidFill>
                  <a:srgbClr val="00206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		Hết hè, cháu vẫn_______  xa</a:t>
            </a:r>
          </a:p>
          <a:p>
            <a:pPr marL="457200" indent="-457200" algn="ctr">
              <a:defRPr/>
            </a:pPr>
            <a:r>
              <a:rPr lang="en-US" sz="4000" dirty="0">
                <a:solidFill>
                  <a:srgbClr val="002060"/>
                </a:solidFill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	Chào mào vẫn hót. Mùa na _______  tàn.</a:t>
            </a:r>
          </a:p>
        </p:txBody>
      </p:sp>
      <p:sp>
        <p:nvSpPr>
          <p:cNvPr id="87" name="Freeform: Shape 207">
            <a:extLst>
              <a:ext uri="{FF2B5EF4-FFF2-40B4-BE49-F238E27FC236}">
                <a16:creationId xmlns:a16="http://schemas.microsoft.com/office/drawing/2014/main" id="{D03389D1-C51F-463C-A765-433F720ECE72}"/>
              </a:ext>
            </a:extLst>
          </p:cNvPr>
          <p:cNvSpPr/>
          <p:nvPr/>
        </p:nvSpPr>
        <p:spPr>
          <a:xfrm rot="3361715" flipH="1">
            <a:off x="8203244" y="4558332"/>
            <a:ext cx="1603673" cy="2709295"/>
          </a:xfrm>
          <a:custGeom>
            <a:avLst/>
            <a:gdLst>
              <a:gd name="connsiteX0" fmla="*/ 1562850 w 1876002"/>
              <a:gd name="connsiteY0" fmla="*/ 3650892 h 3650892"/>
              <a:gd name="connsiteX1" fmla="*/ 6436 w 1876002"/>
              <a:gd name="connsiteY1" fmla="*/ 1834145 h 3650892"/>
              <a:gd name="connsiteX2" fmla="*/ 47444 w 1876002"/>
              <a:gd name="connsiteY2" fmla="*/ 9941 h 3650892"/>
              <a:gd name="connsiteX3" fmla="*/ 49100 w 1876002"/>
              <a:gd name="connsiteY3" fmla="*/ 0 h 3650892"/>
              <a:gd name="connsiteX4" fmla="*/ 1624361 w 1876002"/>
              <a:gd name="connsiteY4" fmla="*/ 1400462 h 3650892"/>
              <a:gd name="connsiteX5" fmla="*/ 1674481 w 1876002"/>
              <a:gd name="connsiteY5" fmla="*/ 3352658 h 3650892"/>
              <a:gd name="connsiteX6" fmla="*/ 1562850 w 1876002"/>
              <a:gd name="connsiteY6" fmla="*/ 3650892 h 365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76002" h="3650892">
                <a:moveTo>
                  <a:pt x="1562850" y="3650892"/>
                </a:moveTo>
                <a:cubicBezTo>
                  <a:pt x="514885" y="3556451"/>
                  <a:pt x="37088" y="2504345"/>
                  <a:pt x="6436" y="1834145"/>
                </a:cubicBezTo>
                <a:cubicBezTo>
                  <a:pt x="-2884" y="1525761"/>
                  <a:pt x="-10547" y="51363"/>
                  <a:pt x="47444" y="9941"/>
                </a:cubicBezTo>
                <a:cubicBezTo>
                  <a:pt x="49100" y="0"/>
                  <a:pt x="49100" y="0"/>
                  <a:pt x="49100" y="0"/>
                </a:cubicBezTo>
                <a:cubicBezTo>
                  <a:pt x="680572" y="259713"/>
                  <a:pt x="1247011" y="846034"/>
                  <a:pt x="1624361" y="1400462"/>
                </a:cubicBezTo>
                <a:cubicBezTo>
                  <a:pt x="2023043" y="2009772"/>
                  <a:pt x="1876204" y="2701097"/>
                  <a:pt x="1674481" y="3352658"/>
                </a:cubicBezTo>
                <a:cubicBezTo>
                  <a:pt x="1647764" y="3450412"/>
                  <a:pt x="1612763" y="3536569"/>
                  <a:pt x="1562850" y="3650892"/>
                </a:cubicBezTo>
              </a:path>
            </a:pathLst>
          </a:custGeom>
          <a:solidFill>
            <a:srgbClr val="459B97"/>
          </a:solidFill>
          <a:ln w="20620" cap="flat">
            <a:solidFill>
              <a:schemeClr val="bg1">
                <a:lumMod val="20000"/>
                <a:lumOff val="80000"/>
              </a:schemeClr>
            </a:solidFill>
            <a:prstDash val="dash"/>
            <a:miter/>
          </a:ln>
        </p:spPr>
        <p:txBody>
          <a:bodyPr rtlCol="0" anchor="ctr"/>
          <a:lstStyle/>
          <a:p>
            <a:endParaRPr lang="th-TH"/>
          </a:p>
        </p:txBody>
      </p:sp>
      <p:sp>
        <p:nvSpPr>
          <p:cNvPr id="88" name="Rectangle 87"/>
          <p:cNvSpPr/>
          <p:nvPr/>
        </p:nvSpPr>
        <p:spPr>
          <a:xfrm>
            <a:off x="8281939" y="5657576"/>
            <a:ext cx="11929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s</a:t>
            </a:r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ắp</a:t>
            </a:r>
          </a:p>
        </p:txBody>
      </p:sp>
      <p:sp>
        <p:nvSpPr>
          <p:cNvPr id="90" name="Freeform: Shape 207">
            <a:extLst>
              <a:ext uri="{FF2B5EF4-FFF2-40B4-BE49-F238E27FC236}">
                <a16:creationId xmlns:a16="http://schemas.microsoft.com/office/drawing/2014/main" id="{D03389D1-C51F-463C-A765-433F720ECE72}"/>
              </a:ext>
            </a:extLst>
          </p:cNvPr>
          <p:cNvSpPr/>
          <p:nvPr/>
        </p:nvSpPr>
        <p:spPr>
          <a:xfrm rot="3361715" flipH="1">
            <a:off x="5346967" y="4611302"/>
            <a:ext cx="1603673" cy="2709295"/>
          </a:xfrm>
          <a:custGeom>
            <a:avLst/>
            <a:gdLst>
              <a:gd name="connsiteX0" fmla="*/ 1562850 w 1876002"/>
              <a:gd name="connsiteY0" fmla="*/ 3650892 h 3650892"/>
              <a:gd name="connsiteX1" fmla="*/ 6436 w 1876002"/>
              <a:gd name="connsiteY1" fmla="*/ 1834145 h 3650892"/>
              <a:gd name="connsiteX2" fmla="*/ 47444 w 1876002"/>
              <a:gd name="connsiteY2" fmla="*/ 9941 h 3650892"/>
              <a:gd name="connsiteX3" fmla="*/ 49100 w 1876002"/>
              <a:gd name="connsiteY3" fmla="*/ 0 h 3650892"/>
              <a:gd name="connsiteX4" fmla="*/ 1624361 w 1876002"/>
              <a:gd name="connsiteY4" fmla="*/ 1400462 h 3650892"/>
              <a:gd name="connsiteX5" fmla="*/ 1674481 w 1876002"/>
              <a:gd name="connsiteY5" fmla="*/ 3352658 h 3650892"/>
              <a:gd name="connsiteX6" fmla="*/ 1562850 w 1876002"/>
              <a:gd name="connsiteY6" fmla="*/ 3650892 h 365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76002" h="3650892">
                <a:moveTo>
                  <a:pt x="1562850" y="3650892"/>
                </a:moveTo>
                <a:cubicBezTo>
                  <a:pt x="514885" y="3556451"/>
                  <a:pt x="37088" y="2504345"/>
                  <a:pt x="6436" y="1834145"/>
                </a:cubicBezTo>
                <a:cubicBezTo>
                  <a:pt x="-2884" y="1525761"/>
                  <a:pt x="-10547" y="51363"/>
                  <a:pt x="47444" y="9941"/>
                </a:cubicBezTo>
                <a:cubicBezTo>
                  <a:pt x="49100" y="0"/>
                  <a:pt x="49100" y="0"/>
                  <a:pt x="49100" y="0"/>
                </a:cubicBezTo>
                <a:cubicBezTo>
                  <a:pt x="680572" y="259713"/>
                  <a:pt x="1247011" y="846034"/>
                  <a:pt x="1624361" y="1400462"/>
                </a:cubicBezTo>
                <a:cubicBezTo>
                  <a:pt x="2023043" y="2009772"/>
                  <a:pt x="1876204" y="2701097"/>
                  <a:pt x="1674481" y="3352658"/>
                </a:cubicBezTo>
                <a:cubicBezTo>
                  <a:pt x="1647764" y="3450412"/>
                  <a:pt x="1612763" y="3536569"/>
                  <a:pt x="1562850" y="3650892"/>
                </a:cubicBezTo>
              </a:path>
            </a:pathLst>
          </a:custGeom>
          <a:solidFill>
            <a:srgbClr val="459B97"/>
          </a:solidFill>
          <a:ln w="20620" cap="flat">
            <a:solidFill>
              <a:schemeClr val="bg1">
                <a:lumMod val="20000"/>
                <a:lumOff val="80000"/>
              </a:schemeClr>
            </a:solidFill>
            <a:prstDash val="dash"/>
            <a:miter/>
          </a:ln>
        </p:spPr>
        <p:txBody>
          <a:bodyPr rtlCol="0" anchor="ctr"/>
          <a:lstStyle/>
          <a:p>
            <a:endParaRPr lang="th-TH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209169" y="5690009"/>
            <a:ext cx="16466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đang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93" name="Freeform: Shape 207">
            <a:extLst>
              <a:ext uri="{FF2B5EF4-FFF2-40B4-BE49-F238E27FC236}">
                <a16:creationId xmlns:a16="http://schemas.microsoft.com/office/drawing/2014/main" id="{D03389D1-C51F-463C-A765-433F720ECE72}"/>
              </a:ext>
            </a:extLst>
          </p:cNvPr>
          <p:cNvSpPr/>
          <p:nvPr/>
        </p:nvSpPr>
        <p:spPr>
          <a:xfrm rot="3361715" flipH="1">
            <a:off x="2401279" y="4563536"/>
            <a:ext cx="1603673" cy="2709295"/>
          </a:xfrm>
          <a:custGeom>
            <a:avLst/>
            <a:gdLst>
              <a:gd name="connsiteX0" fmla="*/ 1562850 w 1876002"/>
              <a:gd name="connsiteY0" fmla="*/ 3650892 h 3650892"/>
              <a:gd name="connsiteX1" fmla="*/ 6436 w 1876002"/>
              <a:gd name="connsiteY1" fmla="*/ 1834145 h 3650892"/>
              <a:gd name="connsiteX2" fmla="*/ 47444 w 1876002"/>
              <a:gd name="connsiteY2" fmla="*/ 9941 h 3650892"/>
              <a:gd name="connsiteX3" fmla="*/ 49100 w 1876002"/>
              <a:gd name="connsiteY3" fmla="*/ 0 h 3650892"/>
              <a:gd name="connsiteX4" fmla="*/ 1624361 w 1876002"/>
              <a:gd name="connsiteY4" fmla="*/ 1400462 h 3650892"/>
              <a:gd name="connsiteX5" fmla="*/ 1674481 w 1876002"/>
              <a:gd name="connsiteY5" fmla="*/ 3352658 h 3650892"/>
              <a:gd name="connsiteX6" fmla="*/ 1562850 w 1876002"/>
              <a:gd name="connsiteY6" fmla="*/ 3650892 h 365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76002" h="3650892">
                <a:moveTo>
                  <a:pt x="1562850" y="3650892"/>
                </a:moveTo>
                <a:cubicBezTo>
                  <a:pt x="514885" y="3556451"/>
                  <a:pt x="37088" y="2504345"/>
                  <a:pt x="6436" y="1834145"/>
                </a:cubicBezTo>
                <a:cubicBezTo>
                  <a:pt x="-2884" y="1525761"/>
                  <a:pt x="-10547" y="51363"/>
                  <a:pt x="47444" y="9941"/>
                </a:cubicBezTo>
                <a:cubicBezTo>
                  <a:pt x="49100" y="0"/>
                  <a:pt x="49100" y="0"/>
                  <a:pt x="49100" y="0"/>
                </a:cubicBezTo>
                <a:cubicBezTo>
                  <a:pt x="680572" y="259713"/>
                  <a:pt x="1247011" y="846034"/>
                  <a:pt x="1624361" y="1400462"/>
                </a:cubicBezTo>
                <a:cubicBezTo>
                  <a:pt x="2023043" y="2009772"/>
                  <a:pt x="1876204" y="2701097"/>
                  <a:pt x="1674481" y="3352658"/>
                </a:cubicBezTo>
                <a:cubicBezTo>
                  <a:pt x="1647764" y="3450412"/>
                  <a:pt x="1612763" y="3536569"/>
                  <a:pt x="1562850" y="3650892"/>
                </a:cubicBezTo>
              </a:path>
            </a:pathLst>
          </a:custGeom>
          <a:solidFill>
            <a:srgbClr val="459B97"/>
          </a:solidFill>
          <a:ln w="20620" cap="flat">
            <a:solidFill>
              <a:schemeClr val="bg1">
                <a:lumMod val="20000"/>
                <a:lumOff val="80000"/>
              </a:schemeClr>
            </a:solidFill>
            <a:prstDash val="dash"/>
            <a:miter/>
          </a:ln>
        </p:spPr>
        <p:txBody>
          <a:bodyPr rtlCol="0" anchor="ctr"/>
          <a:lstStyle/>
          <a:p>
            <a:endParaRPr lang="th-TH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2606393" y="5575741"/>
            <a:ext cx="9332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đã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875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0.08685 -0.6703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6" y="-33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7.40741E-7 L 0.13698 -0.41458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9" y="-2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7 L -0.03294 -0.328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" y="-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8" grpId="0"/>
      <p:bldP spid="88" grpId="1"/>
      <p:bldP spid="91" grpId="0"/>
      <p:bldP spid="91" grpId="1"/>
      <p:bldP spid="94" grpId="0"/>
      <p:bldP spid="9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aphic 243">
            <a:extLst>
              <a:ext uri="{FF2B5EF4-FFF2-40B4-BE49-F238E27FC236}">
                <a16:creationId xmlns:a16="http://schemas.microsoft.com/office/drawing/2014/main" id="{7BDF3D80-AC3E-4B02-9E67-E51808F94685}"/>
              </a:ext>
            </a:extLst>
          </p:cNvPr>
          <p:cNvGrpSpPr/>
          <p:nvPr/>
        </p:nvGrpSpPr>
        <p:grpSpPr>
          <a:xfrm rot="4614137" flipH="1">
            <a:off x="-44724" y="86093"/>
            <a:ext cx="1630724" cy="1255169"/>
            <a:chOff x="7982733" y="5589867"/>
            <a:chExt cx="1630724" cy="1255169"/>
          </a:xfrm>
        </p:grpSpPr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6028789C-DC36-492C-8451-03C0E1275DC9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B7E6FEF5-651A-49FF-8CC2-FFC8A6C0B3D2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320D53C-566D-47CE-AFC2-948D58E91E90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81D1EC4-8332-43D4-8FA9-FED0B8130EA4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7F7A3021-AC94-4378-9EF3-F7F7652BCC55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54" name="Graphic 153">
            <a:extLst>
              <a:ext uri="{FF2B5EF4-FFF2-40B4-BE49-F238E27FC236}">
                <a16:creationId xmlns:a16="http://schemas.microsoft.com/office/drawing/2014/main" id="{4E125F4B-7A9D-4C42-B965-30BF58A30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1572" y="1127042"/>
            <a:ext cx="1460633" cy="68435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DF382EE-DDF3-4149-96FC-31D9481F32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248" y="2578135"/>
            <a:ext cx="12191781" cy="4230688"/>
          </a:xfrm>
          <a:prstGeom prst="rect">
            <a:avLst/>
          </a:prstGeom>
        </p:spPr>
      </p:pic>
      <p:sp>
        <p:nvSpPr>
          <p:cNvPr id="5" name="Graphic 3">
            <a:extLst>
              <a:ext uri="{FF2B5EF4-FFF2-40B4-BE49-F238E27FC236}">
                <a16:creationId xmlns:a16="http://schemas.microsoft.com/office/drawing/2014/main" id="{24CEC53B-EB28-4301-A0C9-1146B589BB1E}"/>
              </a:ext>
            </a:extLst>
          </p:cNvPr>
          <p:cNvSpPr/>
          <p:nvPr/>
        </p:nvSpPr>
        <p:spPr>
          <a:xfrm>
            <a:off x="219" y="279400"/>
            <a:ext cx="12191781" cy="870705"/>
          </a:xfrm>
          <a:custGeom>
            <a:avLst/>
            <a:gdLst>
              <a:gd name="connsiteX0" fmla="*/ 12650 w 12191781"/>
              <a:gd name="connsiteY0" fmla="*/ 0 h 870705"/>
              <a:gd name="connsiteX1" fmla="*/ 0 w 12191781"/>
              <a:gd name="connsiteY1" fmla="*/ 12031 h 870705"/>
              <a:gd name="connsiteX2" fmla="*/ 0 w 12191781"/>
              <a:gd name="connsiteY2" fmla="*/ 384087 h 870705"/>
              <a:gd name="connsiteX3" fmla="*/ 558564 w 12191781"/>
              <a:gd name="connsiteY3" fmla="*/ 663315 h 870705"/>
              <a:gd name="connsiteX4" fmla="*/ 1547882 w 12191781"/>
              <a:gd name="connsiteY4" fmla="*/ 331657 h 870705"/>
              <a:gd name="connsiteX5" fmla="*/ 2617027 w 12191781"/>
              <a:gd name="connsiteY5" fmla="*/ 308784 h 870705"/>
              <a:gd name="connsiteX6" fmla="*/ 3797841 w 12191781"/>
              <a:gd name="connsiteY6" fmla="*/ 869319 h 870705"/>
              <a:gd name="connsiteX7" fmla="*/ 4851064 w 12191781"/>
              <a:gd name="connsiteY7" fmla="*/ 343094 h 870705"/>
              <a:gd name="connsiteX8" fmla="*/ 6191530 w 12191781"/>
              <a:gd name="connsiteY8" fmla="*/ 411712 h 870705"/>
              <a:gd name="connsiteX9" fmla="*/ 8585218 w 12191781"/>
              <a:gd name="connsiteY9" fmla="*/ 388840 h 870705"/>
              <a:gd name="connsiteX10" fmla="*/ 9415103 w 12191781"/>
              <a:gd name="connsiteY10" fmla="*/ 686188 h 870705"/>
              <a:gd name="connsiteX11" fmla="*/ 10085336 w 12191781"/>
              <a:gd name="connsiteY11" fmla="*/ 377403 h 870705"/>
              <a:gd name="connsiteX12" fmla="*/ 11776948 w 12191781"/>
              <a:gd name="connsiteY12" fmla="*/ 343094 h 870705"/>
              <a:gd name="connsiteX13" fmla="*/ 12191782 w 12191781"/>
              <a:gd name="connsiteY13" fmla="*/ 484490 h 870705"/>
              <a:gd name="connsiteX14" fmla="*/ 12191782 w 12191781"/>
              <a:gd name="connsiteY14" fmla="*/ 0 h 870705"/>
              <a:gd name="connsiteX15" fmla="*/ 12650 w 12191781"/>
              <a:gd name="connsiteY15" fmla="*/ 0 h 8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781" h="870705">
                <a:moveTo>
                  <a:pt x="12650" y="0"/>
                </a:moveTo>
                <a:cubicBezTo>
                  <a:pt x="8288" y="4010"/>
                  <a:pt x="4144" y="8020"/>
                  <a:pt x="0" y="12031"/>
                </a:cubicBezTo>
                <a:lnTo>
                  <a:pt x="0" y="384087"/>
                </a:lnTo>
                <a:cubicBezTo>
                  <a:pt x="113196" y="529196"/>
                  <a:pt x="317777" y="628857"/>
                  <a:pt x="558564" y="663315"/>
                </a:cubicBezTo>
                <a:cubicBezTo>
                  <a:pt x="973397" y="720497"/>
                  <a:pt x="1292701" y="526077"/>
                  <a:pt x="1547882" y="331657"/>
                </a:cubicBezTo>
                <a:cubicBezTo>
                  <a:pt x="1851047" y="697624"/>
                  <a:pt x="2329784" y="697624"/>
                  <a:pt x="2617027" y="308784"/>
                </a:cubicBezTo>
                <a:cubicBezTo>
                  <a:pt x="2824444" y="629005"/>
                  <a:pt x="3303181" y="892192"/>
                  <a:pt x="3797841" y="869319"/>
                </a:cubicBezTo>
                <a:cubicBezTo>
                  <a:pt x="4324344" y="846446"/>
                  <a:pt x="4531978" y="606281"/>
                  <a:pt x="4851064" y="343094"/>
                </a:cubicBezTo>
                <a:cubicBezTo>
                  <a:pt x="5329802" y="674751"/>
                  <a:pt x="5712792" y="789264"/>
                  <a:pt x="6191530" y="411712"/>
                </a:cubicBezTo>
                <a:cubicBezTo>
                  <a:pt x="6845841" y="937938"/>
                  <a:pt x="8042576" y="1075176"/>
                  <a:pt x="8585218" y="388840"/>
                </a:cubicBezTo>
                <a:cubicBezTo>
                  <a:pt x="8856539" y="514641"/>
                  <a:pt x="9032113" y="697624"/>
                  <a:pt x="9415103" y="686188"/>
                </a:cubicBezTo>
                <a:cubicBezTo>
                  <a:pt x="9734189" y="674751"/>
                  <a:pt x="9893841" y="537514"/>
                  <a:pt x="10085336" y="377403"/>
                </a:cubicBezTo>
                <a:cubicBezTo>
                  <a:pt x="10436483" y="766243"/>
                  <a:pt x="11569532" y="1029430"/>
                  <a:pt x="11776948" y="343094"/>
                </a:cubicBezTo>
                <a:cubicBezTo>
                  <a:pt x="11933765" y="380522"/>
                  <a:pt x="12036929" y="494590"/>
                  <a:pt x="12191782" y="484490"/>
                </a:cubicBezTo>
                <a:lnTo>
                  <a:pt x="12191782" y="0"/>
                </a:lnTo>
                <a:lnTo>
                  <a:pt x="12650" y="0"/>
                </a:lnTo>
                <a:close/>
              </a:path>
            </a:pathLst>
          </a:custGeom>
          <a:solidFill>
            <a:srgbClr val="84D2C7"/>
          </a:solidFill>
          <a:ln w="21810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sp>
        <p:nvSpPr>
          <p:cNvPr id="7" name="Graphic 3">
            <a:extLst>
              <a:ext uri="{FF2B5EF4-FFF2-40B4-BE49-F238E27FC236}">
                <a16:creationId xmlns:a16="http://schemas.microsoft.com/office/drawing/2014/main" id="{5E07D301-D1F5-4B35-9B03-8366637CE28B}"/>
              </a:ext>
            </a:extLst>
          </p:cNvPr>
          <p:cNvSpPr/>
          <p:nvPr/>
        </p:nvSpPr>
        <p:spPr>
          <a:xfrm>
            <a:off x="0" y="0"/>
            <a:ext cx="12191781" cy="870705"/>
          </a:xfrm>
          <a:custGeom>
            <a:avLst/>
            <a:gdLst>
              <a:gd name="connsiteX0" fmla="*/ 12650 w 12191781"/>
              <a:gd name="connsiteY0" fmla="*/ 0 h 870705"/>
              <a:gd name="connsiteX1" fmla="*/ 0 w 12191781"/>
              <a:gd name="connsiteY1" fmla="*/ 12031 h 870705"/>
              <a:gd name="connsiteX2" fmla="*/ 0 w 12191781"/>
              <a:gd name="connsiteY2" fmla="*/ 384087 h 870705"/>
              <a:gd name="connsiteX3" fmla="*/ 558564 w 12191781"/>
              <a:gd name="connsiteY3" fmla="*/ 663315 h 870705"/>
              <a:gd name="connsiteX4" fmla="*/ 1547882 w 12191781"/>
              <a:gd name="connsiteY4" fmla="*/ 331657 h 870705"/>
              <a:gd name="connsiteX5" fmla="*/ 2617027 w 12191781"/>
              <a:gd name="connsiteY5" fmla="*/ 308784 h 870705"/>
              <a:gd name="connsiteX6" fmla="*/ 3797841 w 12191781"/>
              <a:gd name="connsiteY6" fmla="*/ 869319 h 870705"/>
              <a:gd name="connsiteX7" fmla="*/ 4851064 w 12191781"/>
              <a:gd name="connsiteY7" fmla="*/ 343094 h 870705"/>
              <a:gd name="connsiteX8" fmla="*/ 6191530 w 12191781"/>
              <a:gd name="connsiteY8" fmla="*/ 411712 h 870705"/>
              <a:gd name="connsiteX9" fmla="*/ 8585218 w 12191781"/>
              <a:gd name="connsiteY9" fmla="*/ 388840 h 870705"/>
              <a:gd name="connsiteX10" fmla="*/ 9415103 w 12191781"/>
              <a:gd name="connsiteY10" fmla="*/ 686188 h 870705"/>
              <a:gd name="connsiteX11" fmla="*/ 10085336 w 12191781"/>
              <a:gd name="connsiteY11" fmla="*/ 377403 h 870705"/>
              <a:gd name="connsiteX12" fmla="*/ 11776948 w 12191781"/>
              <a:gd name="connsiteY12" fmla="*/ 343094 h 870705"/>
              <a:gd name="connsiteX13" fmla="*/ 12191782 w 12191781"/>
              <a:gd name="connsiteY13" fmla="*/ 484490 h 870705"/>
              <a:gd name="connsiteX14" fmla="*/ 12191782 w 12191781"/>
              <a:gd name="connsiteY14" fmla="*/ 0 h 870705"/>
              <a:gd name="connsiteX15" fmla="*/ 12650 w 12191781"/>
              <a:gd name="connsiteY15" fmla="*/ 0 h 8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781" h="870705">
                <a:moveTo>
                  <a:pt x="12650" y="0"/>
                </a:moveTo>
                <a:cubicBezTo>
                  <a:pt x="8288" y="4010"/>
                  <a:pt x="4144" y="8020"/>
                  <a:pt x="0" y="12031"/>
                </a:cubicBezTo>
                <a:lnTo>
                  <a:pt x="0" y="384087"/>
                </a:lnTo>
                <a:cubicBezTo>
                  <a:pt x="113196" y="529196"/>
                  <a:pt x="317777" y="628857"/>
                  <a:pt x="558564" y="663315"/>
                </a:cubicBezTo>
                <a:cubicBezTo>
                  <a:pt x="973397" y="720497"/>
                  <a:pt x="1292701" y="526077"/>
                  <a:pt x="1547882" y="331657"/>
                </a:cubicBezTo>
                <a:cubicBezTo>
                  <a:pt x="1851047" y="697624"/>
                  <a:pt x="2329784" y="697624"/>
                  <a:pt x="2617027" y="308784"/>
                </a:cubicBezTo>
                <a:cubicBezTo>
                  <a:pt x="2824444" y="629005"/>
                  <a:pt x="3303181" y="892192"/>
                  <a:pt x="3797841" y="869319"/>
                </a:cubicBezTo>
                <a:cubicBezTo>
                  <a:pt x="4324344" y="846446"/>
                  <a:pt x="4531978" y="606281"/>
                  <a:pt x="4851064" y="343094"/>
                </a:cubicBezTo>
                <a:cubicBezTo>
                  <a:pt x="5329802" y="674751"/>
                  <a:pt x="5712792" y="789264"/>
                  <a:pt x="6191530" y="411712"/>
                </a:cubicBezTo>
                <a:cubicBezTo>
                  <a:pt x="6845841" y="937938"/>
                  <a:pt x="8042576" y="1075176"/>
                  <a:pt x="8585218" y="388840"/>
                </a:cubicBezTo>
                <a:cubicBezTo>
                  <a:pt x="8856539" y="514641"/>
                  <a:pt x="9032113" y="697624"/>
                  <a:pt x="9415103" y="686188"/>
                </a:cubicBezTo>
                <a:cubicBezTo>
                  <a:pt x="9734189" y="674751"/>
                  <a:pt x="9893841" y="537514"/>
                  <a:pt x="10085336" y="377403"/>
                </a:cubicBezTo>
                <a:cubicBezTo>
                  <a:pt x="10436483" y="766243"/>
                  <a:pt x="11569532" y="1029430"/>
                  <a:pt x="11776948" y="343094"/>
                </a:cubicBezTo>
                <a:cubicBezTo>
                  <a:pt x="11933765" y="380522"/>
                  <a:pt x="12036929" y="494590"/>
                  <a:pt x="12191782" y="484490"/>
                </a:cubicBezTo>
                <a:lnTo>
                  <a:pt x="12191782" y="0"/>
                </a:lnTo>
                <a:lnTo>
                  <a:pt x="12650" y="0"/>
                </a:lnTo>
                <a:close/>
              </a:path>
            </a:pathLst>
          </a:custGeom>
          <a:solidFill>
            <a:srgbClr val="74BABA"/>
          </a:solidFill>
          <a:ln w="21810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A88DC799-B424-4D41-82EF-F325B39B12F8}"/>
              </a:ext>
            </a:extLst>
          </p:cNvPr>
          <p:cNvSpPr txBox="1"/>
          <p:nvPr/>
        </p:nvSpPr>
        <p:spPr>
          <a:xfrm>
            <a:off x="909071" y="-2838395"/>
            <a:ext cx="11478328" cy="707886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</p:spPr>
        <p:txBody>
          <a:bodyPr wrap="square">
            <a:spAutoFit/>
          </a:bodyPr>
          <a:lstStyle>
            <a:defPPr>
              <a:defRPr lang="th-TH"/>
            </a:defPPr>
            <a:lvl1pPr marL="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000" dirty="0">
              <a:latin typeface="UTM Flamenco" panose="02040603050506020204"/>
            </a:endParaRPr>
          </a:p>
        </p:txBody>
      </p:sp>
      <p:grpSp>
        <p:nvGrpSpPr>
          <p:cNvPr id="10" name="Graphic 143">
            <a:extLst>
              <a:ext uri="{FF2B5EF4-FFF2-40B4-BE49-F238E27FC236}">
                <a16:creationId xmlns:a16="http://schemas.microsoft.com/office/drawing/2014/main" id="{E9B75939-462F-4EDE-9F90-CDD8BB3919BD}"/>
              </a:ext>
            </a:extLst>
          </p:cNvPr>
          <p:cNvGrpSpPr/>
          <p:nvPr/>
        </p:nvGrpSpPr>
        <p:grpSpPr>
          <a:xfrm>
            <a:off x="10445531" y="3270549"/>
            <a:ext cx="1876002" cy="3664187"/>
            <a:chOff x="10445531" y="3270549"/>
            <a:chExt cx="1876002" cy="3664187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C9AA2E6-3972-4EAF-A71B-3E2223C37EAD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F92EFD-AE72-4141-BF6B-F9560E21C1F8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2DF677-BCD5-4571-A847-E97BDA26E22E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9818E3A-B7E0-4111-B976-92E9D31FC5E9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8539B0D-C992-4ABF-8F8D-ABD462EFB5E8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6E5FDF8-9617-49CD-9751-A80FFF290B9B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546BA0-7172-4179-9723-141C606D245B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22B3B9-DC65-46E7-923F-AE1EF007AF04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9" name="Graphic 153">
            <a:extLst>
              <a:ext uri="{FF2B5EF4-FFF2-40B4-BE49-F238E27FC236}">
                <a16:creationId xmlns:a16="http://schemas.microsoft.com/office/drawing/2014/main" id="{9AF86EE5-700D-410A-A89B-32EBF3C114B3}"/>
              </a:ext>
            </a:extLst>
          </p:cNvPr>
          <p:cNvGrpSpPr/>
          <p:nvPr/>
        </p:nvGrpSpPr>
        <p:grpSpPr>
          <a:xfrm>
            <a:off x="11161825" y="3187825"/>
            <a:ext cx="1068908" cy="1281259"/>
            <a:chOff x="11161825" y="3187825"/>
            <a:chExt cx="1068908" cy="1281259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B356B4D-3784-43F2-A28E-F75020CB9D06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7B476EC-8FCE-440C-A1E7-2768425702BE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FF31C83-9929-4985-BEEA-C1C535C3D6CF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ECD860E-64BE-4740-B45E-DF93D446DF4F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FDC15BE-3AC2-40FC-BDCB-95D853ADCDFE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25" name="Graphic 154">
            <a:extLst>
              <a:ext uri="{FF2B5EF4-FFF2-40B4-BE49-F238E27FC236}">
                <a16:creationId xmlns:a16="http://schemas.microsoft.com/office/drawing/2014/main" id="{B31CE3C3-DB7A-4E06-9AA2-EEAA04A23463}"/>
              </a:ext>
            </a:extLst>
          </p:cNvPr>
          <p:cNvGrpSpPr/>
          <p:nvPr/>
        </p:nvGrpSpPr>
        <p:grpSpPr>
          <a:xfrm>
            <a:off x="9448520" y="3405122"/>
            <a:ext cx="1734184" cy="1380521"/>
            <a:chOff x="9167261" y="3475651"/>
            <a:chExt cx="1734184" cy="1380521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14148C-A5A8-4F19-B1BF-84CAB99B8F32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BB5F1D1-BA24-4966-B717-00F7B8CC12AA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DD92B20-8CF7-46A2-8123-D8F7C497E832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2D7D26D-28C3-4420-897F-5E2B52E2A043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79C4CC5-857F-4A62-A271-DA00E21D8B6A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63604D-D438-4F22-A870-60F25A3EB419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E5ACC8D-6C3D-43C5-AC79-12763472D0A6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5140C40-D8B2-46BA-A7E1-1A4E69276E44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3535D8B-26B9-4458-A6DF-65D0A24BADC3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2AC001D-A9D4-4D05-A53A-35B8E00BB9B8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58BBFED-785C-4EBE-8103-FEB169827FDB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1ACA511-DB4C-4713-8033-A333D30E9BE1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0C8227A-E47C-46ED-8471-CE0F10A2059F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F75D72A-33D7-4871-A4E2-407D1AC40573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F2E9B10-B592-412F-A2FA-DB088DDF1FC0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237A3CB-E172-4D05-A50B-BBD285B7DCF9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86D0CF4-AF4B-41B0-9992-1B90AA7AD166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F58084F-00A9-44A7-9890-06229A2AFF9A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CEE918C-B7C5-42A4-96D7-A62E12F025A9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71" name="Graphic 70">
            <a:extLst>
              <a:ext uri="{FF2B5EF4-FFF2-40B4-BE49-F238E27FC236}">
                <a16:creationId xmlns:a16="http://schemas.microsoft.com/office/drawing/2014/main" id="{9FEF3030-06E7-4044-AE60-FEAC52AF48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28664" y="2418731"/>
            <a:ext cx="1433328" cy="961600"/>
          </a:xfrm>
          <a:prstGeom prst="rect">
            <a:avLst/>
          </a:prstGeom>
        </p:spPr>
      </p:pic>
      <p:grpSp>
        <p:nvGrpSpPr>
          <p:cNvPr id="72" name="Graphic 243">
            <a:extLst>
              <a:ext uri="{FF2B5EF4-FFF2-40B4-BE49-F238E27FC236}">
                <a16:creationId xmlns:a16="http://schemas.microsoft.com/office/drawing/2014/main" id="{712B6FDC-51F0-4948-A2D5-2A4A6500FB1B}"/>
              </a:ext>
            </a:extLst>
          </p:cNvPr>
          <p:cNvGrpSpPr/>
          <p:nvPr/>
        </p:nvGrpSpPr>
        <p:grpSpPr>
          <a:xfrm>
            <a:off x="10022800" y="5553654"/>
            <a:ext cx="1630724" cy="1255170"/>
            <a:chOff x="7982733" y="5589867"/>
            <a:chExt cx="1630724" cy="1255170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53DEAE-92C0-48B2-B2E8-06F271769B70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FDE5B4E-289A-468C-BCA5-3F4AF664EC54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0E2C9AC-4292-4374-9548-5C30600071D5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48EA499-0577-43DE-8CAC-5E8939B47749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83D7761-F95E-4171-B931-9777D7CDA1D9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78" name="Graphic 143">
            <a:extLst>
              <a:ext uri="{FF2B5EF4-FFF2-40B4-BE49-F238E27FC236}">
                <a16:creationId xmlns:a16="http://schemas.microsoft.com/office/drawing/2014/main" id="{8B97A4C2-3300-4A68-B6A1-27730643047E}"/>
              </a:ext>
            </a:extLst>
          </p:cNvPr>
          <p:cNvGrpSpPr/>
          <p:nvPr/>
        </p:nvGrpSpPr>
        <p:grpSpPr>
          <a:xfrm flipH="1">
            <a:off x="-51641" y="3211691"/>
            <a:ext cx="1876002" cy="3664187"/>
            <a:chOff x="10445531" y="3270549"/>
            <a:chExt cx="1876002" cy="3664187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A1968D9-6616-4DDD-99D7-AF9045A5B776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FEEFF98-DE6B-42BA-A6F6-4F95BCE8806F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195D8F4-7CAF-4241-978B-C7D5B91CFDE8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2C07D56-0FED-499C-B5C6-A5F5ED65B5D8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0B87E71-58DD-4C8B-BD06-45BF40D8744F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8663C600-602A-4576-8CEA-0CDD0D763A15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3BC640B-F686-4A2F-8662-1FBD082228FD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DE7EB07-A54A-4EF2-B6EF-67A6B0A83F99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87" name="Graphic 153">
            <a:extLst>
              <a:ext uri="{FF2B5EF4-FFF2-40B4-BE49-F238E27FC236}">
                <a16:creationId xmlns:a16="http://schemas.microsoft.com/office/drawing/2014/main" id="{5F17B979-F944-4C43-B265-915CA6ABACC9}"/>
              </a:ext>
            </a:extLst>
          </p:cNvPr>
          <p:cNvGrpSpPr/>
          <p:nvPr/>
        </p:nvGrpSpPr>
        <p:grpSpPr>
          <a:xfrm flipH="1">
            <a:off x="16001" y="1387745"/>
            <a:ext cx="1068908" cy="1281260"/>
            <a:chOff x="11161825" y="3187825"/>
            <a:chExt cx="1068908" cy="1281260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6E7316A-8A89-4CE8-B339-665DA0B64835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D3C2E5A-6747-4A4B-B46B-0C5F0488471F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2CD143B-EC84-4B79-9FE6-4113761BE56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40ACB969-9B37-4021-9A02-6231D650FCF1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A37A2C6-40A3-47AA-A027-C5D2B5F0AD21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93" name="Graphic 154">
            <a:extLst>
              <a:ext uri="{FF2B5EF4-FFF2-40B4-BE49-F238E27FC236}">
                <a16:creationId xmlns:a16="http://schemas.microsoft.com/office/drawing/2014/main" id="{0EB511D1-DA50-49F6-91B9-35F9726D9131}"/>
              </a:ext>
            </a:extLst>
          </p:cNvPr>
          <p:cNvGrpSpPr/>
          <p:nvPr/>
        </p:nvGrpSpPr>
        <p:grpSpPr>
          <a:xfrm flipH="1">
            <a:off x="10586038" y="1374678"/>
            <a:ext cx="1734183" cy="1380521"/>
            <a:chOff x="9167261" y="3475651"/>
            <a:chExt cx="1734183" cy="1380521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7150E9D-DF79-45CE-A609-BD5CE035BB35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4AD6995-D7E9-41A0-AC92-F88E29A4D19C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E941C6F-5643-4BC8-9B9E-6B51EE7FA646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68BFA23-4DB3-45CF-A730-A0F91DE4902B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CFF75EE-30F1-4BA2-A495-2FF639EAA5E1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85C4F285-99B6-4544-917E-382A558B3FA8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9EA8A71-921E-4592-ACF4-75E72E1FF52E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F5E80ED-BB26-417B-9774-D119A0D8D0B1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7F1D21ED-6E95-4570-944F-8EABF74BEEEE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82BD992-15BF-4B90-9F6A-FBBDD4266D32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FD3495E-061D-48D7-A8ED-B0B3E0C90DAA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756C804-AA5A-4E99-B89B-A4E06B22D3D9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EB7525D-81F0-4A62-9220-9EE91CE546FD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A1E8B70-F6CE-4CA6-896B-18C217FE17E8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4BA0F80-914D-4DA6-A244-D0F9DD4BCB1F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745C77CA-D2DB-49D9-86E1-95B0B5BAF4E0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1B74302-069F-438B-A4B6-183980C549AA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CEF07532-9B69-4F63-B2F1-DD623EE22710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A19C230-E8F0-41DD-A58D-40DE6094D70D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39" name="Graphic 138">
            <a:extLst>
              <a:ext uri="{FF2B5EF4-FFF2-40B4-BE49-F238E27FC236}">
                <a16:creationId xmlns:a16="http://schemas.microsoft.com/office/drawing/2014/main" id="{D9426C2D-08C4-461C-B4CE-A005BBCBED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-5116997" y="9810265"/>
            <a:ext cx="1433328" cy="961600"/>
          </a:xfrm>
          <a:prstGeom prst="rect">
            <a:avLst/>
          </a:prstGeom>
        </p:spPr>
      </p:pic>
      <p:pic>
        <p:nvPicPr>
          <p:cNvPr id="148" name="Graphic 147">
            <a:extLst>
              <a:ext uri="{FF2B5EF4-FFF2-40B4-BE49-F238E27FC236}">
                <a16:creationId xmlns:a16="http://schemas.microsoft.com/office/drawing/2014/main" id="{A13F9806-5E01-4D31-99CE-634A01FFF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08181" y="1219029"/>
            <a:ext cx="1460633" cy="684352"/>
          </a:xfrm>
          <a:prstGeom prst="rect">
            <a:avLst/>
          </a:prstGeom>
        </p:spPr>
      </p:pic>
      <p:pic>
        <p:nvPicPr>
          <p:cNvPr id="150" name="Graphic 149">
            <a:extLst>
              <a:ext uri="{FF2B5EF4-FFF2-40B4-BE49-F238E27FC236}">
                <a16:creationId xmlns:a16="http://schemas.microsoft.com/office/drawing/2014/main" id="{C8FEB1EA-94CD-44BB-9380-9A56DEFD2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8472" y="5161693"/>
            <a:ext cx="2444487" cy="1145318"/>
          </a:xfrm>
          <a:prstGeom prst="rect">
            <a:avLst/>
          </a:prstGeom>
        </p:spPr>
      </p:pic>
      <p:pic>
        <p:nvPicPr>
          <p:cNvPr id="152" name="Graphic 151">
            <a:extLst>
              <a:ext uri="{FF2B5EF4-FFF2-40B4-BE49-F238E27FC236}">
                <a16:creationId xmlns:a16="http://schemas.microsoft.com/office/drawing/2014/main" id="{1FF44AEB-FC35-4ACB-B187-BDA1B909B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1504" y="2544742"/>
            <a:ext cx="1090936" cy="511137"/>
          </a:xfrm>
          <a:prstGeom prst="rect">
            <a:avLst/>
          </a:prstGeom>
        </p:spPr>
      </p:pic>
      <p:pic>
        <p:nvPicPr>
          <p:cNvPr id="156" name="Graphic 155">
            <a:extLst>
              <a:ext uri="{FF2B5EF4-FFF2-40B4-BE49-F238E27FC236}">
                <a16:creationId xmlns:a16="http://schemas.microsoft.com/office/drawing/2014/main" id="{7967F9D1-D364-43AC-B561-F29775D4C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8368" y="1454373"/>
            <a:ext cx="2444487" cy="1145318"/>
          </a:xfrm>
          <a:prstGeom prst="rect">
            <a:avLst/>
          </a:prstGeom>
        </p:spPr>
      </p:pic>
      <p:pic>
        <p:nvPicPr>
          <p:cNvPr id="158" name="Graphic 157">
            <a:extLst>
              <a:ext uri="{FF2B5EF4-FFF2-40B4-BE49-F238E27FC236}">
                <a16:creationId xmlns:a16="http://schemas.microsoft.com/office/drawing/2014/main" id="{91C03452-DE87-41E8-8D3C-117CDB3F3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5202" y="4449321"/>
            <a:ext cx="1090936" cy="511137"/>
          </a:xfrm>
          <a:prstGeom prst="rect">
            <a:avLst/>
          </a:prstGeom>
        </p:spPr>
      </p:pic>
      <p:sp>
        <p:nvSpPr>
          <p:cNvPr id="113" name="TextBox 5">
            <a:extLst>
              <a:ext uri="{FF2B5EF4-FFF2-40B4-BE49-F238E27FC236}">
                <a16:creationId xmlns:a16="http://schemas.microsoft.com/office/drawing/2014/main" id="{A88DC799-B424-4D41-82EF-F325B39B12F8}"/>
              </a:ext>
            </a:extLst>
          </p:cNvPr>
          <p:cNvSpPr txBox="1"/>
          <p:nvPr/>
        </p:nvSpPr>
        <p:spPr>
          <a:xfrm>
            <a:off x="515792" y="2549780"/>
            <a:ext cx="8890043" cy="3785652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th-TH"/>
            </a:defPPr>
            <a:lvl1pPr marL="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>
                <a:latin typeface="Bahnschrift SemiBold Condensed" panose="020B0502040204020203" pitchFamily="34" charset="0"/>
              </a:rPr>
              <a:t>Đãng trí</a:t>
            </a:r>
          </a:p>
          <a:p>
            <a:pPr algn="just"/>
            <a:r>
              <a:rPr lang="en-US" sz="4000" dirty="0">
                <a:latin typeface="Bahnschrift SemiBold Condensed" panose="020B0502040204020203" pitchFamily="34" charset="0"/>
              </a:rPr>
              <a:t>Một nhà bác học đã làm việc trong phòng. Bỗng người phục vụ đang bước vào, nói nhỏ với ông:</a:t>
            </a:r>
          </a:p>
          <a:p>
            <a:pPr marL="571500" indent="-571500" algn="just">
              <a:buFontTx/>
              <a:buChar char="-"/>
            </a:pPr>
            <a:r>
              <a:rPr lang="en-US" sz="4000" dirty="0">
                <a:latin typeface="Bahnschrift SemiBold Condensed" panose="020B0502040204020203" pitchFamily="34" charset="0"/>
              </a:rPr>
              <a:t>Thưa giáo sư, có trộm lẻn vào thư viện của ngài. </a:t>
            </a:r>
          </a:p>
          <a:p>
            <a:pPr marL="571500" indent="-571500" algn="just">
              <a:buFontTx/>
              <a:buChar char="-"/>
            </a:pPr>
            <a:r>
              <a:rPr lang="en-US" sz="4000" dirty="0">
                <a:latin typeface="Bahnschrift SemiBold Condensed" panose="020B0502040204020203" pitchFamily="34" charset="0"/>
              </a:rPr>
              <a:t>Nhà bác học hỏi:</a:t>
            </a:r>
          </a:p>
          <a:p>
            <a:pPr marL="571500" indent="-571500" algn="just">
              <a:buFontTx/>
              <a:buChar char="-"/>
            </a:pPr>
            <a:r>
              <a:rPr lang="en-US" sz="4000" dirty="0">
                <a:latin typeface="Bahnschrift SemiBold Condensed" panose="020B0502040204020203" pitchFamily="34" charset="0"/>
              </a:rPr>
              <a:t>Nó sẽ đọc gì thế ?</a:t>
            </a:r>
          </a:p>
        </p:txBody>
      </p:sp>
      <p:sp>
        <p:nvSpPr>
          <p:cNvPr id="2" name="Oval 1"/>
          <p:cNvSpPr/>
          <p:nvPr/>
        </p:nvSpPr>
        <p:spPr>
          <a:xfrm>
            <a:off x="3624462" y="3117486"/>
            <a:ext cx="698404" cy="844133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3017545" y="3746287"/>
            <a:ext cx="913658" cy="949867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1796324" y="4965244"/>
            <a:ext cx="830396" cy="807460"/>
          </a:xfrm>
          <a:prstGeom prst="ellipse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66825" y="85952"/>
            <a:ext cx="11187174" cy="1394785"/>
          </a:xfrm>
          <a:prstGeom prst="roundRect">
            <a:avLst/>
          </a:prstGeom>
          <a:solidFill>
            <a:srgbClr val="FFD662"/>
          </a:solidFill>
          <a:ln w="38100">
            <a:solidFill>
              <a:srgbClr val="E6E6E6"/>
            </a:solidFill>
            <a:prstDash val="lgDash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UTM Flamenco" panose="02040603050506020204"/>
              </a:rPr>
              <a:t>3. Trong truyện vui “ </a:t>
            </a:r>
            <a:r>
              <a:rPr lang="en-US" sz="4000" dirty="0">
                <a:solidFill>
                  <a:srgbClr val="F36F63"/>
                </a:solidFill>
                <a:latin typeface="UTM Flamenco" panose="02040603050506020204"/>
              </a:rPr>
              <a:t>Đãng trí</a:t>
            </a:r>
            <a:r>
              <a:rPr lang="en-US" sz="4000" dirty="0">
                <a:latin typeface="UTM Flamenco" panose="02040603050506020204"/>
              </a:rPr>
              <a:t>” có nhiều từ chỉ thời gian không đúng. Hãy chữa lại cho đúng</a:t>
            </a:r>
            <a:r>
              <a:rPr lang="en-US" dirty="0">
                <a:latin typeface="UTM Flamenc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8578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2" grpId="0" animBg="1"/>
      <p:bldP spid="114" grpId="0" animBg="1"/>
      <p:bldP spid="11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53">
      <a:dk1>
        <a:srgbClr val="767171"/>
      </a:dk1>
      <a:lt1>
        <a:srgbClr val="AFE2DB"/>
      </a:lt1>
      <a:dk2>
        <a:srgbClr val="FDDACA"/>
      </a:dk2>
      <a:lt2>
        <a:srgbClr val="767171"/>
      </a:lt2>
      <a:accent1>
        <a:srgbClr val="97D3C9"/>
      </a:accent1>
      <a:accent2>
        <a:srgbClr val="FF8888"/>
      </a:accent2>
      <a:accent3>
        <a:srgbClr val="FFDB69"/>
      </a:accent3>
      <a:accent4>
        <a:srgbClr val="BC8662"/>
      </a:accent4>
      <a:accent5>
        <a:srgbClr val="637B94"/>
      </a:accent5>
      <a:accent6>
        <a:srgbClr val="92D05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5zcager">
      <a:majorFont>
        <a:latin typeface="微软雅黑" panose="020B0A04020102020204"/>
        <a:ea typeface="方正卡通简体"/>
        <a:cs typeface=""/>
      </a:majorFont>
      <a:minorFont>
        <a:latin typeface="微软雅黑" panose="020B0604020202020204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668</Words>
  <Application>Microsoft Office PowerPoint</Application>
  <PresentationFormat>Widescreen</PresentationFormat>
  <Paragraphs>96</Paragraphs>
  <Slides>15</Slides>
  <Notes>6</Notes>
  <HiddenSlides>0</HiddenSlides>
  <MMClips>9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38" baseType="lpstr">
      <vt:lpstr>等线</vt:lpstr>
      <vt:lpstr>微软雅黑</vt:lpstr>
      <vt:lpstr>#9Slide03 Arima Madurai Black</vt:lpstr>
      <vt:lpstr>#9Slide03 Arima Madurai ExtraBo</vt:lpstr>
      <vt:lpstr>#9Slide03 Kaleko 105 Round Bold</vt:lpstr>
      <vt:lpstr>Amazone</vt:lpstr>
      <vt:lpstr>Arial</vt:lpstr>
      <vt:lpstr>Bahnschrift SemiBold Condensed</vt:lpstr>
      <vt:lpstr>Calibri</vt:lpstr>
      <vt:lpstr>Calibri Light</vt:lpstr>
      <vt:lpstr>iCiel Cadena</vt:lpstr>
      <vt:lpstr>SVN-Berkshire Swash</vt:lpstr>
      <vt:lpstr>Times New Roman</vt:lpstr>
      <vt:lpstr>UTM Cookies</vt:lpstr>
      <vt:lpstr>UTM Flamenco</vt:lpstr>
      <vt:lpstr>UTM Gradoo</vt:lpstr>
      <vt:lpstr>UTM Pierre</vt:lpstr>
      <vt:lpstr>UVN Bach Dang Nang</vt:lpstr>
      <vt:lpstr>UVN Dzung Dakao</vt:lpstr>
      <vt:lpstr>Wingdings</vt:lpstr>
      <vt:lpstr>Office Theme</vt:lpstr>
      <vt:lpstr>第一PPT，www.1ppt.com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lastModifiedBy>Lan Anh Dương</cp:lastModifiedBy>
  <cp:revision>34</cp:revision>
  <dcterms:created xsi:type="dcterms:W3CDTF">2020-07-25T07:18:36Z</dcterms:created>
  <dcterms:modified xsi:type="dcterms:W3CDTF">2023-07-21T06:55:24Z</dcterms:modified>
</cp:coreProperties>
</file>